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slideLayouts/slideLayout24.xml" ContentType="application/vnd.openxmlformats-officedocument.presentationml.slideLayout+xml"/>
  <Override PartName="/ppt/theme/theme6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7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8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4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5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545" r:id="rId4"/>
    <p:sldMasterId id="2147493515" r:id="rId5"/>
    <p:sldMasterId id="2147493547" r:id="rId6"/>
    <p:sldMasterId id="2147493553" r:id="rId7"/>
    <p:sldMasterId id="2147493561" r:id="rId8"/>
    <p:sldMasterId id="2147493570" r:id="rId9"/>
    <p:sldMasterId id="2147493572" r:id="rId10"/>
    <p:sldMasterId id="2147493580" r:id="rId11"/>
    <p:sldMasterId id="2147493584" r:id="rId12"/>
  </p:sldMasterIdLst>
  <p:notesMasterIdLst>
    <p:notesMasterId r:id="rId40"/>
  </p:notesMasterIdLst>
  <p:sldIdLst>
    <p:sldId id="256" r:id="rId13"/>
    <p:sldId id="292" r:id="rId14"/>
    <p:sldId id="258" r:id="rId15"/>
    <p:sldId id="259" r:id="rId16"/>
    <p:sldId id="284" r:id="rId17"/>
    <p:sldId id="293" r:id="rId18"/>
    <p:sldId id="294" r:id="rId19"/>
    <p:sldId id="310" r:id="rId20"/>
    <p:sldId id="295" r:id="rId21"/>
    <p:sldId id="296" r:id="rId22"/>
    <p:sldId id="261" r:id="rId23"/>
    <p:sldId id="280" r:id="rId24"/>
    <p:sldId id="264" r:id="rId25"/>
    <p:sldId id="262" r:id="rId26"/>
    <p:sldId id="297" r:id="rId27"/>
    <p:sldId id="298" r:id="rId28"/>
    <p:sldId id="270" r:id="rId29"/>
    <p:sldId id="272" r:id="rId30"/>
    <p:sldId id="271" r:id="rId31"/>
    <p:sldId id="273" r:id="rId32"/>
    <p:sldId id="274" r:id="rId33"/>
    <p:sldId id="278" r:id="rId34"/>
    <p:sldId id="290" r:id="rId35"/>
    <p:sldId id="291" r:id="rId36"/>
    <p:sldId id="275" r:id="rId37"/>
    <p:sldId id="311" r:id="rId38"/>
    <p:sldId id="5940" r:id="rId3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FBA"/>
    <a:srgbClr val="677275"/>
    <a:srgbClr val="4D55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12C0785-75BB-403C-8AC9-0B9DBF744E44}" v="24" dt="2025-08-31T18:17:26.9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520" y="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9" Type="http://schemas.openxmlformats.org/officeDocument/2006/relationships/slide" Target="slides/slide17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notesMaster" Target="notesMasters/notesMaster1.xml"/><Relationship Id="rId45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theme" Target="theme/theme1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microsoft.com/office/2015/10/relationships/revisionInfo" Target="revisionInfo.xml"/><Relationship Id="rId20" Type="http://schemas.openxmlformats.org/officeDocument/2006/relationships/slide" Target="slides/slide8.xml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ven Tranmæl" userId="dc99418e-6817-4331-86b2-1a32ab61fd79" providerId="ADAL" clId="{FA16A207-5B29-4C72-8BE0-93E57A10496C}"/>
    <pc:docChg chg="custSel modSld">
      <pc:chgData name="Even Tranmæl" userId="dc99418e-6817-4331-86b2-1a32ab61fd79" providerId="ADAL" clId="{FA16A207-5B29-4C72-8BE0-93E57A10496C}" dt="2025-08-11T11:23:50.602" v="6" actId="1076"/>
      <pc:docMkLst>
        <pc:docMk/>
      </pc:docMkLst>
      <pc:sldChg chg="addSp delSp modSp mod">
        <pc:chgData name="Even Tranmæl" userId="dc99418e-6817-4331-86b2-1a32ab61fd79" providerId="ADAL" clId="{FA16A207-5B29-4C72-8BE0-93E57A10496C}" dt="2025-08-11T11:23:50.602" v="6" actId="1076"/>
        <pc:sldMkLst>
          <pc:docMk/>
          <pc:sldMk cId="2224147455" sldId="280"/>
        </pc:sldMkLst>
        <pc:spChg chg="mod">
          <ac:chgData name="Even Tranmæl" userId="dc99418e-6817-4331-86b2-1a32ab61fd79" providerId="ADAL" clId="{FA16A207-5B29-4C72-8BE0-93E57A10496C}" dt="2025-08-11T11:23:50.602" v="6" actId="1076"/>
          <ac:spMkLst>
            <pc:docMk/>
            <pc:sldMk cId="2224147455" sldId="280"/>
            <ac:spMk id="3" creationId="{8B4DADE5-FC15-79A6-DC35-2F7CBC0EAE4F}"/>
          </ac:spMkLst>
        </pc:spChg>
        <pc:picChg chg="mod">
          <ac:chgData name="Even Tranmæl" userId="dc99418e-6817-4331-86b2-1a32ab61fd79" providerId="ADAL" clId="{FA16A207-5B29-4C72-8BE0-93E57A10496C}" dt="2025-08-11T11:23:45.842" v="5" actId="1076"/>
          <ac:picMkLst>
            <pc:docMk/>
            <pc:sldMk cId="2224147455" sldId="280"/>
            <ac:picMk id="2" creationId="{6DFB7F45-126C-7CED-943A-E0D088F68BA7}"/>
          </ac:picMkLst>
        </pc:picChg>
        <pc:picChg chg="add mod ord">
          <ac:chgData name="Even Tranmæl" userId="dc99418e-6817-4331-86b2-1a32ab61fd79" providerId="ADAL" clId="{FA16A207-5B29-4C72-8BE0-93E57A10496C}" dt="2025-08-11T11:23:37.579" v="4" actId="167"/>
          <ac:picMkLst>
            <pc:docMk/>
            <pc:sldMk cId="2224147455" sldId="280"/>
            <ac:picMk id="7" creationId="{15AC967C-D1A5-5E5C-B0F3-8C7C419159C5}"/>
          </ac:picMkLst>
        </pc:picChg>
      </pc:sldChg>
    </pc:docChg>
  </pc:docChgLst>
  <pc:docChgLst>
    <pc:chgData name="Jomar Sæterøy Maridal" userId="208828a4-37e1-46b2-ad3f-fb1dea7a7b40" providerId="ADAL" clId="{7A8398B2-733C-4F8E-9FC2-D85AB276FCC6}"/>
    <pc:docChg chg="modSld">
      <pc:chgData name="Jomar Sæterøy Maridal" userId="208828a4-37e1-46b2-ad3f-fb1dea7a7b40" providerId="ADAL" clId="{7A8398B2-733C-4F8E-9FC2-D85AB276FCC6}" dt="2025-07-11T10:24:35.054" v="0"/>
      <pc:docMkLst>
        <pc:docMk/>
      </pc:docMkLst>
      <pc:sldChg chg="modSp">
        <pc:chgData name="Jomar Sæterøy Maridal" userId="208828a4-37e1-46b2-ad3f-fb1dea7a7b40" providerId="ADAL" clId="{7A8398B2-733C-4F8E-9FC2-D85AB276FCC6}" dt="2025-07-11T10:24:35.054" v="0"/>
        <pc:sldMkLst>
          <pc:docMk/>
          <pc:sldMk cId="3307158922" sldId="256"/>
        </pc:sldMkLst>
      </pc:sldChg>
      <pc:sldChg chg="modSp">
        <pc:chgData name="Jomar Sæterøy Maridal" userId="208828a4-37e1-46b2-ad3f-fb1dea7a7b40" providerId="ADAL" clId="{7A8398B2-733C-4F8E-9FC2-D85AB276FCC6}" dt="2025-07-11T10:24:35.054" v="0"/>
        <pc:sldMkLst>
          <pc:docMk/>
          <pc:sldMk cId="4221355331" sldId="259"/>
        </pc:sldMkLst>
      </pc:sldChg>
      <pc:sldChg chg="modSp">
        <pc:chgData name="Jomar Sæterøy Maridal" userId="208828a4-37e1-46b2-ad3f-fb1dea7a7b40" providerId="ADAL" clId="{7A8398B2-733C-4F8E-9FC2-D85AB276FCC6}" dt="2025-07-11T10:24:35.054" v="0"/>
        <pc:sldMkLst>
          <pc:docMk/>
          <pc:sldMk cId="3282931839" sldId="261"/>
        </pc:sldMkLst>
      </pc:sldChg>
      <pc:sldChg chg="modSp">
        <pc:chgData name="Jomar Sæterøy Maridal" userId="208828a4-37e1-46b2-ad3f-fb1dea7a7b40" providerId="ADAL" clId="{7A8398B2-733C-4F8E-9FC2-D85AB276FCC6}" dt="2025-07-11T10:24:35.054" v="0"/>
        <pc:sldMkLst>
          <pc:docMk/>
          <pc:sldMk cId="2728337470" sldId="262"/>
        </pc:sldMkLst>
      </pc:sldChg>
      <pc:sldChg chg="modSp">
        <pc:chgData name="Jomar Sæterøy Maridal" userId="208828a4-37e1-46b2-ad3f-fb1dea7a7b40" providerId="ADAL" clId="{7A8398B2-733C-4F8E-9FC2-D85AB276FCC6}" dt="2025-07-11T10:24:35.054" v="0"/>
        <pc:sldMkLst>
          <pc:docMk/>
          <pc:sldMk cId="663609451" sldId="270"/>
        </pc:sldMkLst>
      </pc:sldChg>
      <pc:sldChg chg="modSp">
        <pc:chgData name="Jomar Sæterøy Maridal" userId="208828a4-37e1-46b2-ad3f-fb1dea7a7b40" providerId="ADAL" clId="{7A8398B2-733C-4F8E-9FC2-D85AB276FCC6}" dt="2025-07-11T10:24:35.054" v="0"/>
        <pc:sldMkLst>
          <pc:docMk/>
          <pc:sldMk cId="1945649765" sldId="271"/>
        </pc:sldMkLst>
      </pc:sldChg>
      <pc:sldChg chg="modSp">
        <pc:chgData name="Jomar Sæterøy Maridal" userId="208828a4-37e1-46b2-ad3f-fb1dea7a7b40" providerId="ADAL" clId="{7A8398B2-733C-4F8E-9FC2-D85AB276FCC6}" dt="2025-07-11T10:24:35.054" v="0"/>
        <pc:sldMkLst>
          <pc:docMk/>
          <pc:sldMk cId="3973195132" sldId="272"/>
        </pc:sldMkLst>
      </pc:sldChg>
      <pc:sldChg chg="modSp">
        <pc:chgData name="Jomar Sæterøy Maridal" userId="208828a4-37e1-46b2-ad3f-fb1dea7a7b40" providerId="ADAL" clId="{7A8398B2-733C-4F8E-9FC2-D85AB276FCC6}" dt="2025-07-11T10:24:35.054" v="0"/>
        <pc:sldMkLst>
          <pc:docMk/>
          <pc:sldMk cId="492800814" sldId="273"/>
        </pc:sldMkLst>
      </pc:sldChg>
      <pc:sldChg chg="modSp">
        <pc:chgData name="Jomar Sæterøy Maridal" userId="208828a4-37e1-46b2-ad3f-fb1dea7a7b40" providerId="ADAL" clId="{7A8398B2-733C-4F8E-9FC2-D85AB276FCC6}" dt="2025-07-11T10:24:35.054" v="0"/>
        <pc:sldMkLst>
          <pc:docMk/>
          <pc:sldMk cId="2544916649" sldId="274"/>
        </pc:sldMkLst>
      </pc:sldChg>
      <pc:sldChg chg="modSp">
        <pc:chgData name="Jomar Sæterøy Maridal" userId="208828a4-37e1-46b2-ad3f-fb1dea7a7b40" providerId="ADAL" clId="{7A8398B2-733C-4F8E-9FC2-D85AB276FCC6}" dt="2025-07-11T10:24:35.054" v="0"/>
        <pc:sldMkLst>
          <pc:docMk/>
          <pc:sldMk cId="1882197771" sldId="275"/>
        </pc:sldMkLst>
      </pc:sldChg>
      <pc:sldChg chg="modSp">
        <pc:chgData name="Jomar Sæterøy Maridal" userId="208828a4-37e1-46b2-ad3f-fb1dea7a7b40" providerId="ADAL" clId="{7A8398B2-733C-4F8E-9FC2-D85AB276FCC6}" dt="2025-07-11T10:24:35.054" v="0"/>
        <pc:sldMkLst>
          <pc:docMk/>
          <pc:sldMk cId="2435218313" sldId="278"/>
        </pc:sldMkLst>
      </pc:sldChg>
      <pc:sldChg chg="modSp">
        <pc:chgData name="Jomar Sæterøy Maridal" userId="208828a4-37e1-46b2-ad3f-fb1dea7a7b40" providerId="ADAL" clId="{7A8398B2-733C-4F8E-9FC2-D85AB276FCC6}" dt="2025-07-11T10:24:35.054" v="0"/>
        <pc:sldMkLst>
          <pc:docMk/>
          <pc:sldMk cId="2224147455" sldId="280"/>
        </pc:sldMkLst>
      </pc:sldChg>
      <pc:sldChg chg="modSp">
        <pc:chgData name="Jomar Sæterøy Maridal" userId="208828a4-37e1-46b2-ad3f-fb1dea7a7b40" providerId="ADAL" clId="{7A8398B2-733C-4F8E-9FC2-D85AB276FCC6}" dt="2025-07-11T10:24:35.054" v="0"/>
        <pc:sldMkLst>
          <pc:docMk/>
          <pc:sldMk cId="1418708300" sldId="284"/>
        </pc:sldMkLst>
      </pc:sldChg>
      <pc:sldChg chg="modSp">
        <pc:chgData name="Jomar Sæterøy Maridal" userId="208828a4-37e1-46b2-ad3f-fb1dea7a7b40" providerId="ADAL" clId="{7A8398B2-733C-4F8E-9FC2-D85AB276FCC6}" dt="2025-07-11T10:24:35.054" v="0"/>
        <pc:sldMkLst>
          <pc:docMk/>
          <pc:sldMk cId="1219157254" sldId="290"/>
        </pc:sldMkLst>
      </pc:sldChg>
      <pc:sldChg chg="modSp">
        <pc:chgData name="Jomar Sæterøy Maridal" userId="208828a4-37e1-46b2-ad3f-fb1dea7a7b40" providerId="ADAL" clId="{7A8398B2-733C-4F8E-9FC2-D85AB276FCC6}" dt="2025-07-11T10:24:35.054" v="0"/>
        <pc:sldMkLst>
          <pc:docMk/>
          <pc:sldMk cId="3719733657" sldId="291"/>
        </pc:sldMkLst>
      </pc:sldChg>
      <pc:sldChg chg="modSp">
        <pc:chgData name="Jomar Sæterøy Maridal" userId="208828a4-37e1-46b2-ad3f-fb1dea7a7b40" providerId="ADAL" clId="{7A8398B2-733C-4F8E-9FC2-D85AB276FCC6}" dt="2025-07-11T10:24:35.054" v="0"/>
        <pc:sldMkLst>
          <pc:docMk/>
          <pc:sldMk cId="3969649437" sldId="292"/>
        </pc:sldMkLst>
      </pc:sldChg>
      <pc:sldChg chg="modSp">
        <pc:chgData name="Jomar Sæterøy Maridal" userId="208828a4-37e1-46b2-ad3f-fb1dea7a7b40" providerId="ADAL" clId="{7A8398B2-733C-4F8E-9FC2-D85AB276FCC6}" dt="2025-07-11T10:24:35.054" v="0"/>
        <pc:sldMkLst>
          <pc:docMk/>
          <pc:sldMk cId="1436050539" sldId="293"/>
        </pc:sldMkLst>
      </pc:sldChg>
      <pc:sldChg chg="modSp">
        <pc:chgData name="Jomar Sæterøy Maridal" userId="208828a4-37e1-46b2-ad3f-fb1dea7a7b40" providerId="ADAL" clId="{7A8398B2-733C-4F8E-9FC2-D85AB276FCC6}" dt="2025-07-11T10:24:35.054" v="0"/>
        <pc:sldMkLst>
          <pc:docMk/>
          <pc:sldMk cId="592984174" sldId="294"/>
        </pc:sldMkLst>
      </pc:sldChg>
      <pc:sldChg chg="modSp">
        <pc:chgData name="Jomar Sæterøy Maridal" userId="208828a4-37e1-46b2-ad3f-fb1dea7a7b40" providerId="ADAL" clId="{7A8398B2-733C-4F8E-9FC2-D85AB276FCC6}" dt="2025-07-11T10:24:35.054" v="0"/>
        <pc:sldMkLst>
          <pc:docMk/>
          <pc:sldMk cId="3405911341" sldId="295"/>
        </pc:sldMkLst>
      </pc:sldChg>
      <pc:sldChg chg="modSp">
        <pc:chgData name="Jomar Sæterøy Maridal" userId="208828a4-37e1-46b2-ad3f-fb1dea7a7b40" providerId="ADAL" clId="{7A8398B2-733C-4F8E-9FC2-D85AB276FCC6}" dt="2025-07-11T10:24:35.054" v="0"/>
        <pc:sldMkLst>
          <pc:docMk/>
          <pc:sldMk cId="93300291" sldId="296"/>
        </pc:sldMkLst>
      </pc:sldChg>
      <pc:sldChg chg="modSp">
        <pc:chgData name="Jomar Sæterøy Maridal" userId="208828a4-37e1-46b2-ad3f-fb1dea7a7b40" providerId="ADAL" clId="{7A8398B2-733C-4F8E-9FC2-D85AB276FCC6}" dt="2025-07-11T10:24:35.054" v="0"/>
        <pc:sldMkLst>
          <pc:docMk/>
          <pc:sldMk cId="1605421143" sldId="297"/>
        </pc:sldMkLst>
      </pc:sldChg>
      <pc:sldChg chg="modSp">
        <pc:chgData name="Jomar Sæterøy Maridal" userId="208828a4-37e1-46b2-ad3f-fb1dea7a7b40" providerId="ADAL" clId="{7A8398B2-733C-4F8E-9FC2-D85AB276FCC6}" dt="2025-07-11T10:24:35.054" v="0"/>
        <pc:sldMkLst>
          <pc:docMk/>
          <pc:sldMk cId="1113692058" sldId="298"/>
        </pc:sldMkLst>
      </pc:sldChg>
      <pc:sldChg chg="modSp">
        <pc:chgData name="Jomar Sæterøy Maridal" userId="208828a4-37e1-46b2-ad3f-fb1dea7a7b40" providerId="ADAL" clId="{7A8398B2-733C-4F8E-9FC2-D85AB276FCC6}" dt="2025-07-11T10:24:35.054" v="0"/>
        <pc:sldMkLst>
          <pc:docMk/>
          <pc:sldMk cId="1155137859" sldId="299"/>
        </pc:sldMkLst>
      </pc:sldChg>
      <pc:sldChg chg="modSp">
        <pc:chgData name="Jomar Sæterøy Maridal" userId="208828a4-37e1-46b2-ad3f-fb1dea7a7b40" providerId="ADAL" clId="{7A8398B2-733C-4F8E-9FC2-D85AB276FCC6}" dt="2025-07-11T10:24:35.054" v="0"/>
        <pc:sldMkLst>
          <pc:docMk/>
          <pc:sldMk cId="4136470880" sldId="310"/>
        </pc:sldMkLst>
      </pc:sldChg>
    </pc:docChg>
  </pc:docChgLst>
  <pc:docChgLst>
    <pc:chgData name="Gry Halvorsen" userId="S::gry.halvorsen@mrfylke.no::20920561-fccf-4b10-9aac-378745f0efc8" providerId="AD" clId="Web-{AE0026D3-1134-7492-1F93-3186F093EF74}"/>
    <pc:docChg chg="modSld">
      <pc:chgData name="Gry Halvorsen" userId="S::gry.halvorsen@mrfylke.no::20920561-fccf-4b10-9aac-378745f0efc8" providerId="AD" clId="Web-{AE0026D3-1134-7492-1F93-3186F093EF74}" dt="2025-08-28T07:24:44.130" v="3" actId="1076"/>
      <pc:docMkLst>
        <pc:docMk/>
      </pc:docMkLst>
      <pc:sldChg chg="modSp">
        <pc:chgData name="Gry Halvorsen" userId="S::gry.halvorsen@mrfylke.no::20920561-fccf-4b10-9aac-378745f0efc8" providerId="AD" clId="Web-{AE0026D3-1134-7492-1F93-3186F093EF74}" dt="2025-08-28T07:24:44.130" v="3" actId="1076"/>
        <pc:sldMkLst>
          <pc:docMk/>
          <pc:sldMk cId="1882197771" sldId="275"/>
        </pc:sldMkLst>
        <pc:spChg chg="mod">
          <ac:chgData name="Gry Halvorsen" userId="S::gry.halvorsen@mrfylke.no::20920561-fccf-4b10-9aac-378745f0efc8" providerId="AD" clId="Web-{AE0026D3-1134-7492-1F93-3186F093EF74}" dt="2025-08-28T07:24:34.567" v="2" actId="14100"/>
          <ac:spMkLst>
            <pc:docMk/>
            <pc:sldMk cId="1882197771" sldId="275"/>
            <ac:spMk id="2" creationId="{5F2BD217-2627-882F-F298-988C0A4A20C7}"/>
          </ac:spMkLst>
        </pc:spChg>
        <pc:spChg chg="mod">
          <ac:chgData name="Gry Halvorsen" userId="S::gry.halvorsen@mrfylke.no::20920561-fccf-4b10-9aac-378745f0efc8" providerId="AD" clId="Web-{AE0026D3-1134-7492-1F93-3186F093EF74}" dt="2025-08-28T07:24:44.130" v="3" actId="1076"/>
          <ac:spMkLst>
            <pc:docMk/>
            <pc:sldMk cId="1882197771" sldId="275"/>
            <ac:spMk id="15" creationId="{AA19341A-CB4B-2CD3-E864-29FA879224BF}"/>
          </ac:spMkLst>
        </pc:spChg>
        <pc:graphicFrameChg chg="mod">
          <ac:chgData name="Gry Halvorsen" userId="S::gry.halvorsen@mrfylke.no::20920561-fccf-4b10-9aac-378745f0efc8" providerId="AD" clId="Web-{AE0026D3-1134-7492-1F93-3186F093EF74}" dt="2025-08-28T07:24:27.208" v="0" actId="1076"/>
          <ac:graphicFrameMkLst>
            <pc:docMk/>
            <pc:sldMk cId="1882197771" sldId="275"/>
            <ac:graphicFrameMk id="8" creationId="{26F91DA5-4746-AAB4-0E6C-DAA312AF6932}"/>
          </ac:graphicFrameMkLst>
        </pc:graphicFrameChg>
      </pc:sldChg>
    </pc:docChg>
  </pc:docChgLst>
  <pc:docChgLst>
    <pc:chgData name="Paul Magne Eidhammer" userId="e3d4e6bb-f754-4b2e-bd11-72ddaaf5666f" providerId="ADAL" clId="{835BCC08-B0CB-4400-B3F8-7FFC689D382E}"/>
    <pc:docChg chg="custSel addSld delSld modSld">
      <pc:chgData name="Paul Magne Eidhammer" userId="e3d4e6bb-f754-4b2e-bd11-72ddaaf5666f" providerId="ADAL" clId="{835BCC08-B0CB-4400-B3F8-7FFC689D382E}" dt="2025-08-31T18:17:26.929" v="108" actId="207"/>
      <pc:docMkLst>
        <pc:docMk/>
      </pc:docMkLst>
      <pc:sldChg chg="addSp delSp modSp mod">
        <pc:chgData name="Paul Magne Eidhammer" userId="e3d4e6bb-f754-4b2e-bd11-72ddaaf5666f" providerId="ADAL" clId="{835BCC08-B0CB-4400-B3F8-7FFC689D382E}" dt="2025-08-31T16:19:53.185" v="101" actId="14100"/>
        <pc:sldMkLst>
          <pc:docMk/>
          <pc:sldMk cId="663609451" sldId="270"/>
        </pc:sldMkLst>
        <pc:graphicFrameChg chg="add mod">
          <ac:chgData name="Paul Magne Eidhammer" userId="e3d4e6bb-f754-4b2e-bd11-72ddaaf5666f" providerId="ADAL" clId="{835BCC08-B0CB-4400-B3F8-7FFC689D382E}" dt="2025-08-31T16:19:53.185" v="101" actId="14100"/>
          <ac:graphicFrameMkLst>
            <pc:docMk/>
            <pc:sldMk cId="663609451" sldId="270"/>
            <ac:graphicFrameMk id="2" creationId="{05B30373-80BE-4E5A-2DAB-8B809928B38A}"/>
          </ac:graphicFrameMkLst>
        </pc:graphicFrameChg>
        <pc:graphicFrameChg chg="add mod">
          <ac:chgData name="Paul Magne Eidhammer" userId="e3d4e6bb-f754-4b2e-bd11-72ddaaf5666f" providerId="ADAL" clId="{835BCC08-B0CB-4400-B3F8-7FFC689D382E}" dt="2025-08-31T13:46:23.969" v="78" actId="207"/>
          <ac:graphicFrameMkLst>
            <pc:docMk/>
            <pc:sldMk cId="663609451" sldId="270"/>
            <ac:graphicFrameMk id="8" creationId="{EF58A840-2F31-9143-83DE-C87227701683}"/>
          </ac:graphicFrameMkLst>
        </pc:graphicFrameChg>
        <pc:graphicFrameChg chg="add del mod">
          <ac:chgData name="Paul Magne Eidhammer" userId="e3d4e6bb-f754-4b2e-bd11-72ddaaf5666f" providerId="ADAL" clId="{835BCC08-B0CB-4400-B3F8-7FFC689D382E}" dt="2025-08-31T16:19:35.426" v="96" actId="478"/>
          <ac:graphicFrameMkLst>
            <pc:docMk/>
            <pc:sldMk cId="663609451" sldId="270"/>
            <ac:graphicFrameMk id="9" creationId="{05B30373-80BE-4E5A-2DAB-8B809928B38A}"/>
          </ac:graphicFrameMkLst>
        </pc:graphicFrameChg>
      </pc:sldChg>
      <pc:sldChg chg="modSp">
        <pc:chgData name="Paul Magne Eidhammer" userId="e3d4e6bb-f754-4b2e-bd11-72ddaaf5666f" providerId="ADAL" clId="{835BCC08-B0CB-4400-B3F8-7FFC689D382E}" dt="2025-08-31T13:46:36.376" v="80" actId="207"/>
        <pc:sldMkLst>
          <pc:docMk/>
          <pc:sldMk cId="1945649765" sldId="271"/>
        </pc:sldMkLst>
        <pc:graphicFrameChg chg="mod">
          <ac:chgData name="Paul Magne Eidhammer" userId="e3d4e6bb-f754-4b2e-bd11-72ddaaf5666f" providerId="ADAL" clId="{835BCC08-B0CB-4400-B3F8-7FFC689D382E}" dt="2025-08-31T13:46:36.376" v="80" actId="207"/>
          <ac:graphicFrameMkLst>
            <pc:docMk/>
            <pc:sldMk cId="1945649765" sldId="271"/>
            <ac:graphicFrameMk id="10" creationId="{E2C4E91E-7F04-AD1B-CEFA-D84DC0A1790E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08-31T13:48:23.333" v="95" actId="14100"/>
        <pc:sldMkLst>
          <pc:docMk/>
          <pc:sldMk cId="3973195132" sldId="272"/>
        </pc:sldMkLst>
        <pc:spChg chg="mod">
          <ac:chgData name="Paul Magne Eidhammer" userId="e3d4e6bb-f754-4b2e-bd11-72ddaaf5666f" providerId="ADAL" clId="{835BCC08-B0CB-4400-B3F8-7FFC689D382E}" dt="2025-08-29T07:44:23.191" v="58" actId="6549"/>
          <ac:spMkLst>
            <pc:docMk/>
            <pc:sldMk cId="3973195132" sldId="272"/>
            <ac:spMk id="3" creationId="{F8266CBA-4D53-F83F-8FE9-E304E2EA2943}"/>
          </ac:spMkLst>
        </pc:spChg>
        <pc:spChg chg="add del mod">
          <ac:chgData name="Paul Magne Eidhammer" userId="e3d4e6bb-f754-4b2e-bd11-72ddaaf5666f" providerId="ADAL" clId="{835BCC08-B0CB-4400-B3F8-7FFC689D382E}" dt="2025-08-31T13:48:01.557" v="90"/>
          <ac:spMkLst>
            <pc:docMk/>
            <pc:sldMk cId="3973195132" sldId="272"/>
            <ac:spMk id="8" creationId="{1ACB9ACE-897F-ABC6-B4E8-766C1B3C2AD3}"/>
          </ac:spMkLst>
        </pc:spChg>
        <pc:graphicFrameChg chg="del mod">
          <ac:chgData name="Paul Magne Eidhammer" userId="e3d4e6bb-f754-4b2e-bd11-72ddaaf5666f" providerId="ADAL" clId="{835BCC08-B0CB-4400-B3F8-7FFC689D382E}" dt="2025-08-31T13:47:50.023" v="88" actId="478"/>
          <ac:graphicFrameMkLst>
            <pc:docMk/>
            <pc:sldMk cId="3973195132" sldId="272"/>
            <ac:graphicFrameMk id="9" creationId="{6AB1BE4B-1089-9685-F47F-5EBEC85C5C01}"/>
          </ac:graphicFrameMkLst>
        </pc:graphicFrameChg>
        <pc:graphicFrameChg chg="add mod">
          <ac:chgData name="Paul Magne Eidhammer" userId="e3d4e6bb-f754-4b2e-bd11-72ddaaf5666f" providerId="ADAL" clId="{835BCC08-B0CB-4400-B3F8-7FFC689D382E}" dt="2025-08-31T13:48:23.333" v="95" actId="14100"/>
          <ac:graphicFrameMkLst>
            <pc:docMk/>
            <pc:sldMk cId="3973195132" sldId="272"/>
            <ac:graphicFrameMk id="10" creationId="{6AB1BE4B-1089-9685-F47F-5EBEC85C5C01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08-31T18:17:26.929" v="108" actId="207"/>
        <pc:sldMkLst>
          <pc:docMk/>
          <pc:sldMk cId="492800814" sldId="273"/>
        </pc:sldMkLst>
        <pc:spChg chg="mod">
          <ac:chgData name="Paul Magne Eidhammer" userId="e3d4e6bb-f754-4b2e-bd11-72ddaaf5666f" providerId="ADAL" clId="{835BCC08-B0CB-4400-B3F8-7FFC689D382E}" dt="2025-08-29T07:44:38.895" v="66" actId="20577"/>
          <ac:spMkLst>
            <pc:docMk/>
            <pc:sldMk cId="492800814" sldId="273"/>
            <ac:spMk id="3" creationId="{5257F8D0-0DBF-AFD4-E27C-01916D7F0EC0}"/>
          </ac:spMkLst>
        </pc:spChg>
        <pc:spChg chg="add del mod">
          <ac:chgData name="Paul Magne Eidhammer" userId="e3d4e6bb-f754-4b2e-bd11-72ddaaf5666f" providerId="ADAL" clId="{835BCC08-B0CB-4400-B3F8-7FFC689D382E}" dt="2025-08-31T18:17:10.186" v="104"/>
          <ac:spMkLst>
            <pc:docMk/>
            <pc:sldMk cId="492800814" sldId="273"/>
            <ac:spMk id="8" creationId="{C73D1BD8-70ED-0AD4-0E77-A0FC80582AD9}"/>
          </ac:spMkLst>
        </pc:spChg>
        <pc:graphicFrameChg chg="add mod">
          <ac:chgData name="Paul Magne Eidhammer" userId="e3d4e6bb-f754-4b2e-bd11-72ddaaf5666f" providerId="ADAL" clId="{835BCC08-B0CB-4400-B3F8-7FFC689D382E}" dt="2025-08-31T18:17:26.929" v="108" actId="207"/>
          <ac:graphicFrameMkLst>
            <pc:docMk/>
            <pc:sldMk cId="492800814" sldId="273"/>
            <ac:graphicFrameMk id="9" creationId="{B7257406-D911-4D4C-22DE-8DB42E350336}"/>
          </ac:graphicFrameMkLst>
        </pc:graphicFrameChg>
        <pc:graphicFrameChg chg="del mod">
          <ac:chgData name="Paul Magne Eidhammer" userId="e3d4e6bb-f754-4b2e-bd11-72ddaaf5666f" providerId="ADAL" clId="{835BCC08-B0CB-4400-B3F8-7FFC689D382E}" dt="2025-08-31T18:17:01.182" v="102" actId="478"/>
          <ac:graphicFrameMkLst>
            <pc:docMk/>
            <pc:sldMk cId="492800814" sldId="273"/>
            <ac:graphicFrameMk id="10" creationId="{B7257406-D911-4D4C-22DE-8DB42E350336}"/>
          </ac:graphicFrameMkLst>
        </pc:graphicFrameChg>
      </pc:sldChg>
      <pc:sldChg chg="modSp">
        <pc:chgData name="Paul Magne Eidhammer" userId="e3d4e6bb-f754-4b2e-bd11-72ddaaf5666f" providerId="ADAL" clId="{835BCC08-B0CB-4400-B3F8-7FFC689D382E}" dt="2025-08-31T13:47:25.602" v="87" actId="207"/>
        <pc:sldMkLst>
          <pc:docMk/>
          <pc:sldMk cId="2544916649" sldId="274"/>
        </pc:sldMkLst>
        <pc:graphicFrameChg chg="mod">
          <ac:chgData name="Paul Magne Eidhammer" userId="e3d4e6bb-f754-4b2e-bd11-72ddaaf5666f" providerId="ADAL" clId="{835BCC08-B0CB-4400-B3F8-7FFC689D382E}" dt="2025-08-31T13:47:25.602" v="87" actId="207"/>
          <ac:graphicFrameMkLst>
            <pc:docMk/>
            <pc:sldMk cId="2544916649" sldId="274"/>
            <ac:graphicFrameMk id="10" creationId="{85995FFD-92B0-E161-545F-B30693003E10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08-25T05:56:19.857" v="56" actId="20577"/>
        <pc:sldMkLst>
          <pc:docMk/>
          <pc:sldMk cId="1882197771" sldId="275"/>
        </pc:sldMkLst>
        <pc:spChg chg="mod">
          <ac:chgData name="Paul Magne Eidhammer" userId="e3d4e6bb-f754-4b2e-bd11-72ddaaf5666f" providerId="ADAL" clId="{835BCC08-B0CB-4400-B3F8-7FFC689D382E}" dt="2025-08-25T05:56:19.857" v="56" actId="20577"/>
          <ac:spMkLst>
            <pc:docMk/>
            <pc:sldMk cId="1882197771" sldId="275"/>
            <ac:spMk id="15" creationId="{AA19341A-CB4B-2CD3-E864-29FA879224BF}"/>
          </ac:spMkLst>
        </pc:spChg>
        <pc:graphicFrameChg chg="add mod">
          <ac:chgData name="Paul Magne Eidhammer" userId="e3d4e6bb-f754-4b2e-bd11-72ddaaf5666f" providerId="ADAL" clId="{835BCC08-B0CB-4400-B3F8-7FFC689D382E}" dt="2025-08-25T05:54:26.133" v="24" actId="14100"/>
          <ac:graphicFrameMkLst>
            <pc:docMk/>
            <pc:sldMk cId="1882197771" sldId="275"/>
            <ac:graphicFrameMk id="8" creationId="{26F91DA5-4746-AAB4-0E6C-DAA312AF6932}"/>
          </ac:graphicFrameMkLst>
        </pc:graphicFrameChg>
      </pc:sldChg>
      <pc:sldChg chg="addSp modSp add del mod">
        <pc:chgData name="Paul Magne Eidhammer" userId="e3d4e6bb-f754-4b2e-bd11-72ddaaf5666f" providerId="ADAL" clId="{835BCC08-B0CB-4400-B3F8-7FFC689D382E}" dt="2025-08-29T11:40:25.583" v="76" actId="1076"/>
        <pc:sldMkLst>
          <pc:docMk/>
          <pc:sldMk cId="3279674423" sldId="5940"/>
        </pc:sldMkLst>
        <pc:spChg chg="mod">
          <ac:chgData name="Paul Magne Eidhammer" userId="e3d4e6bb-f754-4b2e-bd11-72ddaaf5666f" providerId="ADAL" clId="{835BCC08-B0CB-4400-B3F8-7FFC689D382E}" dt="2025-08-29T10:51:51.860" v="67"/>
          <ac:spMkLst>
            <pc:docMk/>
            <pc:sldMk cId="3279674423" sldId="5940"/>
            <ac:spMk id="3" creationId="{5E48AE05-3EB1-9DEF-8344-20E3A0A93506}"/>
          </ac:spMkLst>
        </pc:spChg>
        <pc:spChg chg="add mod">
          <ac:chgData name="Paul Magne Eidhammer" userId="e3d4e6bb-f754-4b2e-bd11-72ddaaf5666f" providerId="ADAL" clId="{835BCC08-B0CB-4400-B3F8-7FFC689D382E}" dt="2025-08-29T11:40:25.583" v="76" actId="1076"/>
          <ac:spMkLst>
            <pc:docMk/>
            <pc:sldMk cId="3279674423" sldId="5940"/>
            <ac:spMk id="8" creationId="{94F3B627-AE84-CB91-5625-050F204960EF}"/>
          </ac:spMkLst>
        </pc:spChg>
        <pc:picChg chg="add mod">
          <ac:chgData name="Paul Magne Eidhammer" userId="e3d4e6bb-f754-4b2e-bd11-72ddaaf5666f" providerId="ADAL" clId="{835BCC08-B0CB-4400-B3F8-7FFC689D382E}" dt="2025-08-29T11:39:54.855" v="71" actId="1076"/>
          <ac:picMkLst>
            <pc:docMk/>
            <pc:sldMk cId="3279674423" sldId="5940"/>
            <ac:picMk id="5" creationId="{D25CC98D-F17D-50B7-89D0-3AD51727BC4B}"/>
          </ac:picMkLst>
        </pc:picChg>
      </pc:sldChg>
    </pc:docChg>
  </pc:docChgLst>
  <pc:docChgLst>
    <pc:chgData name="Even Tranmæl" userId="dc99418e-6817-4331-86b2-1a32ab61fd79" providerId="ADAL" clId="{20EB47B2-AC97-4CDF-95FE-F8D59C74A743}"/>
    <pc:docChg chg="modSld">
      <pc:chgData name="Even Tranmæl" userId="dc99418e-6817-4331-86b2-1a32ab61fd79" providerId="ADAL" clId="{20EB47B2-AC97-4CDF-95FE-F8D59C74A743}" dt="2025-08-29T12:28:14.029" v="1" actId="1076"/>
      <pc:docMkLst>
        <pc:docMk/>
      </pc:docMkLst>
      <pc:sldChg chg="addSp modSp mod">
        <pc:chgData name="Even Tranmæl" userId="dc99418e-6817-4331-86b2-1a32ab61fd79" providerId="ADAL" clId="{20EB47B2-AC97-4CDF-95FE-F8D59C74A743}" dt="2025-08-29T12:28:14.029" v="1" actId="1076"/>
        <pc:sldMkLst>
          <pc:docMk/>
          <pc:sldMk cId="2089001233" sldId="311"/>
        </pc:sldMkLst>
        <pc:spChg chg="add mod">
          <ac:chgData name="Even Tranmæl" userId="dc99418e-6817-4331-86b2-1a32ab61fd79" providerId="ADAL" clId="{20EB47B2-AC97-4CDF-95FE-F8D59C74A743}" dt="2025-08-29T12:28:14.029" v="1" actId="1076"/>
          <ac:spMkLst>
            <pc:docMk/>
            <pc:sldMk cId="2089001233" sldId="311"/>
            <ac:spMk id="2" creationId="{2E217ED9-C098-4E22-70F2-194D7B4C5FD9}"/>
          </ac:spMkLst>
        </pc:spChg>
      </pc:sldChg>
    </pc:docChg>
  </pc:docChgLst>
  <pc:docChgLst>
    <pc:chgData name="Jomar Sæterøy Maridal" userId="208828a4-37e1-46b2-ad3f-fb1dea7a7b40" providerId="ADAL" clId="{7729BF2E-14BE-474B-A11E-E55C364A6DB8}"/>
    <pc:docChg chg="undo custSel modSld">
      <pc:chgData name="Jomar Sæterøy Maridal" userId="208828a4-37e1-46b2-ad3f-fb1dea7a7b40" providerId="ADAL" clId="{7729BF2E-14BE-474B-A11E-E55C364A6DB8}" dt="2025-08-19T13:25:01.433" v="773" actId="14861"/>
      <pc:docMkLst>
        <pc:docMk/>
      </pc:docMkLst>
      <pc:sldChg chg="modSp mod">
        <pc:chgData name="Jomar Sæterøy Maridal" userId="208828a4-37e1-46b2-ad3f-fb1dea7a7b40" providerId="ADAL" clId="{7729BF2E-14BE-474B-A11E-E55C364A6DB8}" dt="2025-08-19T11:39:34.845" v="708" actId="20577"/>
        <pc:sldMkLst>
          <pc:docMk/>
          <pc:sldMk cId="3282931839" sldId="261"/>
        </pc:sldMkLst>
        <pc:spChg chg="mod">
          <ac:chgData name="Jomar Sæterøy Maridal" userId="208828a4-37e1-46b2-ad3f-fb1dea7a7b40" providerId="ADAL" clId="{7729BF2E-14BE-474B-A11E-E55C364A6DB8}" dt="2025-08-19T11:39:34.845" v="708" actId="20577"/>
          <ac:spMkLst>
            <pc:docMk/>
            <pc:sldMk cId="3282931839" sldId="261"/>
            <ac:spMk id="3" creationId="{5F871BB3-E611-3FE9-EBB5-1C16E41B185F}"/>
          </ac:spMkLst>
        </pc:spChg>
      </pc:sldChg>
      <pc:sldChg chg="modSp mod">
        <pc:chgData name="Jomar Sæterøy Maridal" userId="208828a4-37e1-46b2-ad3f-fb1dea7a7b40" providerId="ADAL" clId="{7729BF2E-14BE-474B-A11E-E55C364A6DB8}" dt="2025-08-19T12:10:51.956" v="719" actId="207"/>
        <pc:sldMkLst>
          <pc:docMk/>
          <pc:sldMk cId="2728337470" sldId="262"/>
        </pc:sldMkLst>
        <pc:spChg chg="mod">
          <ac:chgData name="Jomar Sæterøy Maridal" userId="208828a4-37e1-46b2-ad3f-fb1dea7a7b40" providerId="ADAL" clId="{7729BF2E-14BE-474B-A11E-E55C364A6DB8}" dt="2025-08-19T12:10:44.971" v="717" actId="20577"/>
          <ac:spMkLst>
            <pc:docMk/>
            <pc:sldMk cId="2728337470" sldId="262"/>
            <ac:spMk id="3" creationId="{A5A37150-84BC-0147-7A80-F18C3806DDC1}"/>
          </ac:spMkLst>
        </pc:spChg>
        <pc:spChg chg="mod">
          <ac:chgData name="Jomar Sæterøy Maridal" userId="208828a4-37e1-46b2-ad3f-fb1dea7a7b40" providerId="ADAL" clId="{7729BF2E-14BE-474B-A11E-E55C364A6DB8}" dt="2025-08-19T12:10:51.956" v="719" actId="207"/>
          <ac:spMkLst>
            <pc:docMk/>
            <pc:sldMk cId="2728337470" sldId="262"/>
            <ac:spMk id="86" creationId="{5FBBD5B3-D65E-82CB-DC68-3D85413054D5}"/>
          </ac:spMkLst>
        </pc:spChg>
        <pc:spChg chg="mod">
          <ac:chgData name="Jomar Sæterøy Maridal" userId="208828a4-37e1-46b2-ad3f-fb1dea7a7b40" providerId="ADAL" clId="{7729BF2E-14BE-474B-A11E-E55C364A6DB8}" dt="2025-08-19T12:10:51.956" v="719" actId="207"/>
          <ac:spMkLst>
            <pc:docMk/>
            <pc:sldMk cId="2728337470" sldId="262"/>
            <ac:spMk id="93" creationId="{D3521CF5-6583-EDD1-C7EA-835B16C1A5AE}"/>
          </ac:spMkLst>
        </pc:spChg>
        <pc:spChg chg="mod">
          <ac:chgData name="Jomar Sæterøy Maridal" userId="208828a4-37e1-46b2-ad3f-fb1dea7a7b40" providerId="ADAL" clId="{7729BF2E-14BE-474B-A11E-E55C364A6DB8}" dt="2025-08-19T12:10:49.166" v="718" actId="207"/>
          <ac:spMkLst>
            <pc:docMk/>
            <pc:sldMk cId="2728337470" sldId="262"/>
            <ac:spMk id="94" creationId="{ADB408A8-2852-87C5-58C7-AA55C47DF9FF}"/>
          </ac:spMkLst>
        </pc:spChg>
        <pc:spChg chg="mod">
          <ac:chgData name="Jomar Sæterøy Maridal" userId="208828a4-37e1-46b2-ad3f-fb1dea7a7b40" providerId="ADAL" clId="{7729BF2E-14BE-474B-A11E-E55C364A6DB8}" dt="2025-08-19T12:10:49.166" v="718" actId="207"/>
          <ac:spMkLst>
            <pc:docMk/>
            <pc:sldMk cId="2728337470" sldId="262"/>
            <ac:spMk id="95" creationId="{7AF9021B-E68A-E271-9092-51D7590E894E}"/>
          </ac:spMkLst>
        </pc:spChg>
        <pc:spChg chg="mod">
          <ac:chgData name="Jomar Sæterøy Maridal" userId="208828a4-37e1-46b2-ad3f-fb1dea7a7b40" providerId="ADAL" clId="{7729BF2E-14BE-474B-A11E-E55C364A6DB8}" dt="2025-08-19T12:10:49.166" v="718" actId="207"/>
          <ac:spMkLst>
            <pc:docMk/>
            <pc:sldMk cId="2728337470" sldId="262"/>
            <ac:spMk id="96" creationId="{976E8880-9C0A-C2AF-098B-6E1B73BB983E}"/>
          </ac:spMkLst>
        </pc:spChg>
        <pc:spChg chg="mod">
          <ac:chgData name="Jomar Sæterøy Maridal" userId="208828a4-37e1-46b2-ad3f-fb1dea7a7b40" providerId="ADAL" clId="{7729BF2E-14BE-474B-A11E-E55C364A6DB8}" dt="2025-08-19T12:10:49.166" v="718" actId="207"/>
          <ac:spMkLst>
            <pc:docMk/>
            <pc:sldMk cId="2728337470" sldId="262"/>
            <ac:spMk id="97" creationId="{4EB01306-E40A-F7B7-619B-D45E03DDBD92}"/>
          </ac:spMkLst>
        </pc:spChg>
        <pc:spChg chg="mod">
          <ac:chgData name="Jomar Sæterøy Maridal" userId="208828a4-37e1-46b2-ad3f-fb1dea7a7b40" providerId="ADAL" clId="{7729BF2E-14BE-474B-A11E-E55C364A6DB8}" dt="2025-08-19T12:10:49.166" v="718" actId="207"/>
          <ac:spMkLst>
            <pc:docMk/>
            <pc:sldMk cId="2728337470" sldId="262"/>
            <ac:spMk id="98" creationId="{96F44515-2F65-6B7A-6677-7ACCA1B9B0ED}"/>
          </ac:spMkLst>
        </pc:spChg>
        <pc:spChg chg="mod">
          <ac:chgData name="Jomar Sæterøy Maridal" userId="208828a4-37e1-46b2-ad3f-fb1dea7a7b40" providerId="ADAL" clId="{7729BF2E-14BE-474B-A11E-E55C364A6DB8}" dt="2025-08-19T12:10:49.166" v="718" actId="207"/>
          <ac:spMkLst>
            <pc:docMk/>
            <pc:sldMk cId="2728337470" sldId="262"/>
            <ac:spMk id="99" creationId="{0AA8FB13-4F65-9D0A-4FE2-875B234AC480}"/>
          </ac:spMkLst>
        </pc:spChg>
        <pc:spChg chg="mod">
          <ac:chgData name="Jomar Sæterøy Maridal" userId="208828a4-37e1-46b2-ad3f-fb1dea7a7b40" providerId="ADAL" clId="{7729BF2E-14BE-474B-A11E-E55C364A6DB8}" dt="2025-08-19T12:10:49.166" v="718" actId="207"/>
          <ac:spMkLst>
            <pc:docMk/>
            <pc:sldMk cId="2728337470" sldId="262"/>
            <ac:spMk id="100" creationId="{B94F9FA3-45B4-4464-2A52-50E3B21C61F4}"/>
          </ac:spMkLst>
        </pc:spChg>
        <pc:spChg chg="mod">
          <ac:chgData name="Jomar Sæterøy Maridal" userId="208828a4-37e1-46b2-ad3f-fb1dea7a7b40" providerId="ADAL" clId="{7729BF2E-14BE-474B-A11E-E55C364A6DB8}" dt="2025-08-19T12:10:49.166" v="718" actId="207"/>
          <ac:spMkLst>
            <pc:docMk/>
            <pc:sldMk cId="2728337470" sldId="262"/>
            <ac:spMk id="101" creationId="{3E842157-E5EA-4E48-B879-4D5014968A1A}"/>
          </ac:spMkLst>
        </pc:spChg>
        <pc:spChg chg="mod">
          <ac:chgData name="Jomar Sæterøy Maridal" userId="208828a4-37e1-46b2-ad3f-fb1dea7a7b40" providerId="ADAL" clId="{7729BF2E-14BE-474B-A11E-E55C364A6DB8}" dt="2025-08-19T12:10:49.166" v="718" actId="207"/>
          <ac:spMkLst>
            <pc:docMk/>
            <pc:sldMk cId="2728337470" sldId="262"/>
            <ac:spMk id="102" creationId="{A92BAC1A-4398-CBD3-EF00-073DE5E75722}"/>
          </ac:spMkLst>
        </pc:spChg>
        <pc:spChg chg="mod">
          <ac:chgData name="Jomar Sæterøy Maridal" userId="208828a4-37e1-46b2-ad3f-fb1dea7a7b40" providerId="ADAL" clId="{7729BF2E-14BE-474B-A11E-E55C364A6DB8}" dt="2025-08-19T12:10:49.166" v="718" actId="207"/>
          <ac:spMkLst>
            <pc:docMk/>
            <pc:sldMk cId="2728337470" sldId="262"/>
            <ac:spMk id="103" creationId="{A9A8B2C0-0104-64C2-720C-3EF46D76DCC9}"/>
          </ac:spMkLst>
        </pc:spChg>
      </pc:sldChg>
      <pc:sldChg chg="modSp mod">
        <pc:chgData name="Jomar Sæterøy Maridal" userId="208828a4-37e1-46b2-ad3f-fb1dea7a7b40" providerId="ADAL" clId="{7729BF2E-14BE-474B-A11E-E55C364A6DB8}" dt="2025-08-14T08:19:03.259" v="92" actId="207"/>
        <pc:sldMkLst>
          <pc:docMk/>
          <pc:sldMk cId="1418708300" sldId="284"/>
        </pc:sldMkLst>
        <pc:spChg chg="mod">
          <ac:chgData name="Jomar Sæterøy Maridal" userId="208828a4-37e1-46b2-ad3f-fb1dea7a7b40" providerId="ADAL" clId="{7729BF2E-14BE-474B-A11E-E55C364A6DB8}" dt="2025-08-14T08:15:54.028" v="5" actId="20577"/>
          <ac:spMkLst>
            <pc:docMk/>
            <pc:sldMk cId="1418708300" sldId="284"/>
            <ac:spMk id="14" creationId="{F86CA515-2E09-8F94-1619-E77F18974591}"/>
          </ac:spMkLst>
        </pc:spChg>
        <pc:spChg chg="mod">
          <ac:chgData name="Jomar Sæterøy Maridal" userId="208828a4-37e1-46b2-ad3f-fb1dea7a7b40" providerId="ADAL" clId="{7729BF2E-14BE-474B-A11E-E55C364A6DB8}" dt="2025-08-14T08:16:02.382" v="10" actId="20577"/>
          <ac:spMkLst>
            <pc:docMk/>
            <pc:sldMk cId="1418708300" sldId="284"/>
            <ac:spMk id="15" creationId="{C4D64B6C-AC10-04E1-A143-FD3AFAEFE0DA}"/>
          </ac:spMkLst>
        </pc:spChg>
        <pc:spChg chg="mod">
          <ac:chgData name="Jomar Sæterøy Maridal" userId="208828a4-37e1-46b2-ad3f-fb1dea7a7b40" providerId="ADAL" clId="{7729BF2E-14BE-474B-A11E-E55C364A6DB8}" dt="2025-08-14T08:16:07.441" v="15" actId="20577"/>
          <ac:spMkLst>
            <pc:docMk/>
            <pc:sldMk cId="1418708300" sldId="284"/>
            <ac:spMk id="16" creationId="{B92F97E5-3D17-7BC3-FEE4-A2E44A84016C}"/>
          </ac:spMkLst>
        </pc:spChg>
        <pc:spChg chg="mod">
          <ac:chgData name="Jomar Sæterøy Maridal" userId="208828a4-37e1-46b2-ad3f-fb1dea7a7b40" providerId="ADAL" clId="{7729BF2E-14BE-474B-A11E-E55C364A6DB8}" dt="2025-08-14T08:16:58.490" v="29" actId="207"/>
          <ac:spMkLst>
            <pc:docMk/>
            <pc:sldMk cId="1418708300" sldId="284"/>
            <ac:spMk id="21" creationId="{6A60FAF1-CEFB-453F-CAC6-73673733B761}"/>
          </ac:spMkLst>
        </pc:spChg>
        <pc:spChg chg="mod">
          <ac:chgData name="Jomar Sæterøy Maridal" userId="208828a4-37e1-46b2-ad3f-fb1dea7a7b40" providerId="ADAL" clId="{7729BF2E-14BE-474B-A11E-E55C364A6DB8}" dt="2025-08-14T08:16:58.490" v="29" actId="207"/>
          <ac:spMkLst>
            <pc:docMk/>
            <pc:sldMk cId="1418708300" sldId="284"/>
            <ac:spMk id="23" creationId="{66EB9ACE-08ED-774B-480E-1FAD54D144DA}"/>
          </ac:spMkLst>
        </pc:spChg>
        <pc:spChg chg="mod">
          <ac:chgData name="Jomar Sæterøy Maridal" userId="208828a4-37e1-46b2-ad3f-fb1dea7a7b40" providerId="ADAL" clId="{7729BF2E-14BE-474B-A11E-E55C364A6DB8}" dt="2025-08-14T08:17:24.465" v="45" actId="207"/>
          <ac:spMkLst>
            <pc:docMk/>
            <pc:sldMk cId="1418708300" sldId="284"/>
            <ac:spMk id="24" creationId="{4AF6183A-A051-7917-FC2F-4EA6F62F705F}"/>
          </ac:spMkLst>
        </pc:spChg>
        <pc:spChg chg="mod">
          <ac:chgData name="Jomar Sæterøy Maridal" userId="208828a4-37e1-46b2-ad3f-fb1dea7a7b40" providerId="ADAL" clId="{7729BF2E-14BE-474B-A11E-E55C364A6DB8}" dt="2025-08-14T08:17:24.465" v="45" actId="207"/>
          <ac:spMkLst>
            <pc:docMk/>
            <pc:sldMk cId="1418708300" sldId="284"/>
            <ac:spMk id="25" creationId="{0209A31C-1284-68AA-E57D-E96EF144871E}"/>
          </ac:spMkLst>
        </pc:spChg>
        <pc:spChg chg="mod">
          <ac:chgData name="Jomar Sæterøy Maridal" userId="208828a4-37e1-46b2-ad3f-fb1dea7a7b40" providerId="ADAL" clId="{7729BF2E-14BE-474B-A11E-E55C364A6DB8}" dt="2025-08-14T08:17:56.292" v="49" actId="207"/>
          <ac:spMkLst>
            <pc:docMk/>
            <pc:sldMk cId="1418708300" sldId="284"/>
            <ac:spMk id="27" creationId="{2EA01422-F48D-6C90-5985-8335B780952B}"/>
          </ac:spMkLst>
        </pc:spChg>
        <pc:spChg chg="mod">
          <ac:chgData name="Jomar Sæterøy Maridal" userId="208828a4-37e1-46b2-ad3f-fb1dea7a7b40" providerId="ADAL" clId="{7729BF2E-14BE-474B-A11E-E55C364A6DB8}" dt="2025-08-14T08:17:56.292" v="49" actId="207"/>
          <ac:spMkLst>
            <pc:docMk/>
            <pc:sldMk cId="1418708300" sldId="284"/>
            <ac:spMk id="28" creationId="{5DFF812C-20F6-74B2-FF49-AB028729E219}"/>
          </ac:spMkLst>
        </pc:spChg>
        <pc:spChg chg="mod">
          <ac:chgData name="Jomar Sæterøy Maridal" userId="208828a4-37e1-46b2-ad3f-fb1dea7a7b40" providerId="ADAL" clId="{7729BF2E-14BE-474B-A11E-E55C364A6DB8}" dt="2025-08-14T08:18:13.314" v="54" actId="207"/>
          <ac:spMkLst>
            <pc:docMk/>
            <pc:sldMk cId="1418708300" sldId="284"/>
            <ac:spMk id="29" creationId="{DE8F45C8-50E1-F250-335B-FB64188FA6E6}"/>
          </ac:spMkLst>
        </pc:spChg>
        <pc:spChg chg="mod">
          <ac:chgData name="Jomar Sæterøy Maridal" userId="208828a4-37e1-46b2-ad3f-fb1dea7a7b40" providerId="ADAL" clId="{7729BF2E-14BE-474B-A11E-E55C364A6DB8}" dt="2025-08-14T08:18:13.314" v="54" actId="207"/>
          <ac:spMkLst>
            <pc:docMk/>
            <pc:sldMk cId="1418708300" sldId="284"/>
            <ac:spMk id="30" creationId="{881A5A2D-C10B-417B-EC80-6ADB924C6EF7}"/>
          </ac:spMkLst>
        </pc:spChg>
        <pc:spChg chg="mod">
          <ac:chgData name="Jomar Sæterøy Maridal" userId="208828a4-37e1-46b2-ad3f-fb1dea7a7b40" providerId="ADAL" clId="{7729BF2E-14BE-474B-A11E-E55C364A6DB8}" dt="2025-08-14T08:18:37.116" v="71" actId="207"/>
          <ac:spMkLst>
            <pc:docMk/>
            <pc:sldMk cId="1418708300" sldId="284"/>
            <ac:spMk id="32" creationId="{C777BE0F-3394-B087-0A54-B67C881D31C1}"/>
          </ac:spMkLst>
        </pc:spChg>
        <pc:spChg chg="mod">
          <ac:chgData name="Jomar Sæterøy Maridal" userId="208828a4-37e1-46b2-ad3f-fb1dea7a7b40" providerId="ADAL" clId="{7729BF2E-14BE-474B-A11E-E55C364A6DB8}" dt="2025-08-14T08:18:37.116" v="71" actId="207"/>
          <ac:spMkLst>
            <pc:docMk/>
            <pc:sldMk cId="1418708300" sldId="284"/>
            <ac:spMk id="33" creationId="{0CBCF6E6-6BE9-E7E9-BBA6-EF2508696555}"/>
          </ac:spMkLst>
        </pc:spChg>
        <pc:spChg chg="mod">
          <ac:chgData name="Jomar Sæterøy Maridal" userId="208828a4-37e1-46b2-ad3f-fb1dea7a7b40" providerId="ADAL" clId="{7729BF2E-14BE-474B-A11E-E55C364A6DB8}" dt="2025-08-14T08:19:03.259" v="92" actId="207"/>
          <ac:spMkLst>
            <pc:docMk/>
            <pc:sldMk cId="1418708300" sldId="284"/>
            <ac:spMk id="34" creationId="{1FEA4CF4-DE4E-F345-29B8-750F718440D6}"/>
          </ac:spMkLst>
        </pc:spChg>
        <pc:spChg chg="mod">
          <ac:chgData name="Jomar Sæterøy Maridal" userId="208828a4-37e1-46b2-ad3f-fb1dea7a7b40" providerId="ADAL" clId="{7729BF2E-14BE-474B-A11E-E55C364A6DB8}" dt="2025-08-14T08:19:03.259" v="92" actId="207"/>
          <ac:spMkLst>
            <pc:docMk/>
            <pc:sldMk cId="1418708300" sldId="284"/>
            <ac:spMk id="35" creationId="{0FF16068-2999-EBC4-E240-A0137D07F6DE}"/>
          </ac:spMkLst>
        </pc:spChg>
      </pc:sldChg>
      <pc:sldChg chg="addSp delSp modSp mod">
        <pc:chgData name="Jomar Sæterøy Maridal" userId="208828a4-37e1-46b2-ad3f-fb1dea7a7b40" providerId="ADAL" clId="{7729BF2E-14BE-474B-A11E-E55C364A6DB8}" dt="2025-08-14T10:10:16.516" v="107" actId="20577"/>
        <pc:sldMkLst>
          <pc:docMk/>
          <pc:sldMk cId="1436050539" sldId="293"/>
        </pc:sldMkLst>
        <pc:graphicFrameChg chg="add mod">
          <ac:chgData name="Jomar Sæterøy Maridal" userId="208828a4-37e1-46b2-ad3f-fb1dea7a7b40" providerId="ADAL" clId="{7729BF2E-14BE-474B-A11E-E55C364A6DB8}" dt="2025-08-14T10:10:16.516" v="107" actId="20577"/>
          <ac:graphicFrameMkLst>
            <pc:docMk/>
            <pc:sldMk cId="1436050539" sldId="293"/>
            <ac:graphicFrameMk id="10" creationId="{1C77D6DD-6DAD-B894-01E2-4C2B7EF8E36E}"/>
          </ac:graphicFrameMkLst>
        </pc:graphicFrameChg>
      </pc:sldChg>
      <pc:sldChg chg="addSp delSp modSp mod">
        <pc:chgData name="Jomar Sæterøy Maridal" userId="208828a4-37e1-46b2-ad3f-fb1dea7a7b40" providerId="ADAL" clId="{7729BF2E-14BE-474B-A11E-E55C364A6DB8}" dt="2025-08-14T10:30:38.821" v="137" actId="404"/>
        <pc:sldMkLst>
          <pc:docMk/>
          <pc:sldMk cId="592984174" sldId="294"/>
        </pc:sldMkLst>
        <pc:graphicFrameChg chg="add mod">
          <ac:chgData name="Jomar Sæterøy Maridal" userId="208828a4-37e1-46b2-ad3f-fb1dea7a7b40" providerId="ADAL" clId="{7729BF2E-14BE-474B-A11E-E55C364A6DB8}" dt="2025-08-14T10:30:38.821" v="137" actId="404"/>
          <ac:graphicFrameMkLst>
            <pc:docMk/>
            <pc:sldMk cId="592984174" sldId="294"/>
            <ac:graphicFrameMk id="10" creationId="{C21BF7C2-EE65-F75C-F932-4C84D4847B9D}"/>
          </ac:graphicFrameMkLst>
        </pc:graphicFrameChg>
      </pc:sldChg>
      <pc:sldChg chg="addSp delSp modSp mod">
        <pc:chgData name="Jomar Sæterøy Maridal" userId="208828a4-37e1-46b2-ad3f-fb1dea7a7b40" providerId="ADAL" clId="{7729BF2E-14BE-474B-A11E-E55C364A6DB8}" dt="2025-08-14T12:05:52.385" v="186" actId="20577"/>
        <pc:sldMkLst>
          <pc:docMk/>
          <pc:sldMk cId="3405911341" sldId="295"/>
        </pc:sldMkLst>
        <pc:spChg chg="mod">
          <ac:chgData name="Jomar Sæterøy Maridal" userId="208828a4-37e1-46b2-ad3f-fb1dea7a7b40" providerId="ADAL" clId="{7729BF2E-14BE-474B-A11E-E55C364A6DB8}" dt="2025-08-14T12:05:52.385" v="186" actId="20577"/>
          <ac:spMkLst>
            <pc:docMk/>
            <pc:sldMk cId="3405911341" sldId="295"/>
            <ac:spMk id="9" creationId="{DF3FC280-9A15-88A3-5EE2-97D009CAC22C}"/>
          </ac:spMkLst>
        </pc:spChg>
        <pc:graphicFrameChg chg="add mod">
          <ac:chgData name="Jomar Sæterøy Maridal" userId="208828a4-37e1-46b2-ad3f-fb1dea7a7b40" providerId="ADAL" clId="{7729BF2E-14BE-474B-A11E-E55C364A6DB8}" dt="2025-08-14T12:05:19.100" v="175" actId="20577"/>
          <ac:graphicFrameMkLst>
            <pc:docMk/>
            <pc:sldMk cId="3405911341" sldId="295"/>
            <ac:graphicFrameMk id="12" creationId="{560CF19B-818A-67B5-1211-FDA00A2A5D3E}"/>
          </ac:graphicFrameMkLst>
        </pc:graphicFrameChg>
      </pc:sldChg>
      <pc:sldChg chg="addSp delSp modSp mod">
        <pc:chgData name="Jomar Sæterøy Maridal" userId="208828a4-37e1-46b2-ad3f-fb1dea7a7b40" providerId="ADAL" clId="{7729BF2E-14BE-474B-A11E-E55C364A6DB8}" dt="2025-08-19T10:18:53.660" v="192"/>
        <pc:sldMkLst>
          <pc:docMk/>
          <pc:sldMk cId="93300291" sldId="296"/>
        </pc:sldMkLst>
        <pc:graphicFrameChg chg="add mod">
          <ac:chgData name="Jomar Sæterøy Maridal" userId="208828a4-37e1-46b2-ad3f-fb1dea7a7b40" providerId="ADAL" clId="{7729BF2E-14BE-474B-A11E-E55C364A6DB8}" dt="2025-08-19T10:18:40.375" v="190"/>
          <ac:graphicFrameMkLst>
            <pc:docMk/>
            <pc:sldMk cId="93300291" sldId="296"/>
            <ac:graphicFrameMk id="11" creationId="{49210354-8535-E3D3-369F-E5E315E30603}"/>
          </ac:graphicFrameMkLst>
        </pc:graphicFrameChg>
        <pc:graphicFrameChg chg="add mod">
          <ac:chgData name="Jomar Sæterøy Maridal" userId="208828a4-37e1-46b2-ad3f-fb1dea7a7b40" providerId="ADAL" clId="{7729BF2E-14BE-474B-A11E-E55C364A6DB8}" dt="2025-08-19T10:18:53.660" v="192"/>
          <ac:graphicFrameMkLst>
            <pc:docMk/>
            <pc:sldMk cId="93300291" sldId="296"/>
            <ac:graphicFrameMk id="14" creationId="{C4CA5ED6-5EDF-1C5C-B15A-B0E5CC542C00}"/>
          </ac:graphicFrameMkLst>
        </pc:graphicFrameChg>
      </pc:sldChg>
      <pc:sldChg chg="addSp delSp modSp mod">
        <pc:chgData name="Jomar Sæterøy Maridal" userId="208828a4-37e1-46b2-ad3f-fb1dea7a7b40" providerId="ADAL" clId="{7729BF2E-14BE-474B-A11E-E55C364A6DB8}" dt="2025-08-19T12:27:08.273" v="756"/>
        <pc:sldMkLst>
          <pc:docMk/>
          <pc:sldMk cId="1605421143" sldId="297"/>
        </pc:sldMkLst>
        <pc:picChg chg="add mod">
          <ac:chgData name="Jomar Sæterøy Maridal" userId="208828a4-37e1-46b2-ad3f-fb1dea7a7b40" providerId="ADAL" clId="{7729BF2E-14BE-474B-A11E-E55C364A6DB8}" dt="2025-08-19T12:27:08.273" v="756"/>
          <ac:picMkLst>
            <pc:docMk/>
            <pc:sldMk cId="1605421143" sldId="297"/>
            <ac:picMk id="13" creationId="{3E13E0E8-CDC6-788A-93FA-27110C57A93A}"/>
          </ac:picMkLst>
        </pc:picChg>
      </pc:sldChg>
      <pc:sldChg chg="addSp delSp modSp mod">
        <pc:chgData name="Jomar Sæterøy Maridal" userId="208828a4-37e1-46b2-ad3f-fb1dea7a7b40" providerId="ADAL" clId="{7729BF2E-14BE-474B-A11E-E55C364A6DB8}" dt="2025-08-19T13:25:01.433" v="773" actId="14861"/>
        <pc:sldMkLst>
          <pc:docMk/>
          <pc:sldMk cId="1113692058" sldId="298"/>
        </pc:sldMkLst>
        <pc:spChg chg="add mod">
          <ac:chgData name="Jomar Sæterøy Maridal" userId="208828a4-37e1-46b2-ad3f-fb1dea7a7b40" providerId="ADAL" clId="{7729BF2E-14BE-474B-A11E-E55C364A6DB8}" dt="2025-08-19T13:25:01.433" v="773" actId="14861"/>
          <ac:spMkLst>
            <pc:docMk/>
            <pc:sldMk cId="1113692058" sldId="298"/>
            <ac:spMk id="16" creationId="{829415DA-DCCA-2DE5-F797-4305BA8B2BDF}"/>
          </ac:spMkLst>
        </pc:spChg>
        <pc:picChg chg="add mod">
          <ac:chgData name="Jomar Sæterøy Maridal" userId="208828a4-37e1-46b2-ad3f-fb1dea7a7b40" providerId="ADAL" clId="{7729BF2E-14BE-474B-A11E-E55C364A6DB8}" dt="2025-08-19T13:24:44.078" v="767" actId="1076"/>
          <ac:picMkLst>
            <pc:docMk/>
            <pc:sldMk cId="1113692058" sldId="298"/>
            <ac:picMk id="9" creationId="{9F3461ED-CCC8-A2E2-B0CD-649118780E4D}"/>
          </ac:picMkLst>
        </pc:picChg>
        <pc:picChg chg="add mod">
          <ac:chgData name="Jomar Sæterøy Maridal" userId="208828a4-37e1-46b2-ad3f-fb1dea7a7b40" providerId="ADAL" clId="{7729BF2E-14BE-474B-A11E-E55C364A6DB8}" dt="2025-08-19T13:24:48.638" v="769" actId="1076"/>
          <ac:picMkLst>
            <pc:docMk/>
            <pc:sldMk cId="1113692058" sldId="298"/>
            <ac:picMk id="14" creationId="{80A64BF3-5936-61FE-2F63-DD8611234EDC}"/>
          </ac:picMkLst>
        </pc:picChg>
      </pc:sldChg>
      <pc:sldChg chg="addSp delSp modSp mod">
        <pc:chgData name="Jomar Sæterøy Maridal" userId="208828a4-37e1-46b2-ad3f-fb1dea7a7b40" providerId="ADAL" clId="{7729BF2E-14BE-474B-A11E-E55C364A6DB8}" dt="2025-08-14T11:47:21.912" v="148" actId="27918"/>
        <pc:sldMkLst>
          <pc:docMk/>
          <pc:sldMk cId="4136470880" sldId="310"/>
        </pc:sldMkLst>
        <pc:graphicFrameChg chg="add mod">
          <ac:chgData name="Jomar Sæterøy Maridal" userId="208828a4-37e1-46b2-ad3f-fb1dea7a7b40" providerId="ADAL" clId="{7729BF2E-14BE-474B-A11E-E55C364A6DB8}" dt="2025-08-14T11:43:39.883" v="147" actId="404"/>
          <ac:graphicFrameMkLst>
            <pc:docMk/>
            <pc:sldMk cId="4136470880" sldId="310"/>
            <ac:graphicFrameMk id="10" creationId="{9523DFFC-2DF9-FE2B-8F19-5C18D06BFD28}"/>
          </ac:graphicFrameMkLst>
        </pc:graphicFrameChg>
      </pc:sldChg>
    </pc:docChg>
  </pc:docChgLst>
  <pc:docChgLst>
    <pc:chgData name="Gry Halvorsen" userId="20920561-fccf-4b10-9aac-378745f0efc8" providerId="ADAL" clId="{7B263877-D921-40B8-90BD-F2A71F3DFFC9}"/>
    <pc:docChg chg="addSld delSld modSld">
      <pc:chgData name="Gry Halvorsen" userId="20920561-fccf-4b10-9aac-378745f0efc8" providerId="ADAL" clId="{7B263877-D921-40B8-90BD-F2A71F3DFFC9}" dt="2025-08-27T08:47:46.849" v="198" actId="20577"/>
      <pc:docMkLst>
        <pc:docMk/>
      </pc:docMkLst>
      <pc:sldChg chg="modSp mod">
        <pc:chgData name="Gry Halvorsen" userId="20920561-fccf-4b10-9aac-378745f0efc8" providerId="ADAL" clId="{7B263877-D921-40B8-90BD-F2A71F3DFFC9}" dt="2025-08-27T08:40:31.427" v="3" actId="20577"/>
        <pc:sldMkLst>
          <pc:docMk/>
          <pc:sldMk cId="3307158922" sldId="256"/>
        </pc:sldMkLst>
        <pc:spChg chg="mod">
          <ac:chgData name="Gry Halvorsen" userId="20920561-fccf-4b10-9aac-378745f0efc8" providerId="ADAL" clId="{7B263877-D921-40B8-90BD-F2A71F3DFFC9}" dt="2025-08-27T08:40:20.385" v="0" actId="20577"/>
          <ac:spMkLst>
            <pc:docMk/>
            <pc:sldMk cId="3307158922" sldId="256"/>
            <ac:spMk id="2" creationId="{70BB35AF-FAFA-3541-AD9D-5BEBE20999D6}"/>
          </ac:spMkLst>
        </pc:spChg>
        <pc:spChg chg="mod">
          <ac:chgData name="Gry Halvorsen" userId="20920561-fccf-4b10-9aac-378745f0efc8" providerId="ADAL" clId="{7B263877-D921-40B8-90BD-F2A71F3DFFC9}" dt="2025-08-27T08:40:31.427" v="3" actId="20577"/>
          <ac:spMkLst>
            <pc:docMk/>
            <pc:sldMk cId="3307158922" sldId="256"/>
            <ac:spMk id="3" creationId="{34275824-CB13-7FD5-83AA-39C777B78149}"/>
          </ac:spMkLst>
        </pc:spChg>
      </pc:sldChg>
      <pc:sldChg chg="modSp mod">
        <pc:chgData name="Gry Halvorsen" userId="20920561-fccf-4b10-9aac-378745f0efc8" providerId="ADAL" clId="{7B263877-D921-40B8-90BD-F2A71F3DFFC9}" dt="2025-08-27T08:41:07.551" v="32" actId="20577"/>
        <pc:sldMkLst>
          <pc:docMk/>
          <pc:sldMk cId="4221355331" sldId="259"/>
        </pc:sldMkLst>
        <pc:spChg chg="mod">
          <ac:chgData name="Gry Halvorsen" userId="20920561-fccf-4b10-9aac-378745f0efc8" providerId="ADAL" clId="{7B263877-D921-40B8-90BD-F2A71F3DFFC9}" dt="2025-08-27T08:41:07.551" v="32" actId="20577"/>
          <ac:spMkLst>
            <pc:docMk/>
            <pc:sldMk cId="4221355331" sldId="259"/>
            <ac:spMk id="3" creationId="{695F14DD-B0DC-E3DA-5256-39F0462EDCF4}"/>
          </ac:spMkLst>
        </pc:spChg>
      </pc:sldChg>
      <pc:sldChg chg="modSp mod">
        <pc:chgData name="Gry Halvorsen" userId="20920561-fccf-4b10-9aac-378745f0efc8" providerId="ADAL" clId="{7B263877-D921-40B8-90BD-F2A71F3DFFC9}" dt="2025-08-27T08:45:40.905" v="164" actId="20577"/>
        <pc:sldMkLst>
          <pc:docMk/>
          <pc:sldMk cId="3282931839" sldId="261"/>
        </pc:sldMkLst>
        <pc:spChg chg="mod">
          <ac:chgData name="Gry Halvorsen" userId="20920561-fccf-4b10-9aac-378745f0efc8" providerId="ADAL" clId="{7B263877-D921-40B8-90BD-F2A71F3DFFC9}" dt="2025-08-27T08:45:40.905" v="164" actId="20577"/>
          <ac:spMkLst>
            <pc:docMk/>
            <pc:sldMk cId="3282931839" sldId="261"/>
            <ac:spMk id="3" creationId="{5F871BB3-E611-3FE9-EBB5-1C16E41B185F}"/>
          </ac:spMkLst>
        </pc:spChg>
      </pc:sldChg>
      <pc:sldChg chg="modSp mod">
        <pc:chgData name="Gry Halvorsen" userId="20920561-fccf-4b10-9aac-378745f0efc8" providerId="ADAL" clId="{7B263877-D921-40B8-90BD-F2A71F3DFFC9}" dt="2025-08-27T08:46:02.798" v="166" actId="20577"/>
        <pc:sldMkLst>
          <pc:docMk/>
          <pc:sldMk cId="2564475495" sldId="264"/>
        </pc:sldMkLst>
        <pc:spChg chg="mod">
          <ac:chgData name="Gry Halvorsen" userId="20920561-fccf-4b10-9aac-378745f0efc8" providerId="ADAL" clId="{7B263877-D921-40B8-90BD-F2A71F3DFFC9}" dt="2025-08-27T08:46:02.798" v="166" actId="20577"/>
          <ac:spMkLst>
            <pc:docMk/>
            <pc:sldMk cId="2564475495" sldId="264"/>
            <ac:spMk id="6" creationId="{CC1A4767-59E9-C6BA-139D-F6CD7CEF167F}"/>
          </ac:spMkLst>
        </pc:spChg>
      </pc:sldChg>
      <pc:sldChg chg="modSp mod">
        <pc:chgData name="Gry Halvorsen" userId="20920561-fccf-4b10-9aac-378745f0efc8" providerId="ADAL" clId="{7B263877-D921-40B8-90BD-F2A71F3DFFC9}" dt="2025-08-27T08:40:48.767" v="24" actId="20577"/>
        <pc:sldMkLst>
          <pc:docMk/>
          <pc:sldMk cId="3969649437" sldId="292"/>
        </pc:sldMkLst>
        <pc:spChg chg="mod">
          <ac:chgData name="Gry Halvorsen" userId="20920561-fccf-4b10-9aac-378745f0efc8" providerId="ADAL" clId="{7B263877-D921-40B8-90BD-F2A71F3DFFC9}" dt="2025-08-27T08:40:48.767" v="24" actId="20577"/>
          <ac:spMkLst>
            <pc:docMk/>
            <pc:sldMk cId="3969649437" sldId="292"/>
            <ac:spMk id="3" creationId="{A7E45841-C879-C09D-F3E5-F8D535D90DAA}"/>
          </ac:spMkLst>
        </pc:spChg>
      </pc:sldChg>
      <pc:sldChg chg="modSp mod">
        <pc:chgData name="Gry Halvorsen" userId="20920561-fccf-4b10-9aac-378745f0efc8" providerId="ADAL" clId="{7B263877-D921-40B8-90BD-F2A71F3DFFC9}" dt="2025-08-27T08:41:29.293" v="33" actId="20577"/>
        <pc:sldMkLst>
          <pc:docMk/>
          <pc:sldMk cId="592984174" sldId="294"/>
        </pc:sldMkLst>
        <pc:spChg chg="mod">
          <ac:chgData name="Gry Halvorsen" userId="20920561-fccf-4b10-9aac-378745f0efc8" providerId="ADAL" clId="{7B263877-D921-40B8-90BD-F2A71F3DFFC9}" dt="2025-08-27T08:41:29.293" v="33" actId="20577"/>
          <ac:spMkLst>
            <pc:docMk/>
            <pc:sldMk cId="592984174" sldId="294"/>
            <ac:spMk id="2" creationId="{F4AB0ED4-DEA6-ADF7-1AC9-9BAD9F1ED393}"/>
          </ac:spMkLst>
        </pc:spChg>
      </pc:sldChg>
      <pc:sldChg chg="modSp mod">
        <pc:chgData name="Gry Halvorsen" userId="20920561-fccf-4b10-9aac-378745f0efc8" providerId="ADAL" clId="{7B263877-D921-40B8-90BD-F2A71F3DFFC9}" dt="2025-08-27T08:41:40.952" v="34" actId="20577"/>
        <pc:sldMkLst>
          <pc:docMk/>
          <pc:sldMk cId="93300291" sldId="296"/>
        </pc:sldMkLst>
        <pc:spChg chg="mod">
          <ac:chgData name="Gry Halvorsen" userId="20920561-fccf-4b10-9aac-378745f0efc8" providerId="ADAL" clId="{7B263877-D921-40B8-90BD-F2A71F3DFFC9}" dt="2025-08-27T08:41:40.952" v="34" actId="20577"/>
          <ac:spMkLst>
            <pc:docMk/>
            <pc:sldMk cId="93300291" sldId="296"/>
            <ac:spMk id="2" creationId="{23D2C8CB-123D-DF5D-8471-6CFA29C289E2}"/>
          </ac:spMkLst>
        </pc:spChg>
      </pc:sldChg>
      <pc:sldChg chg="modSp mod">
        <pc:chgData name="Gry Halvorsen" userId="20920561-fccf-4b10-9aac-378745f0efc8" providerId="ADAL" clId="{7B263877-D921-40B8-90BD-F2A71F3DFFC9}" dt="2025-08-27T08:46:14.527" v="168" actId="20577"/>
        <pc:sldMkLst>
          <pc:docMk/>
          <pc:sldMk cId="1113692058" sldId="298"/>
        </pc:sldMkLst>
        <pc:spChg chg="mod">
          <ac:chgData name="Gry Halvorsen" userId="20920561-fccf-4b10-9aac-378745f0efc8" providerId="ADAL" clId="{7B263877-D921-40B8-90BD-F2A71F3DFFC9}" dt="2025-08-27T08:46:14.527" v="168" actId="20577"/>
          <ac:spMkLst>
            <pc:docMk/>
            <pc:sldMk cId="1113692058" sldId="298"/>
            <ac:spMk id="2" creationId="{ED91B89B-5E10-1B85-D543-89168E39425F}"/>
          </ac:spMkLst>
        </pc:spChg>
      </pc:sldChg>
      <pc:sldChg chg="del">
        <pc:chgData name="Gry Halvorsen" userId="20920561-fccf-4b10-9aac-378745f0efc8" providerId="ADAL" clId="{7B263877-D921-40B8-90BD-F2A71F3DFFC9}" dt="2025-08-27T08:47:20.515" v="170" actId="47"/>
        <pc:sldMkLst>
          <pc:docMk/>
          <pc:sldMk cId="1155137859" sldId="299"/>
        </pc:sldMkLst>
      </pc:sldChg>
      <pc:sldChg chg="modSp add mod">
        <pc:chgData name="Gry Halvorsen" userId="20920561-fccf-4b10-9aac-378745f0efc8" providerId="ADAL" clId="{7B263877-D921-40B8-90BD-F2A71F3DFFC9}" dt="2025-08-27T08:47:46.849" v="198" actId="20577"/>
        <pc:sldMkLst>
          <pc:docMk/>
          <pc:sldMk cId="2089001233" sldId="311"/>
        </pc:sldMkLst>
        <pc:spChg chg="mod">
          <ac:chgData name="Gry Halvorsen" userId="20920561-fccf-4b10-9aac-378745f0efc8" providerId="ADAL" clId="{7B263877-D921-40B8-90BD-F2A71F3DFFC9}" dt="2025-08-27T08:47:46.849" v="198" actId="20577"/>
          <ac:spMkLst>
            <pc:docMk/>
            <pc:sldMk cId="2089001233" sldId="311"/>
            <ac:spMk id="9" creationId="{2FB50F6A-2C4F-378C-7C81-14041295BC30}"/>
          </ac:spMkLst>
        </pc:spChg>
      </pc:sldChg>
    </pc:docChg>
  </pc:docChgLst>
  <pc:docChgLst>
    <pc:chgData name="Jomar Sæterøy Maridal" userId="S::jomar.seteroy.maridal@mrfylke.no::208828a4-37e1-46b2-ad3f-fb1dea7a7b40" providerId="AD" clId="Web-{3D8D8DAA-DBF1-9B77-2C28-4AA5A7DF1E0D}"/>
    <pc:docChg chg="modSld">
      <pc:chgData name="Jomar Sæterøy Maridal" userId="S::jomar.seteroy.maridal@mrfylke.no::208828a4-37e1-46b2-ad3f-fb1dea7a7b40" providerId="AD" clId="Web-{3D8D8DAA-DBF1-9B77-2C28-4AA5A7DF1E0D}" dt="2025-08-26T08:22:29.720" v="16" actId="20577"/>
      <pc:docMkLst>
        <pc:docMk/>
      </pc:docMkLst>
      <pc:sldChg chg="modSp">
        <pc:chgData name="Jomar Sæterøy Maridal" userId="S::jomar.seteroy.maridal@mrfylke.no::208828a4-37e1-46b2-ad3f-fb1dea7a7b40" providerId="AD" clId="Web-{3D8D8DAA-DBF1-9B77-2C28-4AA5A7DF1E0D}" dt="2025-08-26T08:22:29.720" v="16" actId="20577"/>
        <pc:sldMkLst>
          <pc:docMk/>
          <pc:sldMk cId="2728337470" sldId="262"/>
        </pc:sldMkLst>
        <pc:spChg chg="mod">
          <ac:chgData name="Jomar Sæterøy Maridal" userId="S::jomar.seteroy.maridal@mrfylke.no::208828a4-37e1-46b2-ad3f-fb1dea7a7b40" providerId="AD" clId="Web-{3D8D8DAA-DBF1-9B77-2C28-4AA5A7DF1E0D}" dt="2025-08-26T08:22:29.720" v="16" actId="20577"/>
          <ac:spMkLst>
            <pc:docMk/>
            <pc:sldMk cId="2728337470" sldId="262"/>
            <ac:spMk id="3" creationId="{A5A37150-84BC-0147-7A80-F18C3806DDC1}"/>
          </ac:spMkLst>
        </pc:spChg>
      </pc:sldChg>
      <pc:sldChg chg="modSp">
        <pc:chgData name="Jomar Sæterøy Maridal" userId="S::jomar.seteroy.maridal@mrfylke.no::208828a4-37e1-46b2-ad3f-fb1dea7a7b40" providerId="AD" clId="Web-{3D8D8DAA-DBF1-9B77-2C28-4AA5A7DF1E0D}" dt="2025-08-26T07:56:51.256" v="12" actId="20577"/>
        <pc:sldMkLst>
          <pc:docMk/>
          <pc:sldMk cId="3969649437" sldId="292"/>
        </pc:sldMkLst>
        <pc:spChg chg="mod">
          <ac:chgData name="Jomar Sæterøy Maridal" userId="S::jomar.seteroy.maridal@mrfylke.no::208828a4-37e1-46b2-ad3f-fb1dea7a7b40" providerId="AD" clId="Web-{3D8D8DAA-DBF1-9B77-2C28-4AA5A7DF1E0D}" dt="2025-08-26T07:56:51.256" v="12" actId="20577"/>
          <ac:spMkLst>
            <pc:docMk/>
            <pc:sldMk cId="3969649437" sldId="292"/>
            <ac:spMk id="4" creationId="{0D11E46A-2E32-1AC5-3603-348404999C3A}"/>
          </ac:spMkLst>
        </pc:spChg>
      </pc:sldChg>
    </pc:docChg>
  </pc:docChgLst>
  <pc:docChgLst>
    <pc:chgData name="Paul Magne Eidhammer" userId="e3d4e6bb-f754-4b2e-bd11-72ddaaf5666f" providerId="ADAL" clId="{4DB1574C-D527-48A4-8DDF-5EAF31601C7A}"/>
    <pc:docChg chg="custSel modSld">
      <pc:chgData name="Paul Magne Eidhammer" userId="e3d4e6bb-f754-4b2e-bd11-72ddaaf5666f" providerId="ADAL" clId="{4DB1574C-D527-48A4-8DDF-5EAF31601C7A}" dt="2025-08-04T13:28:02.635" v="42" actId="14100"/>
      <pc:docMkLst>
        <pc:docMk/>
      </pc:docMkLst>
      <pc:sldChg chg="addSp delSp modSp mod">
        <pc:chgData name="Paul Magne Eidhammer" userId="e3d4e6bb-f754-4b2e-bd11-72ddaaf5666f" providerId="ADAL" clId="{4DB1574C-D527-48A4-8DDF-5EAF31601C7A}" dt="2025-08-03T13:18:32.826" v="20" actId="14100"/>
        <pc:sldMkLst>
          <pc:docMk/>
          <pc:sldMk cId="1945649765" sldId="271"/>
        </pc:sldMkLst>
        <pc:graphicFrameChg chg="add mod">
          <ac:chgData name="Paul Magne Eidhammer" userId="e3d4e6bb-f754-4b2e-bd11-72ddaaf5666f" providerId="ADAL" clId="{4DB1574C-D527-48A4-8DDF-5EAF31601C7A}" dt="2025-08-03T13:18:32.826" v="20" actId="14100"/>
          <ac:graphicFrameMkLst>
            <pc:docMk/>
            <pc:sldMk cId="1945649765" sldId="271"/>
            <ac:graphicFrameMk id="10" creationId="{E2C4E91E-7F04-AD1B-CEFA-D84DC0A1790E}"/>
          </ac:graphicFrameMkLst>
        </pc:graphicFrameChg>
      </pc:sldChg>
      <pc:sldChg chg="addSp delSp modSp mod">
        <pc:chgData name="Paul Magne Eidhammer" userId="e3d4e6bb-f754-4b2e-bd11-72ddaaf5666f" providerId="ADAL" clId="{4DB1574C-D527-48A4-8DDF-5EAF31601C7A}" dt="2025-07-28T16:16:54.311" v="15" actId="255"/>
        <pc:sldMkLst>
          <pc:docMk/>
          <pc:sldMk cId="3973195132" sldId="272"/>
        </pc:sldMkLst>
      </pc:sldChg>
      <pc:sldChg chg="addSp delSp modSp mod">
        <pc:chgData name="Paul Magne Eidhammer" userId="e3d4e6bb-f754-4b2e-bd11-72ddaaf5666f" providerId="ADAL" clId="{4DB1574C-D527-48A4-8DDF-5EAF31601C7A}" dt="2025-08-03T13:27:26.943" v="25" actId="14100"/>
        <pc:sldMkLst>
          <pc:docMk/>
          <pc:sldMk cId="492800814" sldId="273"/>
        </pc:sldMkLst>
      </pc:sldChg>
      <pc:sldChg chg="addSp delSp modSp mod">
        <pc:chgData name="Paul Magne Eidhammer" userId="e3d4e6bb-f754-4b2e-bd11-72ddaaf5666f" providerId="ADAL" clId="{4DB1574C-D527-48A4-8DDF-5EAF31601C7A}" dt="2025-08-03T17:33:17.441" v="30" actId="14100"/>
        <pc:sldMkLst>
          <pc:docMk/>
          <pc:sldMk cId="2544916649" sldId="274"/>
        </pc:sldMkLst>
        <pc:graphicFrameChg chg="add mod">
          <ac:chgData name="Paul Magne Eidhammer" userId="e3d4e6bb-f754-4b2e-bd11-72ddaaf5666f" providerId="ADAL" clId="{4DB1574C-D527-48A4-8DDF-5EAF31601C7A}" dt="2025-08-03T17:33:17.441" v="30" actId="14100"/>
          <ac:graphicFrameMkLst>
            <pc:docMk/>
            <pc:sldMk cId="2544916649" sldId="274"/>
            <ac:graphicFrameMk id="10" creationId="{85995FFD-92B0-E161-545F-B30693003E10}"/>
          </ac:graphicFrameMkLst>
        </pc:graphicFrameChg>
      </pc:sldChg>
      <pc:sldChg chg="addSp delSp modSp mod">
        <pc:chgData name="Paul Magne Eidhammer" userId="e3d4e6bb-f754-4b2e-bd11-72ddaaf5666f" providerId="ADAL" clId="{4DB1574C-D527-48A4-8DDF-5EAF31601C7A}" dt="2025-08-03T17:43:35.198" v="37"/>
        <pc:sldMkLst>
          <pc:docMk/>
          <pc:sldMk cId="2435218313" sldId="278"/>
        </pc:sldMkLst>
        <pc:graphicFrameChg chg="add mod">
          <ac:chgData name="Paul Magne Eidhammer" userId="e3d4e6bb-f754-4b2e-bd11-72ddaaf5666f" providerId="ADAL" clId="{4DB1574C-D527-48A4-8DDF-5EAF31601C7A}" dt="2025-08-03T17:43:35.198" v="37"/>
          <ac:graphicFrameMkLst>
            <pc:docMk/>
            <pc:sldMk cId="2435218313" sldId="278"/>
            <ac:graphicFrameMk id="9" creationId="{9EA21BD6-B224-C4BE-7B37-29B7A81C8E3D}"/>
          </ac:graphicFrameMkLst>
        </pc:graphicFrameChg>
      </pc:sldChg>
      <pc:sldChg chg="addSp delSp modSp mod">
        <pc:chgData name="Paul Magne Eidhammer" userId="e3d4e6bb-f754-4b2e-bd11-72ddaaf5666f" providerId="ADAL" clId="{4DB1574C-D527-48A4-8DDF-5EAF31601C7A}" dt="2025-08-04T13:28:02.635" v="42" actId="14100"/>
        <pc:sldMkLst>
          <pc:docMk/>
          <pc:sldMk cId="1219157254" sldId="290"/>
        </pc:sldMkLst>
        <pc:graphicFrameChg chg="add mod">
          <ac:chgData name="Paul Magne Eidhammer" userId="e3d4e6bb-f754-4b2e-bd11-72ddaaf5666f" providerId="ADAL" clId="{4DB1574C-D527-48A4-8DDF-5EAF31601C7A}" dt="2025-08-04T13:28:02.635" v="42" actId="14100"/>
          <ac:graphicFrameMkLst>
            <pc:docMk/>
            <pc:sldMk cId="1219157254" sldId="290"/>
            <ac:graphicFrameMk id="9" creationId="{7E981405-D674-F891-D99A-082C28047509}"/>
          </ac:graphicFrameMkLst>
        </pc:graphicFrameChg>
      </pc:sldChg>
      <pc:sldChg chg="addSp delSp modSp mod">
        <pc:chgData name="Paul Magne Eidhammer" userId="e3d4e6bb-f754-4b2e-bd11-72ddaaf5666f" providerId="ADAL" clId="{4DB1574C-D527-48A4-8DDF-5EAF31601C7A}" dt="2025-07-28T13:56:07.536" v="9"/>
        <pc:sldMkLst>
          <pc:docMk/>
          <pc:sldMk cId="3719733657" sldId="291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jommar02\Downloads\Boligbalanse%202025-08-14T08-55-38Z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Users\jommar02\Downloads\Boligbalanse%202025-08-14T10-23-22Z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C:\Users\jommar02\Downloads\Boligettersp&#248;rsel%202025-08-14T10-54-31Z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C:\Users\jommar02\Downloads\Boligettersp&#248;rsel%202025-08-14T11-55-15Z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C:\Users\jommar02\Downloads\Boligettersp&#248;rsel%202025-08-19T10-09-37Z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file:///C:\Users\jommar02\Downloads\Boligettersp&#248;rsel%202025-08-19T10-09-37Z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Sunndal!$B$4</c:f>
              <c:strCache>
                <c:ptCount val="1"/>
                <c:pt idx="0">
                  <c:v>Dagens bustadtilbod</c:v>
                </c:pt>
              </c:strCache>
            </c:strRef>
          </c:tx>
          <c:spPr>
            <a:noFill/>
            <a:ln>
              <a:solidFill>
                <a:schemeClr val="accent1"/>
              </a:solidFill>
              <a:prstDash val="dash"/>
            </a:ln>
            <a:effectLst/>
          </c:spPr>
          <c:invertIfNegative val="0"/>
          <c:cat>
            <c:strRef>
              <c:f>Sunndal!$A$5:$A$18</c:f>
              <c:strCache>
                <c:ptCount val="14"/>
                <c:pt idx="0">
                  <c:v>0-29 kvm</c:v>
                </c:pt>
                <c:pt idx="1">
                  <c:v>30-39 kvm</c:v>
                </c:pt>
                <c:pt idx="2">
                  <c:v>40-49 kvm</c:v>
                </c:pt>
                <c:pt idx="3">
                  <c:v>50-59 kvm</c:v>
                </c:pt>
                <c:pt idx="4">
                  <c:v>60-79 kvm</c:v>
                </c:pt>
                <c:pt idx="5">
                  <c:v>80-99 kvm</c:v>
                </c:pt>
                <c:pt idx="6">
                  <c:v>100-119 kvm</c:v>
                </c:pt>
                <c:pt idx="7">
                  <c:v>120-139 kvm</c:v>
                </c:pt>
                <c:pt idx="8">
                  <c:v>140-159 kvm</c:v>
                </c:pt>
                <c:pt idx="9">
                  <c:v>160-199 kvm</c:v>
                </c:pt>
                <c:pt idx="10">
                  <c:v>200-249 kvm</c:v>
                </c:pt>
                <c:pt idx="11">
                  <c:v>250-299 kvm</c:v>
                </c:pt>
                <c:pt idx="12">
                  <c:v>300-349 kvm</c:v>
                </c:pt>
                <c:pt idx="13">
                  <c:v>350+ kvm</c:v>
                </c:pt>
              </c:strCache>
            </c:strRef>
          </c:cat>
          <c:val>
            <c:numRef>
              <c:f>Sunndal!$B$5:$B$18</c:f>
              <c:numCache>
                <c:formatCode>General</c:formatCode>
                <c:ptCount val="14"/>
                <c:pt idx="0">
                  <c:v>157</c:v>
                </c:pt>
                <c:pt idx="1">
                  <c:v>70</c:v>
                </c:pt>
                <c:pt idx="2">
                  <c:v>86</c:v>
                </c:pt>
                <c:pt idx="3">
                  <c:v>141</c:v>
                </c:pt>
                <c:pt idx="4">
                  <c:v>635</c:v>
                </c:pt>
                <c:pt idx="5">
                  <c:v>297</c:v>
                </c:pt>
                <c:pt idx="6">
                  <c:v>312</c:v>
                </c:pt>
                <c:pt idx="7">
                  <c:v>433</c:v>
                </c:pt>
                <c:pt idx="8">
                  <c:v>299</c:v>
                </c:pt>
                <c:pt idx="9">
                  <c:v>616</c:v>
                </c:pt>
                <c:pt idx="10">
                  <c:v>385</c:v>
                </c:pt>
                <c:pt idx="11">
                  <c:v>135</c:v>
                </c:pt>
                <c:pt idx="12">
                  <c:v>50</c:v>
                </c:pt>
                <c:pt idx="13">
                  <c:v>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50-4154-A168-F87527A3EA26}"/>
            </c:ext>
          </c:extLst>
        </c:ser>
        <c:ser>
          <c:idx val="1"/>
          <c:order val="1"/>
          <c:tx>
            <c:strRef>
              <c:f>Sunndal!$C$4</c:f>
              <c:strCache>
                <c:ptCount val="1"/>
                <c:pt idx="0">
                  <c:v>Bustadetterspørsel 2025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/>
              </a:solidFill>
            </a:ln>
            <a:effectLst/>
          </c:spPr>
          <c:invertIfNegative val="0"/>
          <c:cat>
            <c:strRef>
              <c:f>Sunndal!$A$5:$A$18</c:f>
              <c:strCache>
                <c:ptCount val="14"/>
                <c:pt idx="0">
                  <c:v>0-29 kvm</c:v>
                </c:pt>
                <c:pt idx="1">
                  <c:v>30-39 kvm</c:v>
                </c:pt>
                <c:pt idx="2">
                  <c:v>40-49 kvm</c:v>
                </c:pt>
                <c:pt idx="3">
                  <c:v>50-59 kvm</c:v>
                </c:pt>
                <c:pt idx="4">
                  <c:v>60-79 kvm</c:v>
                </c:pt>
                <c:pt idx="5">
                  <c:v>80-99 kvm</c:v>
                </c:pt>
                <c:pt idx="6">
                  <c:v>100-119 kvm</c:v>
                </c:pt>
                <c:pt idx="7">
                  <c:v>120-139 kvm</c:v>
                </c:pt>
                <c:pt idx="8">
                  <c:v>140-159 kvm</c:v>
                </c:pt>
                <c:pt idx="9">
                  <c:v>160-199 kvm</c:v>
                </c:pt>
                <c:pt idx="10">
                  <c:v>200-249 kvm</c:v>
                </c:pt>
                <c:pt idx="11">
                  <c:v>250-299 kvm</c:v>
                </c:pt>
                <c:pt idx="12">
                  <c:v>300-349 kvm</c:v>
                </c:pt>
                <c:pt idx="13">
                  <c:v>350+ kvm</c:v>
                </c:pt>
              </c:strCache>
            </c:strRef>
          </c:cat>
          <c:val>
            <c:numRef>
              <c:f>Sunndal!$C$5:$C$18</c:f>
              <c:numCache>
                <c:formatCode>General</c:formatCode>
                <c:ptCount val="14"/>
                <c:pt idx="0">
                  <c:v>34</c:v>
                </c:pt>
                <c:pt idx="1">
                  <c:v>28</c:v>
                </c:pt>
                <c:pt idx="2">
                  <c:v>54</c:v>
                </c:pt>
                <c:pt idx="3">
                  <c:v>97</c:v>
                </c:pt>
                <c:pt idx="4">
                  <c:v>301</c:v>
                </c:pt>
                <c:pt idx="5">
                  <c:v>310</c:v>
                </c:pt>
                <c:pt idx="6">
                  <c:v>342</c:v>
                </c:pt>
                <c:pt idx="7">
                  <c:v>339</c:v>
                </c:pt>
                <c:pt idx="8">
                  <c:v>353</c:v>
                </c:pt>
                <c:pt idx="9">
                  <c:v>701</c:v>
                </c:pt>
                <c:pt idx="10">
                  <c:v>501</c:v>
                </c:pt>
                <c:pt idx="11">
                  <c:v>204</c:v>
                </c:pt>
                <c:pt idx="12">
                  <c:v>76</c:v>
                </c:pt>
                <c:pt idx="13">
                  <c:v>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250-4154-A168-F87527A3EA26}"/>
            </c:ext>
          </c:extLst>
        </c:ser>
        <c:ser>
          <c:idx val="2"/>
          <c:order val="2"/>
          <c:tx>
            <c:strRef>
              <c:f>Sunndal!$D$4</c:f>
              <c:strCache>
                <c:ptCount val="1"/>
                <c:pt idx="0">
                  <c:v>Bustadetterspørsel 2050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chemeClr val="accent5"/>
              </a:solidFill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accent5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Sunndal!$A$5:$A$18</c:f>
              <c:strCache>
                <c:ptCount val="14"/>
                <c:pt idx="0">
                  <c:v>0-29 kvm</c:v>
                </c:pt>
                <c:pt idx="1">
                  <c:v>30-39 kvm</c:v>
                </c:pt>
                <c:pt idx="2">
                  <c:v>40-49 kvm</c:v>
                </c:pt>
                <c:pt idx="3">
                  <c:v>50-59 kvm</c:v>
                </c:pt>
                <c:pt idx="4">
                  <c:v>60-79 kvm</c:v>
                </c:pt>
                <c:pt idx="5">
                  <c:v>80-99 kvm</c:v>
                </c:pt>
                <c:pt idx="6">
                  <c:v>100-119 kvm</c:v>
                </c:pt>
                <c:pt idx="7">
                  <c:v>120-139 kvm</c:v>
                </c:pt>
                <c:pt idx="8">
                  <c:v>140-159 kvm</c:v>
                </c:pt>
                <c:pt idx="9">
                  <c:v>160-199 kvm</c:v>
                </c:pt>
                <c:pt idx="10">
                  <c:v>200-249 kvm</c:v>
                </c:pt>
                <c:pt idx="11">
                  <c:v>250-299 kvm</c:v>
                </c:pt>
                <c:pt idx="12">
                  <c:v>300-349 kvm</c:v>
                </c:pt>
                <c:pt idx="13">
                  <c:v>350+ kvm</c:v>
                </c:pt>
              </c:strCache>
            </c:strRef>
          </c:cat>
          <c:val>
            <c:numRef>
              <c:f>Sunndal!$D$5:$D$18</c:f>
              <c:numCache>
                <c:formatCode>General</c:formatCode>
                <c:ptCount val="14"/>
                <c:pt idx="0">
                  <c:v>32</c:v>
                </c:pt>
                <c:pt idx="1">
                  <c:v>28</c:v>
                </c:pt>
                <c:pt idx="2">
                  <c:v>56</c:v>
                </c:pt>
                <c:pt idx="3">
                  <c:v>101</c:v>
                </c:pt>
                <c:pt idx="4">
                  <c:v>312</c:v>
                </c:pt>
                <c:pt idx="5">
                  <c:v>316</c:v>
                </c:pt>
                <c:pt idx="6">
                  <c:v>344</c:v>
                </c:pt>
                <c:pt idx="7">
                  <c:v>336</c:v>
                </c:pt>
                <c:pt idx="8">
                  <c:v>350</c:v>
                </c:pt>
                <c:pt idx="9">
                  <c:v>695</c:v>
                </c:pt>
                <c:pt idx="10">
                  <c:v>494</c:v>
                </c:pt>
                <c:pt idx="11">
                  <c:v>197</c:v>
                </c:pt>
                <c:pt idx="12">
                  <c:v>74</c:v>
                </c:pt>
                <c:pt idx="13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250-4154-A168-F87527A3EA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60606768"/>
        <c:axId val="260622128"/>
      </c:barChart>
      <c:catAx>
        <c:axId val="260606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60622128"/>
        <c:crosses val="autoZero"/>
        <c:auto val="1"/>
        <c:lblAlgn val="ctr"/>
        <c:lblOffset val="100"/>
        <c:noMultiLvlLbl val="0"/>
      </c:catAx>
      <c:valAx>
        <c:axId val="260622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Tal </a:t>
                </a:r>
                <a:r>
                  <a:rPr lang="nb-NO" err="1"/>
                  <a:t>bustadar</a:t>
                </a:r>
                <a:endParaRPr lang="nb-NO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60606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>
              <a:lumMod val="65000"/>
              <a:lumOff val="35000"/>
            </a:schemeClr>
          </a:solidFill>
        </a:defRPr>
      </a:pPr>
      <a:endParaRPr lang="nb-NO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Personer!$B$4:$D$4</c:f>
              <c:strCach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strCache>
            </c:strRef>
          </c:cat>
          <c:val>
            <c:numRef>
              <c:f>Personer!$B$24:$D$24</c:f>
              <c:numCache>
                <c:formatCode>0</c:formatCode>
                <c:ptCount val="3"/>
                <c:pt idx="0">
                  <c:v>6687</c:v>
                </c:pt>
                <c:pt idx="1">
                  <c:v>6855</c:v>
                </c:pt>
                <c:pt idx="2">
                  <c:v>6923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A5-4CCF-AB1C-65E616DD171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40749663"/>
        <c:axId val="1240765023"/>
      </c:barChart>
      <c:catAx>
        <c:axId val="12407496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40765023"/>
        <c:crosses val="autoZero"/>
        <c:auto val="1"/>
        <c:lblAlgn val="ctr"/>
        <c:lblOffset val="100"/>
        <c:noMultiLvlLbl val="0"/>
      </c:catAx>
      <c:valAx>
        <c:axId val="1240765023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Tal personar</a:t>
                </a:r>
              </a:p>
            </c:rich>
          </c:tx>
          <c:layout>
            <c:manualLayout>
              <c:xMode val="edge"/>
              <c:yMode val="edge"/>
              <c:x val="1.0717136261581762E-2"/>
              <c:y val="0.4019441373553234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407496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nb-NO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Boliger5!$B$5:$G$5</c:f>
              <c:strCache>
                <c:ptCount val="6"/>
                <c:pt idx="0">
                  <c:v>Einebustad</c:v>
                </c:pt>
                <c:pt idx="1">
                  <c:v>Tomannsbustad</c:v>
                </c:pt>
                <c:pt idx="2">
                  <c:v>Rekkehus, kjedehus og andre småhus</c:v>
                </c:pt>
                <c:pt idx="3">
                  <c:v>Bustadblokk</c:v>
                </c:pt>
                <c:pt idx="4">
                  <c:v>Bygning for bufellesskap</c:v>
                </c:pt>
                <c:pt idx="5">
                  <c:v>Andre bygningstypar</c:v>
                </c:pt>
              </c:strCache>
            </c:strRef>
          </c:cat>
          <c:val>
            <c:numRef>
              <c:f>Boliger5!$B$25:$G$25</c:f>
              <c:numCache>
                <c:formatCode>0</c:formatCode>
                <c:ptCount val="6"/>
                <c:pt idx="0">
                  <c:v>2040</c:v>
                </c:pt>
                <c:pt idx="1">
                  <c:v>397</c:v>
                </c:pt>
                <c:pt idx="2">
                  <c:v>601</c:v>
                </c:pt>
                <c:pt idx="3">
                  <c:v>616</c:v>
                </c:pt>
                <c:pt idx="4">
                  <c:v>68</c:v>
                </c:pt>
                <c:pt idx="5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66-40E4-BA7E-238251DFA18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52866912"/>
        <c:axId val="1252867392"/>
      </c:barChart>
      <c:catAx>
        <c:axId val="1252866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52867392"/>
        <c:crosses val="autoZero"/>
        <c:auto val="1"/>
        <c:lblAlgn val="ctr"/>
        <c:lblOffset val="100"/>
        <c:noMultiLvlLbl val="0"/>
      </c:catAx>
      <c:valAx>
        <c:axId val="1252867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</a:t>
                </a:r>
                <a:r>
                  <a:rPr lang="nb-NO" sz="1100" baseline="0"/>
                  <a:t> bustadar</a:t>
                </a:r>
                <a:endParaRPr lang="nb-NO" sz="1100"/>
              </a:p>
            </c:rich>
          </c:tx>
          <c:layout>
            <c:manualLayout>
              <c:xMode val="edge"/>
              <c:yMode val="edge"/>
              <c:x val="7.1460473425636441E-3"/>
              <c:y val="0.3985482708423177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52866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582832684772288E-2"/>
          <c:y val="4.7234298863894526E-2"/>
          <c:w val="0.86080660484206328"/>
          <c:h val="0.8392557273097648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Boliger5!$B$5:$O$5</c:f>
              <c:strCache>
                <c:ptCount val="14"/>
                <c:pt idx="0">
                  <c:v>Under 30 kvm</c:v>
                </c:pt>
                <c:pt idx="1">
                  <c:v>30-39 kvm</c:v>
                </c:pt>
                <c:pt idx="2">
                  <c:v>40-49 kvm</c:v>
                </c:pt>
                <c:pt idx="3">
                  <c:v>50-59 kvm</c:v>
                </c:pt>
                <c:pt idx="4">
                  <c:v>60-79 kvm</c:v>
                </c:pt>
                <c:pt idx="5">
                  <c:v>80-99 kvm</c:v>
                </c:pt>
                <c:pt idx="6">
                  <c:v>100-119 kvm</c:v>
                </c:pt>
                <c:pt idx="7">
                  <c:v>120-139 kvm</c:v>
                </c:pt>
                <c:pt idx="8">
                  <c:v>140-159 kvm</c:v>
                </c:pt>
                <c:pt idx="9">
                  <c:v>160-199 kvm</c:v>
                </c:pt>
                <c:pt idx="10">
                  <c:v>200-249 kvm</c:v>
                </c:pt>
                <c:pt idx="11">
                  <c:v>250-299 kvm</c:v>
                </c:pt>
                <c:pt idx="12">
                  <c:v>300-349 kvm</c:v>
                </c:pt>
                <c:pt idx="13">
                  <c:v>350 kvm eller større</c:v>
                </c:pt>
              </c:strCache>
            </c:strRef>
          </c:cat>
          <c:val>
            <c:numRef>
              <c:f>Boliger5!$B$25:$O$25</c:f>
              <c:numCache>
                <c:formatCode>0</c:formatCode>
                <c:ptCount val="14"/>
                <c:pt idx="0">
                  <c:v>155</c:v>
                </c:pt>
                <c:pt idx="1">
                  <c:v>71</c:v>
                </c:pt>
                <c:pt idx="2">
                  <c:v>88</c:v>
                </c:pt>
                <c:pt idx="3">
                  <c:v>140</c:v>
                </c:pt>
                <c:pt idx="4">
                  <c:v>641</c:v>
                </c:pt>
                <c:pt idx="5">
                  <c:v>296</c:v>
                </c:pt>
                <c:pt idx="6">
                  <c:v>308</c:v>
                </c:pt>
                <c:pt idx="7">
                  <c:v>425</c:v>
                </c:pt>
                <c:pt idx="8">
                  <c:v>295</c:v>
                </c:pt>
                <c:pt idx="9">
                  <c:v>624</c:v>
                </c:pt>
                <c:pt idx="10">
                  <c:v>390</c:v>
                </c:pt>
                <c:pt idx="11">
                  <c:v>137</c:v>
                </c:pt>
                <c:pt idx="12">
                  <c:v>49</c:v>
                </c:pt>
                <c:pt idx="13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E4-487F-A382-3771F2FDE9A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442914576"/>
        <c:axId val="1442927536"/>
      </c:barChart>
      <c:catAx>
        <c:axId val="1442914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42927536"/>
        <c:crosses val="autoZero"/>
        <c:auto val="1"/>
        <c:lblAlgn val="ctr"/>
        <c:lblOffset val="100"/>
        <c:noMultiLvlLbl val="0"/>
      </c:catAx>
      <c:valAx>
        <c:axId val="1442927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bustadar</a:t>
                </a:r>
              </a:p>
            </c:rich>
          </c:tx>
          <c:layout>
            <c:manualLayout>
              <c:xMode val="edge"/>
              <c:yMode val="edge"/>
              <c:x val="1.0211134514153957E-2"/>
              <c:y val="0.4144059768307918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42914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816015211363516E-2"/>
          <c:y val="4.2971593377995734E-2"/>
          <c:w val="0.90379355017412855"/>
          <c:h val="0.812377542442889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Fullforte!$B$100</c:f>
              <c:strCache>
                <c:ptCount val="1"/>
                <c:pt idx="0">
                  <c:v>Einebustad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Fullforte!$C$4:$AA$4</c:f>
              <c:strCache>
                <c:ptCount val="2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</c:strCache>
            </c:strRef>
          </c:cat>
          <c:val>
            <c:numRef>
              <c:f>Fullforte!$C$100:$AA$100</c:f>
              <c:numCache>
                <c:formatCode>0</c:formatCode>
                <c:ptCount val="25"/>
                <c:pt idx="0">
                  <c:v>2</c:v>
                </c:pt>
                <c:pt idx="1">
                  <c:v>5</c:v>
                </c:pt>
                <c:pt idx="2">
                  <c:v>1</c:v>
                </c:pt>
                <c:pt idx="3">
                  <c:v>0</c:v>
                </c:pt>
                <c:pt idx="4">
                  <c:v>15</c:v>
                </c:pt>
                <c:pt idx="5">
                  <c:v>12</c:v>
                </c:pt>
                <c:pt idx="6">
                  <c:v>3</c:v>
                </c:pt>
                <c:pt idx="7">
                  <c:v>6</c:v>
                </c:pt>
                <c:pt idx="8">
                  <c:v>7</c:v>
                </c:pt>
                <c:pt idx="9">
                  <c:v>7</c:v>
                </c:pt>
                <c:pt idx="10">
                  <c:v>9</c:v>
                </c:pt>
                <c:pt idx="11">
                  <c:v>8</c:v>
                </c:pt>
                <c:pt idx="12">
                  <c:v>5</c:v>
                </c:pt>
                <c:pt idx="13">
                  <c:v>4</c:v>
                </c:pt>
                <c:pt idx="14">
                  <c:v>5</c:v>
                </c:pt>
                <c:pt idx="15">
                  <c:v>8</c:v>
                </c:pt>
                <c:pt idx="16">
                  <c:v>10</c:v>
                </c:pt>
                <c:pt idx="17">
                  <c:v>5</c:v>
                </c:pt>
                <c:pt idx="18">
                  <c:v>9</c:v>
                </c:pt>
                <c:pt idx="19">
                  <c:v>6</c:v>
                </c:pt>
                <c:pt idx="20">
                  <c:v>3</c:v>
                </c:pt>
                <c:pt idx="21">
                  <c:v>4</c:v>
                </c:pt>
                <c:pt idx="22">
                  <c:v>3</c:v>
                </c:pt>
                <c:pt idx="23">
                  <c:v>11</c:v>
                </c:pt>
                <c:pt idx="2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DB-4D28-BD7D-8012FF1A29C1}"/>
            </c:ext>
          </c:extLst>
        </c:ser>
        <c:ser>
          <c:idx val="1"/>
          <c:order val="1"/>
          <c:tx>
            <c:strRef>
              <c:f>Fullforte!$B$101</c:f>
              <c:strCache>
                <c:ptCount val="1"/>
                <c:pt idx="0">
                  <c:v>Tomannsbustad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Fullforte!$C$4:$AA$4</c:f>
              <c:strCache>
                <c:ptCount val="2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</c:strCache>
            </c:strRef>
          </c:cat>
          <c:val>
            <c:numRef>
              <c:f>Fullforte!$C$101:$AA$101</c:f>
              <c:numCache>
                <c:formatCode>0</c:formatCode>
                <c:ptCount val="25"/>
                <c:pt idx="0">
                  <c:v>0</c:v>
                </c:pt>
                <c:pt idx="1">
                  <c:v>4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4</c:v>
                </c:pt>
                <c:pt idx="6">
                  <c:v>0</c:v>
                </c:pt>
                <c:pt idx="7">
                  <c:v>2</c:v>
                </c:pt>
                <c:pt idx="8">
                  <c:v>0</c:v>
                </c:pt>
                <c:pt idx="9">
                  <c:v>2</c:v>
                </c:pt>
                <c:pt idx="10">
                  <c:v>4</c:v>
                </c:pt>
                <c:pt idx="11">
                  <c:v>0</c:v>
                </c:pt>
                <c:pt idx="12">
                  <c:v>0</c:v>
                </c:pt>
                <c:pt idx="13">
                  <c:v>1</c:v>
                </c:pt>
                <c:pt idx="14">
                  <c:v>2</c:v>
                </c:pt>
                <c:pt idx="15">
                  <c:v>0</c:v>
                </c:pt>
                <c:pt idx="16">
                  <c:v>0</c:v>
                </c:pt>
                <c:pt idx="17">
                  <c:v>2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FDB-4D28-BD7D-8012FF1A29C1}"/>
            </c:ext>
          </c:extLst>
        </c:ser>
        <c:ser>
          <c:idx val="2"/>
          <c:order val="2"/>
          <c:tx>
            <c:strRef>
              <c:f>Fullforte!$B$102</c:f>
              <c:strCache>
                <c:ptCount val="1"/>
                <c:pt idx="0">
                  <c:v>Rekkehus, kjedehus og andre småhus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Fullforte!$C$4:$AA$4</c:f>
              <c:strCache>
                <c:ptCount val="2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</c:strCache>
            </c:strRef>
          </c:cat>
          <c:val>
            <c:numRef>
              <c:f>Fullforte!$C$102:$AA$102</c:f>
              <c:numCache>
                <c:formatCode>0</c:formatCode>
                <c:ptCount val="25"/>
                <c:pt idx="0">
                  <c:v>1</c:v>
                </c:pt>
                <c:pt idx="1">
                  <c:v>8</c:v>
                </c:pt>
                <c:pt idx="2">
                  <c:v>6</c:v>
                </c:pt>
                <c:pt idx="3">
                  <c:v>0</c:v>
                </c:pt>
                <c:pt idx="4">
                  <c:v>0</c:v>
                </c:pt>
                <c:pt idx="5">
                  <c:v>33</c:v>
                </c:pt>
                <c:pt idx="6">
                  <c:v>12</c:v>
                </c:pt>
                <c:pt idx="7">
                  <c:v>8</c:v>
                </c:pt>
                <c:pt idx="8">
                  <c:v>2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6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9</c:v>
                </c:pt>
                <c:pt idx="24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FDB-4D28-BD7D-8012FF1A29C1}"/>
            </c:ext>
          </c:extLst>
        </c:ser>
        <c:ser>
          <c:idx val="3"/>
          <c:order val="3"/>
          <c:tx>
            <c:strRef>
              <c:f>Fullforte!$B$103</c:f>
              <c:strCache>
                <c:ptCount val="1"/>
                <c:pt idx="0">
                  <c:v>Bustadblokk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Fullforte!$C$4:$AA$4</c:f>
              <c:strCache>
                <c:ptCount val="2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</c:strCache>
            </c:strRef>
          </c:cat>
          <c:val>
            <c:numRef>
              <c:f>Fullforte!$C$103:$AA$103</c:f>
              <c:numCache>
                <c:formatCode>0</c:formatCode>
                <c:ptCount val="25"/>
                <c:pt idx="0">
                  <c:v>0</c:v>
                </c:pt>
                <c:pt idx="1">
                  <c:v>19</c:v>
                </c:pt>
                <c:pt idx="2">
                  <c:v>19</c:v>
                </c:pt>
                <c:pt idx="3">
                  <c:v>0</c:v>
                </c:pt>
                <c:pt idx="4">
                  <c:v>9</c:v>
                </c:pt>
                <c:pt idx="5">
                  <c:v>0</c:v>
                </c:pt>
                <c:pt idx="6">
                  <c:v>0</c:v>
                </c:pt>
                <c:pt idx="7">
                  <c:v>16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8</c:v>
                </c:pt>
                <c:pt idx="22">
                  <c:v>0</c:v>
                </c:pt>
                <c:pt idx="23">
                  <c:v>4</c:v>
                </c:pt>
                <c:pt idx="2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FDB-4D28-BD7D-8012FF1A29C1}"/>
            </c:ext>
          </c:extLst>
        </c:ser>
        <c:ser>
          <c:idx val="4"/>
          <c:order val="4"/>
          <c:tx>
            <c:strRef>
              <c:f>Fullforte!$B$104</c:f>
              <c:strCache>
                <c:ptCount val="1"/>
                <c:pt idx="0">
                  <c:v>Bufellesskap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Fullforte!$C$4:$AA$4</c:f>
              <c:strCache>
                <c:ptCount val="2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</c:strCache>
            </c:strRef>
          </c:cat>
          <c:val>
            <c:numRef>
              <c:f>Fullforte!$C$104:$AA$104</c:f>
              <c:numCache>
                <c:formatCode>0</c:formatCode>
                <c:ptCount val="25"/>
                <c:pt idx="0">
                  <c:v>0</c:v>
                </c:pt>
                <c:pt idx="1">
                  <c:v>5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FDB-4D28-BD7D-8012FF1A29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98214159"/>
        <c:axId val="798215119"/>
      </c:barChart>
      <c:catAx>
        <c:axId val="7982141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798215119"/>
        <c:crosses val="autoZero"/>
        <c:auto val="1"/>
        <c:lblAlgn val="ctr"/>
        <c:lblOffset val="100"/>
        <c:noMultiLvlLbl val="0"/>
      </c:catAx>
      <c:valAx>
        <c:axId val="7982151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Fullførte bustadar</a:t>
                </a:r>
              </a:p>
            </c:rich>
          </c:tx>
          <c:layout>
            <c:manualLayout>
              <c:xMode val="edge"/>
              <c:yMode val="edge"/>
              <c:x val="5.460444267343571E-3"/>
              <c:y val="0.3715854961567166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7982141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NyeBygninger!$C$4</c:f>
              <c:strCache>
                <c:ptCount val="1"/>
                <c:pt idx="0">
                  <c:v>Innanfor fjorårets tettstadsgrenser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NyeBygninger!$B$10:$B$14</c:f>
              <c:strCach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strCache>
            </c:strRef>
          </c:cat>
          <c:val>
            <c:numRef>
              <c:f>NyeBygninger!$C$10:$C$14</c:f>
              <c:numCache>
                <c:formatCode>0</c:formatCode>
                <c:ptCount val="5"/>
                <c:pt idx="0">
                  <c:v>5</c:v>
                </c:pt>
                <c:pt idx="1">
                  <c:v>4</c:v>
                </c:pt>
                <c:pt idx="2">
                  <c:v>10</c:v>
                </c:pt>
                <c:pt idx="3">
                  <c:v>27</c:v>
                </c:pt>
                <c:pt idx="4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A7-4D8C-B8CA-5AA47D442557}"/>
            </c:ext>
          </c:extLst>
        </c:ser>
        <c:ser>
          <c:idx val="1"/>
          <c:order val="1"/>
          <c:tx>
            <c:strRef>
              <c:f>NyeBygninger!$D$4</c:f>
              <c:strCache>
                <c:ptCount val="1"/>
                <c:pt idx="0">
                  <c:v>I utvidelsen mellom fjorårets og eksisterande tettstadsgrenser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NyeBygninger!$B$10:$B$14</c:f>
              <c:strCach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strCache>
            </c:strRef>
          </c:cat>
          <c:val>
            <c:numRef>
              <c:f>NyeBygninger!$D$10:$D$14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9A7-4D8C-B8CA-5AA47D442557}"/>
            </c:ext>
          </c:extLst>
        </c:ser>
        <c:ser>
          <c:idx val="2"/>
          <c:order val="2"/>
          <c:tx>
            <c:strRef>
              <c:f>NyeBygninger!$E$4</c:f>
              <c:strCache>
                <c:ptCount val="1"/>
                <c:pt idx="0">
                  <c:v>Innan 1 km frå eksisterande tettstad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NyeBygninger!$B$10:$B$14</c:f>
              <c:strCach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strCache>
            </c:strRef>
          </c:cat>
          <c:val>
            <c:numRef>
              <c:f>NyeBygninger!$E$10:$E$14</c:f>
              <c:numCache>
                <c:formatCode>0</c:formatCode>
                <c:ptCount val="5"/>
                <c:pt idx="0">
                  <c:v>0</c:v>
                </c:pt>
                <c:pt idx="1">
                  <c:v>2</c:v>
                </c:pt>
                <c:pt idx="2">
                  <c:v>3</c:v>
                </c:pt>
                <c:pt idx="3">
                  <c:v>1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9A7-4D8C-B8CA-5AA47D442557}"/>
            </c:ext>
          </c:extLst>
        </c:ser>
        <c:ser>
          <c:idx val="3"/>
          <c:order val="3"/>
          <c:tx>
            <c:strRef>
              <c:f>NyeBygninger!$F$4</c:f>
              <c:strCache>
                <c:ptCount val="1"/>
                <c:pt idx="0">
                  <c:v>Mellom 1-3 km frå eksisterande tettstad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NyeBygninger!$B$10:$B$14</c:f>
              <c:strCach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strCache>
            </c:strRef>
          </c:cat>
          <c:val>
            <c:numRef>
              <c:f>NyeBygninger!$F$10:$F$14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9A7-4D8C-B8CA-5AA47D442557}"/>
            </c:ext>
          </c:extLst>
        </c:ser>
        <c:ser>
          <c:idx val="4"/>
          <c:order val="4"/>
          <c:tx>
            <c:strRef>
              <c:f>NyeBygninger!$G$4</c:f>
              <c:strCache>
                <c:ptCount val="1"/>
                <c:pt idx="0">
                  <c:v>Meir enn 3 km fra eksisterande tettstad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NyeBygninger!$B$10:$B$14</c:f>
              <c:strCach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strCache>
            </c:strRef>
          </c:cat>
          <c:val>
            <c:numRef>
              <c:f>NyeBygninger!$G$10:$G$14</c:f>
              <c:numCache>
                <c:formatCode>0</c:formatCode>
                <c:ptCount val="5"/>
                <c:pt idx="0">
                  <c:v>19</c:v>
                </c:pt>
                <c:pt idx="1">
                  <c:v>20</c:v>
                </c:pt>
                <c:pt idx="2">
                  <c:v>32</c:v>
                </c:pt>
                <c:pt idx="3">
                  <c:v>19</c:v>
                </c:pt>
                <c:pt idx="4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9A7-4D8C-B8CA-5AA47D4425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4836895"/>
        <c:axId val="214837855"/>
      </c:barChart>
      <c:catAx>
        <c:axId val="2148368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14837855"/>
        <c:crosses val="autoZero"/>
        <c:auto val="1"/>
        <c:lblAlgn val="ctr"/>
        <c:lblOffset val="100"/>
        <c:noMultiLvlLbl val="0"/>
      </c:catAx>
      <c:valAx>
        <c:axId val="2148378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nye bustadar</a:t>
                </a:r>
              </a:p>
            </c:rich>
          </c:tx>
          <c:layout>
            <c:manualLayout>
              <c:xMode val="edge"/>
              <c:yMode val="edge"/>
              <c:x val="9.4029149036201215E-3"/>
              <c:y val="0.3371746734148369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148368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948881389826276E-2"/>
          <c:y val="5.7806311688187069E-2"/>
          <c:w val="0.89314310070215586"/>
          <c:h val="0.715315006737508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NyeBygninger!$B$10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NyeBygninger!$C$4:$K$4</c:f>
              <c:strCache>
                <c:ptCount val="9"/>
                <c:pt idx="0">
                  <c:v>Fulldyrka jord</c:v>
                </c:pt>
                <c:pt idx="1">
                  <c:v>Ikkje fulldyrka jord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  <c:pt idx="8">
                  <c:v>Bebygd areal, veier mv</c:v>
                </c:pt>
              </c:strCache>
            </c:strRef>
          </c:cat>
          <c:val>
            <c:numRef>
              <c:f>NyeBygninger!$C$10:$K$10</c:f>
              <c:numCache>
                <c:formatCode>0</c:formatCode>
                <c:ptCount val="9"/>
                <c:pt idx="0">
                  <c:v>2</c:v>
                </c:pt>
                <c:pt idx="1">
                  <c:v>0</c:v>
                </c:pt>
                <c:pt idx="2">
                  <c:v>11</c:v>
                </c:pt>
                <c:pt idx="3">
                  <c:v>5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C2-4441-B22A-C4C100427D8E}"/>
            </c:ext>
          </c:extLst>
        </c:ser>
        <c:ser>
          <c:idx val="1"/>
          <c:order val="1"/>
          <c:tx>
            <c:strRef>
              <c:f>NyeBygninger!$B$11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NyeBygninger!$C$4:$K$4</c:f>
              <c:strCache>
                <c:ptCount val="9"/>
                <c:pt idx="0">
                  <c:v>Fulldyrka jord</c:v>
                </c:pt>
                <c:pt idx="1">
                  <c:v>Ikkje fulldyrka jord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  <c:pt idx="8">
                  <c:v>Bebygd areal, veier mv</c:v>
                </c:pt>
              </c:strCache>
            </c:strRef>
          </c:cat>
          <c:val>
            <c:numRef>
              <c:f>NyeBygninger!$C$11:$K$11</c:f>
              <c:numCache>
                <c:formatCode>0</c:formatCode>
                <c:ptCount val="9"/>
                <c:pt idx="0">
                  <c:v>3</c:v>
                </c:pt>
                <c:pt idx="1">
                  <c:v>0</c:v>
                </c:pt>
                <c:pt idx="2">
                  <c:v>11</c:v>
                </c:pt>
                <c:pt idx="3">
                  <c:v>2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6C2-4441-B22A-C4C100427D8E}"/>
            </c:ext>
          </c:extLst>
        </c:ser>
        <c:ser>
          <c:idx val="2"/>
          <c:order val="2"/>
          <c:tx>
            <c:strRef>
              <c:f>NyeBygninger!$B$12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NyeBygninger!$C$4:$K$4</c:f>
              <c:strCache>
                <c:ptCount val="9"/>
                <c:pt idx="0">
                  <c:v>Fulldyrka jord</c:v>
                </c:pt>
                <c:pt idx="1">
                  <c:v>Ikkje fulldyrka jord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  <c:pt idx="8">
                  <c:v>Bebygd areal, veier mv</c:v>
                </c:pt>
              </c:strCache>
            </c:strRef>
          </c:cat>
          <c:val>
            <c:numRef>
              <c:f>NyeBygninger!$C$12:$K$12</c:f>
              <c:numCache>
                <c:formatCode>0</c:formatCode>
                <c:ptCount val="9"/>
                <c:pt idx="0">
                  <c:v>4</c:v>
                </c:pt>
                <c:pt idx="1">
                  <c:v>0</c:v>
                </c:pt>
                <c:pt idx="2">
                  <c:v>20</c:v>
                </c:pt>
                <c:pt idx="3">
                  <c:v>4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6C2-4441-B22A-C4C100427D8E}"/>
            </c:ext>
          </c:extLst>
        </c:ser>
        <c:ser>
          <c:idx val="3"/>
          <c:order val="3"/>
          <c:tx>
            <c:strRef>
              <c:f>NyeBygninger!$B$13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NyeBygninger!$C$4:$K$4</c:f>
              <c:strCache>
                <c:ptCount val="9"/>
                <c:pt idx="0">
                  <c:v>Fulldyrka jord</c:v>
                </c:pt>
                <c:pt idx="1">
                  <c:v>Ikkje fulldyrka jord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  <c:pt idx="8">
                  <c:v>Bebygd areal, veier mv</c:v>
                </c:pt>
              </c:strCache>
            </c:strRef>
          </c:cat>
          <c:val>
            <c:numRef>
              <c:f>NyeBygninger!$C$13:$K$13</c:f>
              <c:numCache>
                <c:formatCode>0</c:formatCode>
                <c:ptCount val="9"/>
                <c:pt idx="0">
                  <c:v>9</c:v>
                </c:pt>
                <c:pt idx="1">
                  <c:v>0</c:v>
                </c:pt>
                <c:pt idx="2">
                  <c:v>12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6C2-4441-B22A-C4C100427D8E}"/>
            </c:ext>
          </c:extLst>
        </c:ser>
        <c:ser>
          <c:idx val="4"/>
          <c:order val="4"/>
          <c:tx>
            <c:strRef>
              <c:f>NyeBygninger!$B$14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NyeBygninger!$C$4:$K$4</c:f>
              <c:strCache>
                <c:ptCount val="9"/>
                <c:pt idx="0">
                  <c:v>Fulldyrka jord</c:v>
                </c:pt>
                <c:pt idx="1">
                  <c:v>Ikkje fulldyrka jord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  <c:pt idx="8">
                  <c:v>Bebygd areal, veier mv</c:v>
                </c:pt>
              </c:strCache>
            </c:strRef>
          </c:cat>
          <c:val>
            <c:numRef>
              <c:f>NyeBygninger!$C$14:$K$14</c:f>
              <c:numCache>
                <c:formatCode>0</c:formatCode>
                <c:ptCount val="9"/>
                <c:pt idx="0">
                  <c:v>8</c:v>
                </c:pt>
                <c:pt idx="1">
                  <c:v>0</c:v>
                </c:pt>
                <c:pt idx="2">
                  <c:v>12</c:v>
                </c:pt>
                <c:pt idx="3">
                  <c:v>4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6C2-4441-B22A-C4C100427D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24162767"/>
        <c:axId val="1524164687"/>
      </c:barChart>
      <c:catAx>
        <c:axId val="15241627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524164687"/>
        <c:crosses val="autoZero"/>
        <c:auto val="1"/>
        <c:lblAlgn val="ctr"/>
        <c:lblOffset val="100"/>
        <c:noMultiLvlLbl val="0"/>
      </c:catAx>
      <c:valAx>
        <c:axId val="15241646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nye bustadar</a:t>
                </a:r>
              </a:p>
            </c:rich>
          </c:tx>
          <c:layout>
            <c:manualLayout>
              <c:xMode val="edge"/>
              <c:yMode val="edge"/>
              <c:x val="1.1397693309045977E-2"/>
              <c:y val="0.3323279945884850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5241627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362724167641887"/>
          <c:y val="8.1859612589748595E-2"/>
          <c:w val="0.82281875732958965"/>
          <c:h val="0.737316327194637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Medianinntekt!$A$63</c:f>
              <c:strCache>
                <c:ptCount val="1"/>
                <c:pt idx="0">
                  <c:v>Sunndal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Medianinntekt!$B$5:$F$5</c:f>
              <c:strCache>
                <c:ptCount val="5"/>
                <c:pt idx="0">
                  <c:v>Alle hushald</c:v>
                </c:pt>
                <c:pt idx="1">
                  <c:v>Åleinebuande</c:v>
                </c:pt>
                <c:pt idx="2">
                  <c:v>Par utan barn</c:v>
                </c:pt>
                <c:pt idx="3">
                  <c:v>Par med barn under 18 år</c:v>
                </c:pt>
                <c:pt idx="4">
                  <c:v>Einslege med barn under 18 år</c:v>
                </c:pt>
              </c:strCache>
            </c:strRef>
          </c:cat>
          <c:val>
            <c:numRef>
              <c:f>Medianinntekt!$B$63:$F$63</c:f>
              <c:numCache>
                <c:formatCode>0</c:formatCode>
                <c:ptCount val="5"/>
                <c:pt idx="0">
                  <c:v>794000</c:v>
                </c:pt>
                <c:pt idx="1">
                  <c:v>483000</c:v>
                </c:pt>
                <c:pt idx="2">
                  <c:v>1015000</c:v>
                </c:pt>
                <c:pt idx="3">
                  <c:v>1424000</c:v>
                </c:pt>
                <c:pt idx="4">
                  <c:v>647000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2F-4401-B190-E6A88BB25E81}"/>
            </c:ext>
          </c:extLst>
        </c:ser>
        <c:ser>
          <c:idx val="1"/>
          <c:order val="1"/>
          <c:tx>
            <c:strRef>
              <c:f>Medianinntekt!$A$64</c:f>
              <c:strCache>
                <c:ptCount val="1"/>
                <c:pt idx="0">
                  <c:v>Møre og Romsdal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Medianinntekt!$B$5:$F$5</c:f>
              <c:strCache>
                <c:ptCount val="5"/>
                <c:pt idx="0">
                  <c:v>Alle hushald</c:v>
                </c:pt>
                <c:pt idx="1">
                  <c:v>Åleinebuande</c:v>
                </c:pt>
                <c:pt idx="2">
                  <c:v>Par utan barn</c:v>
                </c:pt>
                <c:pt idx="3">
                  <c:v>Par med barn under 18 år</c:v>
                </c:pt>
                <c:pt idx="4">
                  <c:v>Einslege med barn under 18 år</c:v>
                </c:pt>
              </c:strCache>
            </c:strRef>
          </c:cat>
          <c:val>
            <c:numRef>
              <c:f>Medianinntekt!$B$64:$F$64</c:f>
              <c:numCache>
                <c:formatCode>0</c:formatCode>
                <c:ptCount val="5"/>
                <c:pt idx="0">
                  <c:v>811000</c:v>
                </c:pt>
                <c:pt idx="1">
                  <c:v>459000</c:v>
                </c:pt>
                <c:pt idx="2">
                  <c:v>990000</c:v>
                </c:pt>
                <c:pt idx="3">
                  <c:v>1390000</c:v>
                </c:pt>
                <c:pt idx="4">
                  <c:v>652000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2F-4401-B190-E6A88BB25E81}"/>
            </c:ext>
          </c:extLst>
        </c:ser>
        <c:ser>
          <c:idx val="2"/>
          <c:order val="2"/>
          <c:tx>
            <c:strRef>
              <c:f>Medianinntekt!$A$65</c:f>
              <c:strCache>
                <c:ptCount val="1"/>
                <c:pt idx="0">
                  <c:v>Landet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Medianinntekt!$B$5:$F$5</c:f>
              <c:strCache>
                <c:ptCount val="5"/>
                <c:pt idx="0">
                  <c:v>Alle hushald</c:v>
                </c:pt>
                <c:pt idx="1">
                  <c:v>Åleinebuande</c:v>
                </c:pt>
                <c:pt idx="2">
                  <c:v>Par utan barn</c:v>
                </c:pt>
                <c:pt idx="3">
                  <c:v>Par med barn under 18 år</c:v>
                </c:pt>
                <c:pt idx="4">
                  <c:v>Einslege med barn under 18 år</c:v>
                </c:pt>
              </c:strCache>
            </c:strRef>
          </c:cat>
          <c:val>
            <c:numRef>
              <c:f>Medianinntekt!$B$65:$F$65</c:f>
              <c:numCache>
                <c:formatCode>0</c:formatCode>
                <c:ptCount val="5"/>
                <c:pt idx="0">
                  <c:v>807000</c:v>
                </c:pt>
                <c:pt idx="1">
                  <c:v>472000</c:v>
                </c:pt>
                <c:pt idx="2">
                  <c:v>1031000</c:v>
                </c:pt>
                <c:pt idx="3">
                  <c:v>1408000</c:v>
                </c:pt>
                <c:pt idx="4">
                  <c:v>654000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52F-4401-B190-E6A88BB25E8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71440416"/>
        <c:axId val="1271450496"/>
      </c:barChart>
      <c:catAx>
        <c:axId val="1271440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71450496"/>
        <c:crosses val="autoZero"/>
        <c:auto val="1"/>
        <c:lblAlgn val="ctr"/>
        <c:lblOffset val="100"/>
        <c:noMultiLvlLbl val="0"/>
      </c:catAx>
      <c:valAx>
        <c:axId val="1271450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Norske kroner</a:t>
                </a:r>
              </a:p>
            </c:rich>
          </c:tx>
          <c:layout>
            <c:manualLayout>
              <c:xMode val="edge"/>
              <c:yMode val="edge"/>
              <c:x val="0"/>
              <c:y val="0.3645012631847984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71440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n-NO" sz="1200" b="0" i="0" u="none" strike="noStrike" kern="1200" spc="0" baseline="0" noProof="0">
                <a:solidFill>
                  <a:srgbClr val="000000">
                    <a:lumMod val="65000"/>
                    <a:lumOff val="35000"/>
                  </a:srgbClr>
                </a:solidFill>
              </a:rPr>
              <a:t>Auke/minske i tal </a:t>
            </a:r>
            <a:r>
              <a:rPr lang="nn-NO" sz="1200" b="0" i="0" u="none" strike="noStrike" kern="1200" spc="0" baseline="0" noProof="0" err="1">
                <a:solidFill>
                  <a:srgbClr val="000000">
                    <a:lumMod val="65000"/>
                    <a:lumOff val="35000"/>
                  </a:srgbClr>
                </a:solidFill>
              </a:rPr>
              <a:t>etterspurte</a:t>
            </a:r>
            <a:r>
              <a:rPr lang="nn-NO" sz="1200" b="0" i="0" u="none" strike="noStrike" kern="1200" spc="0" baseline="0" noProof="0">
                <a:solidFill>
                  <a:srgbClr val="000000">
                    <a:lumMod val="65000"/>
                    <a:lumOff val="35000"/>
                  </a:srgbClr>
                </a:solidFill>
              </a:rPr>
              <a:t> bustadar samanlikna med </a:t>
            </a:r>
            <a:r>
              <a:rPr lang="nn-NO" sz="1200" b="0" i="0" u="none" strike="noStrike" kern="1200" spc="0" baseline="0" noProof="0" err="1">
                <a:solidFill>
                  <a:srgbClr val="000000">
                    <a:lumMod val="65000"/>
                    <a:lumOff val="35000"/>
                  </a:srgbClr>
                </a:solidFill>
              </a:rPr>
              <a:t>foregåande</a:t>
            </a:r>
            <a:r>
              <a:rPr lang="nn-NO" sz="1200" b="0" i="0" u="none" strike="noStrike" kern="1200" spc="0" baseline="0" noProof="0">
                <a:solidFill>
                  <a:srgbClr val="000000">
                    <a:lumMod val="65000"/>
                    <a:lumOff val="35000"/>
                  </a:srgbClr>
                </a:solidFill>
              </a:rPr>
              <a:t> år, prognose 2026-2050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n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Sunndal!$H$5</c:f>
              <c:strCache>
                <c:ptCount val="1"/>
                <c:pt idx="0">
                  <c:v>Små bustadar (&lt;80 kvm)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Sunndal!$G$6:$G$30</c:f>
              <c:numCache>
                <c:formatCode>General</c:formatCode>
                <c:ptCount val="25"/>
                <c:pt idx="0">
                  <c:v>2026</c:v>
                </c:pt>
                <c:pt idx="1">
                  <c:v>2027</c:v>
                </c:pt>
                <c:pt idx="2">
                  <c:v>2028</c:v>
                </c:pt>
                <c:pt idx="3">
                  <c:v>2029</c:v>
                </c:pt>
                <c:pt idx="4">
                  <c:v>2030</c:v>
                </c:pt>
                <c:pt idx="5">
                  <c:v>2031</c:v>
                </c:pt>
                <c:pt idx="6">
                  <c:v>2032</c:v>
                </c:pt>
                <c:pt idx="7">
                  <c:v>2033</c:v>
                </c:pt>
                <c:pt idx="8">
                  <c:v>2034</c:v>
                </c:pt>
                <c:pt idx="9">
                  <c:v>2035</c:v>
                </c:pt>
                <c:pt idx="10">
                  <c:v>2036</c:v>
                </c:pt>
                <c:pt idx="11">
                  <c:v>2037</c:v>
                </c:pt>
                <c:pt idx="12">
                  <c:v>2038</c:v>
                </c:pt>
                <c:pt idx="13">
                  <c:v>2039</c:v>
                </c:pt>
                <c:pt idx="14">
                  <c:v>2040</c:v>
                </c:pt>
                <c:pt idx="15">
                  <c:v>2041</c:v>
                </c:pt>
                <c:pt idx="16">
                  <c:v>2042</c:v>
                </c:pt>
                <c:pt idx="17">
                  <c:v>2043</c:v>
                </c:pt>
                <c:pt idx="18">
                  <c:v>2044</c:v>
                </c:pt>
                <c:pt idx="19">
                  <c:v>2045</c:v>
                </c:pt>
                <c:pt idx="20">
                  <c:v>2046</c:v>
                </c:pt>
                <c:pt idx="21">
                  <c:v>2047</c:v>
                </c:pt>
                <c:pt idx="22">
                  <c:v>2048</c:v>
                </c:pt>
                <c:pt idx="23">
                  <c:v>2049</c:v>
                </c:pt>
                <c:pt idx="24">
                  <c:v>2050</c:v>
                </c:pt>
              </c:numCache>
            </c:numRef>
          </c:cat>
          <c:val>
            <c:numRef>
              <c:f>Sunndal!$H$6:$H$30</c:f>
              <c:numCache>
                <c:formatCode>General</c:formatCode>
                <c:ptCount val="25"/>
                <c:pt idx="0">
                  <c:v>5</c:v>
                </c:pt>
                <c:pt idx="1">
                  <c:v>3</c:v>
                </c:pt>
                <c:pt idx="2">
                  <c:v>0</c:v>
                </c:pt>
                <c:pt idx="3">
                  <c:v>2</c:v>
                </c:pt>
                <c:pt idx="4">
                  <c:v>0</c:v>
                </c:pt>
                <c:pt idx="5">
                  <c:v>1</c:v>
                </c:pt>
                <c:pt idx="6">
                  <c:v>2</c:v>
                </c:pt>
                <c:pt idx="7">
                  <c:v>0</c:v>
                </c:pt>
                <c:pt idx="8">
                  <c:v>1</c:v>
                </c:pt>
                <c:pt idx="9">
                  <c:v>2</c:v>
                </c:pt>
                <c:pt idx="10">
                  <c:v>1</c:v>
                </c:pt>
                <c:pt idx="11">
                  <c:v>1</c:v>
                </c:pt>
                <c:pt idx="12">
                  <c:v>0</c:v>
                </c:pt>
                <c:pt idx="13">
                  <c:v>1</c:v>
                </c:pt>
                <c:pt idx="14">
                  <c:v>2</c:v>
                </c:pt>
                <c:pt idx="15">
                  <c:v>1</c:v>
                </c:pt>
                <c:pt idx="16">
                  <c:v>0</c:v>
                </c:pt>
                <c:pt idx="17">
                  <c:v>0</c:v>
                </c:pt>
                <c:pt idx="18">
                  <c:v>-3</c:v>
                </c:pt>
                <c:pt idx="19">
                  <c:v>-1</c:v>
                </c:pt>
                <c:pt idx="20">
                  <c:v>-1</c:v>
                </c:pt>
                <c:pt idx="21">
                  <c:v>-1</c:v>
                </c:pt>
                <c:pt idx="22">
                  <c:v>-1</c:v>
                </c:pt>
                <c:pt idx="23">
                  <c:v>-1</c:v>
                </c:pt>
                <c:pt idx="24">
                  <c:v>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BC08-4B49-B8F3-891EB4FD606E}"/>
            </c:ext>
          </c:extLst>
        </c:ser>
        <c:ser>
          <c:idx val="1"/>
          <c:order val="1"/>
          <c:tx>
            <c:strRef>
              <c:f>Sunndal!$I$5</c:f>
              <c:strCache>
                <c:ptCount val="1"/>
                <c:pt idx="0">
                  <c:v>Middels bustadar (80-159 kvm)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Sunndal!$G$6:$G$30</c:f>
              <c:numCache>
                <c:formatCode>General</c:formatCode>
                <c:ptCount val="25"/>
                <c:pt idx="0">
                  <c:v>2026</c:v>
                </c:pt>
                <c:pt idx="1">
                  <c:v>2027</c:v>
                </c:pt>
                <c:pt idx="2">
                  <c:v>2028</c:v>
                </c:pt>
                <c:pt idx="3">
                  <c:v>2029</c:v>
                </c:pt>
                <c:pt idx="4">
                  <c:v>2030</c:v>
                </c:pt>
                <c:pt idx="5">
                  <c:v>2031</c:v>
                </c:pt>
                <c:pt idx="6">
                  <c:v>2032</c:v>
                </c:pt>
                <c:pt idx="7">
                  <c:v>2033</c:v>
                </c:pt>
                <c:pt idx="8">
                  <c:v>2034</c:v>
                </c:pt>
                <c:pt idx="9">
                  <c:v>2035</c:v>
                </c:pt>
                <c:pt idx="10">
                  <c:v>2036</c:v>
                </c:pt>
                <c:pt idx="11">
                  <c:v>2037</c:v>
                </c:pt>
                <c:pt idx="12">
                  <c:v>2038</c:v>
                </c:pt>
                <c:pt idx="13">
                  <c:v>2039</c:v>
                </c:pt>
                <c:pt idx="14">
                  <c:v>2040</c:v>
                </c:pt>
                <c:pt idx="15">
                  <c:v>2041</c:v>
                </c:pt>
                <c:pt idx="16">
                  <c:v>2042</c:v>
                </c:pt>
                <c:pt idx="17">
                  <c:v>2043</c:v>
                </c:pt>
                <c:pt idx="18">
                  <c:v>2044</c:v>
                </c:pt>
                <c:pt idx="19">
                  <c:v>2045</c:v>
                </c:pt>
                <c:pt idx="20">
                  <c:v>2046</c:v>
                </c:pt>
                <c:pt idx="21">
                  <c:v>2047</c:v>
                </c:pt>
                <c:pt idx="22">
                  <c:v>2048</c:v>
                </c:pt>
                <c:pt idx="23">
                  <c:v>2049</c:v>
                </c:pt>
                <c:pt idx="24">
                  <c:v>2050</c:v>
                </c:pt>
              </c:numCache>
            </c:numRef>
          </c:cat>
          <c:val>
            <c:numRef>
              <c:f>Sunndal!$I$6:$I$30</c:f>
              <c:numCache>
                <c:formatCode>General</c:formatCode>
                <c:ptCount val="25"/>
                <c:pt idx="0">
                  <c:v>9</c:v>
                </c:pt>
                <c:pt idx="1">
                  <c:v>6</c:v>
                </c:pt>
                <c:pt idx="2">
                  <c:v>3</c:v>
                </c:pt>
                <c:pt idx="3">
                  <c:v>5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-1</c:v>
                </c:pt>
                <c:pt idx="8">
                  <c:v>2</c:v>
                </c:pt>
                <c:pt idx="9">
                  <c:v>1</c:v>
                </c:pt>
                <c:pt idx="10">
                  <c:v>1</c:v>
                </c:pt>
                <c:pt idx="11">
                  <c:v>0</c:v>
                </c:pt>
                <c:pt idx="12">
                  <c:v>0</c:v>
                </c:pt>
                <c:pt idx="13">
                  <c:v>1</c:v>
                </c:pt>
                <c:pt idx="14">
                  <c:v>1</c:v>
                </c:pt>
                <c:pt idx="15">
                  <c:v>0</c:v>
                </c:pt>
                <c:pt idx="16">
                  <c:v>-2</c:v>
                </c:pt>
                <c:pt idx="17">
                  <c:v>-2</c:v>
                </c:pt>
                <c:pt idx="18">
                  <c:v>-4</c:v>
                </c:pt>
                <c:pt idx="19">
                  <c:v>-4</c:v>
                </c:pt>
                <c:pt idx="20">
                  <c:v>-3</c:v>
                </c:pt>
                <c:pt idx="21">
                  <c:v>-3</c:v>
                </c:pt>
                <c:pt idx="22">
                  <c:v>-5</c:v>
                </c:pt>
                <c:pt idx="23">
                  <c:v>-5</c:v>
                </c:pt>
                <c:pt idx="24">
                  <c:v>-2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BC08-4B49-B8F3-891EB4FD606E}"/>
            </c:ext>
          </c:extLst>
        </c:ser>
        <c:ser>
          <c:idx val="2"/>
          <c:order val="2"/>
          <c:tx>
            <c:strRef>
              <c:f>Sunndal!$J$5</c:f>
              <c:strCache>
                <c:ptCount val="1"/>
                <c:pt idx="0">
                  <c:v>Store bustadar (&gt;160 kvm)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Sunndal!$G$6:$G$30</c:f>
              <c:numCache>
                <c:formatCode>General</c:formatCode>
                <c:ptCount val="25"/>
                <c:pt idx="0">
                  <c:v>2026</c:v>
                </c:pt>
                <c:pt idx="1">
                  <c:v>2027</c:v>
                </c:pt>
                <c:pt idx="2">
                  <c:v>2028</c:v>
                </c:pt>
                <c:pt idx="3">
                  <c:v>2029</c:v>
                </c:pt>
                <c:pt idx="4">
                  <c:v>2030</c:v>
                </c:pt>
                <c:pt idx="5">
                  <c:v>2031</c:v>
                </c:pt>
                <c:pt idx="6">
                  <c:v>2032</c:v>
                </c:pt>
                <c:pt idx="7">
                  <c:v>2033</c:v>
                </c:pt>
                <c:pt idx="8">
                  <c:v>2034</c:v>
                </c:pt>
                <c:pt idx="9">
                  <c:v>2035</c:v>
                </c:pt>
                <c:pt idx="10">
                  <c:v>2036</c:v>
                </c:pt>
                <c:pt idx="11">
                  <c:v>2037</c:v>
                </c:pt>
                <c:pt idx="12">
                  <c:v>2038</c:v>
                </c:pt>
                <c:pt idx="13">
                  <c:v>2039</c:v>
                </c:pt>
                <c:pt idx="14">
                  <c:v>2040</c:v>
                </c:pt>
                <c:pt idx="15">
                  <c:v>2041</c:v>
                </c:pt>
                <c:pt idx="16">
                  <c:v>2042</c:v>
                </c:pt>
                <c:pt idx="17">
                  <c:v>2043</c:v>
                </c:pt>
                <c:pt idx="18">
                  <c:v>2044</c:v>
                </c:pt>
                <c:pt idx="19">
                  <c:v>2045</c:v>
                </c:pt>
                <c:pt idx="20">
                  <c:v>2046</c:v>
                </c:pt>
                <c:pt idx="21">
                  <c:v>2047</c:v>
                </c:pt>
                <c:pt idx="22">
                  <c:v>2048</c:v>
                </c:pt>
                <c:pt idx="23">
                  <c:v>2049</c:v>
                </c:pt>
                <c:pt idx="24">
                  <c:v>2050</c:v>
                </c:pt>
              </c:numCache>
            </c:numRef>
          </c:cat>
          <c:val>
            <c:numRef>
              <c:f>Sunndal!$J$6:$J$30</c:f>
              <c:numCache>
                <c:formatCode>General</c:formatCode>
                <c:ptCount val="25"/>
                <c:pt idx="0">
                  <c:v>9</c:v>
                </c:pt>
                <c:pt idx="1">
                  <c:v>6</c:v>
                </c:pt>
                <c:pt idx="2">
                  <c:v>5</c:v>
                </c:pt>
                <c:pt idx="3">
                  <c:v>4</c:v>
                </c:pt>
                <c:pt idx="4">
                  <c:v>2</c:v>
                </c:pt>
                <c:pt idx="5">
                  <c:v>2</c:v>
                </c:pt>
                <c:pt idx="6">
                  <c:v>0</c:v>
                </c:pt>
                <c:pt idx="7">
                  <c:v>-1</c:v>
                </c:pt>
                <c:pt idx="8">
                  <c:v>0</c:v>
                </c:pt>
                <c:pt idx="9">
                  <c:v>-1</c:v>
                </c:pt>
                <c:pt idx="10">
                  <c:v>-1</c:v>
                </c:pt>
                <c:pt idx="11">
                  <c:v>-1</c:v>
                </c:pt>
                <c:pt idx="12">
                  <c:v>-3</c:v>
                </c:pt>
                <c:pt idx="13">
                  <c:v>-2</c:v>
                </c:pt>
                <c:pt idx="14">
                  <c:v>-1</c:v>
                </c:pt>
                <c:pt idx="15">
                  <c:v>-2</c:v>
                </c:pt>
                <c:pt idx="16">
                  <c:v>-4</c:v>
                </c:pt>
                <c:pt idx="17">
                  <c:v>-4</c:v>
                </c:pt>
                <c:pt idx="18">
                  <c:v>-4</c:v>
                </c:pt>
                <c:pt idx="19">
                  <c:v>-4</c:v>
                </c:pt>
                <c:pt idx="20">
                  <c:v>-4</c:v>
                </c:pt>
                <c:pt idx="21">
                  <c:v>-4</c:v>
                </c:pt>
                <c:pt idx="22">
                  <c:v>-6</c:v>
                </c:pt>
                <c:pt idx="23">
                  <c:v>-7</c:v>
                </c:pt>
                <c:pt idx="24">
                  <c:v>-4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BC08-4B49-B8F3-891EB4FD60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53851695"/>
        <c:axId val="1353853615"/>
      </c:lineChart>
      <c:catAx>
        <c:axId val="135385169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rgbClr val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53853615"/>
        <c:crosses val="autoZero"/>
        <c:auto val="1"/>
        <c:lblAlgn val="ctr"/>
        <c:lblOffset val="100"/>
        <c:noMultiLvlLbl val="0"/>
      </c:catAx>
      <c:valAx>
        <c:axId val="13538536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Tal etterspurte </a:t>
                </a:r>
                <a:r>
                  <a:rPr lang="nb-NO" err="1"/>
                  <a:t>bustadar</a:t>
                </a:r>
                <a:endParaRPr lang="nb-NO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538516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1100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effectLst/>
              </a:rPr>
              <a:t>Indeksert bustadetterspørsel fordelt på aldersgrupper mot 2050</a:t>
            </a:r>
            <a:r>
              <a:rPr lang="nb-NO" sz="1100" b="0" i="1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effectLst/>
              </a:rPr>
              <a:t> (2025=100, alder </a:t>
            </a:r>
            <a:r>
              <a:rPr lang="nb-NO" sz="1100" b="0" i="1" u="none" strike="noStrike" kern="1200" spc="0" baseline="0" err="1">
                <a:solidFill>
                  <a:srgbClr val="000000">
                    <a:lumMod val="65000"/>
                    <a:lumOff val="35000"/>
                  </a:srgbClr>
                </a:solidFill>
                <a:effectLst/>
              </a:rPr>
              <a:t>hushaldets</a:t>
            </a:r>
            <a:r>
              <a:rPr lang="nb-NO" sz="1100" b="0" i="1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effectLst/>
              </a:rPr>
              <a:t> kontaktperson)</a:t>
            </a:r>
            <a:endParaRPr lang="nb-NO" sz="1100" b="0" i="0" u="none" strike="noStrike" kern="1200" spc="0" baseline="0">
              <a:solidFill>
                <a:srgbClr val="000000">
                  <a:lumMod val="65000"/>
                  <a:lumOff val="35000"/>
                </a:srgbClr>
              </a:solidFill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'Ark3'!$C$1</c:f>
              <c:strCache>
                <c:ptCount val="1"/>
                <c:pt idx="0">
                  <c:v>Yngre hushald (0-66 år)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D53-4CAF-89A3-C2B9CE4C7BE3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'Ark3'!$B$106:$B$131</c:f>
              <c:numCache>
                <c:formatCode>General</c:formatCode>
                <c:ptCount val="26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  <c:pt idx="4">
                  <c:v>2029</c:v>
                </c:pt>
                <c:pt idx="5">
                  <c:v>2030</c:v>
                </c:pt>
                <c:pt idx="6">
                  <c:v>2031</c:v>
                </c:pt>
                <c:pt idx="7">
                  <c:v>2032</c:v>
                </c:pt>
                <c:pt idx="8">
                  <c:v>2033</c:v>
                </c:pt>
                <c:pt idx="9">
                  <c:v>2034</c:v>
                </c:pt>
                <c:pt idx="10">
                  <c:v>2035</c:v>
                </c:pt>
                <c:pt idx="11">
                  <c:v>2036</c:v>
                </c:pt>
                <c:pt idx="12">
                  <c:v>2037</c:v>
                </c:pt>
                <c:pt idx="13">
                  <c:v>2038</c:v>
                </c:pt>
                <c:pt idx="14">
                  <c:v>2039</c:v>
                </c:pt>
                <c:pt idx="15">
                  <c:v>2040</c:v>
                </c:pt>
                <c:pt idx="16">
                  <c:v>2041</c:v>
                </c:pt>
                <c:pt idx="17">
                  <c:v>2042</c:v>
                </c:pt>
                <c:pt idx="18">
                  <c:v>2043</c:v>
                </c:pt>
                <c:pt idx="19">
                  <c:v>2044</c:v>
                </c:pt>
                <c:pt idx="20">
                  <c:v>2045</c:v>
                </c:pt>
                <c:pt idx="21">
                  <c:v>2046</c:v>
                </c:pt>
                <c:pt idx="22">
                  <c:v>2047</c:v>
                </c:pt>
                <c:pt idx="23">
                  <c:v>2048</c:v>
                </c:pt>
                <c:pt idx="24">
                  <c:v>2049</c:v>
                </c:pt>
                <c:pt idx="25">
                  <c:v>2050</c:v>
                </c:pt>
              </c:numCache>
            </c:numRef>
          </c:cat>
          <c:val>
            <c:numRef>
              <c:f>'Ark3'!$C$106:$C$131</c:f>
              <c:numCache>
                <c:formatCode>General</c:formatCode>
                <c:ptCount val="26"/>
                <c:pt idx="0">
                  <c:v>100</c:v>
                </c:pt>
                <c:pt idx="1">
                  <c:v>99.562171628721543</c:v>
                </c:pt>
                <c:pt idx="2">
                  <c:v>98.380035026269709</c:v>
                </c:pt>
                <c:pt idx="3">
                  <c:v>97.767075306479853</c:v>
                </c:pt>
                <c:pt idx="4">
                  <c:v>97.197898423817861</c:v>
                </c:pt>
                <c:pt idx="5">
                  <c:v>95.928196147110327</c:v>
                </c:pt>
                <c:pt idx="6">
                  <c:v>95.665499124343256</c:v>
                </c:pt>
                <c:pt idx="7">
                  <c:v>95.052539404553414</c:v>
                </c:pt>
                <c:pt idx="8">
                  <c:v>94.264448336252187</c:v>
                </c:pt>
                <c:pt idx="9">
                  <c:v>93.213660245183888</c:v>
                </c:pt>
                <c:pt idx="10">
                  <c:v>92.206654991243425</c:v>
                </c:pt>
                <c:pt idx="11">
                  <c:v>91.243432574430827</c:v>
                </c:pt>
                <c:pt idx="12">
                  <c:v>90.061295971978979</c:v>
                </c:pt>
                <c:pt idx="13">
                  <c:v>89.09807355516638</c:v>
                </c:pt>
                <c:pt idx="14">
                  <c:v>87.959719789842381</c:v>
                </c:pt>
                <c:pt idx="15">
                  <c:v>87.34676007005254</c:v>
                </c:pt>
                <c:pt idx="16">
                  <c:v>87.30297723292469</c:v>
                </c:pt>
                <c:pt idx="17">
                  <c:v>86.908931698774083</c:v>
                </c:pt>
                <c:pt idx="18">
                  <c:v>86.821366024518383</c:v>
                </c:pt>
                <c:pt idx="19">
                  <c:v>86.514886164623476</c:v>
                </c:pt>
                <c:pt idx="20">
                  <c:v>86.383537653239927</c:v>
                </c:pt>
                <c:pt idx="21">
                  <c:v>86.295971978984241</c:v>
                </c:pt>
                <c:pt idx="22">
                  <c:v>86.120840630472856</c:v>
                </c:pt>
                <c:pt idx="23">
                  <c:v>85.814360770577935</c:v>
                </c:pt>
                <c:pt idx="24">
                  <c:v>85.683012259194385</c:v>
                </c:pt>
                <c:pt idx="25">
                  <c:v>85.157618213660243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D53-4CAF-89A3-C2B9CE4C7BE3}"/>
            </c:ext>
          </c:extLst>
        </c:ser>
        <c:ser>
          <c:idx val="1"/>
          <c:order val="1"/>
          <c:tx>
            <c:strRef>
              <c:f>'Ark3'!$D$1</c:f>
              <c:strCache>
                <c:ptCount val="1"/>
                <c:pt idx="0">
                  <c:v>Eldre hushald (67+ år)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dPt>
            <c:idx val="0"/>
            <c:marker>
              <c:symbol val="circle"/>
              <c:size val="5"/>
              <c:spPr>
                <a:solidFill>
                  <a:schemeClr val="bg1"/>
                </a:solidFill>
                <a:ln w="12700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12700" cap="rnd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9D53-4CAF-89A3-C2B9CE4C7BE3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D53-4CAF-89A3-C2B9CE4C7BE3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5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'Ark3'!$B$106:$B$131</c:f>
              <c:numCache>
                <c:formatCode>General</c:formatCode>
                <c:ptCount val="26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  <c:pt idx="4">
                  <c:v>2029</c:v>
                </c:pt>
                <c:pt idx="5">
                  <c:v>2030</c:v>
                </c:pt>
                <c:pt idx="6">
                  <c:v>2031</c:v>
                </c:pt>
                <c:pt idx="7">
                  <c:v>2032</c:v>
                </c:pt>
                <c:pt idx="8">
                  <c:v>2033</c:v>
                </c:pt>
                <c:pt idx="9">
                  <c:v>2034</c:v>
                </c:pt>
                <c:pt idx="10">
                  <c:v>2035</c:v>
                </c:pt>
                <c:pt idx="11">
                  <c:v>2036</c:v>
                </c:pt>
                <c:pt idx="12">
                  <c:v>2037</c:v>
                </c:pt>
                <c:pt idx="13">
                  <c:v>2038</c:v>
                </c:pt>
                <c:pt idx="14">
                  <c:v>2039</c:v>
                </c:pt>
                <c:pt idx="15">
                  <c:v>2040</c:v>
                </c:pt>
                <c:pt idx="16">
                  <c:v>2041</c:v>
                </c:pt>
                <c:pt idx="17">
                  <c:v>2042</c:v>
                </c:pt>
                <c:pt idx="18">
                  <c:v>2043</c:v>
                </c:pt>
                <c:pt idx="19">
                  <c:v>2044</c:v>
                </c:pt>
                <c:pt idx="20">
                  <c:v>2045</c:v>
                </c:pt>
                <c:pt idx="21">
                  <c:v>2046</c:v>
                </c:pt>
                <c:pt idx="22">
                  <c:v>2047</c:v>
                </c:pt>
                <c:pt idx="23">
                  <c:v>2048</c:v>
                </c:pt>
                <c:pt idx="24">
                  <c:v>2049</c:v>
                </c:pt>
                <c:pt idx="25">
                  <c:v>2050</c:v>
                </c:pt>
              </c:numCache>
            </c:numRef>
          </c:cat>
          <c:val>
            <c:numRef>
              <c:f>'Ark3'!$D$106:$D$131</c:f>
              <c:numCache>
                <c:formatCode>General</c:formatCode>
                <c:ptCount val="26"/>
                <c:pt idx="0">
                  <c:v>100</c:v>
                </c:pt>
                <c:pt idx="1">
                  <c:v>102.79279279279278</c:v>
                </c:pt>
                <c:pt idx="2">
                  <c:v>106.3963963963964</c:v>
                </c:pt>
                <c:pt idx="3">
                  <c:v>108.64864864864865</c:v>
                </c:pt>
                <c:pt idx="4">
                  <c:v>110.90090090090089</c:v>
                </c:pt>
                <c:pt idx="5">
                  <c:v>113.42342342342342</c:v>
                </c:pt>
                <c:pt idx="6">
                  <c:v>114.5945945945946</c:v>
                </c:pt>
                <c:pt idx="7">
                  <c:v>116.4864864864865</c:v>
                </c:pt>
                <c:pt idx="8">
                  <c:v>117.65765765765765</c:v>
                </c:pt>
                <c:pt idx="9">
                  <c:v>120.45045045045045</c:v>
                </c:pt>
                <c:pt idx="10">
                  <c:v>122.52252252252251</c:v>
                </c:pt>
                <c:pt idx="11">
                  <c:v>125.13513513513514</c:v>
                </c:pt>
                <c:pt idx="12">
                  <c:v>127.1171171171171</c:v>
                </c:pt>
                <c:pt idx="13">
                  <c:v>128.64864864864865</c:v>
                </c:pt>
                <c:pt idx="14">
                  <c:v>130.81081081081081</c:v>
                </c:pt>
                <c:pt idx="15">
                  <c:v>132.52252252252254</c:v>
                </c:pt>
                <c:pt idx="16">
                  <c:v>132.43243243243242</c:v>
                </c:pt>
                <c:pt idx="17">
                  <c:v>133.15315315315314</c:v>
                </c:pt>
                <c:pt idx="18">
                  <c:v>132.25225225225225</c:v>
                </c:pt>
                <c:pt idx="19">
                  <c:v>131.98198198198199</c:v>
                </c:pt>
                <c:pt idx="20">
                  <c:v>131.17117117117115</c:v>
                </c:pt>
                <c:pt idx="21">
                  <c:v>130.72072072072072</c:v>
                </c:pt>
                <c:pt idx="22">
                  <c:v>130.63063063063063</c:v>
                </c:pt>
                <c:pt idx="23">
                  <c:v>130.27027027027026</c:v>
                </c:pt>
                <c:pt idx="24">
                  <c:v>129.45945945945948</c:v>
                </c:pt>
                <c:pt idx="25">
                  <c:v>129.27927927927928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9D53-4CAF-89A3-C2B9CE4C7B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59319888"/>
        <c:axId val="1959320368"/>
      </c:lineChart>
      <c:catAx>
        <c:axId val="19593198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959320368"/>
        <c:crosses val="autoZero"/>
        <c:auto val="1"/>
        <c:lblAlgn val="ctr"/>
        <c:lblOffset val="100"/>
        <c:noMultiLvlLbl val="0"/>
      </c:catAx>
      <c:valAx>
        <c:axId val="1959320368"/>
        <c:scaling>
          <c:orientation val="minMax"/>
          <c:min val="8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050" b="0" i="0" u="none" strike="noStrike" kern="1200" baseline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Indeks (år 2025=100)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959319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Sunndal!$B$5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Sunndal!$A$6:$A$19</c:f>
              <c:strCache>
                <c:ptCount val="14"/>
                <c:pt idx="0">
                  <c:v>0-29 kvm</c:v>
                </c:pt>
                <c:pt idx="1">
                  <c:v>30-39 kvm</c:v>
                </c:pt>
                <c:pt idx="2">
                  <c:v>40-49 kvm</c:v>
                </c:pt>
                <c:pt idx="3">
                  <c:v>50-59 kvm</c:v>
                </c:pt>
                <c:pt idx="4">
                  <c:v>60-79 kvm</c:v>
                </c:pt>
                <c:pt idx="5">
                  <c:v>80-99 kvm</c:v>
                </c:pt>
                <c:pt idx="6">
                  <c:v>100-119 kvm</c:v>
                </c:pt>
                <c:pt idx="7">
                  <c:v>120-139 kvm</c:v>
                </c:pt>
                <c:pt idx="8">
                  <c:v>140-159 kvm</c:v>
                </c:pt>
                <c:pt idx="9">
                  <c:v>160-199 kvm</c:v>
                </c:pt>
                <c:pt idx="10">
                  <c:v>200-249 kvm</c:v>
                </c:pt>
                <c:pt idx="11">
                  <c:v>250-299 kvm</c:v>
                </c:pt>
                <c:pt idx="12">
                  <c:v>300-349 kvm</c:v>
                </c:pt>
                <c:pt idx="13">
                  <c:v>350+ kvm</c:v>
                </c:pt>
              </c:strCache>
            </c:strRef>
          </c:cat>
          <c:val>
            <c:numRef>
              <c:f>Sunndal!$B$6:$B$19</c:f>
              <c:numCache>
                <c:formatCode>General</c:formatCode>
                <c:ptCount val="14"/>
                <c:pt idx="0">
                  <c:v>0</c:v>
                </c:pt>
                <c:pt idx="1">
                  <c:v>1</c:v>
                </c:pt>
                <c:pt idx="2">
                  <c:v>18</c:v>
                </c:pt>
                <c:pt idx="3">
                  <c:v>29</c:v>
                </c:pt>
                <c:pt idx="4">
                  <c:v>102</c:v>
                </c:pt>
                <c:pt idx="5">
                  <c:v>106</c:v>
                </c:pt>
                <c:pt idx="6">
                  <c:v>119</c:v>
                </c:pt>
                <c:pt idx="7">
                  <c:v>106</c:v>
                </c:pt>
                <c:pt idx="8">
                  <c:v>111</c:v>
                </c:pt>
                <c:pt idx="9">
                  <c:v>235</c:v>
                </c:pt>
                <c:pt idx="10">
                  <c:v>165</c:v>
                </c:pt>
                <c:pt idx="11">
                  <c:v>61</c:v>
                </c:pt>
                <c:pt idx="12">
                  <c:v>20</c:v>
                </c:pt>
                <c:pt idx="13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9C-4987-A9B3-F139BFEB5BA6}"/>
            </c:ext>
          </c:extLst>
        </c:ser>
        <c:ser>
          <c:idx val="1"/>
          <c:order val="1"/>
          <c:tx>
            <c:strRef>
              <c:f>Sunndal!$C$5</c:f>
              <c:strCache>
                <c:ptCount val="1"/>
                <c:pt idx="0">
                  <c:v>2050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Sunndal!$A$6:$A$19</c:f>
              <c:strCache>
                <c:ptCount val="14"/>
                <c:pt idx="0">
                  <c:v>0-29 kvm</c:v>
                </c:pt>
                <c:pt idx="1">
                  <c:v>30-39 kvm</c:v>
                </c:pt>
                <c:pt idx="2">
                  <c:v>40-49 kvm</c:v>
                </c:pt>
                <c:pt idx="3">
                  <c:v>50-59 kvm</c:v>
                </c:pt>
                <c:pt idx="4">
                  <c:v>60-79 kvm</c:v>
                </c:pt>
                <c:pt idx="5">
                  <c:v>80-99 kvm</c:v>
                </c:pt>
                <c:pt idx="6">
                  <c:v>100-119 kvm</c:v>
                </c:pt>
                <c:pt idx="7">
                  <c:v>120-139 kvm</c:v>
                </c:pt>
                <c:pt idx="8">
                  <c:v>140-159 kvm</c:v>
                </c:pt>
                <c:pt idx="9">
                  <c:v>160-199 kvm</c:v>
                </c:pt>
                <c:pt idx="10">
                  <c:v>200-249 kvm</c:v>
                </c:pt>
                <c:pt idx="11">
                  <c:v>250-299 kvm</c:v>
                </c:pt>
                <c:pt idx="12">
                  <c:v>300-349 kvm</c:v>
                </c:pt>
                <c:pt idx="13">
                  <c:v>350+ kvm</c:v>
                </c:pt>
              </c:strCache>
            </c:strRef>
          </c:cat>
          <c:val>
            <c:numRef>
              <c:f>Sunndal!$C$6:$C$19</c:f>
              <c:numCache>
                <c:formatCode>General</c:formatCode>
                <c:ptCount val="14"/>
                <c:pt idx="0">
                  <c:v>3</c:v>
                </c:pt>
                <c:pt idx="1">
                  <c:v>7</c:v>
                </c:pt>
                <c:pt idx="2">
                  <c:v>27</c:v>
                </c:pt>
                <c:pt idx="3">
                  <c:v>45</c:v>
                </c:pt>
                <c:pt idx="4">
                  <c:v>145</c:v>
                </c:pt>
                <c:pt idx="5">
                  <c:v>143</c:v>
                </c:pt>
                <c:pt idx="6">
                  <c:v>155</c:v>
                </c:pt>
                <c:pt idx="7">
                  <c:v>137</c:v>
                </c:pt>
                <c:pt idx="8">
                  <c:v>143</c:v>
                </c:pt>
                <c:pt idx="9">
                  <c:v>299</c:v>
                </c:pt>
                <c:pt idx="10">
                  <c:v>200</c:v>
                </c:pt>
                <c:pt idx="11">
                  <c:v>75</c:v>
                </c:pt>
                <c:pt idx="12">
                  <c:v>25</c:v>
                </c:pt>
                <c:pt idx="13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89C-4987-A9B3-F139BFEB5B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32815199"/>
        <c:axId val="832813759"/>
      </c:barChart>
      <c:catAx>
        <c:axId val="8328151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32813759"/>
        <c:crosses val="autoZero"/>
        <c:auto val="1"/>
        <c:lblAlgn val="ctr"/>
        <c:lblOffset val="100"/>
        <c:noMultiLvlLbl val="0"/>
      </c:catAx>
      <c:valAx>
        <c:axId val="8328137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Tal etterspurte </a:t>
                </a:r>
                <a:r>
                  <a:rPr lang="nb-NO" err="1"/>
                  <a:t>bustadar</a:t>
                </a:r>
                <a:endParaRPr lang="nb-NO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328151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>
              <a:lumMod val="65000"/>
              <a:lumOff val="35000"/>
            </a:schemeClr>
          </a:solidFill>
        </a:defRPr>
      </a:pPr>
      <a:endParaRPr lang="nb-NO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/>
              <a:t>2025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'Ark6'!$B$4</c:f>
              <c:strCache>
                <c:ptCount val="1"/>
                <c:pt idx="0">
                  <c:v>2025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FDC-4E02-B064-40545ACE3F5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FDC-4E02-B064-40545ACE3F5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FDC-4E02-B064-40545ACE3F5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FDC-4E02-B064-40545ACE3F5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FDC-4E02-B064-40545ACE3F56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CFDC-4E02-B064-40545ACE3F56}"/>
              </c:ext>
            </c:extLst>
          </c:dPt>
          <c:dLbls>
            <c:dLbl>
              <c:idx val="0"/>
              <c:numFmt formatCode="#,##0" sourceLinked="0"/>
              <c:spPr>
                <a:solidFill>
                  <a:schemeClr val="accent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CFDC-4E02-B064-40545ACE3F56}"/>
                </c:ext>
              </c:extLst>
            </c:dLbl>
            <c:dLbl>
              <c:idx val="1"/>
              <c:numFmt formatCode="#,##0" sourceLinked="0"/>
              <c:spPr>
                <a:solidFill>
                  <a:schemeClr val="accent2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CFDC-4E02-B064-40545ACE3F56}"/>
                </c:ext>
              </c:extLst>
            </c:dLbl>
            <c:dLbl>
              <c:idx val="2"/>
              <c:numFmt formatCode="#,##0" sourceLinked="0"/>
              <c:spPr>
                <a:solidFill>
                  <a:schemeClr val="accent3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CFDC-4E02-B064-40545ACE3F56}"/>
                </c:ext>
              </c:extLst>
            </c:dLbl>
            <c:dLbl>
              <c:idx val="3"/>
              <c:numFmt formatCode="#,##0" sourceLinked="0"/>
              <c:spPr>
                <a:solidFill>
                  <a:schemeClr val="accent4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CFDC-4E02-B064-40545ACE3F56}"/>
                </c:ext>
              </c:extLst>
            </c:dLbl>
            <c:dLbl>
              <c:idx val="4"/>
              <c:numFmt formatCode="#,##0" sourceLinked="0"/>
              <c:spPr>
                <a:solidFill>
                  <a:schemeClr val="accent5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CFDC-4E02-B064-40545ACE3F56}"/>
                </c:ext>
              </c:extLst>
            </c:dLbl>
            <c:dLbl>
              <c:idx val="5"/>
              <c:numFmt formatCode="#,##0" sourceLinked="0"/>
              <c:spPr>
                <a:solidFill>
                  <a:schemeClr val="accent6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CFDC-4E02-B064-40545ACE3F56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'Ark6'!$A$5:$A$10</c:f>
              <c:strCache>
                <c:ptCount val="6"/>
                <c:pt idx="0">
                  <c:v>1-personhushald</c:v>
                </c:pt>
                <c:pt idx="1">
                  <c:v>2 pers.</c:v>
                </c:pt>
                <c:pt idx="2">
                  <c:v>3 pers.</c:v>
                </c:pt>
                <c:pt idx="3">
                  <c:v>4 pers.</c:v>
                </c:pt>
                <c:pt idx="4">
                  <c:v>5 pers.</c:v>
                </c:pt>
                <c:pt idx="5">
                  <c:v>6+ pers.</c:v>
                </c:pt>
              </c:strCache>
            </c:strRef>
          </c:cat>
          <c:val>
            <c:numRef>
              <c:f>'Ark6'!$B$5:$B$10</c:f>
              <c:numCache>
                <c:formatCode>General</c:formatCode>
                <c:ptCount val="6"/>
                <c:pt idx="0">
                  <c:v>1360</c:v>
                </c:pt>
                <c:pt idx="1">
                  <c:v>1106</c:v>
                </c:pt>
                <c:pt idx="2">
                  <c:v>393</c:v>
                </c:pt>
                <c:pt idx="3">
                  <c:v>341</c:v>
                </c:pt>
                <c:pt idx="4">
                  <c:v>144</c:v>
                </c:pt>
                <c:pt idx="5">
                  <c:v>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CFDC-4E02-B064-40545ACE3F5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nb-NO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/>
              <a:t>2050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'Ark6'!$C$4</c:f>
              <c:strCache>
                <c:ptCount val="1"/>
                <c:pt idx="0">
                  <c:v>2050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1EF-4F0A-8E9E-81B27A53BB5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1EF-4F0A-8E9E-81B27A53BB5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1EF-4F0A-8E9E-81B27A53BB5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1EF-4F0A-8E9E-81B27A53BB5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1EF-4F0A-8E9E-81B27A53BB5E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A1EF-4F0A-8E9E-81B27A53BB5E}"/>
              </c:ext>
            </c:extLst>
          </c:dPt>
          <c:dLbls>
            <c:dLbl>
              <c:idx val="0"/>
              <c:numFmt formatCode="#,##0" sourceLinked="0"/>
              <c:spPr>
                <a:solidFill>
                  <a:schemeClr val="accent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A1EF-4F0A-8E9E-81B27A53BB5E}"/>
                </c:ext>
              </c:extLst>
            </c:dLbl>
            <c:dLbl>
              <c:idx val="1"/>
              <c:numFmt formatCode="#,##0" sourceLinked="0"/>
              <c:spPr>
                <a:solidFill>
                  <a:schemeClr val="accent2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A1EF-4F0A-8E9E-81B27A53BB5E}"/>
                </c:ext>
              </c:extLst>
            </c:dLbl>
            <c:dLbl>
              <c:idx val="2"/>
              <c:numFmt formatCode="#,##0" sourceLinked="0"/>
              <c:spPr>
                <a:solidFill>
                  <a:schemeClr val="accent3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A1EF-4F0A-8E9E-81B27A53BB5E}"/>
                </c:ext>
              </c:extLst>
            </c:dLbl>
            <c:dLbl>
              <c:idx val="3"/>
              <c:numFmt formatCode="#,##0" sourceLinked="0"/>
              <c:spPr>
                <a:solidFill>
                  <a:schemeClr val="accent4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A1EF-4F0A-8E9E-81B27A53BB5E}"/>
                </c:ext>
              </c:extLst>
            </c:dLbl>
            <c:dLbl>
              <c:idx val="4"/>
              <c:numFmt formatCode="#,##0" sourceLinked="0"/>
              <c:spPr>
                <a:solidFill>
                  <a:schemeClr val="accent5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A1EF-4F0A-8E9E-81B27A53BB5E}"/>
                </c:ext>
              </c:extLst>
            </c:dLbl>
            <c:dLbl>
              <c:idx val="5"/>
              <c:numFmt formatCode="#,##0" sourceLinked="0"/>
              <c:spPr>
                <a:solidFill>
                  <a:schemeClr val="accent6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A1EF-4F0A-8E9E-81B27A53BB5E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'Ark6'!$A$5:$A$10</c:f>
              <c:strCache>
                <c:ptCount val="6"/>
                <c:pt idx="0">
                  <c:v>1-personhushald</c:v>
                </c:pt>
                <c:pt idx="1">
                  <c:v>2 pers.</c:v>
                </c:pt>
                <c:pt idx="2">
                  <c:v>3 pers.</c:v>
                </c:pt>
                <c:pt idx="3">
                  <c:v>4 pers.</c:v>
                </c:pt>
                <c:pt idx="4">
                  <c:v>5 pers.</c:v>
                </c:pt>
                <c:pt idx="5">
                  <c:v>6+ pers.</c:v>
                </c:pt>
              </c:strCache>
            </c:strRef>
          </c:cat>
          <c:val>
            <c:numRef>
              <c:f>'Ark6'!$C$5:$C$10</c:f>
              <c:numCache>
                <c:formatCode>General</c:formatCode>
                <c:ptCount val="6"/>
                <c:pt idx="0">
                  <c:v>1432</c:v>
                </c:pt>
                <c:pt idx="1">
                  <c:v>1121</c:v>
                </c:pt>
                <c:pt idx="2">
                  <c:v>353</c:v>
                </c:pt>
                <c:pt idx="3">
                  <c:v>302</c:v>
                </c:pt>
                <c:pt idx="4">
                  <c:v>131</c:v>
                </c:pt>
                <c:pt idx="5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A1EF-4F0A-8E9E-81B27A53BB5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nb-NO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nb-NO" sz="1200" b="1">
                <a:solidFill>
                  <a:sysClr val="windowText" lastClr="000000"/>
                </a:solidFill>
              </a:rPr>
              <a:t>Andel personar (%)</a:t>
            </a:r>
            <a:r>
              <a:rPr lang="nb-NO" sz="1200" b="1" baseline="0">
                <a:solidFill>
                  <a:sysClr val="windowText" lastClr="000000"/>
                </a:solidFill>
              </a:rPr>
              <a:t> etter hushaldningstype (2024)</a:t>
            </a:r>
            <a:endParaRPr lang="nb-NO" sz="1200" b="1">
              <a:solidFill>
                <a:sysClr val="windowText" lastClr="0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>
        <c:manualLayout>
          <c:layoutTarget val="inner"/>
          <c:xMode val="edge"/>
          <c:yMode val="edge"/>
          <c:x val="0.13833630928748322"/>
          <c:y val="0.10523533647593168"/>
          <c:w val="0.83189126629484222"/>
          <c:h val="0.8081916601677814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Personer!$B$5:$F$5</c:f>
              <c:strCache>
                <c:ptCount val="5"/>
                <c:pt idx="0">
                  <c:v>1 person</c:v>
                </c:pt>
                <c:pt idx="1">
                  <c:v>2 personar</c:v>
                </c:pt>
                <c:pt idx="2">
                  <c:v>3 personar</c:v>
                </c:pt>
                <c:pt idx="3">
                  <c:v>4 personar</c:v>
                </c:pt>
                <c:pt idx="4">
                  <c:v>5 personar +</c:v>
                </c:pt>
              </c:strCache>
            </c:strRef>
          </c:cat>
          <c:val>
            <c:numRef>
              <c:f>Personer!$B$25:$F$25</c:f>
              <c:numCache>
                <c:formatCode>0.0</c:formatCode>
                <c:ptCount val="5"/>
                <c:pt idx="0">
                  <c:v>20.8</c:v>
                </c:pt>
                <c:pt idx="1">
                  <c:v>30</c:v>
                </c:pt>
                <c:pt idx="2">
                  <c:v>16.100000000000001</c:v>
                </c:pt>
                <c:pt idx="3">
                  <c:v>20</c:v>
                </c:pt>
                <c:pt idx="4">
                  <c:v>13.1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41-436C-9B38-6CCD8649D7D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000421423"/>
        <c:axId val="2000419503"/>
      </c:barChart>
      <c:catAx>
        <c:axId val="20004214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000419503"/>
        <c:crosses val="autoZero"/>
        <c:auto val="1"/>
        <c:lblAlgn val="ctr"/>
        <c:lblOffset val="100"/>
        <c:noMultiLvlLbl val="0"/>
      </c:catAx>
      <c:valAx>
        <c:axId val="20004195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000"/>
                  <a:t>Prosent</a:t>
                </a:r>
              </a:p>
            </c:rich>
          </c:tx>
          <c:layout>
            <c:manualLayout>
              <c:xMode val="edge"/>
              <c:yMode val="edge"/>
              <c:x val="4.55821076407652E-3"/>
              <c:y val="0.4245059743507198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0004214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nn-NO" sz="1200" b="1" i="0" u="none" strike="noStrike" kern="1200" spc="0" baseline="0" dirty="0" err="1">
                <a:solidFill>
                  <a:schemeClr val="tx1"/>
                </a:solidFill>
              </a:rPr>
              <a:t>Andelen</a:t>
            </a:r>
            <a:r>
              <a:rPr lang="nn-NO" sz="1200" b="1" i="0" u="none" strike="noStrike" kern="1200" spc="0" baseline="0" dirty="0">
                <a:solidFill>
                  <a:schemeClr val="tx1"/>
                </a:solidFill>
              </a:rPr>
              <a:t> hushald etter hushaldingstype (2024)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Personer!$B$41</c:f>
              <c:strCache>
                <c:ptCount val="1"/>
                <c:pt idx="0">
                  <c:v>1 person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Personer!$B$61</c:f>
              <c:numCache>
                <c:formatCode>0.0</c:formatCode>
                <c:ptCount val="1"/>
                <c:pt idx="0">
                  <c:v>42.8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C2-464D-BDCF-D941DA58F568}"/>
            </c:ext>
          </c:extLst>
        </c:ser>
        <c:ser>
          <c:idx val="1"/>
          <c:order val="1"/>
          <c:tx>
            <c:strRef>
              <c:f>Personer!$C$41</c:f>
              <c:strCache>
                <c:ptCount val="1"/>
                <c:pt idx="0">
                  <c:v>2 personar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Personer!$C$61</c:f>
              <c:numCache>
                <c:formatCode>0.0</c:formatCode>
                <c:ptCount val="1"/>
                <c:pt idx="0">
                  <c:v>30.9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3C2-464D-BDCF-D941DA58F568}"/>
            </c:ext>
          </c:extLst>
        </c:ser>
        <c:ser>
          <c:idx val="2"/>
          <c:order val="2"/>
          <c:tx>
            <c:strRef>
              <c:f>Personer!$D$41</c:f>
              <c:strCache>
                <c:ptCount val="1"/>
                <c:pt idx="0">
                  <c:v>3 personar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Personer!$D$61</c:f>
              <c:numCache>
                <c:formatCode>0.0</c:formatCode>
                <c:ptCount val="1"/>
                <c:pt idx="0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3C2-464D-BDCF-D941DA58F568}"/>
            </c:ext>
          </c:extLst>
        </c:ser>
        <c:ser>
          <c:idx val="3"/>
          <c:order val="3"/>
          <c:tx>
            <c:strRef>
              <c:f>Personer!$E$41</c:f>
              <c:strCache>
                <c:ptCount val="1"/>
                <c:pt idx="0">
                  <c:v>4 personar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Personer!$E$61</c:f>
              <c:numCache>
                <c:formatCode>0.0</c:formatCode>
                <c:ptCount val="1"/>
                <c:pt idx="0">
                  <c:v>10.3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3C2-464D-BDCF-D941DA58F568}"/>
            </c:ext>
          </c:extLst>
        </c:ser>
        <c:ser>
          <c:idx val="4"/>
          <c:order val="4"/>
          <c:tx>
            <c:strRef>
              <c:f>Personer!$F$41</c:f>
              <c:strCache>
                <c:ptCount val="1"/>
                <c:pt idx="0">
                  <c:v>5 personar +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Personer!$F$61</c:f>
              <c:numCache>
                <c:formatCode>0.0</c:formatCode>
                <c:ptCount val="1"/>
                <c:pt idx="0">
                  <c:v>4.9000000000000004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3C2-464D-BDCF-D941DA58F56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525814192"/>
        <c:axId val="525815152"/>
      </c:barChart>
      <c:catAx>
        <c:axId val="52581419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25815152"/>
        <c:crosses val="autoZero"/>
        <c:auto val="1"/>
        <c:lblAlgn val="ctr"/>
        <c:lblOffset val="100"/>
        <c:noMultiLvlLbl val="0"/>
      </c:catAx>
      <c:valAx>
        <c:axId val="525815152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Prosent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2581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Familier!$B$5:$G$5</c:f>
              <c:strCache>
                <c:ptCount val="6"/>
                <c:pt idx="0">
                  <c:v>Einpersonfamilie</c:v>
                </c:pt>
                <c:pt idx="1">
                  <c:v>Par med barn under 18 år</c:v>
                </c:pt>
                <c:pt idx="2">
                  <c:v>Einslege med barn under 18 år</c:v>
                </c:pt>
                <c:pt idx="3">
                  <c:v>Par utan barn</c:v>
                </c:pt>
                <c:pt idx="4">
                  <c:v>Par med vaksne barn </c:v>
                </c:pt>
                <c:pt idx="5">
                  <c:v>Einslege med vaksne barn </c:v>
                </c:pt>
              </c:strCache>
            </c:strRef>
          </c:cat>
          <c:val>
            <c:numRef>
              <c:f>Familier!$B$25:$G$25</c:f>
              <c:numCache>
                <c:formatCode>0</c:formatCode>
                <c:ptCount val="6"/>
                <c:pt idx="0">
                  <c:v>1637</c:v>
                </c:pt>
                <c:pt idx="1">
                  <c:v>570</c:v>
                </c:pt>
                <c:pt idx="2">
                  <c:v>155</c:v>
                </c:pt>
                <c:pt idx="3">
                  <c:v>880</c:v>
                </c:pt>
                <c:pt idx="4">
                  <c:v>183</c:v>
                </c:pt>
                <c:pt idx="5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FD-4FF6-9FA4-551FDAF198E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99536208"/>
        <c:axId val="1899536688"/>
      </c:barChart>
      <c:catAx>
        <c:axId val="1899536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899536688"/>
        <c:crosses val="autoZero"/>
        <c:auto val="1"/>
        <c:lblAlgn val="ctr"/>
        <c:lblOffset val="100"/>
        <c:noMultiLvlLbl val="0"/>
      </c:catAx>
      <c:valAx>
        <c:axId val="1899536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hushald</a:t>
                </a:r>
              </a:p>
            </c:rich>
          </c:tx>
          <c:layout>
            <c:manualLayout>
              <c:xMode val="edge"/>
              <c:yMode val="edge"/>
              <c:x val="1.0624169986719787E-2"/>
              <c:y val="0.4147018761023326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899536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E8D2A1-0706-6744-A4E8-0F38EAE2C7FD}" type="datetimeFigureOut">
              <a:rPr lang="en-US" smtClean="0"/>
              <a:t>8/31/2025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17CEC5-0B96-A348-9269-31CD4F5EB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850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F02F95-CCF1-4001-4228-749F7EF2ED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3908C57F-BA80-1830-2902-DB0A74A3E6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94FAA9F9-F4EE-602E-03AD-0722470859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1AADBEFC-4858-F48E-589A-21BB9C66A2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17CEC5-0B96-A348-9269-31CD4F5EBFE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843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17CEC5-0B96-A348-9269-31CD4F5EBFE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8915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17CEC5-0B96-A348-9269-31CD4F5EBFE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8356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17CEC5-0B96-A348-9269-31CD4F5EBFE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1596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17CEC5-0B96-A348-9269-31CD4F5EBFE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3828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3D7CB2-E902-45DA-8EA8-4289311C0612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7268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or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5C6909D-F2A1-AB2A-3974-5A8F09ED8E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77486" y="1354321"/>
            <a:ext cx="7818121" cy="770861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chemeClr val="bg1"/>
                </a:solidFill>
                <a:latin typeface="Poppins SemiBold" pitchFamily="2" charset="77"/>
                <a:ea typeface="Poppins SemiBold" pitchFamily="2" charset="77"/>
                <a:cs typeface="Poppins SemiBold" pitchFamily="2" charset="77"/>
              </a:defRPr>
            </a:lvl1pPr>
          </a:lstStyle>
          <a:p>
            <a:r>
              <a:rPr lang="nb-NO"/>
              <a:t>Klikk for å redigere tittel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7486" y="2254029"/>
            <a:ext cx="7818121" cy="31772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  <a:lvl2pPr marL="457189" indent="0" algn="ctr">
              <a:buNone/>
              <a:defRPr sz="2000"/>
            </a:lvl2pPr>
            <a:lvl3pPr marL="914378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2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pPr lvl="0"/>
            <a:r>
              <a:rPr lang="nb-NO"/>
              <a:t>Klikk for å redigere undertittel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38996" y="4875333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pPr algn="r"/>
            <a:r>
              <a:rPr lang="en-US" err="1"/>
              <a:t>Forfattar</a:t>
            </a:r>
            <a:r>
              <a:rPr lang="en-US"/>
              <a:t> </a:t>
            </a:r>
            <a:r>
              <a:rPr lang="en-US" err="1"/>
              <a:t>og</a:t>
            </a:r>
            <a:r>
              <a:rPr lang="en-US"/>
              <a:t> </a:t>
            </a:r>
            <a:r>
              <a:rPr lang="en-US" err="1"/>
              <a:t>dato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aldsboks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F45011AB-6245-554E-9DD7-CEF0B8333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F01C7347-187B-9541-BC26-0CD2355077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72E36BDE-0151-CD48-8446-62E87FFBE8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26DE74D0-ADE2-7F46-87B6-41A12EF1A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2502840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A4B5F950-0D92-BD4C-987E-FB15EC15A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9CBCE297-DBAE-A840-A37D-751CCBB4F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41252318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CA1B7057-13E8-5D4D-B263-E03388D552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19914933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63196E0F-15DF-2A41-84E1-FFCE7D3768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65722" y="469338"/>
            <a:ext cx="7153836" cy="4024033"/>
          </a:xfrm>
        </p:spPr>
        <p:txBody>
          <a:bodyPr>
            <a:normAutofit/>
          </a:bodyPr>
          <a:lstStyle>
            <a:lvl1pPr marL="0" indent="0">
              <a:buNone/>
              <a:defRPr sz="2800" b="1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10" name="Plassholder for tekst 3">
            <a:extLst>
              <a:ext uri="{FF2B5EF4-FFF2-40B4-BE49-F238E27FC236}">
                <a16:creationId xmlns:a16="http://schemas.microsoft.com/office/drawing/2014/main" id="{2828C5C0-DAAA-5949-B35B-E75F1A9533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5722" y="4493371"/>
            <a:ext cx="5486400" cy="60325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83632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E76D543B-2A2A-784D-8EFB-CF6A9CE37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DC1050FB-4B79-F64A-A944-B114584B9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bunntekst 4">
            <a:extLst>
              <a:ext uri="{FF2B5EF4-FFF2-40B4-BE49-F238E27FC236}">
                <a16:creationId xmlns:a16="http://schemas.microsoft.com/office/drawing/2014/main" id="{A95C6C68-FE16-8246-A0C4-21FD64FB13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35925972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aldsboks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F45011AB-6245-554E-9DD7-CEF0B8333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F01C7347-187B-9541-BC26-0CD2355077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72E36BDE-0151-CD48-8446-62E87FFBE8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26DE74D0-ADE2-7F46-87B6-41A12EF1A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19259448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A4B5F950-0D92-BD4C-987E-FB15EC15A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9CBCE297-DBAE-A840-A37D-751CCBB4F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29067940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CA1B7057-13E8-5D4D-B263-E03388D552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8385904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63196E0F-15DF-2A41-84E1-FFCE7D3768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08577" y="469338"/>
            <a:ext cx="3834878" cy="4024033"/>
          </a:xfrm>
        </p:spPr>
        <p:txBody>
          <a:bodyPr>
            <a:normAutofit/>
          </a:bodyPr>
          <a:lstStyle>
            <a:lvl1pPr marL="0" indent="0">
              <a:buNone/>
              <a:defRPr sz="2800" b="1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10" name="Plassholder for tekst 3">
            <a:extLst>
              <a:ext uri="{FF2B5EF4-FFF2-40B4-BE49-F238E27FC236}">
                <a16:creationId xmlns:a16="http://schemas.microsoft.com/office/drawing/2014/main" id="{2828C5C0-DAAA-5949-B35B-E75F1A9533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08577" y="4493371"/>
            <a:ext cx="3834878" cy="60325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6FFF560-E816-4375-E49B-D02C3893081A}"/>
              </a:ext>
            </a:extLst>
          </p:cNvPr>
          <p:cNvSpPr/>
          <p:nvPr userDrawn="1"/>
        </p:nvSpPr>
        <p:spPr>
          <a:xfrm>
            <a:off x="595745" y="469338"/>
            <a:ext cx="3491346" cy="4024033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683484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1">
            <a:extLst>
              <a:ext uri="{FF2B5EF4-FFF2-40B4-BE49-F238E27FC236}">
                <a16:creationId xmlns:a16="http://schemas.microsoft.com/office/drawing/2014/main" id="{D88555E1-79B1-F84E-8BA1-78AFA85C6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E6781952-737F-A148-98CB-AB97A97695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A215B2C6-7BB7-7749-B967-D1157A0388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97048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or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5C6909D-F2A1-AB2A-3974-5A8F09ED8E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77485" y="1354320"/>
            <a:ext cx="7818121" cy="770861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chemeClr val="bg1"/>
                </a:solidFill>
                <a:latin typeface="Poppins SemiBold" pitchFamily="2" charset="77"/>
                <a:ea typeface="Poppins SemiBold" pitchFamily="2" charset="77"/>
                <a:cs typeface="Poppins SemiBold" pitchFamily="2" charset="77"/>
              </a:defRPr>
            </a:lvl1pPr>
          </a:lstStyle>
          <a:p>
            <a:r>
              <a:rPr lang="nb-NO"/>
              <a:t>Klikk for å redigere tittel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7485" y="2254028"/>
            <a:ext cx="7818121" cy="31772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nb-NO"/>
              <a:t>Klikk for å redigere undertittel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38996" y="4875332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pPr algn="r"/>
            <a:r>
              <a:rPr lang="en-US" err="1"/>
              <a:t>Forfattar</a:t>
            </a:r>
            <a:r>
              <a:rPr lang="en-US"/>
              <a:t> </a:t>
            </a:r>
            <a:r>
              <a:rPr lang="en-US" err="1"/>
              <a:t>og</a:t>
            </a:r>
            <a:r>
              <a:rPr lang="en-US"/>
              <a:t> </a:t>
            </a:r>
            <a:r>
              <a:rPr lang="en-US" err="1"/>
              <a:t>dato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aldsboks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>
            <a:extLst>
              <a:ext uri="{FF2B5EF4-FFF2-40B4-BE49-F238E27FC236}">
                <a16:creationId xmlns:a16="http://schemas.microsoft.com/office/drawing/2014/main" id="{F5D85A65-935D-834C-9B46-22AE800FC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innhold 2">
            <a:extLst>
              <a:ext uri="{FF2B5EF4-FFF2-40B4-BE49-F238E27FC236}">
                <a16:creationId xmlns:a16="http://schemas.microsoft.com/office/drawing/2014/main" id="{2B7C81BD-E04F-5F47-A7C6-FCD5AAB8C9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2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innhold 3">
            <a:extLst>
              <a:ext uri="{FF2B5EF4-FFF2-40B4-BE49-F238E27FC236}">
                <a16:creationId xmlns:a16="http://schemas.microsoft.com/office/drawing/2014/main" id="{C0D65838-49E4-3343-B93B-5ED7F21C67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2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63F15F80-0E25-E244-8409-26820EECD3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532161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>
            <a:extLst>
              <a:ext uri="{FF2B5EF4-FFF2-40B4-BE49-F238E27FC236}">
                <a16:creationId xmlns:a16="http://schemas.microsoft.com/office/drawing/2014/main" id="{E08E1E13-BC0C-5147-93C8-0AE60B91B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04668A9-E7FD-6043-8091-012C88725E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398771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unntekst 4">
            <a:extLst>
              <a:ext uri="{FF2B5EF4-FFF2-40B4-BE49-F238E27FC236}">
                <a16:creationId xmlns:a16="http://schemas.microsoft.com/office/drawing/2014/main" id="{0DE7B89D-A067-2240-9E0B-9F492FEE11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594175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2">
            <a:extLst>
              <a:ext uri="{FF2B5EF4-FFF2-40B4-BE49-F238E27FC236}">
                <a16:creationId xmlns:a16="http://schemas.microsoft.com/office/drawing/2014/main" id="{2FC2C8C2-C202-2F40-BB04-EA62857FBC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65722" y="469338"/>
            <a:ext cx="7153836" cy="402403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9" name="Plassholder for tekst 3">
            <a:extLst>
              <a:ext uri="{FF2B5EF4-FFF2-40B4-BE49-F238E27FC236}">
                <a16:creationId xmlns:a16="http://schemas.microsoft.com/office/drawing/2014/main" id="{7D982FAB-14BD-A64C-8E56-BF03CD910A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5722" y="4493371"/>
            <a:ext cx="5486400" cy="60325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8756437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or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5C6909D-F2A1-AB2A-3974-5A8F09ED8E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77485" y="1354320"/>
            <a:ext cx="7818121" cy="770861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chemeClr val="bg1"/>
                </a:solidFill>
                <a:latin typeface="Poppins SemiBold" pitchFamily="2" charset="77"/>
                <a:ea typeface="Poppins SemiBold" pitchFamily="2" charset="77"/>
                <a:cs typeface="Poppins SemiBold" pitchFamily="2" charset="77"/>
              </a:defRPr>
            </a:lvl1pPr>
          </a:lstStyle>
          <a:p>
            <a:r>
              <a:rPr lang="nb-NO"/>
              <a:t>Klikk for å redigere tittel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7485" y="2254028"/>
            <a:ext cx="7818121" cy="31772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nb-NO"/>
              <a:t>Klikk for å redigere undertittel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38996" y="4875332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pPr algn="r"/>
            <a:r>
              <a:rPr lang="en-US" err="1"/>
              <a:t>Forfattar</a:t>
            </a:r>
            <a:r>
              <a:rPr lang="en-US"/>
              <a:t> </a:t>
            </a:r>
            <a:r>
              <a:rPr lang="en-US" err="1"/>
              <a:t>og</a:t>
            </a:r>
            <a:r>
              <a:rPr lang="en-US"/>
              <a:t> </a:t>
            </a:r>
            <a:r>
              <a:rPr lang="en-US" err="1"/>
              <a:t>dato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6880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E76D543B-2A2A-784D-8EFB-CF6A9CE37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DC1050FB-4B79-F64A-A944-B114584B9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bunntekst 4">
            <a:extLst>
              <a:ext uri="{FF2B5EF4-FFF2-40B4-BE49-F238E27FC236}">
                <a16:creationId xmlns:a16="http://schemas.microsoft.com/office/drawing/2014/main" id="{A95C6C68-FE16-8246-A0C4-21FD64FB13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211475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aldsboks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F45011AB-6245-554E-9DD7-CEF0B8333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F01C7347-187B-9541-BC26-0CD2355077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2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72E36BDE-0151-CD48-8446-62E87FFBE8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2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26DE74D0-ADE2-7F46-87B6-41A12EF1A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556548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A4B5F950-0D92-BD4C-987E-FB15EC15A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9CBCE297-DBAE-A840-A37D-751CCBB4F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981756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CA1B7057-13E8-5D4D-B263-E03388D552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369814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63196E0F-15DF-2A41-84E1-FFCE7D3768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65722" y="469338"/>
            <a:ext cx="7153836" cy="402403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10" name="Plassholder for tekst 3">
            <a:extLst>
              <a:ext uri="{FF2B5EF4-FFF2-40B4-BE49-F238E27FC236}">
                <a16:creationId xmlns:a16="http://schemas.microsoft.com/office/drawing/2014/main" id="{2828C5C0-DAAA-5949-B35B-E75F1A9533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5722" y="4493371"/>
            <a:ext cx="5486400" cy="60325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201734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63196E0F-15DF-2A41-84E1-FFCE7D3768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65722" y="469339"/>
            <a:ext cx="7153836" cy="4024033"/>
          </a:xfrm>
        </p:spPr>
        <p:txBody>
          <a:bodyPr>
            <a:normAutofit/>
          </a:bodyPr>
          <a:lstStyle>
            <a:lvl1pPr marL="0" indent="0">
              <a:buNone/>
              <a:defRPr sz="2800" b="1" i="0">
                <a:latin typeface="Poppins SemiBold" pitchFamily="2" charset="77"/>
                <a:cs typeface="Poppins SemiBold" pitchFamily="2" charset="77"/>
              </a:defRPr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10" name="Plassholder for tekst 3">
            <a:extLst>
              <a:ext uri="{FF2B5EF4-FFF2-40B4-BE49-F238E27FC236}">
                <a16:creationId xmlns:a16="http://schemas.microsoft.com/office/drawing/2014/main" id="{2828C5C0-DAAA-5949-B35B-E75F1A9533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5722" y="4493372"/>
            <a:ext cx="5486400" cy="60325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4633427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Undertittel 2"/>
          <p:cNvSpPr>
            <a:spLocks noGrp="1"/>
          </p:cNvSpPr>
          <p:nvPr>
            <p:ph type="subTitle" idx="13" hasCustomPrompt="1"/>
          </p:nvPr>
        </p:nvSpPr>
        <p:spPr>
          <a:xfrm>
            <a:off x="457200" y="1131590"/>
            <a:ext cx="8229600" cy="685801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36000" rIns="72000" anchor="b" anchorCtr="0"/>
          <a:lstStyle>
            <a:lvl1pPr marL="0" marR="0" indent="0" algn="l" defTabSz="914400" rtl="0" eaLnBrk="1" fontAlgn="auto" latinLnBrk="0" hangingPunct="1">
              <a:lnSpc>
                <a:spcPts val="36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kumimoji="0" lang="nb-NO" sz="3600" b="1" i="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Overskriften skrives her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7" hasCustomPrompt="1"/>
          </p:nvPr>
        </p:nvSpPr>
        <p:spPr>
          <a:xfrm>
            <a:off x="457200" y="2080800"/>
            <a:ext cx="4038600" cy="2406030"/>
          </a:xfrm>
          <a:prstGeom prst="rect">
            <a:avLst/>
          </a:prstGeom>
        </p:spPr>
        <p:txBody>
          <a:bodyPr vert="horz" lIns="0"/>
          <a:lstStyle>
            <a:lvl1pPr marL="0" indent="0">
              <a:buClr>
                <a:schemeClr val="bg2"/>
              </a:buClr>
              <a:buFont typeface="Arial"/>
              <a:buNone/>
              <a:defRPr sz="2500">
                <a:solidFill>
                  <a:schemeClr val="tx1"/>
                </a:solidFill>
                <a:latin typeface="Arial"/>
                <a:cs typeface="Arial"/>
              </a:defRPr>
            </a:lvl1pPr>
            <a:lvl2pPr marL="496888" indent="-222250"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2pPr>
            <a:lvl3pPr marL="985838" indent="-228600"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nb-NO"/>
              <a:t>Her skal det være lite tekst</a:t>
            </a:r>
            <a:br>
              <a:rPr lang="nb-NO"/>
            </a:br>
            <a:br>
              <a:rPr lang="nb-NO"/>
            </a:br>
            <a:r>
              <a:rPr lang="nb-NO"/>
              <a:t>Det viktigste er det du sier</a:t>
            </a:r>
            <a:br>
              <a:rPr lang="nb-NO"/>
            </a:br>
            <a:br>
              <a:rPr lang="nb-NO"/>
            </a:br>
            <a:r>
              <a:rPr lang="nb-NO"/>
              <a:t>Bruk notatfeltet!</a:t>
            </a:r>
          </a:p>
        </p:txBody>
      </p:sp>
      <p:sp>
        <p:nvSpPr>
          <p:cNvPr id="12" name="Content Placeholder 8"/>
          <p:cNvSpPr>
            <a:spLocks noGrp="1"/>
          </p:cNvSpPr>
          <p:nvPr>
            <p:ph sz="quarter" idx="18" hasCustomPrompt="1"/>
          </p:nvPr>
        </p:nvSpPr>
        <p:spPr>
          <a:xfrm>
            <a:off x="4648200" y="2080800"/>
            <a:ext cx="4038600" cy="2406030"/>
          </a:xfrm>
          <a:prstGeom prst="rect">
            <a:avLst/>
          </a:prstGeom>
        </p:spPr>
        <p:txBody>
          <a:bodyPr vert="horz" lIns="0"/>
          <a:lstStyle>
            <a:lvl1pPr marL="0" indent="0">
              <a:buClr>
                <a:schemeClr val="bg2"/>
              </a:buClr>
              <a:buFont typeface="Arial"/>
              <a:buNone/>
              <a:defRPr sz="250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538163" indent="-227013"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2pPr>
            <a:lvl3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nb-NO"/>
              <a:t>Her kan det også være tekst, eller bilde</a:t>
            </a:r>
          </a:p>
        </p:txBody>
      </p:sp>
      <p:sp>
        <p:nvSpPr>
          <p:cNvPr id="5" name="TekstSylinder 4"/>
          <p:cNvSpPr txBox="1"/>
          <p:nvPr userDrawn="1"/>
        </p:nvSpPr>
        <p:spPr>
          <a:xfrm>
            <a:off x="8172400" y="4732570"/>
            <a:ext cx="7323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3CE4322-7539-4FF4-8B73-4EB9DFBED132}" type="slidenum">
              <a:rPr lang="nb-NO" sz="800" smtClean="0">
                <a:solidFill>
                  <a:srgbClr val="5C707A"/>
                </a:solidFill>
              </a:rPr>
              <a:pPr algn="r"/>
              <a:t>‹#›</a:t>
            </a:fld>
            <a:endParaRPr lang="nb-NO" sz="800">
              <a:solidFill>
                <a:srgbClr val="5C70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769601"/>
      </p:ext>
    </p:extLst>
  </p:cSld>
  <p:clrMapOvr>
    <a:masterClrMapping/>
  </p:clrMapOvr>
  <p:transition spd="slow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Én innholdsd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Undertittel 2"/>
          <p:cNvSpPr>
            <a:spLocks noGrp="1"/>
          </p:cNvSpPr>
          <p:nvPr>
            <p:ph type="subTitle" idx="13" hasCustomPrompt="1"/>
          </p:nvPr>
        </p:nvSpPr>
        <p:spPr>
          <a:xfrm>
            <a:off x="457200" y="1131590"/>
            <a:ext cx="8229600" cy="685800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36000" rIns="72000" anchor="b" anchorCtr="0"/>
          <a:lstStyle>
            <a:lvl1pPr marL="0" marR="0" indent="0" algn="l" defTabSz="914400" rtl="0" eaLnBrk="1" fontAlgn="auto" latinLnBrk="0" hangingPunct="1">
              <a:lnSpc>
                <a:spcPts val="36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kumimoji="0" lang="nb-NO" sz="3600" b="1" i="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Overskriften skrives her</a:t>
            </a:r>
          </a:p>
        </p:txBody>
      </p:sp>
      <p:sp>
        <p:nvSpPr>
          <p:cNvPr id="12" name="Content Placeholder 8"/>
          <p:cNvSpPr>
            <a:spLocks noGrp="1"/>
          </p:cNvSpPr>
          <p:nvPr>
            <p:ph sz="quarter" idx="17" hasCustomPrompt="1"/>
          </p:nvPr>
        </p:nvSpPr>
        <p:spPr>
          <a:xfrm>
            <a:off x="457200" y="2079154"/>
            <a:ext cx="8229600" cy="2508820"/>
          </a:xfrm>
          <a:prstGeom prst="rect">
            <a:avLst/>
          </a:prstGeom>
        </p:spPr>
        <p:txBody>
          <a:bodyPr vert="horz" lIns="0"/>
          <a:lstStyle>
            <a:lvl1pPr marL="0" indent="0">
              <a:buClr>
                <a:schemeClr val="bg2"/>
              </a:buClr>
              <a:buFont typeface="Arial"/>
              <a:buNone/>
              <a:defRPr sz="2500" baseline="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2pPr>
            <a:lvl3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nb-NO"/>
              <a:t>Her skal det være lite tekst</a:t>
            </a:r>
            <a:br>
              <a:rPr lang="nb-NO"/>
            </a:br>
            <a:br>
              <a:rPr lang="nb-NO"/>
            </a:br>
            <a:r>
              <a:rPr lang="nb-NO"/>
              <a:t>Det viktigste er det du sier</a:t>
            </a:r>
            <a:br>
              <a:rPr lang="nb-NO"/>
            </a:br>
            <a:br>
              <a:rPr lang="nb-NO"/>
            </a:br>
            <a:r>
              <a:rPr lang="nb-NO"/>
              <a:t>Bruk notatfeltet!</a:t>
            </a:r>
          </a:p>
        </p:txBody>
      </p:sp>
      <p:sp>
        <p:nvSpPr>
          <p:cNvPr id="4" name="TekstSylinder 3"/>
          <p:cNvSpPr txBox="1"/>
          <p:nvPr userDrawn="1"/>
        </p:nvSpPr>
        <p:spPr>
          <a:xfrm>
            <a:off x="8172400" y="4732570"/>
            <a:ext cx="7323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3CE4322-7539-4FF4-8B73-4EB9DFBED132}" type="slidenum">
              <a:rPr lang="nb-NO" sz="800" smtClean="0">
                <a:solidFill>
                  <a:srgbClr val="5C707A"/>
                </a:solidFill>
              </a:rPr>
              <a:pPr algn="r"/>
              <a:t>‹#›</a:t>
            </a:fld>
            <a:endParaRPr lang="nb-NO" sz="800">
              <a:solidFill>
                <a:srgbClr val="5C70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584399"/>
      </p:ext>
    </p:extLst>
  </p:cSld>
  <p:clrMapOvr>
    <a:masterClrMapping/>
  </p:clrMapOvr>
  <p:transition spd="slow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or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5C6909D-F2A1-AB2A-3974-5A8F09ED8E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77486" y="1354321"/>
            <a:ext cx="7818121" cy="770861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chemeClr val="bg1"/>
                </a:solidFill>
                <a:latin typeface="Poppins SemiBold" pitchFamily="2" charset="77"/>
                <a:ea typeface="Poppins SemiBold" pitchFamily="2" charset="77"/>
                <a:cs typeface="Poppins SemiBold" pitchFamily="2" charset="77"/>
              </a:defRPr>
            </a:lvl1pPr>
          </a:lstStyle>
          <a:p>
            <a:r>
              <a:rPr lang="nb-NO"/>
              <a:t>Klikk for å redigere tittel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7486" y="2254029"/>
            <a:ext cx="7818121" cy="31772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  <a:lvl2pPr marL="457189" indent="0" algn="ctr">
              <a:buNone/>
              <a:defRPr sz="2000"/>
            </a:lvl2pPr>
            <a:lvl3pPr marL="914378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2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pPr lvl="0"/>
            <a:r>
              <a:rPr lang="nb-NO"/>
              <a:t>Klikk for å redigere undertittel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38996" y="4875333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pPr algn="r"/>
            <a:r>
              <a:rPr lang="en-US" err="1"/>
              <a:t>Forfattar</a:t>
            </a:r>
            <a:r>
              <a:rPr lang="en-US"/>
              <a:t> </a:t>
            </a:r>
            <a:r>
              <a:rPr lang="en-US" err="1"/>
              <a:t>og</a:t>
            </a:r>
            <a:r>
              <a:rPr lang="en-US"/>
              <a:t> </a:t>
            </a:r>
            <a:r>
              <a:rPr lang="en-US" err="1"/>
              <a:t>dato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1750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For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5C6909D-F2A1-AB2A-3974-5A8F09ED8E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77485" y="1354320"/>
            <a:ext cx="7818121" cy="770861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chemeClr val="bg1"/>
                </a:solidFill>
                <a:latin typeface="Poppins SemiBold" pitchFamily="2" charset="77"/>
                <a:ea typeface="Poppins SemiBold" pitchFamily="2" charset="77"/>
                <a:cs typeface="Poppins SemiBold" pitchFamily="2" charset="77"/>
              </a:defRPr>
            </a:lvl1pPr>
          </a:lstStyle>
          <a:p>
            <a:r>
              <a:rPr lang="nb-NO"/>
              <a:t>Klikk for å redigere tittel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7485" y="2254028"/>
            <a:ext cx="7818121" cy="31772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nb-NO"/>
              <a:t>Klikk for å redigere undertittel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38996" y="4875332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pPr algn="r"/>
            <a:r>
              <a:rPr lang="en-US" err="1"/>
              <a:t>Forfattar</a:t>
            </a:r>
            <a:r>
              <a:rPr lang="en-US"/>
              <a:t> </a:t>
            </a:r>
            <a:r>
              <a:rPr lang="en-US" err="1"/>
              <a:t>og</a:t>
            </a:r>
            <a:r>
              <a:rPr lang="en-US"/>
              <a:t> </a:t>
            </a:r>
            <a:r>
              <a:rPr lang="en-US" err="1"/>
              <a:t>dato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4942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tel og to innhaldsboks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F45011AB-6245-554E-9DD7-CEF0B8333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F01C7347-187B-9541-BC26-0CD2355077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72E36BDE-0151-CD48-8446-62E87FFBE8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26DE74D0-ADE2-7F46-87B6-41A12EF1A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41080551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E76D543B-2A2A-784D-8EFB-CF6A9CE37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DC1050FB-4B79-F64A-A944-B114584B9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bunntekst 4">
            <a:extLst>
              <a:ext uri="{FF2B5EF4-FFF2-40B4-BE49-F238E27FC236}">
                <a16:creationId xmlns:a16="http://schemas.microsoft.com/office/drawing/2014/main" id="{A95C6C68-FE16-8246-A0C4-21FD64FB13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286875770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aldsboks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F45011AB-6245-554E-9DD7-CEF0B8333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F01C7347-187B-9541-BC26-0CD2355077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72E36BDE-0151-CD48-8446-62E87FFBE8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26DE74D0-ADE2-7F46-87B6-41A12EF1A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130429374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A4B5F950-0D92-BD4C-987E-FB15EC15A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9CBCE297-DBAE-A840-A37D-751CCBB4F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187391708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CA1B7057-13E8-5D4D-B263-E03388D552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280411477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63196E0F-15DF-2A41-84E1-FFCE7D3768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08577" y="469338"/>
            <a:ext cx="3834878" cy="4024033"/>
          </a:xfrm>
        </p:spPr>
        <p:txBody>
          <a:bodyPr>
            <a:normAutofit/>
          </a:bodyPr>
          <a:lstStyle>
            <a:lvl1pPr marL="0" indent="0">
              <a:buNone/>
              <a:defRPr sz="2800" b="1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10" name="Plassholder for tekst 3">
            <a:extLst>
              <a:ext uri="{FF2B5EF4-FFF2-40B4-BE49-F238E27FC236}">
                <a16:creationId xmlns:a16="http://schemas.microsoft.com/office/drawing/2014/main" id="{2828C5C0-DAAA-5949-B35B-E75F1A9533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08577" y="4493371"/>
            <a:ext cx="3834878" cy="60325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6FFF560-E816-4375-E49B-D02C3893081A}"/>
              </a:ext>
            </a:extLst>
          </p:cNvPr>
          <p:cNvSpPr/>
          <p:nvPr userDrawn="1"/>
        </p:nvSpPr>
        <p:spPr>
          <a:xfrm>
            <a:off x="595745" y="469338"/>
            <a:ext cx="3491346" cy="4024033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4099876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E76D543B-2A2A-784D-8EFB-CF6A9CE37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DC1050FB-4B79-F64A-A944-B114584B9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bunntekst 4">
            <a:extLst>
              <a:ext uri="{FF2B5EF4-FFF2-40B4-BE49-F238E27FC236}">
                <a16:creationId xmlns:a16="http://schemas.microsoft.com/office/drawing/2014/main" id="{A95C6C68-FE16-8246-A0C4-21FD64FB13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115480192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Bilde 1/2 side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2">
            <a:extLst>
              <a:ext uri="{FF2B5EF4-FFF2-40B4-BE49-F238E27FC236}">
                <a16:creationId xmlns:a16="http://schemas.microsoft.com/office/drawing/2014/main" id="{043A7861-BFD0-8D13-086B-87383DA6D69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89334" y="1176175"/>
            <a:ext cx="3660151" cy="892289"/>
          </a:xfrm>
        </p:spPr>
        <p:txBody>
          <a:bodyPr anchor="b"/>
          <a:lstStyle>
            <a:lvl1pPr>
              <a:defRPr lang="nb-NO"/>
            </a:lvl1pPr>
          </a:lstStyle>
          <a:p>
            <a:pPr lvl="0"/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tekst 7">
            <a:extLst>
              <a:ext uri="{FF2B5EF4-FFF2-40B4-BE49-F238E27FC236}">
                <a16:creationId xmlns:a16="http://schemas.microsoft.com/office/drawing/2014/main" id="{6FB6502C-59AF-09F0-54F8-0835A38A1EA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89334" y="2246709"/>
            <a:ext cx="3660151" cy="2293735"/>
          </a:xfrm>
        </p:spPr>
        <p:txBody>
          <a:bodyPr/>
          <a:lstStyle>
            <a:lvl1pPr>
              <a:defRPr lang="nb-NO" sz="1350"/>
            </a:lvl1pPr>
            <a:lvl2pPr>
              <a:defRPr lang="nb-NO" sz="1350"/>
            </a:lvl2pPr>
            <a:lvl3pPr>
              <a:defRPr lang="nb-NO" sz="1350"/>
            </a:lvl3pPr>
            <a:lvl4pPr>
              <a:defRPr lang="nb-NO" sz="1350"/>
            </a:lvl4pPr>
            <a:lvl5pPr>
              <a:defRPr lang="nb-NO" sz="13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4" name="Plassholder for bilde 9">
            <a:extLst>
              <a:ext uri="{FF2B5EF4-FFF2-40B4-BE49-F238E27FC236}">
                <a16:creationId xmlns:a16="http://schemas.microsoft.com/office/drawing/2014/main" id="{12D50BE5-F28F-B51F-66FD-446A1F5FF7FD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4856854" y="1"/>
            <a:ext cx="4287146" cy="5143499"/>
          </a:xfrm>
        </p:spPr>
        <p:txBody>
          <a:bodyPr/>
          <a:lstStyle>
            <a:lvl1pPr marL="0" indent="0">
              <a:spcBef>
                <a:spcPts val="1575"/>
              </a:spcBef>
              <a:buNone/>
              <a:defRPr sz="1200">
                <a:solidFill>
                  <a:srgbClr val="595959"/>
                </a:solidFill>
              </a:defRPr>
            </a:lvl1pPr>
          </a:lstStyle>
          <a:p>
            <a:pPr lvl="0"/>
            <a:r>
              <a:rPr lang="nn-NO"/>
              <a:t>Trykk på ikonet eller dra inn en bildefil for å legge til et bilde. Juster utsnittet på Bildeformat-fanen &gt; Beskjær.</a:t>
            </a:r>
          </a:p>
        </p:txBody>
      </p:sp>
    </p:spTree>
    <p:extLst>
      <p:ext uri="{BB962C8B-B14F-4D97-AF65-F5344CB8AC3E}">
        <p14:creationId xmlns:p14="http://schemas.microsoft.com/office/powerpoint/2010/main" val="1583167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aldsboks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F45011AB-6245-554E-9DD7-CEF0B8333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F01C7347-187B-9541-BC26-0CD2355077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72E36BDE-0151-CD48-8446-62E87FFBE8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26DE74D0-ADE2-7F46-87B6-41A12EF1A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2117622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A4B5F950-0D92-BD4C-987E-FB15EC15A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9CBCE297-DBAE-A840-A37D-751CCBB4F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3434584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CA1B7057-13E8-5D4D-B263-E03388D552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860901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63196E0F-15DF-2A41-84E1-FFCE7D3768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65722" y="469338"/>
            <a:ext cx="7153836" cy="4024033"/>
          </a:xfrm>
        </p:spPr>
        <p:txBody>
          <a:bodyPr>
            <a:normAutofit/>
          </a:bodyPr>
          <a:lstStyle>
            <a:lvl1pPr marL="0" indent="0">
              <a:buNone/>
              <a:defRPr sz="2800" b="1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10" name="Plassholder for tekst 3">
            <a:extLst>
              <a:ext uri="{FF2B5EF4-FFF2-40B4-BE49-F238E27FC236}">
                <a16:creationId xmlns:a16="http://schemas.microsoft.com/office/drawing/2014/main" id="{2828C5C0-DAAA-5949-B35B-E75F1A9533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5722" y="4493371"/>
            <a:ext cx="5486400" cy="60325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463342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E76D543B-2A2A-784D-8EFB-CF6A9CE37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DC1050FB-4B79-F64A-A944-B114584B9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bunntekst 4">
            <a:extLst>
              <a:ext uri="{FF2B5EF4-FFF2-40B4-BE49-F238E27FC236}">
                <a16:creationId xmlns:a16="http://schemas.microsoft.com/office/drawing/2014/main" id="{A95C6C68-FE16-8246-A0C4-21FD64FB13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3124224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2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Relationship Id="rId9" Type="http://schemas.openxmlformats.org/officeDocument/2006/relationships/image" Target="../media/image2.emf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7" Type="http://schemas.openxmlformats.org/officeDocument/2006/relationships/theme" Target="../theme/theme9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5009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59" r:id="rId1"/>
    <p:sldLayoutId id="2147493546" r:id="rId2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id="{770ABFBB-8B92-8F44-9E8B-7B3E5128A7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ittel 1">
            <a:extLst>
              <a:ext uri="{FF2B5EF4-FFF2-40B4-BE49-F238E27FC236}">
                <a16:creationId xmlns:a16="http://schemas.microsoft.com/office/drawing/2014/main" id="{1034D436-853C-B04B-AF2E-D868D2AE9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id="{F8636B8D-5F36-F64D-8B0B-293B50B73C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671916" y="4672693"/>
            <a:ext cx="1282511" cy="369207"/>
          </a:xfrm>
          <a:prstGeom prst="rect">
            <a:avLst/>
          </a:prstGeom>
        </p:spPr>
      </p:pic>
      <p:sp>
        <p:nvSpPr>
          <p:cNvPr id="11" name="Plassholder for bunntekst 4">
            <a:extLst>
              <a:ext uri="{FF2B5EF4-FFF2-40B4-BE49-F238E27FC236}">
                <a16:creationId xmlns:a16="http://schemas.microsoft.com/office/drawing/2014/main" id="{A3DF6ECD-7461-5F4D-B6C1-2BB2E5D787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3288782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60" r:id="rId1"/>
    <p:sldLayoutId id="2147493516" r:id="rId2"/>
    <p:sldLayoutId id="2147493517" r:id="rId3"/>
    <p:sldLayoutId id="2147493518" r:id="rId4"/>
    <p:sldLayoutId id="2147493519" r:id="rId5"/>
    <p:sldLayoutId id="2147493520" r:id="rId6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2800" b="1" i="0" kern="1200">
          <a:solidFill>
            <a:schemeClr val="tx1"/>
          </a:solidFill>
          <a:latin typeface="Poppins SemiBold" pitchFamily="2" charset="77"/>
          <a:ea typeface="+mj-ea"/>
          <a:cs typeface="Poppins SemiBold" pitchFamily="2" charset="77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0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id="{770ABFBB-8B92-8F44-9E8B-7B3E5128A7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ittel 1">
            <a:extLst>
              <a:ext uri="{FF2B5EF4-FFF2-40B4-BE49-F238E27FC236}">
                <a16:creationId xmlns:a16="http://schemas.microsoft.com/office/drawing/2014/main" id="{1034D436-853C-B04B-AF2E-D868D2AE9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1" name="Plassholder for bunntekst 4">
            <a:extLst>
              <a:ext uri="{FF2B5EF4-FFF2-40B4-BE49-F238E27FC236}">
                <a16:creationId xmlns:a16="http://schemas.microsoft.com/office/drawing/2014/main" id="{A3DF6ECD-7461-5F4D-B6C1-2BB2E5D787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1671348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48" r:id="rId1"/>
    <p:sldLayoutId id="2147493549" r:id="rId2"/>
    <p:sldLayoutId id="2147493550" r:id="rId3"/>
    <p:sldLayoutId id="2147493551" r:id="rId4"/>
    <p:sldLayoutId id="2147493552" r:id="rId5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2800" b="1" i="0" kern="1200">
          <a:solidFill>
            <a:schemeClr val="tx1"/>
          </a:solidFill>
          <a:latin typeface="Poppins SemiBold" pitchFamily="2" charset="77"/>
          <a:ea typeface="+mj-ea"/>
          <a:cs typeface="Poppins SemiBold" pitchFamily="2" charset="77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0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id="{770ABFBB-8B92-8F44-9E8B-7B3E5128A7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ittel 1">
            <a:extLst>
              <a:ext uri="{FF2B5EF4-FFF2-40B4-BE49-F238E27FC236}">
                <a16:creationId xmlns:a16="http://schemas.microsoft.com/office/drawing/2014/main" id="{1034D436-853C-B04B-AF2E-D868D2AE9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1" name="Plassholder for bunntekst 4">
            <a:extLst>
              <a:ext uri="{FF2B5EF4-FFF2-40B4-BE49-F238E27FC236}">
                <a16:creationId xmlns:a16="http://schemas.microsoft.com/office/drawing/2014/main" id="{A3DF6ECD-7461-5F4D-B6C1-2BB2E5D787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2277741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54" r:id="rId1"/>
    <p:sldLayoutId id="2147493555" r:id="rId2"/>
    <p:sldLayoutId id="2147493556" r:id="rId3"/>
    <p:sldLayoutId id="2147493557" r:id="rId4"/>
    <p:sldLayoutId id="2147493558" r:id="rId5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2800" b="1" i="0" kern="1200">
          <a:solidFill>
            <a:schemeClr val="tx1"/>
          </a:solidFill>
          <a:latin typeface="Poppins SemiBold" pitchFamily="2" charset="77"/>
          <a:ea typeface="+mj-ea"/>
          <a:cs typeface="Poppins SemiBold" pitchFamily="2" charset="77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0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>
          <a:xfrm rot="10800000"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Plassholder for tekst 2">
            <a:extLst>
              <a:ext uri="{FF2B5EF4-FFF2-40B4-BE49-F238E27FC236}">
                <a16:creationId xmlns:a16="http://schemas.microsoft.com/office/drawing/2014/main" id="{BE49037A-EE72-6F45-9AD5-E163882F5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ittel 1">
            <a:extLst>
              <a:ext uri="{FF2B5EF4-FFF2-40B4-BE49-F238E27FC236}">
                <a16:creationId xmlns:a16="http://schemas.microsoft.com/office/drawing/2014/main" id="{7ECEAF4B-7845-5142-8B5D-206795A86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3" name="Plassholder for bunntekst 4">
            <a:extLst>
              <a:ext uri="{FF2B5EF4-FFF2-40B4-BE49-F238E27FC236}">
                <a16:creationId xmlns:a16="http://schemas.microsoft.com/office/drawing/2014/main" id="{59E738FA-E36F-BA43-AAB9-21219562A1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376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pic>
        <p:nvPicPr>
          <p:cNvPr id="14" name="Picture 5">
            <a:extLst>
              <a:ext uri="{FF2B5EF4-FFF2-40B4-BE49-F238E27FC236}">
                <a16:creationId xmlns:a16="http://schemas.microsoft.com/office/drawing/2014/main" id="{D09DDF4F-CF08-1D49-9C6C-68C54C9D2D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671916" y="4672693"/>
            <a:ext cx="1282511" cy="369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041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62" r:id="rId1"/>
    <p:sldLayoutId id="2147493563" r:id="rId2"/>
    <p:sldLayoutId id="2147493564" r:id="rId3"/>
    <p:sldLayoutId id="2147493565" r:id="rId4"/>
    <p:sldLayoutId id="2147493566" r:id="rId5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4D555B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677275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677275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rgbClr val="677275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kern="1200">
          <a:solidFill>
            <a:srgbClr val="677275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800" kern="1200">
          <a:solidFill>
            <a:srgbClr val="677275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0891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71" r:id="rId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id="{770ABFBB-8B92-8F44-9E8B-7B3E5128A7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ittel 1">
            <a:extLst>
              <a:ext uri="{FF2B5EF4-FFF2-40B4-BE49-F238E27FC236}">
                <a16:creationId xmlns:a16="http://schemas.microsoft.com/office/drawing/2014/main" id="{1034D436-853C-B04B-AF2E-D868D2AE9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id="{F8636B8D-5F36-F64D-8B0B-293B50B73C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671916" y="4672693"/>
            <a:ext cx="1282511" cy="369207"/>
          </a:xfrm>
          <a:prstGeom prst="rect">
            <a:avLst/>
          </a:prstGeom>
        </p:spPr>
      </p:pic>
      <p:sp>
        <p:nvSpPr>
          <p:cNvPr id="11" name="Plassholder for bunntekst 4">
            <a:extLst>
              <a:ext uri="{FF2B5EF4-FFF2-40B4-BE49-F238E27FC236}">
                <a16:creationId xmlns:a16="http://schemas.microsoft.com/office/drawing/2014/main" id="{A3DF6ECD-7461-5F4D-B6C1-2BB2E5D787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72335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73" r:id="rId1"/>
    <p:sldLayoutId id="2147493574" r:id="rId2"/>
    <p:sldLayoutId id="2147493575" r:id="rId3"/>
    <p:sldLayoutId id="2147493576" r:id="rId4"/>
    <p:sldLayoutId id="2147493577" r:id="rId5"/>
    <p:sldLayoutId id="2147493578" r:id="rId6"/>
    <p:sldLayoutId id="2147493579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4D555B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677275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677275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rgbClr val="677275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kern="1200">
          <a:solidFill>
            <a:srgbClr val="677275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800" kern="1200">
          <a:solidFill>
            <a:srgbClr val="677275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8323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81" r:id="rId1"/>
    <p:sldLayoutId id="2147493582" r:id="rId2"/>
    <p:sldLayoutId id="2147493583" r:id="rId3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id="{770ABFBB-8B92-8F44-9E8B-7B3E5128A7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ittel 1">
            <a:extLst>
              <a:ext uri="{FF2B5EF4-FFF2-40B4-BE49-F238E27FC236}">
                <a16:creationId xmlns:a16="http://schemas.microsoft.com/office/drawing/2014/main" id="{1034D436-853C-B04B-AF2E-D868D2AE9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1" name="Plassholder for bunntekst 4">
            <a:extLst>
              <a:ext uri="{FF2B5EF4-FFF2-40B4-BE49-F238E27FC236}">
                <a16:creationId xmlns:a16="http://schemas.microsoft.com/office/drawing/2014/main" id="{A3DF6ECD-7461-5F4D-B6C1-2BB2E5D787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3917339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85" r:id="rId1"/>
    <p:sldLayoutId id="2147493586" r:id="rId2"/>
    <p:sldLayoutId id="2147493587" r:id="rId3"/>
    <p:sldLayoutId id="2147493588" r:id="rId4"/>
    <p:sldLayoutId id="2147493589" r:id="rId5"/>
    <p:sldLayoutId id="2147493590" r:id="rId6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2800" b="1" i="0" kern="1200">
          <a:solidFill>
            <a:schemeClr val="tx1"/>
          </a:solidFill>
          <a:latin typeface="Poppins SemiBold" pitchFamily="2" charset="77"/>
          <a:ea typeface="+mj-ea"/>
          <a:cs typeface="Poppins SemiBold" pitchFamily="2" charset="77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0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5.xml"/><Relationship Id="rId4" Type="http://schemas.openxmlformats.org/officeDocument/2006/relationships/chart" Target="../charts/char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7.xml"/><Relationship Id="rId4" Type="http://schemas.openxmlformats.org/officeDocument/2006/relationships/chart" Target="../charts/char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mrfylke.maps.arcgis.com/apps/dashboards/f5eb4118ba4649548081e7e0eb861545" TargetMode="Externa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5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19.png"/><Relationship Id="rId4" Type="http://schemas.openxmlformats.org/officeDocument/2006/relationships/hyperlink" Target="https://mrfylke.sharepoint.com/:b:/s/SOS-Stabforstrategiogstyring-13Statistikkanalysekart/EU80FJ4p_TdDlw3QO72X7dgBbZAec2GsvwELyJ5t9SkIrw?e=x7QoEc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hyperlink" Target="https://www.pandaanalyse.no/wp-content/uploads/2025/05/Boligmodul-1-dokumentasjon.pdf" TargetMode="Externa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Relationship Id="rId9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0BB35AF-FAFA-3541-AD9D-5BEBE20999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n-NO" noProof="0"/>
              <a:t>Bustadanalyse for Sunndal</a:t>
            </a:r>
            <a:endParaRPr lang="nn-NO" noProof="0">
              <a:highlight>
                <a:srgbClr val="FFFF00"/>
              </a:highlight>
            </a:endParaRP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4275824-CB13-7FD5-83AA-39C777B781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7486" y="2254028"/>
            <a:ext cx="7818121" cy="684243"/>
          </a:xfrm>
        </p:spPr>
        <p:txBody>
          <a:bodyPr/>
          <a:lstStyle/>
          <a:p>
            <a:r>
              <a:rPr lang="nn-NO" noProof="0"/>
              <a:t>Forventa bustadetterspørsel og nøkkeltal for bustadsektoren</a:t>
            </a:r>
          </a:p>
          <a:p>
            <a:r>
              <a:rPr lang="nn-NO" noProof="0">
                <a:latin typeface="Poppins" panose="00000500000000000000" pitchFamily="2" charset="0"/>
                <a:cs typeface="Poppins" panose="00000500000000000000" pitchFamily="2" charset="0"/>
              </a:rPr>
              <a:t>September 2025</a:t>
            </a:r>
          </a:p>
        </p:txBody>
      </p:sp>
    </p:spTree>
    <p:extLst>
      <p:ext uri="{BB962C8B-B14F-4D97-AF65-F5344CB8AC3E}">
        <p14:creationId xmlns:p14="http://schemas.microsoft.com/office/powerpoint/2010/main" val="33071589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3D2C8CB-123D-DF5D-8471-6CFA29C28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err="1"/>
              <a:t>Hushaldsamansetning</a:t>
            </a:r>
            <a:r>
              <a:rPr lang="nb-NO"/>
              <a:t> 2025 og 2050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5B2F0C19-16F9-034B-4702-DBC2D45E19C9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8" name="Picture 27" descr="Kommunestatistikk logo.ai">
            <a:extLst>
              <a:ext uri="{FF2B5EF4-FFF2-40B4-BE49-F238E27FC236}">
                <a16:creationId xmlns:a16="http://schemas.microsoft.com/office/drawing/2014/main" id="{1F2EF02F-E9CD-E23B-B025-CC1FA8DF80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9" name="Region">
            <a:extLst>
              <a:ext uri="{FF2B5EF4-FFF2-40B4-BE49-F238E27FC236}">
                <a16:creationId xmlns:a16="http://schemas.microsoft.com/office/drawing/2014/main" id="{988FBCA6-1F52-3C99-4C56-87902DCAD4A4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chemeClr val="accent1"/>
                </a:solidFill>
              </a:rPr>
              <a:t>Sunndal kommune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D7AA84C0-ED66-B82C-CDD0-F48FF8D2DD8C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SSB/Microdata/Panda analyse</a:t>
            </a:r>
          </a:p>
        </p:txBody>
      </p:sp>
      <p:graphicFrame>
        <p:nvGraphicFramePr>
          <p:cNvPr id="11" name="Plassholder for innhold 10">
            <a:extLst>
              <a:ext uri="{FF2B5EF4-FFF2-40B4-BE49-F238E27FC236}">
                <a16:creationId xmlns:a16="http://schemas.microsoft.com/office/drawing/2014/main" id="{49210354-8535-E3D3-369F-E5E315E30603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457200" y="1200150"/>
          <a:ext cx="4038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Plassholder for innhold 13">
            <a:extLst>
              <a:ext uri="{FF2B5EF4-FFF2-40B4-BE49-F238E27FC236}">
                <a16:creationId xmlns:a16="http://schemas.microsoft.com/office/drawing/2014/main" id="{C4CA5ED6-5EDF-1C5C-B15A-B0E5CC542C00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4648200" y="1200150"/>
          <a:ext cx="4038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33002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457306C-0999-03A7-73CD-B32E4526D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err="1"/>
              <a:t>Samandrag</a:t>
            </a:r>
            <a:r>
              <a:rPr lang="nb-NO"/>
              <a:t> av funn for Sunndal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F871BB3-E611-3FE9-EBB5-1C16E41B18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646170"/>
          </a:xfrm>
        </p:spPr>
        <p:txBody>
          <a:bodyPr>
            <a:normAutofit lnSpcReduction="10000"/>
          </a:bodyPr>
          <a:lstStyle/>
          <a:p>
            <a:r>
              <a:rPr lang="nn-NO" sz="1500"/>
              <a:t>Sunndal har </a:t>
            </a:r>
            <a:r>
              <a:rPr lang="nn-NO" sz="1500" b="1"/>
              <a:t>mange små bustadar</a:t>
            </a:r>
            <a:r>
              <a:rPr lang="nn-NO" sz="1500"/>
              <a:t>, og modellberekningane anslår eit stort overskot av desse, og underskot av middels og store bustadar</a:t>
            </a:r>
          </a:p>
          <a:p>
            <a:pPr lvl="1"/>
            <a:r>
              <a:rPr lang="nn-NO" sz="1300"/>
              <a:t>Berekningane tar ikkje høgde for Sunndal sin næringsstruktur, som truleg er ein stor del av høvet for at det er mange små bustadar </a:t>
            </a:r>
            <a:r>
              <a:rPr lang="nn-NO" sz="1300" err="1"/>
              <a:t>ift</a:t>
            </a:r>
            <a:r>
              <a:rPr lang="nn-NO" sz="1300"/>
              <a:t>. samanliknbare kommunar</a:t>
            </a:r>
          </a:p>
          <a:p>
            <a:pPr lvl="1"/>
            <a:r>
              <a:rPr lang="nn-NO" sz="1300"/>
              <a:t>Sum tilgjengelege bustadar er truleg tilstrekkeleg på kort sikt, gitt at alle blir tatt i bruk</a:t>
            </a:r>
            <a:br>
              <a:rPr lang="nn-NO" sz="1100"/>
            </a:br>
            <a:endParaRPr lang="nn-NO" sz="1100"/>
          </a:p>
          <a:p>
            <a:r>
              <a:rPr lang="nn-NO" sz="1500" b="1"/>
              <a:t>Godt vaksne hushald driv framtidig etterspørselsvekst</a:t>
            </a:r>
          </a:p>
          <a:p>
            <a:pPr lvl="1"/>
            <a:r>
              <a:rPr lang="nn-NO" sz="1300"/>
              <a:t>I 2050 vil det vere 14,9 % færre hushald med kontaktperson* under 67 år som etterspør bustadar i Sunndal enn i dag</a:t>
            </a:r>
          </a:p>
          <a:p>
            <a:pPr lvl="1"/>
            <a:r>
              <a:rPr lang="nn-NO" sz="1300"/>
              <a:t>Etterspørselsveksten mot 2050 blant hushald eldre enn 67 år er på den annan side berekna til 29,3 %. Eldre sine bustadbehov og preferansar blir derfor meir viktige framover</a:t>
            </a:r>
            <a:br>
              <a:rPr lang="nn-NO" sz="1300"/>
            </a:br>
            <a:endParaRPr lang="nn-NO" sz="1300"/>
          </a:p>
          <a:p>
            <a:r>
              <a:rPr lang="nn-NO" sz="1500"/>
              <a:t>Eit gjennomsnittleg hushald i Sunndal er forventa å vere mindre i 2050 enn i dag. Det gir auka bustadetterspørsel ut over forventa folketalsutvikling</a:t>
            </a:r>
          </a:p>
          <a:p>
            <a:pPr marL="0" indent="0" algn="r">
              <a:buNone/>
            </a:pPr>
            <a:br>
              <a:rPr lang="nn-NO" sz="1500"/>
            </a:br>
            <a:r>
              <a:rPr lang="nn-NO" sz="1050" i="1"/>
              <a:t>*kontaktperson = eldste i hushaldet og/eller eiger av bustad</a:t>
            </a:r>
            <a:endParaRPr lang="nn-NO" sz="1200" i="1"/>
          </a:p>
          <a:p>
            <a:pPr lvl="1"/>
            <a:endParaRPr lang="nn-NO" sz="120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E2D83EB0-21AA-425B-473D-0A73CC340911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E80F53C8-6B0A-AA76-5A80-70904781242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6" name="Region">
            <a:extLst>
              <a:ext uri="{FF2B5EF4-FFF2-40B4-BE49-F238E27FC236}">
                <a16:creationId xmlns:a16="http://schemas.microsoft.com/office/drawing/2014/main" id="{554E191C-DAD8-4DE4-611E-8CFFD547CCF6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chemeClr val="accent1"/>
                </a:solidFill>
              </a:rPr>
              <a:t>Sunndal kommune</a:t>
            </a:r>
          </a:p>
        </p:txBody>
      </p:sp>
    </p:spTree>
    <p:extLst>
      <p:ext uri="{BB962C8B-B14F-4D97-AF65-F5344CB8AC3E}">
        <p14:creationId xmlns:p14="http://schemas.microsoft.com/office/powerpoint/2010/main" val="32829318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7354E2-8CAC-16BB-7A9B-D1CDB4C292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 descr="Et bilde som inneholder tekst, diagram, kart&#10;&#10;KI-generert innhold kan være feil.">
            <a:extLst>
              <a:ext uri="{FF2B5EF4-FFF2-40B4-BE49-F238E27FC236}">
                <a16:creationId xmlns:a16="http://schemas.microsoft.com/office/drawing/2014/main" id="{15AC967C-D1A5-5E5C-B0F3-8C7C419159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2"/>
            <a:ext cx="9144000" cy="5142895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7C9B4252-2C12-1942-A3DD-D2630AA2723E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2" name="Picture 27" descr="Kommunestatistikk logo.ai">
            <a:extLst>
              <a:ext uri="{FF2B5EF4-FFF2-40B4-BE49-F238E27FC236}">
                <a16:creationId xmlns:a16="http://schemas.microsoft.com/office/drawing/2014/main" id="{6DFB7F45-126C-7CED-943A-E0D088F68BA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117091" y="4028366"/>
            <a:ext cx="281955" cy="442405"/>
          </a:xfrm>
          <a:prstGeom prst="rect">
            <a:avLst/>
          </a:prstGeom>
        </p:spPr>
      </p:pic>
      <p:sp>
        <p:nvSpPr>
          <p:cNvPr id="3" name="Region">
            <a:extLst>
              <a:ext uri="{FF2B5EF4-FFF2-40B4-BE49-F238E27FC236}">
                <a16:creationId xmlns:a16="http://schemas.microsoft.com/office/drawing/2014/main" id="{8B4DADE5-FC15-79A6-DC35-2F7CBC0EAE4F}"/>
              </a:ext>
            </a:extLst>
          </p:cNvPr>
          <p:cNvSpPr txBox="1">
            <a:spLocks/>
          </p:cNvSpPr>
          <p:nvPr/>
        </p:nvSpPr>
        <p:spPr>
          <a:xfrm>
            <a:off x="-88586" y="4778375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chemeClr val="accent1"/>
                </a:solidFill>
              </a:rPr>
              <a:t>Sunndal kommune</a:t>
            </a:r>
          </a:p>
        </p:txBody>
      </p:sp>
    </p:spTree>
    <p:extLst>
      <p:ext uri="{BB962C8B-B14F-4D97-AF65-F5344CB8AC3E}">
        <p14:creationId xmlns:p14="http://schemas.microsoft.com/office/powerpoint/2010/main" val="22241474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C79261-DCF4-2E4A-B80F-11829A1067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98871206-1E20-2537-F407-2791EC870E2D}"/>
              </a:ext>
            </a:extLst>
          </p:cNvPr>
          <p:cNvSpPr/>
          <p:nvPr/>
        </p:nvSpPr>
        <p:spPr>
          <a:xfrm>
            <a:off x="581892" y="469338"/>
            <a:ext cx="3510786" cy="403096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CC1A4767-59E9-C6BA-139D-F6CD7CEF167F}"/>
              </a:ext>
            </a:extLst>
          </p:cNvPr>
          <p:cNvSpPr txBox="1"/>
          <p:nvPr/>
        </p:nvSpPr>
        <p:spPr>
          <a:xfrm>
            <a:off x="840657" y="1556743"/>
            <a:ext cx="30824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8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Samfunnstrekk</a:t>
            </a:r>
          </a:p>
          <a:p>
            <a:r>
              <a:rPr lang="nn-NO" sz="28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knytt til bustad og busetting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02448B9F-4665-1B6E-23C3-6F6CE30A1CC7}"/>
              </a:ext>
            </a:extLst>
          </p:cNvPr>
          <p:cNvSpPr txBox="1"/>
          <p:nvPr/>
        </p:nvSpPr>
        <p:spPr>
          <a:xfrm>
            <a:off x="840658" y="627044"/>
            <a:ext cx="14748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60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pic>
        <p:nvPicPr>
          <p:cNvPr id="8" name="Plassholder for bilde 7" descr="Et bilde som inneholder utendørs, konstruksjon, sky, hjem&#10;&#10;KI-generert innhold kan være feil.">
            <a:extLst>
              <a:ext uri="{FF2B5EF4-FFF2-40B4-BE49-F238E27FC236}">
                <a16:creationId xmlns:a16="http://schemas.microsoft.com/office/drawing/2014/main" id="{3466A26C-B6C3-DFE3-42FE-9C2E7B5A77B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2541" b="1254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644754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C8E4B02-CC19-299A-4BD9-2280568E3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/>
              <a:t>Sunndal har fleire bustadar enn hushald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5A37150-84BC-0147-7A80-F18C3806DD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1063625"/>
            <a:ext cx="4114800" cy="360423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nn-NO" sz="1600">
                <a:latin typeface="Poppins"/>
                <a:cs typeface="Poppins"/>
              </a:rPr>
              <a:t>Sunndal har i alt </a:t>
            </a:r>
            <a:r>
              <a:rPr lang="nn-NO" sz="2000">
                <a:solidFill>
                  <a:schemeClr val="accent2"/>
                </a:solidFill>
                <a:latin typeface="Poppins SemiBold"/>
                <a:cs typeface="Poppins SemiBold"/>
              </a:rPr>
              <a:t>3 817 </a:t>
            </a:r>
            <a:r>
              <a:rPr lang="nn-NO" sz="1600">
                <a:latin typeface="Poppins"/>
                <a:cs typeface="Poppins"/>
              </a:rPr>
              <a:t>bustader registrert i matrikkelen, og </a:t>
            </a:r>
            <a:r>
              <a:rPr lang="nn-NO" sz="2000">
                <a:solidFill>
                  <a:schemeClr val="accent2"/>
                </a:solidFill>
                <a:latin typeface="Poppins SemiBold"/>
                <a:cs typeface="Poppins SemiBold"/>
              </a:rPr>
              <a:t>3 362 </a:t>
            </a:r>
            <a:r>
              <a:rPr lang="nn-NO" sz="1600">
                <a:latin typeface="Poppins"/>
                <a:cs typeface="Poppins"/>
              </a:rPr>
              <a:t>registrerte privathushald. </a:t>
            </a:r>
          </a:p>
          <a:p>
            <a:pPr marL="0" indent="0">
              <a:buNone/>
            </a:pPr>
            <a:endParaRPr lang="nn-NO" sz="1600"/>
          </a:p>
          <a:p>
            <a:pPr marL="0" indent="0">
              <a:buNone/>
            </a:pPr>
            <a:r>
              <a:rPr lang="nn-NO" sz="1600">
                <a:latin typeface="Poppins"/>
                <a:cs typeface="Poppins"/>
              </a:rPr>
              <a:t>Det tyder på at </a:t>
            </a:r>
            <a:r>
              <a:rPr lang="nn-NO" sz="2000">
                <a:solidFill>
                  <a:schemeClr val="accent5">
                    <a:lumMod val="75000"/>
                  </a:schemeClr>
                </a:solidFill>
                <a:latin typeface="Poppins SemiBold"/>
                <a:cs typeface="Poppins SemiBold"/>
              </a:rPr>
              <a:t>12 % </a:t>
            </a:r>
            <a:r>
              <a:rPr lang="nn-NO" sz="1600">
                <a:latin typeface="Poppins"/>
                <a:cs typeface="Poppins"/>
              </a:rPr>
              <a:t>av bustadane er tomme eller ikkje heilårsbustad.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F94A1483-F00C-EF0E-A063-5430C8E83E29}"/>
              </a:ext>
            </a:extLst>
          </p:cNvPr>
          <p:cNvSpPr/>
          <p:nvPr/>
        </p:nvSpPr>
        <p:spPr>
          <a:xfrm>
            <a:off x="547255" y="1067078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6AD53F55-620A-0EAE-58D3-4E71D0278514}"/>
              </a:ext>
            </a:extLst>
          </p:cNvPr>
          <p:cNvSpPr/>
          <p:nvPr/>
        </p:nvSpPr>
        <p:spPr>
          <a:xfrm>
            <a:off x="909493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B6572AB4-E1BA-45B2-D1FD-01451C3E3177}"/>
              </a:ext>
            </a:extLst>
          </p:cNvPr>
          <p:cNvSpPr/>
          <p:nvPr/>
        </p:nvSpPr>
        <p:spPr>
          <a:xfrm>
            <a:off x="3801707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91F845D5-3462-3481-845C-876B193AE5A3}"/>
              </a:ext>
            </a:extLst>
          </p:cNvPr>
          <p:cNvSpPr/>
          <p:nvPr/>
        </p:nvSpPr>
        <p:spPr>
          <a:xfrm>
            <a:off x="1271731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2729A8D6-8A19-FA1C-B63E-4C3C83A43EBD}"/>
              </a:ext>
            </a:extLst>
          </p:cNvPr>
          <p:cNvSpPr/>
          <p:nvPr/>
        </p:nvSpPr>
        <p:spPr>
          <a:xfrm>
            <a:off x="1635013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030C78FA-B1DF-7E7F-74A0-B36989ECB12F}"/>
              </a:ext>
            </a:extLst>
          </p:cNvPr>
          <p:cNvSpPr/>
          <p:nvPr/>
        </p:nvSpPr>
        <p:spPr>
          <a:xfrm>
            <a:off x="1998296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BABA5CCC-ECCD-FA8D-4B66-90AAFE6649EE}"/>
              </a:ext>
            </a:extLst>
          </p:cNvPr>
          <p:cNvSpPr/>
          <p:nvPr/>
        </p:nvSpPr>
        <p:spPr>
          <a:xfrm>
            <a:off x="2358978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CBD71697-8DE4-3191-B4C7-DE54B1D2D576}"/>
              </a:ext>
            </a:extLst>
          </p:cNvPr>
          <p:cNvSpPr/>
          <p:nvPr/>
        </p:nvSpPr>
        <p:spPr>
          <a:xfrm>
            <a:off x="2719660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183DE3E6-26E8-8508-71FD-636A37C4DA03}"/>
              </a:ext>
            </a:extLst>
          </p:cNvPr>
          <p:cNvSpPr/>
          <p:nvPr/>
        </p:nvSpPr>
        <p:spPr>
          <a:xfrm>
            <a:off x="3080342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EDF4A024-ADDF-6229-E58C-D884CAAB3010}"/>
              </a:ext>
            </a:extLst>
          </p:cNvPr>
          <p:cNvSpPr/>
          <p:nvPr/>
        </p:nvSpPr>
        <p:spPr>
          <a:xfrm>
            <a:off x="3441025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B1E20BB3-2DF9-5EC1-713B-83082B2E1451}"/>
              </a:ext>
            </a:extLst>
          </p:cNvPr>
          <p:cNvSpPr/>
          <p:nvPr/>
        </p:nvSpPr>
        <p:spPr>
          <a:xfrm>
            <a:off x="547255" y="1413487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1ECB650E-D94F-E47D-7D3A-5679C7BDDB26}"/>
              </a:ext>
            </a:extLst>
          </p:cNvPr>
          <p:cNvSpPr/>
          <p:nvPr/>
        </p:nvSpPr>
        <p:spPr>
          <a:xfrm>
            <a:off x="909493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7D21B9D7-26DC-26A4-5F4A-080AB0CD2FA6}"/>
              </a:ext>
            </a:extLst>
          </p:cNvPr>
          <p:cNvSpPr/>
          <p:nvPr/>
        </p:nvSpPr>
        <p:spPr>
          <a:xfrm>
            <a:off x="3801707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362D9FEC-28A4-0194-3196-22A45834334D}"/>
              </a:ext>
            </a:extLst>
          </p:cNvPr>
          <p:cNvSpPr/>
          <p:nvPr/>
        </p:nvSpPr>
        <p:spPr>
          <a:xfrm>
            <a:off x="1271731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4457AF9D-1735-3A45-6D4F-15EB4DD2688F}"/>
              </a:ext>
            </a:extLst>
          </p:cNvPr>
          <p:cNvSpPr/>
          <p:nvPr/>
        </p:nvSpPr>
        <p:spPr>
          <a:xfrm>
            <a:off x="1635013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BD7AFA8A-1C0C-861D-C356-6708F9E38DA2}"/>
              </a:ext>
            </a:extLst>
          </p:cNvPr>
          <p:cNvSpPr/>
          <p:nvPr/>
        </p:nvSpPr>
        <p:spPr>
          <a:xfrm>
            <a:off x="1998296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24F08736-E69F-F99A-842F-0A4040426BEF}"/>
              </a:ext>
            </a:extLst>
          </p:cNvPr>
          <p:cNvSpPr/>
          <p:nvPr/>
        </p:nvSpPr>
        <p:spPr>
          <a:xfrm>
            <a:off x="2358978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716B41B6-D3C1-1323-4EFA-C881B1B49B97}"/>
              </a:ext>
            </a:extLst>
          </p:cNvPr>
          <p:cNvSpPr/>
          <p:nvPr/>
        </p:nvSpPr>
        <p:spPr>
          <a:xfrm>
            <a:off x="2719660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0A2BFB20-98E0-1F6E-C41C-51A0C7B2F6F3}"/>
              </a:ext>
            </a:extLst>
          </p:cNvPr>
          <p:cNvSpPr/>
          <p:nvPr/>
        </p:nvSpPr>
        <p:spPr>
          <a:xfrm>
            <a:off x="3080342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FBDDC1A6-588D-776B-9C8E-E075EBF20806}"/>
              </a:ext>
            </a:extLst>
          </p:cNvPr>
          <p:cNvSpPr/>
          <p:nvPr/>
        </p:nvSpPr>
        <p:spPr>
          <a:xfrm>
            <a:off x="3441025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C666CB0F-EBC9-5009-79BA-6B1EA21D9082}"/>
              </a:ext>
            </a:extLst>
          </p:cNvPr>
          <p:cNvSpPr/>
          <p:nvPr/>
        </p:nvSpPr>
        <p:spPr>
          <a:xfrm>
            <a:off x="547255" y="1759897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F2C8497C-2AE7-6555-1669-BEDC380B9223}"/>
              </a:ext>
            </a:extLst>
          </p:cNvPr>
          <p:cNvSpPr/>
          <p:nvPr/>
        </p:nvSpPr>
        <p:spPr>
          <a:xfrm>
            <a:off x="909493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88EAA55D-B2B0-3A15-BA3F-8293255269B7}"/>
              </a:ext>
            </a:extLst>
          </p:cNvPr>
          <p:cNvSpPr/>
          <p:nvPr/>
        </p:nvSpPr>
        <p:spPr>
          <a:xfrm>
            <a:off x="3801707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2F8D27B3-3FA2-A8AD-8D15-6754FE72BDD5}"/>
              </a:ext>
            </a:extLst>
          </p:cNvPr>
          <p:cNvSpPr/>
          <p:nvPr/>
        </p:nvSpPr>
        <p:spPr>
          <a:xfrm>
            <a:off x="1271731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1F1E7269-56D9-36F6-8965-B96261E67E64}"/>
              </a:ext>
            </a:extLst>
          </p:cNvPr>
          <p:cNvSpPr/>
          <p:nvPr/>
        </p:nvSpPr>
        <p:spPr>
          <a:xfrm>
            <a:off x="1635013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id="{BD43543C-1B3A-3051-22A0-A84D06D8B950}"/>
              </a:ext>
            </a:extLst>
          </p:cNvPr>
          <p:cNvSpPr/>
          <p:nvPr/>
        </p:nvSpPr>
        <p:spPr>
          <a:xfrm>
            <a:off x="1998296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D1FF9391-B1E5-F272-1855-5DFA2CDD42DF}"/>
              </a:ext>
            </a:extLst>
          </p:cNvPr>
          <p:cNvSpPr/>
          <p:nvPr/>
        </p:nvSpPr>
        <p:spPr>
          <a:xfrm>
            <a:off x="2358978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C12ADAFB-75A9-F2BD-2A34-442997836D1B}"/>
              </a:ext>
            </a:extLst>
          </p:cNvPr>
          <p:cNvSpPr/>
          <p:nvPr/>
        </p:nvSpPr>
        <p:spPr>
          <a:xfrm>
            <a:off x="2719660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2" name="Rektangel 31">
            <a:extLst>
              <a:ext uri="{FF2B5EF4-FFF2-40B4-BE49-F238E27FC236}">
                <a16:creationId xmlns:a16="http://schemas.microsoft.com/office/drawing/2014/main" id="{F16CD778-B53A-7F0F-592B-A98F39B0F6A0}"/>
              </a:ext>
            </a:extLst>
          </p:cNvPr>
          <p:cNvSpPr/>
          <p:nvPr/>
        </p:nvSpPr>
        <p:spPr>
          <a:xfrm>
            <a:off x="3080342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3" name="Rektangel 32">
            <a:extLst>
              <a:ext uri="{FF2B5EF4-FFF2-40B4-BE49-F238E27FC236}">
                <a16:creationId xmlns:a16="http://schemas.microsoft.com/office/drawing/2014/main" id="{706D9951-A624-285D-48B0-B2F8F27059E0}"/>
              </a:ext>
            </a:extLst>
          </p:cNvPr>
          <p:cNvSpPr/>
          <p:nvPr/>
        </p:nvSpPr>
        <p:spPr>
          <a:xfrm>
            <a:off x="3441025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4" name="Rektangel 33">
            <a:extLst>
              <a:ext uri="{FF2B5EF4-FFF2-40B4-BE49-F238E27FC236}">
                <a16:creationId xmlns:a16="http://schemas.microsoft.com/office/drawing/2014/main" id="{91385B08-6562-48CD-E25D-A662AF43D031}"/>
              </a:ext>
            </a:extLst>
          </p:cNvPr>
          <p:cNvSpPr/>
          <p:nvPr/>
        </p:nvSpPr>
        <p:spPr>
          <a:xfrm>
            <a:off x="547255" y="2106307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5" name="Rektangel 34">
            <a:extLst>
              <a:ext uri="{FF2B5EF4-FFF2-40B4-BE49-F238E27FC236}">
                <a16:creationId xmlns:a16="http://schemas.microsoft.com/office/drawing/2014/main" id="{86A82FCC-812D-D2AF-5804-0EB03C52B36F}"/>
              </a:ext>
            </a:extLst>
          </p:cNvPr>
          <p:cNvSpPr/>
          <p:nvPr/>
        </p:nvSpPr>
        <p:spPr>
          <a:xfrm>
            <a:off x="909493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6" name="Rektangel 35">
            <a:extLst>
              <a:ext uri="{FF2B5EF4-FFF2-40B4-BE49-F238E27FC236}">
                <a16:creationId xmlns:a16="http://schemas.microsoft.com/office/drawing/2014/main" id="{E0681BB8-B9A7-691A-654B-D47A43ACB141}"/>
              </a:ext>
            </a:extLst>
          </p:cNvPr>
          <p:cNvSpPr/>
          <p:nvPr/>
        </p:nvSpPr>
        <p:spPr>
          <a:xfrm>
            <a:off x="3801707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7" name="Rektangel 36">
            <a:extLst>
              <a:ext uri="{FF2B5EF4-FFF2-40B4-BE49-F238E27FC236}">
                <a16:creationId xmlns:a16="http://schemas.microsoft.com/office/drawing/2014/main" id="{1A16E4B5-2E6D-BB69-2970-6D723D1054A9}"/>
              </a:ext>
            </a:extLst>
          </p:cNvPr>
          <p:cNvSpPr/>
          <p:nvPr/>
        </p:nvSpPr>
        <p:spPr>
          <a:xfrm>
            <a:off x="1271731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8" name="Rektangel 37">
            <a:extLst>
              <a:ext uri="{FF2B5EF4-FFF2-40B4-BE49-F238E27FC236}">
                <a16:creationId xmlns:a16="http://schemas.microsoft.com/office/drawing/2014/main" id="{7C6C2016-4200-EC04-0B8B-ECBA8A61B5D3}"/>
              </a:ext>
            </a:extLst>
          </p:cNvPr>
          <p:cNvSpPr/>
          <p:nvPr/>
        </p:nvSpPr>
        <p:spPr>
          <a:xfrm>
            <a:off x="1635013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9" name="Rektangel 38">
            <a:extLst>
              <a:ext uri="{FF2B5EF4-FFF2-40B4-BE49-F238E27FC236}">
                <a16:creationId xmlns:a16="http://schemas.microsoft.com/office/drawing/2014/main" id="{C32F1372-A960-FB9C-9834-FD3F6F69F5B4}"/>
              </a:ext>
            </a:extLst>
          </p:cNvPr>
          <p:cNvSpPr/>
          <p:nvPr/>
        </p:nvSpPr>
        <p:spPr>
          <a:xfrm>
            <a:off x="1998296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0" name="Rektangel 39">
            <a:extLst>
              <a:ext uri="{FF2B5EF4-FFF2-40B4-BE49-F238E27FC236}">
                <a16:creationId xmlns:a16="http://schemas.microsoft.com/office/drawing/2014/main" id="{9BDDA417-E950-6338-225C-45E107610D84}"/>
              </a:ext>
            </a:extLst>
          </p:cNvPr>
          <p:cNvSpPr/>
          <p:nvPr/>
        </p:nvSpPr>
        <p:spPr>
          <a:xfrm>
            <a:off x="2358978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1" name="Rektangel 40">
            <a:extLst>
              <a:ext uri="{FF2B5EF4-FFF2-40B4-BE49-F238E27FC236}">
                <a16:creationId xmlns:a16="http://schemas.microsoft.com/office/drawing/2014/main" id="{BE9D5D7F-DB38-15CF-EB97-333EF35A9D14}"/>
              </a:ext>
            </a:extLst>
          </p:cNvPr>
          <p:cNvSpPr/>
          <p:nvPr/>
        </p:nvSpPr>
        <p:spPr>
          <a:xfrm>
            <a:off x="2719660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2" name="Rektangel 41">
            <a:extLst>
              <a:ext uri="{FF2B5EF4-FFF2-40B4-BE49-F238E27FC236}">
                <a16:creationId xmlns:a16="http://schemas.microsoft.com/office/drawing/2014/main" id="{E2FC8997-CB54-DF38-AF75-4B416B7D80D1}"/>
              </a:ext>
            </a:extLst>
          </p:cNvPr>
          <p:cNvSpPr/>
          <p:nvPr/>
        </p:nvSpPr>
        <p:spPr>
          <a:xfrm>
            <a:off x="3080342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3" name="Rektangel 42">
            <a:extLst>
              <a:ext uri="{FF2B5EF4-FFF2-40B4-BE49-F238E27FC236}">
                <a16:creationId xmlns:a16="http://schemas.microsoft.com/office/drawing/2014/main" id="{9473F8EC-0CF9-8C3F-C326-5865DA97B592}"/>
              </a:ext>
            </a:extLst>
          </p:cNvPr>
          <p:cNvSpPr/>
          <p:nvPr/>
        </p:nvSpPr>
        <p:spPr>
          <a:xfrm>
            <a:off x="3441025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4" name="Rektangel 43">
            <a:extLst>
              <a:ext uri="{FF2B5EF4-FFF2-40B4-BE49-F238E27FC236}">
                <a16:creationId xmlns:a16="http://schemas.microsoft.com/office/drawing/2014/main" id="{5FB71634-A2F9-A802-CE20-EACD5D1E436A}"/>
              </a:ext>
            </a:extLst>
          </p:cNvPr>
          <p:cNvSpPr/>
          <p:nvPr/>
        </p:nvSpPr>
        <p:spPr>
          <a:xfrm>
            <a:off x="547255" y="2452717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5" name="Rektangel 44">
            <a:extLst>
              <a:ext uri="{FF2B5EF4-FFF2-40B4-BE49-F238E27FC236}">
                <a16:creationId xmlns:a16="http://schemas.microsoft.com/office/drawing/2014/main" id="{2051771A-4AB5-9591-DB1F-3ECD5347A96A}"/>
              </a:ext>
            </a:extLst>
          </p:cNvPr>
          <p:cNvSpPr/>
          <p:nvPr/>
        </p:nvSpPr>
        <p:spPr>
          <a:xfrm>
            <a:off x="909493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6" name="Rektangel 45">
            <a:extLst>
              <a:ext uri="{FF2B5EF4-FFF2-40B4-BE49-F238E27FC236}">
                <a16:creationId xmlns:a16="http://schemas.microsoft.com/office/drawing/2014/main" id="{8EDCB579-951E-9BB7-939C-1EB899E37DE1}"/>
              </a:ext>
            </a:extLst>
          </p:cNvPr>
          <p:cNvSpPr/>
          <p:nvPr/>
        </p:nvSpPr>
        <p:spPr>
          <a:xfrm>
            <a:off x="3801707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7" name="Rektangel 46">
            <a:extLst>
              <a:ext uri="{FF2B5EF4-FFF2-40B4-BE49-F238E27FC236}">
                <a16:creationId xmlns:a16="http://schemas.microsoft.com/office/drawing/2014/main" id="{226974B9-496B-36D8-8B34-94F38B8A64F9}"/>
              </a:ext>
            </a:extLst>
          </p:cNvPr>
          <p:cNvSpPr/>
          <p:nvPr/>
        </p:nvSpPr>
        <p:spPr>
          <a:xfrm>
            <a:off x="1271731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8" name="Rektangel 47">
            <a:extLst>
              <a:ext uri="{FF2B5EF4-FFF2-40B4-BE49-F238E27FC236}">
                <a16:creationId xmlns:a16="http://schemas.microsoft.com/office/drawing/2014/main" id="{950E06E8-8E8C-EE52-A054-C63EEAE8CCD3}"/>
              </a:ext>
            </a:extLst>
          </p:cNvPr>
          <p:cNvSpPr/>
          <p:nvPr/>
        </p:nvSpPr>
        <p:spPr>
          <a:xfrm>
            <a:off x="1635013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9" name="Rektangel 48">
            <a:extLst>
              <a:ext uri="{FF2B5EF4-FFF2-40B4-BE49-F238E27FC236}">
                <a16:creationId xmlns:a16="http://schemas.microsoft.com/office/drawing/2014/main" id="{E895FBCC-2641-B53A-CFD6-56C8CED5A490}"/>
              </a:ext>
            </a:extLst>
          </p:cNvPr>
          <p:cNvSpPr/>
          <p:nvPr/>
        </p:nvSpPr>
        <p:spPr>
          <a:xfrm>
            <a:off x="1998296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0" name="Rektangel 49">
            <a:extLst>
              <a:ext uri="{FF2B5EF4-FFF2-40B4-BE49-F238E27FC236}">
                <a16:creationId xmlns:a16="http://schemas.microsoft.com/office/drawing/2014/main" id="{0C4425C8-F405-CA60-B092-B770A8031422}"/>
              </a:ext>
            </a:extLst>
          </p:cNvPr>
          <p:cNvSpPr/>
          <p:nvPr/>
        </p:nvSpPr>
        <p:spPr>
          <a:xfrm>
            <a:off x="2358978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1" name="Rektangel 50">
            <a:extLst>
              <a:ext uri="{FF2B5EF4-FFF2-40B4-BE49-F238E27FC236}">
                <a16:creationId xmlns:a16="http://schemas.microsoft.com/office/drawing/2014/main" id="{49B6F743-EA1F-3F00-0CD9-A2C2349B5DA8}"/>
              </a:ext>
            </a:extLst>
          </p:cNvPr>
          <p:cNvSpPr/>
          <p:nvPr/>
        </p:nvSpPr>
        <p:spPr>
          <a:xfrm>
            <a:off x="2719660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2" name="Rektangel 51">
            <a:extLst>
              <a:ext uri="{FF2B5EF4-FFF2-40B4-BE49-F238E27FC236}">
                <a16:creationId xmlns:a16="http://schemas.microsoft.com/office/drawing/2014/main" id="{9254CAA0-C50D-6124-8166-D1A4FE4D8FF5}"/>
              </a:ext>
            </a:extLst>
          </p:cNvPr>
          <p:cNvSpPr/>
          <p:nvPr/>
        </p:nvSpPr>
        <p:spPr>
          <a:xfrm>
            <a:off x="3080342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3" name="Rektangel 52">
            <a:extLst>
              <a:ext uri="{FF2B5EF4-FFF2-40B4-BE49-F238E27FC236}">
                <a16:creationId xmlns:a16="http://schemas.microsoft.com/office/drawing/2014/main" id="{E2559CE9-D233-EFEE-44B6-60A314F3BCEF}"/>
              </a:ext>
            </a:extLst>
          </p:cNvPr>
          <p:cNvSpPr/>
          <p:nvPr/>
        </p:nvSpPr>
        <p:spPr>
          <a:xfrm>
            <a:off x="3441025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4" name="Rektangel 53">
            <a:extLst>
              <a:ext uri="{FF2B5EF4-FFF2-40B4-BE49-F238E27FC236}">
                <a16:creationId xmlns:a16="http://schemas.microsoft.com/office/drawing/2014/main" id="{3C4F84FD-4F4D-0B84-1C41-92F3F9EB67B4}"/>
              </a:ext>
            </a:extLst>
          </p:cNvPr>
          <p:cNvSpPr/>
          <p:nvPr/>
        </p:nvSpPr>
        <p:spPr>
          <a:xfrm>
            <a:off x="547255" y="2799127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5" name="Rektangel 54">
            <a:extLst>
              <a:ext uri="{FF2B5EF4-FFF2-40B4-BE49-F238E27FC236}">
                <a16:creationId xmlns:a16="http://schemas.microsoft.com/office/drawing/2014/main" id="{F45BC600-603C-FAAC-A1C9-22CA1556CB32}"/>
              </a:ext>
            </a:extLst>
          </p:cNvPr>
          <p:cNvSpPr/>
          <p:nvPr/>
        </p:nvSpPr>
        <p:spPr>
          <a:xfrm>
            <a:off x="909493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6" name="Rektangel 55">
            <a:extLst>
              <a:ext uri="{FF2B5EF4-FFF2-40B4-BE49-F238E27FC236}">
                <a16:creationId xmlns:a16="http://schemas.microsoft.com/office/drawing/2014/main" id="{BED02989-77C8-249D-1BEF-4B2C450FC9E9}"/>
              </a:ext>
            </a:extLst>
          </p:cNvPr>
          <p:cNvSpPr/>
          <p:nvPr/>
        </p:nvSpPr>
        <p:spPr>
          <a:xfrm>
            <a:off x="3801707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7" name="Rektangel 56">
            <a:extLst>
              <a:ext uri="{FF2B5EF4-FFF2-40B4-BE49-F238E27FC236}">
                <a16:creationId xmlns:a16="http://schemas.microsoft.com/office/drawing/2014/main" id="{355197D6-01C9-BC2B-F2C9-3009D583C304}"/>
              </a:ext>
            </a:extLst>
          </p:cNvPr>
          <p:cNvSpPr/>
          <p:nvPr/>
        </p:nvSpPr>
        <p:spPr>
          <a:xfrm>
            <a:off x="1271731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8" name="Rektangel 57">
            <a:extLst>
              <a:ext uri="{FF2B5EF4-FFF2-40B4-BE49-F238E27FC236}">
                <a16:creationId xmlns:a16="http://schemas.microsoft.com/office/drawing/2014/main" id="{A132A91B-6B15-572B-3567-E5F0C4D70FD8}"/>
              </a:ext>
            </a:extLst>
          </p:cNvPr>
          <p:cNvSpPr/>
          <p:nvPr/>
        </p:nvSpPr>
        <p:spPr>
          <a:xfrm>
            <a:off x="1635013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9" name="Rektangel 58">
            <a:extLst>
              <a:ext uri="{FF2B5EF4-FFF2-40B4-BE49-F238E27FC236}">
                <a16:creationId xmlns:a16="http://schemas.microsoft.com/office/drawing/2014/main" id="{47C6B72E-D01C-AE79-2CEA-C92EBA1D31E7}"/>
              </a:ext>
            </a:extLst>
          </p:cNvPr>
          <p:cNvSpPr/>
          <p:nvPr/>
        </p:nvSpPr>
        <p:spPr>
          <a:xfrm>
            <a:off x="1998296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0" name="Rektangel 59">
            <a:extLst>
              <a:ext uri="{FF2B5EF4-FFF2-40B4-BE49-F238E27FC236}">
                <a16:creationId xmlns:a16="http://schemas.microsoft.com/office/drawing/2014/main" id="{8BD9A4E8-7B0A-75A2-C0F1-0FF755F3BF41}"/>
              </a:ext>
            </a:extLst>
          </p:cNvPr>
          <p:cNvSpPr/>
          <p:nvPr/>
        </p:nvSpPr>
        <p:spPr>
          <a:xfrm>
            <a:off x="2358978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1" name="Rektangel 60">
            <a:extLst>
              <a:ext uri="{FF2B5EF4-FFF2-40B4-BE49-F238E27FC236}">
                <a16:creationId xmlns:a16="http://schemas.microsoft.com/office/drawing/2014/main" id="{23A675B3-E637-D606-7981-67619D445B25}"/>
              </a:ext>
            </a:extLst>
          </p:cNvPr>
          <p:cNvSpPr/>
          <p:nvPr/>
        </p:nvSpPr>
        <p:spPr>
          <a:xfrm>
            <a:off x="2719660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2" name="Rektangel 61">
            <a:extLst>
              <a:ext uri="{FF2B5EF4-FFF2-40B4-BE49-F238E27FC236}">
                <a16:creationId xmlns:a16="http://schemas.microsoft.com/office/drawing/2014/main" id="{06185BC0-F951-C0BF-FFA9-AAA7B58AED75}"/>
              </a:ext>
            </a:extLst>
          </p:cNvPr>
          <p:cNvSpPr/>
          <p:nvPr/>
        </p:nvSpPr>
        <p:spPr>
          <a:xfrm>
            <a:off x="3080342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3" name="Rektangel 62">
            <a:extLst>
              <a:ext uri="{FF2B5EF4-FFF2-40B4-BE49-F238E27FC236}">
                <a16:creationId xmlns:a16="http://schemas.microsoft.com/office/drawing/2014/main" id="{ACF55DAF-E27A-4AC7-816F-4AAD33BEE884}"/>
              </a:ext>
            </a:extLst>
          </p:cNvPr>
          <p:cNvSpPr/>
          <p:nvPr/>
        </p:nvSpPr>
        <p:spPr>
          <a:xfrm>
            <a:off x="3441025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4" name="Rektangel 63">
            <a:extLst>
              <a:ext uri="{FF2B5EF4-FFF2-40B4-BE49-F238E27FC236}">
                <a16:creationId xmlns:a16="http://schemas.microsoft.com/office/drawing/2014/main" id="{8964234A-6176-9131-A9B8-EBBC592E86DE}"/>
              </a:ext>
            </a:extLst>
          </p:cNvPr>
          <p:cNvSpPr/>
          <p:nvPr/>
        </p:nvSpPr>
        <p:spPr>
          <a:xfrm>
            <a:off x="547255" y="3145537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5" name="Rektangel 64">
            <a:extLst>
              <a:ext uri="{FF2B5EF4-FFF2-40B4-BE49-F238E27FC236}">
                <a16:creationId xmlns:a16="http://schemas.microsoft.com/office/drawing/2014/main" id="{5CED9A9A-D046-9B9D-A333-F3ECEA5240E9}"/>
              </a:ext>
            </a:extLst>
          </p:cNvPr>
          <p:cNvSpPr/>
          <p:nvPr/>
        </p:nvSpPr>
        <p:spPr>
          <a:xfrm>
            <a:off x="909493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6" name="Rektangel 65">
            <a:extLst>
              <a:ext uri="{FF2B5EF4-FFF2-40B4-BE49-F238E27FC236}">
                <a16:creationId xmlns:a16="http://schemas.microsoft.com/office/drawing/2014/main" id="{992695A1-33BE-C59A-80D4-487D1686DC50}"/>
              </a:ext>
            </a:extLst>
          </p:cNvPr>
          <p:cNvSpPr/>
          <p:nvPr/>
        </p:nvSpPr>
        <p:spPr>
          <a:xfrm>
            <a:off x="3801707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7" name="Rektangel 66">
            <a:extLst>
              <a:ext uri="{FF2B5EF4-FFF2-40B4-BE49-F238E27FC236}">
                <a16:creationId xmlns:a16="http://schemas.microsoft.com/office/drawing/2014/main" id="{4AA98017-1829-F837-E010-1598D0105751}"/>
              </a:ext>
            </a:extLst>
          </p:cNvPr>
          <p:cNvSpPr/>
          <p:nvPr/>
        </p:nvSpPr>
        <p:spPr>
          <a:xfrm>
            <a:off x="1271731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8" name="Rektangel 67">
            <a:extLst>
              <a:ext uri="{FF2B5EF4-FFF2-40B4-BE49-F238E27FC236}">
                <a16:creationId xmlns:a16="http://schemas.microsoft.com/office/drawing/2014/main" id="{F392F71B-866C-1EC8-F169-93FD115D0C9E}"/>
              </a:ext>
            </a:extLst>
          </p:cNvPr>
          <p:cNvSpPr/>
          <p:nvPr/>
        </p:nvSpPr>
        <p:spPr>
          <a:xfrm>
            <a:off x="1635013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9" name="Rektangel 68">
            <a:extLst>
              <a:ext uri="{FF2B5EF4-FFF2-40B4-BE49-F238E27FC236}">
                <a16:creationId xmlns:a16="http://schemas.microsoft.com/office/drawing/2014/main" id="{B3F8BBFC-4689-B363-4618-6A5F914EF25E}"/>
              </a:ext>
            </a:extLst>
          </p:cNvPr>
          <p:cNvSpPr/>
          <p:nvPr/>
        </p:nvSpPr>
        <p:spPr>
          <a:xfrm>
            <a:off x="1998296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0" name="Rektangel 69">
            <a:extLst>
              <a:ext uri="{FF2B5EF4-FFF2-40B4-BE49-F238E27FC236}">
                <a16:creationId xmlns:a16="http://schemas.microsoft.com/office/drawing/2014/main" id="{BC19AD66-D823-6A95-F856-1A5958F68C22}"/>
              </a:ext>
            </a:extLst>
          </p:cNvPr>
          <p:cNvSpPr/>
          <p:nvPr/>
        </p:nvSpPr>
        <p:spPr>
          <a:xfrm>
            <a:off x="2358978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1" name="Rektangel 70">
            <a:extLst>
              <a:ext uri="{FF2B5EF4-FFF2-40B4-BE49-F238E27FC236}">
                <a16:creationId xmlns:a16="http://schemas.microsoft.com/office/drawing/2014/main" id="{F59B8650-84FC-DE85-B74B-C8C722837C75}"/>
              </a:ext>
            </a:extLst>
          </p:cNvPr>
          <p:cNvSpPr/>
          <p:nvPr/>
        </p:nvSpPr>
        <p:spPr>
          <a:xfrm>
            <a:off x="2719660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2" name="Rektangel 71">
            <a:extLst>
              <a:ext uri="{FF2B5EF4-FFF2-40B4-BE49-F238E27FC236}">
                <a16:creationId xmlns:a16="http://schemas.microsoft.com/office/drawing/2014/main" id="{48435837-5BA6-86E9-D95E-84BEECADA3B7}"/>
              </a:ext>
            </a:extLst>
          </p:cNvPr>
          <p:cNvSpPr/>
          <p:nvPr/>
        </p:nvSpPr>
        <p:spPr>
          <a:xfrm>
            <a:off x="3080342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3" name="Rektangel 72">
            <a:extLst>
              <a:ext uri="{FF2B5EF4-FFF2-40B4-BE49-F238E27FC236}">
                <a16:creationId xmlns:a16="http://schemas.microsoft.com/office/drawing/2014/main" id="{88D01177-5993-AA30-B361-6023514C9040}"/>
              </a:ext>
            </a:extLst>
          </p:cNvPr>
          <p:cNvSpPr/>
          <p:nvPr/>
        </p:nvSpPr>
        <p:spPr>
          <a:xfrm>
            <a:off x="3441025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4" name="Rektangel 73">
            <a:extLst>
              <a:ext uri="{FF2B5EF4-FFF2-40B4-BE49-F238E27FC236}">
                <a16:creationId xmlns:a16="http://schemas.microsoft.com/office/drawing/2014/main" id="{724ED890-7ED5-1826-ED84-DF254937AC56}"/>
              </a:ext>
            </a:extLst>
          </p:cNvPr>
          <p:cNvSpPr/>
          <p:nvPr/>
        </p:nvSpPr>
        <p:spPr>
          <a:xfrm>
            <a:off x="547255" y="3491946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5" name="Rektangel 74">
            <a:extLst>
              <a:ext uri="{FF2B5EF4-FFF2-40B4-BE49-F238E27FC236}">
                <a16:creationId xmlns:a16="http://schemas.microsoft.com/office/drawing/2014/main" id="{1612A277-0EE4-BA50-3880-B41BB142974B}"/>
              </a:ext>
            </a:extLst>
          </p:cNvPr>
          <p:cNvSpPr/>
          <p:nvPr/>
        </p:nvSpPr>
        <p:spPr>
          <a:xfrm>
            <a:off x="909493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6" name="Rektangel 75">
            <a:extLst>
              <a:ext uri="{FF2B5EF4-FFF2-40B4-BE49-F238E27FC236}">
                <a16:creationId xmlns:a16="http://schemas.microsoft.com/office/drawing/2014/main" id="{E75ED9B0-FCDA-7D5E-EDCB-62544E8DBBD4}"/>
              </a:ext>
            </a:extLst>
          </p:cNvPr>
          <p:cNvSpPr/>
          <p:nvPr/>
        </p:nvSpPr>
        <p:spPr>
          <a:xfrm>
            <a:off x="3801707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7" name="Rektangel 76">
            <a:extLst>
              <a:ext uri="{FF2B5EF4-FFF2-40B4-BE49-F238E27FC236}">
                <a16:creationId xmlns:a16="http://schemas.microsoft.com/office/drawing/2014/main" id="{1DFF2149-E8D0-C0C0-9D9A-029D3386210D}"/>
              </a:ext>
            </a:extLst>
          </p:cNvPr>
          <p:cNvSpPr/>
          <p:nvPr/>
        </p:nvSpPr>
        <p:spPr>
          <a:xfrm>
            <a:off x="1271731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8" name="Rektangel 77">
            <a:extLst>
              <a:ext uri="{FF2B5EF4-FFF2-40B4-BE49-F238E27FC236}">
                <a16:creationId xmlns:a16="http://schemas.microsoft.com/office/drawing/2014/main" id="{DFFCA0C3-4C6E-48D9-F731-6A0ACF7453D0}"/>
              </a:ext>
            </a:extLst>
          </p:cNvPr>
          <p:cNvSpPr/>
          <p:nvPr/>
        </p:nvSpPr>
        <p:spPr>
          <a:xfrm>
            <a:off x="1635013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9" name="Rektangel 78">
            <a:extLst>
              <a:ext uri="{FF2B5EF4-FFF2-40B4-BE49-F238E27FC236}">
                <a16:creationId xmlns:a16="http://schemas.microsoft.com/office/drawing/2014/main" id="{992BDB50-B9CC-B52C-91A4-C68D4D2EC154}"/>
              </a:ext>
            </a:extLst>
          </p:cNvPr>
          <p:cNvSpPr/>
          <p:nvPr/>
        </p:nvSpPr>
        <p:spPr>
          <a:xfrm>
            <a:off x="1998296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0" name="Rektangel 79">
            <a:extLst>
              <a:ext uri="{FF2B5EF4-FFF2-40B4-BE49-F238E27FC236}">
                <a16:creationId xmlns:a16="http://schemas.microsoft.com/office/drawing/2014/main" id="{F9DF881A-7E16-705A-FFA1-579B037FA818}"/>
              </a:ext>
            </a:extLst>
          </p:cNvPr>
          <p:cNvSpPr/>
          <p:nvPr/>
        </p:nvSpPr>
        <p:spPr>
          <a:xfrm>
            <a:off x="2358978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1" name="Rektangel 80">
            <a:extLst>
              <a:ext uri="{FF2B5EF4-FFF2-40B4-BE49-F238E27FC236}">
                <a16:creationId xmlns:a16="http://schemas.microsoft.com/office/drawing/2014/main" id="{510F9CB3-B703-1AFC-0ABA-30CCF1784A08}"/>
              </a:ext>
            </a:extLst>
          </p:cNvPr>
          <p:cNvSpPr/>
          <p:nvPr/>
        </p:nvSpPr>
        <p:spPr>
          <a:xfrm>
            <a:off x="2719660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2" name="Rektangel 81">
            <a:extLst>
              <a:ext uri="{FF2B5EF4-FFF2-40B4-BE49-F238E27FC236}">
                <a16:creationId xmlns:a16="http://schemas.microsoft.com/office/drawing/2014/main" id="{953A021E-2DDB-D451-9C14-FACFF0FF9495}"/>
              </a:ext>
            </a:extLst>
          </p:cNvPr>
          <p:cNvSpPr/>
          <p:nvPr/>
        </p:nvSpPr>
        <p:spPr>
          <a:xfrm>
            <a:off x="3080342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3" name="Rektangel 82">
            <a:extLst>
              <a:ext uri="{FF2B5EF4-FFF2-40B4-BE49-F238E27FC236}">
                <a16:creationId xmlns:a16="http://schemas.microsoft.com/office/drawing/2014/main" id="{D2BBBD2A-073F-63B0-E4C1-4353F71AB99B}"/>
              </a:ext>
            </a:extLst>
          </p:cNvPr>
          <p:cNvSpPr/>
          <p:nvPr/>
        </p:nvSpPr>
        <p:spPr>
          <a:xfrm>
            <a:off x="3441025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4" name="Rektangel 83">
            <a:extLst>
              <a:ext uri="{FF2B5EF4-FFF2-40B4-BE49-F238E27FC236}">
                <a16:creationId xmlns:a16="http://schemas.microsoft.com/office/drawing/2014/main" id="{BF26A720-B23A-EAF9-1C4F-47B205CA02A1}"/>
              </a:ext>
            </a:extLst>
          </p:cNvPr>
          <p:cNvSpPr/>
          <p:nvPr/>
        </p:nvSpPr>
        <p:spPr>
          <a:xfrm>
            <a:off x="547255" y="3838356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5" name="Rektangel 84">
            <a:extLst>
              <a:ext uri="{FF2B5EF4-FFF2-40B4-BE49-F238E27FC236}">
                <a16:creationId xmlns:a16="http://schemas.microsoft.com/office/drawing/2014/main" id="{435216C4-CAA3-C528-9CB4-8C9A643B95CC}"/>
              </a:ext>
            </a:extLst>
          </p:cNvPr>
          <p:cNvSpPr/>
          <p:nvPr/>
        </p:nvSpPr>
        <p:spPr>
          <a:xfrm>
            <a:off x="909493" y="3837773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6" name="Rektangel 85">
            <a:extLst>
              <a:ext uri="{FF2B5EF4-FFF2-40B4-BE49-F238E27FC236}">
                <a16:creationId xmlns:a16="http://schemas.microsoft.com/office/drawing/2014/main" id="{5FBBD5B3-D65E-82CB-DC68-3D85413054D5}"/>
              </a:ext>
            </a:extLst>
          </p:cNvPr>
          <p:cNvSpPr/>
          <p:nvPr/>
        </p:nvSpPr>
        <p:spPr>
          <a:xfrm>
            <a:off x="3801707" y="3837773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7" name="Rektangel 86">
            <a:extLst>
              <a:ext uri="{FF2B5EF4-FFF2-40B4-BE49-F238E27FC236}">
                <a16:creationId xmlns:a16="http://schemas.microsoft.com/office/drawing/2014/main" id="{C597205C-E58E-BDB4-3083-74779FC3CB5D}"/>
              </a:ext>
            </a:extLst>
          </p:cNvPr>
          <p:cNvSpPr/>
          <p:nvPr/>
        </p:nvSpPr>
        <p:spPr>
          <a:xfrm>
            <a:off x="1271731" y="3837773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8" name="Rektangel 87">
            <a:extLst>
              <a:ext uri="{FF2B5EF4-FFF2-40B4-BE49-F238E27FC236}">
                <a16:creationId xmlns:a16="http://schemas.microsoft.com/office/drawing/2014/main" id="{C64FAA7A-D2B8-598C-9C4E-8048CFD523E9}"/>
              </a:ext>
            </a:extLst>
          </p:cNvPr>
          <p:cNvSpPr/>
          <p:nvPr/>
        </p:nvSpPr>
        <p:spPr>
          <a:xfrm>
            <a:off x="1635013" y="3837773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9" name="Rektangel 88">
            <a:extLst>
              <a:ext uri="{FF2B5EF4-FFF2-40B4-BE49-F238E27FC236}">
                <a16:creationId xmlns:a16="http://schemas.microsoft.com/office/drawing/2014/main" id="{6094CB34-EE8E-09B2-DF8C-75AFFC74C6A4}"/>
              </a:ext>
            </a:extLst>
          </p:cNvPr>
          <p:cNvSpPr/>
          <p:nvPr/>
        </p:nvSpPr>
        <p:spPr>
          <a:xfrm>
            <a:off x="1998296" y="3837773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0" name="Rektangel 89">
            <a:extLst>
              <a:ext uri="{FF2B5EF4-FFF2-40B4-BE49-F238E27FC236}">
                <a16:creationId xmlns:a16="http://schemas.microsoft.com/office/drawing/2014/main" id="{251A8935-D465-DB51-FC64-68F1F369B01F}"/>
              </a:ext>
            </a:extLst>
          </p:cNvPr>
          <p:cNvSpPr/>
          <p:nvPr/>
        </p:nvSpPr>
        <p:spPr>
          <a:xfrm>
            <a:off x="2358978" y="3837773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1" name="Rektangel 90">
            <a:extLst>
              <a:ext uri="{FF2B5EF4-FFF2-40B4-BE49-F238E27FC236}">
                <a16:creationId xmlns:a16="http://schemas.microsoft.com/office/drawing/2014/main" id="{10C36249-A79D-70F9-218D-67283A8F2C54}"/>
              </a:ext>
            </a:extLst>
          </p:cNvPr>
          <p:cNvSpPr/>
          <p:nvPr/>
        </p:nvSpPr>
        <p:spPr>
          <a:xfrm>
            <a:off x="2719660" y="3837773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2" name="Rektangel 91">
            <a:extLst>
              <a:ext uri="{FF2B5EF4-FFF2-40B4-BE49-F238E27FC236}">
                <a16:creationId xmlns:a16="http://schemas.microsoft.com/office/drawing/2014/main" id="{5C7806BB-81CD-865C-C90A-F8D91B5A37E7}"/>
              </a:ext>
            </a:extLst>
          </p:cNvPr>
          <p:cNvSpPr/>
          <p:nvPr/>
        </p:nvSpPr>
        <p:spPr>
          <a:xfrm>
            <a:off x="3080342" y="3837773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3" name="Rektangel 92">
            <a:extLst>
              <a:ext uri="{FF2B5EF4-FFF2-40B4-BE49-F238E27FC236}">
                <a16:creationId xmlns:a16="http://schemas.microsoft.com/office/drawing/2014/main" id="{D3521CF5-6583-EDD1-C7EA-835B16C1A5AE}"/>
              </a:ext>
            </a:extLst>
          </p:cNvPr>
          <p:cNvSpPr/>
          <p:nvPr/>
        </p:nvSpPr>
        <p:spPr>
          <a:xfrm>
            <a:off x="3441025" y="3837773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4" name="Rektangel 93">
            <a:extLst>
              <a:ext uri="{FF2B5EF4-FFF2-40B4-BE49-F238E27FC236}">
                <a16:creationId xmlns:a16="http://schemas.microsoft.com/office/drawing/2014/main" id="{ADB408A8-2852-87C5-58C7-AA55C47DF9FF}"/>
              </a:ext>
            </a:extLst>
          </p:cNvPr>
          <p:cNvSpPr/>
          <p:nvPr/>
        </p:nvSpPr>
        <p:spPr>
          <a:xfrm>
            <a:off x="547255" y="4177472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5" name="Rektangel 94">
            <a:extLst>
              <a:ext uri="{FF2B5EF4-FFF2-40B4-BE49-F238E27FC236}">
                <a16:creationId xmlns:a16="http://schemas.microsoft.com/office/drawing/2014/main" id="{7AF9021B-E68A-E271-9092-51D7590E894E}"/>
              </a:ext>
            </a:extLst>
          </p:cNvPr>
          <p:cNvSpPr/>
          <p:nvPr/>
        </p:nvSpPr>
        <p:spPr>
          <a:xfrm>
            <a:off x="909493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6" name="Rektangel 95">
            <a:extLst>
              <a:ext uri="{FF2B5EF4-FFF2-40B4-BE49-F238E27FC236}">
                <a16:creationId xmlns:a16="http://schemas.microsoft.com/office/drawing/2014/main" id="{976E8880-9C0A-C2AF-098B-6E1B73BB983E}"/>
              </a:ext>
            </a:extLst>
          </p:cNvPr>
          <p:cNvSpPr/>
          <p:nvPr/>
        </p:nvSpPr>
        <p:spPr>
          <a:xfrm>
            <a:off x="3801707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7" name="Rektangel 96">
            <a:extLst>
              <a:ext uri="{FF2B5EF4-FFF2-40B4-BE49-F238E27FC236}">
                <a16:creationId xmlns:a16="http://schemas.microsoft.com/office/drawing/2014/main" id="{4EB01306-E40A-F7B7-619B-D45E03DDBD92}"/>
              </a:ext>
            </a:extLst>
          </p:cNvPr>
          <p:cNvSpPr/>
          <p:nvPr/>
        </p:nvSpPr>
        <p:spPr>
          <a:xfrm>
            <a:off x="1271731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8" name="Rektangel 97">
            <a:extLst>
              <a:ext uri="{FF2B5EF4-FFF2-40B4-BE49-F238E27FC236}">
                <a16:creationId xmlns:a16="http://schemas.microsoft.com/office/drawing/2014/main" id="{96F44515-2F65-6B7A-6677-7ACCA1B9B0ED}"/>
              </a:ext>
            </a:extLst>
          </p:cNvPr>
          <p:cNvSpPr/>
          <p:nvPr/>
        </p:nvSpPr>
        <p:spPr>
          <a:xfrm>
            <a:off x="1635013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9" name="Rektangel 98">
            <a:extLst>
              <a:ext uri="{FF2B5EF4-FFF2-40B4-BE49-F238E27FC236}">
                <a16:creationId xmlns:a16="http://schemas.microsoft.com/office/drawing/2014/main" id="{0AA8FB13-4F65-9D0A-4FE2-875B234AC480}"/>
              </a:ext>
            </a:extLst>
          </p:cNvPr>
          <p:cNvSpPr/>
          <p:nvPr/>
        </p:nvSpPr>
        <p:spPr>
          <a:xfrm>
            <a:off x="1998296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0" name="Rektangel 99">
            <a:extLst>
              <a:ext uri="{FF2B5EF4-FFF2-40B4-BE49-F238E27FC236}">
                <a16:creationId xmlns:a16="http://schemas.microsoft.com/office/drawing/2014/main" id="{B94F9FA3-45B4-4464-2A52-50E3B21C61F4}"/>
              </a:ext>
            </a:extLst>
          </p:cNvPr>
          <p:cNvSpPr/>
          <p:nvPr/>
        </p:nvSpPr>
        <p:spPr>
          <a:xfrm>
            <a:off x="2358978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1" name="Rektangel 100">
            <a:extLst>
              <a:ext uri="{FF2B5EF4-FFF2-40B4-BE49-F238E27FC236}">
                <a16:creationId xmlns:a16="http://schemas.microsoft.com/office/drawing/2014/main" id="{3E842157-E5EA-4E48-B879-4D5014968A1A}"/>
              </a:ext>
            </a:extLst>
          </p:cNvPr>
          <p:cNvSpPr/>
          <p:nvPr/>
        </p:nvSpPr>
        <p:spPr>
          <a:xfrm>
            <a:off x="2719660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2" name="Rektangel 101">
            <a:extLst>
              <a:ext uri="{FF2B5EF4-FFF2-40B4-BE49-F238E27FC236}">
                <a16:creationId xmlns:a16="http://schemas.microsoft.com/office/drawing/2014/main" id="{A92BAC1A-4398-CBD3-EF00-073DE5E75722}"/>
              </a:ext>
            </a:extLst>
          </p:cNvPr>
          <p:cNvSpPr/>
          <p:nvPr/>
        </p:nvSpPr>
        <p:spPr>
          <a:xfrm>
            <a:off x="3080342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3" name="Rektangel 102">
            <a:extLst>
              <a:ext uri="{FF2B5EF4-FFF2-40B4-BE49-F238E27FC236}">
                <a16:creationId xmlns:a16="http://schemas.microsoft.com/office/drawing/2014/main" id="{A9A8B2C0-0104-64C2-720C-3EF46D76DCC9}"/>
              </a:ext>
            </a:extLst>
          </p:cNvPr>
          <p:cNvSpPr/>
          <p:nvPr/>
        </p:nvSpPr>
        <p:spPr>
          <a:xfrm>
            <a:off x="3441025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4" name="TekstSylinder 103">
            <a:extLst>
              <a:ext uri="{FF2B5EF4-FFF2-40B4-BE49-F238E27FC236}">
                <a16:creationId xmlns:a16="http://schemas.microsoft.com/office/drawing/2014/main" id="{2C5FCE78-317A-CD11-4F29-F82DC4C12D94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09747/06513</a:t>
            </a:r>
          </a:p>
        </p:txBody>
      </p:sp>
      <p:pic>
        <p:nvPicPr>
          <p:cNvPr id="107" name="Picture 27" descr="Kommunestatistikk logo.ai">
            <a:extLst>
              <a:ext uri="{FF2B5EF4-FFF2-40B4-BE49-F238E27FC236}">
                <a16:creationId xmlns:a16="http://schemas.microsoft.com/office/drawing/2014/main" id="{D9584703-3C39-B492-0629-73001B0512C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108" name="Region">
            <a:extLst>
              <a:ext uri="{FF2B5EF4-FFF2-40B4-BE49-F238E27FC236}">
                <a16:creationId xmlns:a16="http://schemas.microsoft.com/office/drawing/2014/main" id="{E5FC980C-A151-59D4-6166-1D6082958E63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rgbClr val="007FBA"/>
                </a:solidFill>
              </a:rPr>
              <a:t>Sunndal kommune</a:t>
            </a:r>
          </a:p>
        </p:txBody>
      </p:sp>
      <p:sp>
        <p:nvSpPr>
          <p:cNvPr id="109" name="Rektangel 108">
            <a:extLst>
              <a:ext uri="{FF2B5EF4-FFF2-40B4-BE49-F238E27FC236}">
                <a16:creationId xmlns:a16="http://schemas.microsoft.com/office/drawing/2014/main" id="{0584C2AF-4D33-D650-FAC2-3985170E49BE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7283374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D233F00-AA24-E2B1-F47B-EAD87F16C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/>
              <a:t>Flytting til/</a:t>
            </a:r>
            <a:r>
              <a:rPr lang="nb-NO" err="1"/>
              <a:t>frå</a:t>
            </a:r>
            <a:r>
              <a:rPr lang="nb-NO"/>
              <a:t> Sunndal etter alder 2020-2024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60026806-08F6-AE7E-0E2D-436A1E32C5AB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SSB/Panda analyse</a:t>
            </a:r>
          </a:p>
        </p:txBody>
      </p:sp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A01FAB6B-1854-452E-FF62-F39E2DA964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6" name="Region">
            <a:extLst>
              <a:ext uri="{FF2B5EF4-FFF2-40B4-BE49-F238E27FC236}">
                <a16:creationId xmlns:a16="http://schemas.microsoft.com/office/drawing/2014/main" id="{E845098A-E37A-B1C4-C1F8-C06444290B27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rgbClr val="007FBA"/>
                </a:solidFill>
              </a:rPr>
              <a:t>Sunndal kommune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DA44EF50-0D38-088D-2BAF-F39BD3297713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pic>
        <p:nvPicPr>
          <p:cNvPr id="13" name="Plassholder for innhold 12">
            <a:extLst>
              <a:ext uri="{FF2B5EF4-FFF2-40B4-BE49-F238E27FC236}">
                <a16:creationId xmlns:a16="http://schemas.microsoft.com/office/drawing/2014/main" id="{3E13E0E8-CDC6-788A-93FA-27110C57A9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8893" y="1200150"/>
            <a:ext cx="8226214" cy="339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4211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7276B0-9DDF-46E5-6CC6-BFBA8CB450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D91B89B-5E10-1B85-D543-89168E394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/>
              <a:t>Største </a:t>
            </a:r>
            <a:r>
              <a:rPr lang="nb-NO" err="1"/>
              <a:t>flyttestraumar</a:t>
            </a:r>
            <a:r>
              <a:rPr lang="nb-NO"/>
              <a:t> til/</a:t>
            </a:r>
            <a:r>
              <a:rPr lang="nb-NO" err="1"/>
              <a:t>frå</a:t>
            </a:r>
            <a:r>
              <a:rPr lang="nb-NO"/>
              <a:t> Sunndal 2020-2024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1B6E8921-294F-CF38-A2BD-C89F4EBECD61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SSB/Panda analyse</a:t>
            </a:r>
          </a:p>
        </p:txBody>
      </p:sp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D026FF96-9216-C603-02B8-387F7CEF5D4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6" name="Region">
            <a:extLst>
              <a:ext uri="{FF2B5EF4-FFF2-40B4-BE49-F238E27FC236}">
                <a16:creationId xmlns:a16="http://schemas.microsoft.com/office/drawing/2014/main" id="{A308DBB7-B809-86BB-F480-3A27E36B479D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rgbClr val="007FBA"/>
                </a:solidFill>
              </a:rPr>
              <a:t>Sunndal kommune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BA38BE70-5305-ADD3-C230-3B52B79E66E9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FFCB2464-0AA7-9EAF-0D23-0118C9A8AC57}"/>
              </a:ext>
            </a:extLst>
          </p:cNvPr>
          <p:cNvSpPr txBox="1"/>
          <p:nvPr/>
        </p:nvSpPr>
        <p:spPr>
          <a:xfrm>
            <a:off x="1118341" y="4220596"/>
            <a:ext cx="23376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>
                <a:latin typeface="Poppins SemiBold" panose="00000700000000000000" pitchFamily="2" charset="0"/>
                <a:cs typeface="Poppins SemiBold" panose="00000700000000000000" pitchFamily="2" charset="0"/>
              </a:rPr>
              <a:t>Flytting til Sunndal</a:t>
            </a:r>
            <a:endParaRPr lang="nb-NO" sz="1400">
              <a:highlight>
                <a:srgbClr val="FFFF00"/>
              </a:highlight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A2589225-9D60-4F40-6EDB-A716E52DF076}"/>
              </a:ext>
            </a:extLst>
          </p:cNvPr>
          <p:cNvSpPr txBox="1"/>
          <p:nvPr/>
        </p:nvSpPr>
        <p:spPr>
          <a:xfrm>
            <a:off x="5485047" y="4247834"/>
            <a:ext cx="23376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>
                <a:latin typeface="Poppins SemiBold" panose="00000700000000000000" pitchFamily="2" charset="0"/>
                <a:cs typeface="Poppins SemiBold" panose="00000700000000000000" pitchFamily="2" charset="0"/>
              </a:rPr>
              <a:t>Flytting </a:t>
            </a:r>
            <a:r>
              <a:rPr lang="nb-NO" sz="1400" err="1">
                <a:latin typeface="Poppins SemiBold" panose="00000700000000000000" pitchFamily="2" charset="0"/>
                <a:cs typeface="Poppins SemiBold" panose="00000700000000000000" pitchFamily="2" charset="0"/>
              </a:rPr>
              <a:t>frå</a:t>
            </a:r>
            <a:r>
              <a:rPr lang="nb-NO" sz="1400">
                <a:latin typeface="Poppins SemiBold" panose="00000700000000000000" pitchFamily="2" charset="0"/>
                <a:cs typeface="Poppins SemiBold" panose="00000700000000000000" pitchFamily="2" charset="0"/>
              </a:rPr>
              <a:t> Sunndal</a:t>
            </a:r>
            <a:endParaRPr lang="nb-NO" sz="1400">
              <a:highlight>
                <a:srgbClr val="FFFF00"/>
              </a:highlight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5FA158E8-EE19-C56A-B739-64BE526B5297}"/>
              </a:ext>
            </a:extLst>
          </p:cNvPr>
          <p:cNvSpPr/>
          <p:nvPr/>
        </p:nvSpPr>
        <p:spPr>
          <a:xfrm>
            <a:off x="8748000" y="945861"/>
            <a:ext cx="312873" cy="1832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9F3461ED-CCC8-A2E2-B0CD-649118780E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417" y="1063625"/>
            <a:ext cx="3838199" cy="2883621"/>
          </a:xfrm>
          <a:prstGeom prst="rect">
            <a:avLst/>
          </a:prstGeom>
        </p:spPr>
      </p:pic>
      <p:pic>
        <p:nvPicPr>
          <p:cNvPr id="14" name="Bilde 13">
            <a:extLst>
              <a:ext uri="{FF2B5EF4-FFF2-40B4-BE49-F238E27FC236}">
                <a16:creationId xmlns:a16="http://schemas.microsoft.com/office/drawing/2014/main" id="{80A64BF3-5936-61FE-2F63-DD8611234E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7100" y="1152783"/>
            <a:ext cx="4619715" cy="2883620"/>
          </a:xfrm>
          <a:prstGeom prst="rect">
            <a:avLst/>
          </a:prstGeom>
        </p:spPr>
      </p:pic>
      <p:sp>
        <p:nvSpPr>
          <p:cNvPr id="16" name="Rektangel 15">
            <a:extLst>
              <a:ext uri="{FF2B5EF4-FFF2-40B4-BE49-F238E27FC236}">
                <a16:creationId xmlns:a16="http://schemas.microsoft.com/office/drawing/2014/main" id="{829415DA-DCCA-2DE5-F797-4305BA8B2BDF}"/>
              </a:ext>
            </a:extLst>
          </p:cNvPr>
          <p:cNvSpPr/>
          <p:nvPr/>
        </p:nvSpPr>
        <p:spPr>
          <a:xfrm>
            <a:off x="8748000" y="1063625"/>
            <a:ext cx="300015" cy="3218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136920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60D36665-D947-BECD-17B0-B78B8B5356CB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D259A116-5E93-9E34-9BAF-7A907538DFE3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06079 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551B4680-2117-63B0-650F-4CD953F1DFD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44D5D6AB-A434-1750-326C-F2D1F31EFC73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rgbClr val="007FBA"/>
                </a:solidFill>
              </a:rPr>
              <a:t>Sunndal kommune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EF58A840-2F31-9143-83DE-C8722770168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1345934"/>
              </p:ext>
            </p:extLst>
          </p:nvPr>
        </p:nvGraphicFramePr>
        <p:xfrm>
          <a:off x="145335" y="187725"/>
          <a:ext cx="4269219" cy="4274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05B30373-80BE-4E5A-2DAB-8B809928B38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1893595"/>
              </p:ext>
            </p:extLst>
          </p:nvPr>
        </p:nvGraphicFramePr>
        <p:xfrm>
          <a:off x="4571998" y="247507"/>
          <a:ext cx="4572001" cy="42144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636094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FD31D1F-36C9-91CE-5219-7D84A7DAC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err="1"/>
              <a:t>Hushald</a:t>
            </a:r>
            <a:r>
              <a:rPr lang="nb-NO"/>
              <a:t> etter type (2024)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8C479E46-3FF2-5367-AE9E-DA6F832E2B22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F8266CBA-4D53-F83F-8FE9-E304E2EA2943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 dirty="0">
                <a:latin typeface="Poppins" panose="00000500000000000000" pitchFamily="2" charset="0"/>
                <a:cs typeface="Poppins" panose="00000500000000000000" pitchFamily="2" charset="0"/>
              </a:rPr>
              <a:t>Kjelde: SSB tabell 06083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035FAD84-7479-70CE-59BF-18106D3AAD2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26F276EF-A406-982B-6FDB-98EDB4F7E9E9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rgbClr val="007FBA"/>
                </a:solidFill>
              </a:rPr>
              <a:t>Sunndal kommune</a:t>
            </a:r>
          </a:p>
        </p:txBody>
      </p:sp>
      <p:graphicFrame>
        <p:nvGraphicFramePr>
          <p:cNvPr id="10" name="Plassholder for innhold 9">
            <a:extLst>
              <a:ext uri="{FF2B5EF4-FFF2-40B4-BE49-F238E27FC236}">
                <a16:creationId xmlns:a16="http://schemas.microsoft.com/office/drawing/2014/main" id="{6AB1BE4B-1089-9685-F47F-5EBEC85C5C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8098094"/>
              </p:ext>
            </p:extLst>
          </p:nvPr>
        </p:nvGraphicFramePr>
        <p:xfrm>
          <a:off x="213981" y="969402"/>
          <a:ext cx="8840642" cy="34444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731951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A721B3F-0DF7-9767-1282-DEF6CEABF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err="1"/>
              <a:t>Personar</a:t>
            </a:r>
            <a:r>
              <a:rPr lang="nb-NO"/>
              <a:t> i privathushald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9DC9ABA5-BBB8-5EEF-E867-EE04D6B0AD03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9DDFD7D1-8A02-F5E9-8028-3534BCB15E25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09747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2551896E-265A-593D-3DE3-5BF8D4CF2BA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96EBAC1D-8661-89D3-2D2B-469434C69B04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rgbClr val="007FBA"/>
                </a:solidFill>
              </a:rPr>
              <a:t>Sunndal kommune</a:t>
            </a:r>
          </a:p>
        </p:txBody>
      </p:sp>
      <p:graphicFrame>
        <p:nvGraphicFramePr>
          <p:cNvPr id="10" name="Plassholder for innhold 9">
            <a:extLst>
              <a:ext uri="{FF2B5EF4-FFF2-40B4-BE49-F238E27FC236}">
                <a16:creationId xmlns:a16="http://schemas.microsoft.com/office/drawing/2014/main" id="{E2C4E91E-7F04-AD1B-CEFA-D84DC0A179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117917"/>
              </p:ext>
            </p:extLst>
          </p:nvPr>
        </p:nvGraphicFramePr>
        <p:xfrm>
          <a:off x="213981" y="935026"/>
          <a:ext cx="8668762" cy="34650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45649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6C4FCA0-D103-788B-146E-C495B6E4B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noProof="0">
                <a:solidFill>
                  <a:schemeClr val="accent1"/>
                </a:solidFill>
              </a:rPr>
              <a:t>Innhald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7E45841-C879-C09D-F3E5-F8D535D90DA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n-NO" sz="1350" noProof="0">
                <a:solidFill>
                  <a:schemeClr val="accent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Framskrive bustadbehov </a:t>
            </a:r>
          </a:p>
          <a:p>
            <a:r>
              <a:rPr lang="nn-NO" sz="1200" noProof="0">
                <a:solidFill>
                  <a:schemeClr val="accent1"/>
                </a:solidFill>
              </a:rPr>
              <a:t>Metodeskildring</a:t>
            </a:r>
          </a:p>
          <a:p>
            <a:r>
              <a:rPr lang="nn-NO" sz="1200" noProof="0">
                <a:solidFill>
                  <a:schemeClr val="accent1"/>
                </a:solidFill>
              </a:rPr>
              <a:t>Nøkkeltal for framtidig bustadbehov</a:t>
            </a:r>
          </a:p>
          <a:p>
            <a:r>
              <a:rPr lang="nn-NO" sz="1200">
                <a:solidFill>
                  <a:schemeClr val="accent1"/>
                </a:solidFill>
              </a:rPr>
              <a:t>Dagens tilbod av ulike bustadar</a:t>
            </a:r>
            <a:endParaRPr lang="nn-NO" sz="1200" noProof="0">
              <a:solidFill>
                <a:schemeClr val="accent1"/>
              </a:solidFill>
            </a:endParaRPr>
          </a:p>
          <a:p>
            <a:r>
              <a:rPr lang="nn-NO" sz="1200">
                <a:solidFill>
                  <a:schemeClr val="accent1"/>
                </a:solidFill>
              </a:rPr>
              <a:t>Framskrive etterspørsel etter ulike bustadar</a:t>
            </a:r>
          </a:p>
          <a:p>
            <a:r>
              <a:rPr lang="nn-NO" sz="1200">
                <a:solidFill>
                  <a:schemeClr val="accent1"/>
                </a:solidFill>
              </a:rPr>
              <a:t>Framskrive bustadetterspørsel etter: </a:t>
            </a:r>
          </a:p>
          <a:p>
            <a:pPr lvl="1"/>
            <a:r>
              <a:rPr lang="nn-NO" sz="1000">
                <a:solidFill>
                  <a:schemeClr val="accent1"/>
                </a:solidFill>
              </a:rPr>
              <a:t>Areal</a:t>
            </a:r>
          </a:p>
          <a:p>
            <a:pPr lvl="1"/>
            <a:r>
              <a:rPr lang="nn-NO" sz="1100">
                <a:solidFill>
                  <a:schemeClr val="accent1"/>
                </a:solidFill>
              </a:rPr>
              <a:t>Aldersgrupper</a:t>
            </a:r>
          </a:p>
          <a:p>
            <a:pPr lvl="1"/>
            <a:r>
              <a:rPr lang="nn-NO" sz="1100">
                <a:solidFill>
                  <a:schemeClr val="accent1"/>
                </a:solidFill>
              </a:rPr>
              <a:t>Hushaldsamansetning</a:t>
            </a:r>
            <a:endParaRPr lang="nn-NO" sz="1200">
              <a:solidFill>
                <a:schemeClr val="accent1"/>
              </a:solidFill>
            </a:endParaRPr>
          </a:p>
          <a:p>
            <a:r>
              <a:rPr lang="nn-NO" sz="1200">
                <a:solidFill>
                  <a:schemeClr val="accent1"/>
                </a:solidFill>
              </a:rPr>
              <a:t>Analyse av framtidig bustadbehov</a:t>
            </a:r>
            <a:br>
              <a:rPr lang="nn-NO" sz="1200">
                <a:solidFill>
                  <a:schemeClr val="accent1"/>
                </a:solidFill>
              </a:rPr>
            </a:br>
            <a:endParaRPr lang="nn-NO" sz="1200">
              <a:solidFill>
                <a:schemeClr val="accent1"/>
              </a:solidFill>
            </a:endParaRPr>
          </a:p>
          <a:p>
            <a:r>
              <a:rPr lang="nn-NO" sz="1200">
                <a:solidFill>
                  <a:schemeClr val="accent1"/>
                </a:solidFill>
              </a:rPr>
              <a:t>Geografisk fordeling av busetting</a:t>
            </a:r>
          </a:p>
          <a:p>
            <a:r>
              <a:rPr lang="nn-NO" sz="1200">
                <a:solidFill>
                  <a:schemeClr val="accent1"/>
                </a:solidFill>
              </a:rPr>
              <a:t>Avstand busetting til tenestetilbod</a:t>
            </a:r>
          </a:p>
          <a:p>
            <a:r>
              <a:rPr lang="nn-NO" sz="1200">
                <a:solidFill>
                  <a:schemeClr val="accent1"/>
                </a:solidFill>
              </a:rPr>
              <a:t>Busetting blant eldre</a:t>
            </a:r>
          </a:p>
          <a:p>
            <a:endParaRPr lang="nn-NO" sz="1200"/>
          </a:p>
          <a:p>
            <a:pPr marL="0" indent="0">
              <a:buNone/>
            </a:pPr>
            <a:endParaRPr lang="nn-NO" sz="1200"/>
          </a:p>
          <a:p>
            <a:pPr marL="0" indent="0">
              <a:buNone/>
            </a:pPr>
            <a:endParaRPr lang="nn-NO" sz="1200"/>
          </a:p>
          <a:p>
            <a:pPr marL="0" indent="0">
              <a:buNone/>
            </a:pPr>
            <a:endParaRPr lang="nn-NO" sz="1200" noProof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D11E46A-2E32-1AC5-3603-348404999C3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n-NO" sz="1350">
                <a:solidFill>
                  <a:schemeClr val="accent2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Samfunnstrekk knytt til bustad og busetting</a:t>
            </a:r>
          </a:p>
          <a:p>
            <a:r>
              <a:rPr lang="nn-NO" sz="1200">
                <a:solidFill>
                  <a:schemeClr val="accent2"/>
                </a:solidFill>
                <a:latin typeface="Poppins"/>
                <a:cs typeface="Poppins"/>
              </a:rPr>
              <a:t>Bustadmasse</a:t>
            </a:r>
            <a:endParaRPr lang="nn-NO" sz="1200">
              <a:solidFill>
                <a:schemeClr val="accent2"/>
              </a:solidFill>
            </a:endParaRPr>
          </a:p>
          <a:p>
            <a:r>
              <a:rPr lang="nn-NO" sz="1200">
                <a:solidFill>
                  <a:schemeClr val="accent2"/>
                </a:solidFill>
                <a:latin typeface="Poppins"/>
                <a:cs typeface="Poppins"/>
              </a:rPr>
              <a:t>Flyttestraumar</a:t>
            </a:r>
            <a:endParaRPr lang="nn-NO" sz="1200">
              <a:solidFill>
                <a:schemeClr val="accent2"/>
              </a:solidFill>
            </a:endParaRPr>
          </a:p>
          <a:p>
            <a:r>
              <a:rPr lang="nn-NO" sz="1200">
                <a:solidFill>
                  <a:schemeClr val="accent2"/>
                </a:solidFill>
              </a:rPr>
              <a:t>Hushaldas samansetning</a:t>
            </a:r>
          </a:p>
          <a:p>
            <a:r>
              <a:rPr lang="nn-NO" sz="1200">
                <a:solidFill>
                  <a:schemeClr val="accent2"/>
                </a:solidFill>
              </a:rPr>
              <a:t>Bustadtypar</a:t>
            </a:r>
          </a:p>
          <a:p>
            <a:r>
              <a:rPr lang="nn-NO" sz="1200">
                <a:solidFill>
                  <a:schemeClr val="accent2"/>
                </a:solidFill>
              </a:rPr>
              <a:t>Bustadstorleik </a:t>
            </a:r>
          </a:p>
          <a:p>
            <a:r>
              <a:rPr lang="nn-NO" sz="1200">
                <a:solidFill>
                  <a:schemeClr val="accent2"/>
                </a:solidFill>
              </a:rPr>
              <a:t>Bustadbygging</a:t>
            </a:r>
          </a:p>
          <a:p>
            <a:r>
              <a:rPr lang="nn-NO" sz="1200">
                <a:solidFill>
                  <a:schemeClr val="accent2"/>
                </a:solidFill>
              </a:rPr>
              <a:t>Bustadars lokasjon</a:t>
            </a:r>
          </a:p>
          <a:p>
            <a:r>
              <a:rPr lang="nn-NO" sz="1200">
                <a:solidFill>
                  <a:schemeClr val="accent2"/>
                </a:solidFill>
              </a:rPr>
              <a:t>Bustadstatus for tettstadar</a:t>
            </a:r>
          </a:p>
          <a:p>
            <a:r>
              <a:rPr lang="nn-NO" sz="1200">
                <a:solidFill>
                  <a:schemeClr val="accent2"/>
                </a:solidFill>
              </a:rPr>
              <a:t>Hushaldsinntekt</a:t>
            </a:r>
          </a:p>
          <a:p>
            <a:r>
              <a:rPr lang="nn-NO" sz="1200">
                <a:solidFill>
                  <a:schemeClr val="accent2"/>
                </a:solidFill>
              </a:rPr>
              <a:t>Kjøpekraft</a:t>
            </a:r>
          </a:p>
          <a:p>
            <a:pPr marL="0" indent="0">
              <a:buNone/>
            </a:pPr>
            <a:endParaRPr lang="nn-NO" noProof="0"/>
          </a:p>
        </p:txBody>
      </p:sp>
    </p:spTree>
    <p:extLst>
      <p:ext uri="{BB962C8B-B14F-4D97-AF65-F5344CB8AC3E}">
        <p14:creationId xmlns:p14="http://schemas.microsoft.com/office/powerpoint/2010/main" val="39696494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0952BCC-B656-8145-E992-B1ABCE25A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7971780" cy="571749"/>
          </a:xfrm>
        </p:spPr>
        <p:txBody>
          <a:bodyPr/>
          <a:lstStyle/>
          <a:p>
            <a:r>
              <a:rPr lang="nb-NO" err="1"/>
              <a:t>Bustadar</a:t>
            </a:r>
            <a:r>
              <a:rPr lang="nb-NO"/>
              <a:t> etter type (2025)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A93AFD7C-4F68-5AA3-E48B-B5A8E10BAB15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5257F8D0-0DBF-AFD4-E27C-01916D7F0EC0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06513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11DA8CC1-CFC2-E52F-876B-C36FE2B7A10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1FD8DF1D-A343-669F-7EC2-1847B9ABFFAE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rgbClr val="007FBA"/>
                </a:solidFill>
              </a:rPr>
              <a:t>Sunndal kommune</a:t>
            </a:r>
          </a:p>
        </p:txBody>
      </p:sp>
      <p:graphicFrame>
        <p:nvGraphicFramePr>
          <p:cNvPr id="9" name="Plassholder for innhold 8">
            <a:extLst>
              <a:ext uri="{FF2B5EF4-FFF2-40B4-BE49-F238E27FC236}">
                <a16:creationId xmlns:a16="http://schemas.microsoft.com/office/drawing/2014/main" id="{B7257406-D911-4D4C-22DE-8DB42E3503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6642435"/>
              </p:ext>
            </p:extLst>
          </p:nvPr>
        </p:nvGraphicFramePr>
        <p:xfrm>
          <a:off x="158129" y="866274"/>
          <a:ext cx="8827742" cy="35888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928008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4390551-C26E-5C92-DA9F-E896C4BDE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err="1"/>
              <a:t>Bustadar</a:t>
            </a:r>
            <a:r>
              <a:rPr lang="nb-NO"/>
              <a:t> etter storleik (2025)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FD960BA9-6669-422C-C5E4-0F1C8C0B569C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95F69FA1-E8E2-9822-B02E-6927D9B41B47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06513</a:t>
            </a:r>
          </a:p>
        </p:txBody>
      </p:sp>
      <p:pic>
        <p:nvPicPr>
          <p:cNvPr id="7" name="Picture 27" descr="Kommunestatistikk logo.ai">
            <a:extLst>
              <a:ext uri="{FF2B5EF4-FFF2-40B4-BE49-F238E27FC236}">
                <a16:creationId xmlns:a16="http://schemas.microsoft.com/office/drawing/2014/main" id="{B12F1D75-2600-A4E2-FAEE-A9E52D3AA5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8" name="Region">
            <a:extLst>
              <a:ext uri="{FF2B5EF4-FFF2-40B4-BE49-F238E27FC236}">
                <a16:creationId xmlns:a16="http://schemas.microsoft.com/office/drawing/2014/main" id="{335BC592-6CA9-4F9D-7236-BAEC636A459F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rgbClr val="007FBA"/>
                </a:solidFill>
              </a:rPr>
              <a:t>Sunndal kommune</a:t>
            </a:r>
          </a:p>
        </p:txBody>
      </p:sp>
      <p:graphicFrame>
        <p:nvGraphicFramePr>
          <p:cNvPr id="10" name="Plassholder for innhold 9">
            <a:extLst>
              <a:ext uri="{FF2B5EF4-FFF2-40B4-BE49-F238E27FC236}">
                <a16:creationId xmlns:a16="http://schemas.microsoft.com/office/drawing/2014/main" id="{85995FFD-92B0-E161-545F-B30693003E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6396054"/>
              </p:ext>
            </p:extLst>
          </p:nvPr>
        </p:nvGraphicFramePr>
        <p:xfrm>
          <a:off x="213981" y="900650"/>
          <a:ext cx="8765014" cy="36163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449166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60A7AFD-54EC-B600-F48C-69F24226A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7633121" cy="455958"/>
          </a:xfrm>
        </p:spPr>
        <p:txBody>
          <a:bodyPr>
            <a:normAutofit fontScale="90000"/>
          </a:bodyPr>
          <a:lstStyle/>
          <a:p>
            <a:r>
              <a:rPr lang="nb-NO"/>
              <a:t>Fullførte </a:t>
            </a:r>
            <a:r>
              <a:rPr lang="nb-NO" err="1"/>
              <a:t>bustadar</a:t>
            </a:r>
            <a:r>
              <a:rPr lang="nb-NO"/>
              <a:t> etter type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57FA987E-E752-D7D0-A3E1-E72E02E0FCCB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36372D2B-AAFB-BECC-3A1E-31F39EA24C2E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05940</a:t>
            </a:r>
          </a:p>
        </p:txBody>
      </p:sp>
      <p:pic>
        <p:nvPicPr>
          <p:cNvPr id="3" name="Picture 27" descr="Kommunestatistikk logo.ai">
            <a:extLst>
              <a:ext uri="{FF2B5EF4-FFF2-40B4-BE49-F238E27FC236}">
                <a16:creationId xmlns:a16="http://schemas.microsoft.com/office/drawing/2014/main" id="{0998FC96-E942-4579-11CF-F6A18F0B876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5" name="Region">
            <a:extLst>
              <a:ext uri="{FF2B5EF4-FFF2-40B4-BE49-F238E27FC236}">
                <a16:creationId xmlns:a16="http://schemas.microsoft.com/office/drawing/2014/main" id="{BEEC87FC-DAFF-E7B2-8AD0-689D105A59EF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rgbClr val="007FBA"/>
                </a:solidFill>
              </a:rPr>
              <a:t>Sunndal kommune</a:t>
            </a:r>
          </a:p>
        </p:txBody>
      </p:sp>
      <p:graphicFrame>
        <p:nvGraphicFramePr>
          <p:cNvPr id="9" name="Plassholder for innhold 8">
            <a:extLst>
              <a:ext uri="{FF2B5EF4-FFF2-40B4-BE49-F238E27FC236}">
                <a16:creationId xmlns:a16="http://schemas.microsoft.com/office/drawing/2014/main" id="{9EA21BD6-B224-C4BE-7B37-29B7A81C8E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817609"/>
              </p:ext>
            </p:extLst>
          </p:nvPr>
        </p:nvGraphicFramePr>
        <p:xfrm>
          <a:off x="213981" y="662333"/>
          <a:ext cx="8703138" cy="38615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4352183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A83690D-23F0-DB0E-3F46-33F183409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Bustadplassering og </a:t>
            </a:r>
            <a:r>
              <a:rPr lang="nb-NO" err="1"/>
              <a:t>tettstadar</a:t>
            </a:r>
            <a:endParaRPr lang="nb-NO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F1481031-8B63-549E-2024-2B89C55E89B5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938007BB-DDB0-A7A9-34A1-078012255F54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11441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10722E69-2DAB-F6DE-31E4-6CEF4B6BEA6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AB5E881C-A329-B544-80E4-A32A4C3A099F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rgbClr val="007FBA"/>
                </a:solidFill>
              </a:rPr>
              <a:t>Sunndal kommune</a:t>
            </a:r>
          </a:p>
        </p:txBody>
      </p:sp>
      <p:graphicFrame>
        <p:nvGraphicFramePr>
          <p:cNvPr id="9" name="Plassholder for innhold 8">
            <a:extLst>
              <a:ext uri="{FF2B5EF4-FFF2-40B4-BE49-F238E27FC236}">
                <a16:creationId xmlns:a16="http://schemas.microsoft.com/office/drawing/2014/main" id="{7E981405-D674-F891-D99A-082C2804750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0886774"/>
              </p:ext>
            </p:extLst>
          </p:nvPr>
        </p:nvGraphicFramePr>
        <p:xfrm>
          <a:off x="213981" y="974956"/>
          <a:ext cx="8705961" cy="35243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191572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22D57F-D4BB-CDF0-06C2-EAF1501AFD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D0B3A01-9380-3F48-347E-FBF522463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006156" cy="491274"/>
          </a:xfrm>
        </p:spPr>
        <p:txBody>
          <a:bodyPr>
            <a:normAutofit fontScale="90000"/>
          </a:bodyPr>
          <a:lstStyle/>
          <a:p>
            <a:r>
              <a:rPr lang="nb-NO"/>
              <a:t>Arealbruk ved ny bustadbygging 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BBC4FEA8-C6B2-D43E-0F6C-B9762F5E1BEA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41151D23-4B55-7788-501B-7EBE2414AF7D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11441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E568F4C8-30A3-7134-21DE-260867621E5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4B8A216A-E62A-C128-A80E-842D70AB56EB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rgbClr val="007FBA"/>
                </a:solidFill>
              </a:rPr>
              <a:t>Sunndal kommune</a:t>
            </a:r>
          </a:p>
        </p:txBody>
      </p:sp>
      <p:graphicFrame>
        <p:nvGraphicFramePr>
          <p:cNvPr id="9" name="Plassholder for innhold 8">
            <a:extLst>
              <a:ext uri="{FF2B5EF4-FFF2-40B4-BE49-F238E27FC236}">
                <a16:creationId xmlns:a16="http://schemas.microsoft.com/office/drawing/2014/main" id="{1A4A05AF-5A33-A206-2037-92063F69A53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1502824"/>
              </p:ext>
            </p:extLst>
          </p:nvPr>
        </p:nvGraphicFramePr>
        <p:xfrm>
          <a:off x="158129" y="790648"/>
          <a:ext cx="8772740" cy="37194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197336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F2BD217-2627-882F-F298-988C0A4A2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261" y="256310"/>
            <a:ext cx="7517426" cy="500121"/>
          </a:xfrm>
        </p:spPr>
        <p:txBody>
          <a:bodyPr>
            <a:normAutofit/>
          </a:bodyPr>
          <a:lstStyle/>
          <a:p>
            <a:r>
              <a:rPr lang="nb-NO" sz="2400"/>
              <a:t>Median </a:t>
            </a:r>
            <a:r>
              <a:rPr lang="nb-NO" sz="2400" err="1"/>
              <a:t>hushaldsinntekt</a:t>
            </a:r>
            <a:r>
              <a:rPr lang="nb-NO" sz="2400"/>
              <a:t> og kjøpekraft (2023)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75806B84-D4F4-E6AC-F39D-5C3041737147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D69DB96F-13C5-91E0-3D44-59D5A151B6B1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06944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4E04CC80-BABE-B6C4-B2B7-0BFEB1E5574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57997157-DB99-FC9C-BDF7-C6AA66C57F3D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rgbClr val="007FBA"/>
                </a:solidFill>
              </a:rPr>
              <a:t>Sunndal kommune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AA19341A-CB4B-2CD3-E864-29FA879224BF}"/>
              </a:ext>
            </a:extLst>
          </p:cNvPr>
          <p:cNvSpPr txBox="1"/>
          <p:nvPr/>
        </p:nvSpPr>
        <p:spPr>
          <a:xfrm>
            <a:off x="6896736" y="932719"/>
            <a:ext cx="191068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n-NO" sz="2000" b="1" noProof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kr 3 120 414 </a:t>
            </a:r>
            <a:r>
              <a:rPr lang="nn-NO" sz="1000" noProof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Gjennomsnittleg kjøpesum per bustadomsetnad</a:t>
            </a:r>
          </a:p>
          <a:p>
            <a:pPr algn="ctr"/>
            <a:endParaRPr lang="nn-NO" sz="400" noProof="0">
              <a:solidFill>
                <a:schemeClr val="accent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nn-NO" sz="90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utgjer tal gonger årleg hushaldsinntekt per hushaldsgruppe:</a:t>
            </a:r>
          </a:p>
          <a:p>
            <a:pPr algn="ctr"/>
            <a:endParaRPr lang="nn-NO" sz="900">
              <a:solidFill>
                <a:schemeClr val="accent2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nn-NO" sz="1100" b="1" noProof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3,9</a:t>
            </a:r>
            <a:r>
              <a:rPr lang="nn-NO" sz="900" noProof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nn-NO" sz="1100" b="1" noProof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x</a:t>
            </a:r>
            <a:br>
              <a:rPr lang="nn-NO" sz="900" noProof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nn-NO" sz="900" noProof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Alle hushald</a:t>
            </a:r>
          </a:p>
          <a:p>
            <a:pPr algn="ctr"/>
            <a:endParaRPr lang="nn-NO" sz="900">
              <a:solidFill>
                <a:schemeClr val="accent2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nn-NO" sz="90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nn-NO" sz="1100" b="1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6,5 x</a:t>
            </a:r>
            <a:br>
              <a:rPr lang="nn-NO" sz="90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nn-NO" sz="90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Einslege</a:t>
            </a:r>
          </a:p>
          <a:p>
            <a:pPr algn="ctr"/>
            <a:endParaRPr lang="nn-NO" sz="900" noProof="0">
              <a:solidFill>
                <a:schemeClr val="accent2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nn-NO" sz="1100" b="1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3,1</a:t>
            </a:r>
            <a:r>
              <a:rPr lang="nn-NO" sz="90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nn-NO" sz="1100" b="1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x</a:t>
            </a:r>
            <a:br>
              <a:rPr lang="nn-NO" sz="90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nn-NO" sz="90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Par utan barn</a:t>
            </a:r>
          </a:p>
          <a:p>
            <a:pPr algn="ctr"/>
            <a:endParaRPr lang="nn-NO" sz="900" noProof="0">
              <a:solidFill>
                <a:schemeClr val="accent2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nn-NO" sz="90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nn-NO" sz="1100" b="1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2,2 x</a:t>
            </a:r>
            <a:br>
              <a:rPr lang="nn-NO" sz="90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nn-NO" sz="90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Par med barn</a:t>
            </a:r>
          </a:p>
          <a:p>
            <a:pPr algn="ctr"/>
            <a:endParaRPr lang="nn-NO" sz="900">
              <a:solidFill>
                <a:schemeClr val="accent2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nn-NO" sz="90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nn-NO" sz="1100" b="1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4,8 x</a:t>
            </a:r>
            <a:br>
              <a:rPr lang="nn-NO" sz="90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nn-NO" sz="90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Einslege med barn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26F91DA5-4746-AAB4-0E6C-DAA312AF693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1594811"/>
              </p:ext>
            </p:extLst>
          </p:nvPr>
        </p:nvGraphicFramePr>
        <p:xfrm>
          <a:off x="278275" y="852093"/>
          <a:ext cx="6711330" cy="38019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8821977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68481160-D61C-45B5-E0D4-873734C4C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503" y="427831"/>
            <a:ext cx="8726328" cy="857250"/>
          </a:xfrm>
        </p:spPr>
        <p:txBody>
          <a:bodyPr lIns="91440" tIns="45720" rIns="91440" bIns="45720" anchor="t">
            <a:noAutofit/>
          </a:bodyPr>
          <a:lstStyle/>
          <a:p>
            <a:pPr algn="ctr"/>
            <a:r>
              <a:rPr lang="en-US" sz="2800" b="1" err="1">
                <a:latin typeface="Poppins SemiBold"/>
                <a:cs typeface="Poppins SemiBold"/>
              </a:rPr>
              <a:t>Statistikk</a:t>
            </a:r>
            <a:r>
              <a:rPr lang="en-US" sz="2800" b="1">
                <a:latin typeface="Poppins SemiBold"/>
                <a:cs typeface="Poppins SemiBold"/>
              </a:rPr>
              <a:t> </a:t>
            </a:r>
            <a:r>
              <a:rPr lang="en-US" sz="2800" b="1" err="1">
                <a:latin typeface="Poppins SemiBold"/>
                <a:cs typeface="Poppins SemiBold"/>
              </a:rPr>
              <a:t>i</a:t>
            </a:r>
            <a:r>
              <a:rPr lang="en-US" sz="2800" b="1">
                <a:latin typeface="Poppins SemiBold"/>
                <a:cs typeface="Poppins SemiBold"/>
              </a:rPr>
              <a:t> din </a:t>
            </a:r>
            <a:r>
              <a:rPr lang="en-US" sz="2800" b="1" err="1">
                <a:latin typeface="Poppins SemiBold"/>
                <a:cs typeface="Poppins SemiBold"/>
              </a:rPr>
              <a:t>kommune</a:t>
            </a:r>
            <a:r>
              <a:rPr lang="en-US" sz="2800" b="1">
                <a:latin typeface="Poppins SemiBold"/>
                <a:cs typeface="Poppins SemiBold"/>
              </a:rPr>
              <a:t> </a:t>
            </a:r>
            <a:r>
              <a:rPr lang="en-US" sz="2800" b="1" err="1">
                <a:latin typeface="Poppins SemiBold"/>
                <a:cs typeface="Poppins SemiBold"/>
              </a:rPr>
              <a:t>og</a:t>
            </a:r>
            <a:r>
              <a:rPr lang="en-US" sz="2800" b="1">
                <a:latin typeface="Poppins SemiBold"/>
                <a:cs typeface="Poppins SemiBold"/>
              </a:rPr>
              <a:t> </a:t>
            </a:r>
            <a:r>
              <a:rPr lang="en-US" sz="2800" b="1" err="1">
                <a:latin typeface="Poppins SemiBold"/>
                <a:cs typeface="Poppins SemiBold"/>
              </a:rPr>
              <a:t>grunnkrets</a:t>
            </a:r>
            <a:r>
              <a:rPr lang="en-US" sz="2800" b="1">
                <a:latin typeface="Poppins SemiBold"/>
                <a:cs typeface="Poppins SemiBold"/>
              </a:rPr>
              <a:t> </a:t>
            </a:r>
            <a:r>
              <a:rPr lang="en-US" sz="2800" b="1" err="1">
                <a:latin typeface="Poppins SemiBold"/>
                <a:cs typeface="Poppins SemiBold"/>
              </a:rPr>
              <a:t>i</a:t>
            </a:r>
            <a:r>
              <a:rPr lang="en-US" sz="2800" b="1">
                <a:latin typeface="Poppins SemiBold"/>
                <a:cs typeface="Poppins SemiBold"/>
              </a:rPr>
              <a:t> </a:t>
            </a:r>
            <a:r>
              <a:rPr lang="en-US" sz="2800" b="1" err="1">
                <a:latin typeface="Poppins SemiBold"/>
                <a:cs typeface="Poppins SemiBold"/>
              </a:rPr>
              <a:t>interaktivt</a:t>
            </a:r>
            <a:r>
              <a:rPr lang="en-US" sz="2800" b="1">
                <a:latin typeface="Poppins SemiBold"/>
                <a:cs typeface="Poppins SemiBold"/>
              </a:rPr>
              <a:t> dashboard</a:t>
            </a:r>
            <a:endParaRPr lang="en-US" sz="2800">
              <a:ea typeface="Calibri Light"/>
              <a:cs typeface="Calibri Light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01E7EF0-83FE-30E3-0D90-5F27865DB5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106930"/>
            <a:ext cx="4038600" cy="3394075"/>
          </a:xfrm>
        </p:spPr>
        <p:txBody>
          <a:bodyPr lIns="91440" tIns="45720" rIns="91440" bIns="45720" anchor="t"/>
          <a:lstStyle/>
          <a:p>
            <a:r>
              <a:rPr lang="en-US" sz="1600" err="1">
                <a:latin typeface="Poppins"/>
                <a:ea typeface="Calibri"/>
                <a:cs typeface="Calibri"/>
              </a:rPr>
              <a:t>Bustadareal</a:t>
            </a:r>
            <a:endParaRPr lang="en-US" sz="1600">
              <a:latin typeface="Poppins"/>
              <a:ea typeface="Calibri"/>
              <a:cs typeface="Calibri"/>
            </a:endParaRPr>
          </a:p>
          <a:p>
            <a:r>
              <a:rPr lang="en-US" sz="1600">
                <a:latin typeface="Poppins"/>
                <a:cs typeface="Poppins"/>
              </a:rPr>
              <a:t>Tal </a:t>
            </a:r>
            <a:r>
              <a:rPr lang="en-US" sz="1600" err="1">
                <a:latin typeface="Poppins"/>
                <a:cs typeface="Poppins"/>
              </a:rPr>
              <a:t>personar</a:t>
            </a:r>
            <a:r>
              <a:rPr lang="en-US" sz="1600">
                <a:latin typeface="Poppins"/>
                <a:cs typeface="Poppins"/>
              </a:rPr>
              <a:t> </a:t>
            </a:r>
            <a:r>
              <a:rPr lang="en-US" sz="1600" err="1">
                <a:latin typeface="Poppins"/>
                <a:cs typeface="Poppins"/>
              </a:rPr>
              <a:t>i</a:t>
            </a:r>
            <a:r>
              <a:rPr lang="en-US" sz="1600">
                <a:latin typeface="Poppins"/>
                <a:cs typeface="Poppins"/>
              </a:rPr>
              <a:t> </a:t>
            </a:r>
            <a:r>
              <a:rPr lang="en-US" sz="1600" err="1">
                <a:latin typeface="Poppins"/>
                <a:cs typeface="Poppins"/>
              </a:rPr>
              <a:t>bustadtype</a:t>
            </a:r>
            <a:endParaRPr lang="en-US" sz="1600">
              <a:latin typeface="Poppins"/>
              <a:cs typeface="Poppins"/>
            </a:endParaRPr>
          </a:p>
          <a:p>
            <a:r>
              <a:rPr lang="en-US" sz="1600" err="1">
                <a:latin typeface="Poppins"/>
                <a:cs typeface="Poppins"/>
              </a:rPr>
              <a:t>Bustadalder</a:t>
            </a:r>
            <a:endParaRPr lang="en-US" sz="1600">
              <a:latin typeface="Poppins"/>
              <a:ea typeface="Calibri"/>
              <a:cs typeface="Poppins"/>
            </a:endParaRPr>
          </a:p>
          <a:p>
            <a:r>
              <a:rPr lang="en-US" sz="1600" err="1">
                <a:latin typeface="Poppins"/>
                <a:cs typeface="Poppins"/>
              </a:rPr>
              <a:t>Demografi</a:t>
            </a:r>
            <a:endParaRPr lang="en-US" sz="1600">
              <a:latin typeface="Poppins"/>
              <a:cs typeface="Poppins"/>
            </a:endParaRPr>
          </a:p>
          <a:p>
            <a:r>
              <a:rPr lang="en-US" sz="1600">
                <a:latin typeface="Poppins"/>
                <a:cs typeface="Poppins"/>
              </a:rPr>
              <a:t>Tal </a:t>
            </a:r>
            <a:r>
              <a:rPr lang="en-US" sz="1600" err="1">
                <a:latin typeface="Poppins"/>
                <a:cs typeface="Poppins"/>
              </a:rPr>
              <a:t>bueiningar</a:t>
            </a:r>
            <a:endParaRPr lang="en-US" sz="1600">
              <a:latin typeface="Poppins"/>
              <a:cs typeface="Poppins"/>
            </a:endParaRPr>
          </a:p>
        </p:txBody>
      </p:sp>
      <p:pic>
        <p:nvPicPr>
          <p:cNvPr id="5" name="Plassholder for bilde 4">
            <a:hlinkClick r:id="rId2" tooltip="Klikk på dashboard for å åpne"/>
            <a:extLst>
              <a:ext uri="{FF2B5EF4-FFF2-40B4-BE49-F238E27FC236}">
                <a16:creationId xmlns:a16="http://schemas.microsoft.com/office/drawing/2014/main" id="{4A0C51A0-2BA9-DB6F-6C09-6259E2AC146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/>
        </p:blipFill>
        <p:spPr>
          <a:xfrm>
            <a:off x="3917807" y="2106780"/>
            <a:ext cx="4913893" cy="2223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C712E236-03F1-2CFD-1B82-DD7E1D43AE24}"/>
              </a:ext>
            </a:extLst>
          </p:cNvPr>
          <p:cNvSpPr txBox="1"/>
          <p:nvPr/>
        </p:nvSpPr>
        <p:spPr>
          <a:xfrm>
            <a:off x="457200" y="1543716"/>
            <a:ext cx="1144865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1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SemiBold"/>
                <a:ea typeface="+mn-ea"/>
                <a:cs typeface="Poppins SemiBold"/>
              </a:rPr>
              <a:t>Innhald</a:t>
            </a:r>
            <a:r>
              <a:rPr kumimoji="0" lang="nb-NO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SemiBold"/>
                <a:ea typeface="+mn-ea"/>
                <a:cs typeface="Poppins SemiBold"/>
              </a:rPr>
              <a:t>: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A57D7B2F-E4F2-9843-CD12-8359DE474AEA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8" name="Picture 27" descr="Kommunestatistikk logo.ai">
            <a:extLst>
              <a:ext uri="{FF2B5EF4-FFF2-40B4-BE49-F238E27FC236}">
                <a16:creationId xmlns:a16="http://schemas.microsoft.com/office/drawing/2014/main" id="{A964F0A8-0326-5537-8BD9-307E697C202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9" name="Region">
            <a:extLst>
              <a:ext uri="{FF2B5EF4-FFF2-40B4-BE49-F238E27FC236}">
                <a16:creationId xmlns:a16="http://schemas.microsoft.com/office/drawing/2014/main" id="{2FB50F6A-2C4F-378C-7C81-14041295BC30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lIns="91440" tIns="45720" rIns="91440" bIns="45720"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n-NO" sz="1600" b="1" dirty="0">
                <a:solidFill>
                  <a:srgbClr val="005686"/>
                </a:solidFill>
                <a:latin typeface="Calibri Light" panose="020F0302020204030204"/>
              </a:rPr>
              <a:t>Sunndal kommune</a:t>
            </a:r>
            <a:endParaRPr kumimoji="0" lang="nn-NO" sz="1600" b="1" i="0" u="none" strike="noStrike" kern="1200" cap="none" spc="0" normalizeH="0" baseline="0" noProof="0" dirty="0">
              <a:ln>
                <a:noFill/>
              </a:ln>
              <a:solidFill>
                <a:srgbClr val="005686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2E217ED9-C098-4E22-70F2-194D7B4C5FD9}"/>
              </a:ext>
            </a:extLst>
          </p:cNvPr>
          <p:cNvSpPr txBox="1"/>
          <p:nvPr/>
        </p:nvSpPr>
        <p:spPr>
          <a:xfrm>
            <a:off x="3901098" y="4463883"/>
            <a:ext cx="2946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b="1" dirty="0">
                <a:latin typeface="Poppins SemiBold" panose="00000700000000000000" pitchFamily="2" charset="0"/>
                <a:cs typeface="Poppins SemiBold" panose="00000700000000000000" pitchFamily="2" charset="0"/>
                <a:hlinkClick r:id="rId2"/>
              </a:rPr>
              <a:t>Klikk her for å </a:t>
            </a:r>
            <a:r>
              <a:rPr lang="nb-NO" b="1" dirty="0" err="1">
                <a:latin typeface="Poppins SemiBold" panose="00000700000000000000" pitchFamily="2" charset="0"/>
                <a:cs typeface="Poppins SemiBold" panose="00000700000000000000" pitchFamily="2" charset="0"/>
                <a:hlinkClick r:id="rId2"/>
              </a:rPr>
              <a:t>opne</a:t>
            </a:r>
            <a:r>
              <a:rPr lang="nb-NO" b="1" dirty="0">
                <a:latin typeface="Poppins SemiBold" panose="00000700000000000000" pitchFamily="2" charset="0"/>
                <a:cs typeface="Poppins SemiBold" panose="00000700000000000000" pitchFamily="2" charset="0"/>
                <a:hlinkClick r:id="rId2"/>
              </a:rPr>
              <a:t> kart</a:t>
            </a:r>
            <a:endParaRPr lang="nb-NO" b="1" dirty="0"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0012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9043A98-47B5-2771-5A16-8A9E8B63C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217" y="688820"/>
            <a:ext cx="3660151" cy="912115"/>
          </a:xfrm>
        </p:spPr>
        <p:txBody>
          <a:bodyPr>
            <a:normAutofit fontScale="90000"/>
          </a:bodyPr>
          <a:lstStyle/>
          <a:p>
            <a:br>
              <a:rPr lang="nb-NO" sz="2100" dirty="0"/>
            </a:br>
            <a:r>
              <a:rPr lang="nb-NO" sz="2100" dirty="0"/>
              <a:t>Diskusjonsnotat</a:t>
            </a:r>
            <a:br>
              <a:rPr lang="nb-NO" sz="2100" dirty="0"/>
            </a:br>
            <a:r>
              <a:rPr lang="nb-NO" sz="2100" dirty="0"/>
              <a:t>bustadpolitikk-2025</a:t>
            </a:r>
            <a:br>
              <a:rPr lang="nb-NO" sz="2100" dirty="0"/>
            </a:br>
            <a:br>
              <a:rPr lang="nb-NO" sz="2100" dirty="0"/>
            </a:br>
            <a:endParaRPr lang="nb-NO" sz="2100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E48AE05-3EB1-9DEF-8344-20E3A0A93506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443681" y="1298286"/>
            <a:ext cx="3660151" cy="3299519"/>
          </a:xfrm>
        </p:spPr>
        <p:txBody>
          <a:bodyPr/>
          <a:lstStyle/>
          <a:p>
            <a:pPr marL="0" indent="0">
              <a:buNone/>
            </a:pPr>
            <a:r>
              <a:rPr lang="nn-NO" sz="1200" dirty="0"/>
              <a:t>I tillegg til Pandamodellen og relevant statistikk har vi utarbeidt eit diskusjonsnotat med  oversikt over viktige tema med lenkjer til nyttig kunnskap og spørsmål som kan bidra til gode drøftingar. </a:t>
            </a:r>
          </a:p>
          <a:p>
            <a:pPr marL="0" indent="0">
              <a:buNone/>
            </a:pPr>
            <a:r>
              <a:rPr lang="nn-NO" sz="1200" dirty="0"/>
              <a:t>Notatet finn du her: </a:t>
            </a: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6" name="Plassholder for bilde 5">
            <a:extLst>
              <a:ext uri="{FF2B5EF4-FFF2-40B4-BE49-F238E27FC236}">
                <a16:creationId xmlns:a16="http://schemas.microsoft.com/office/drawing/2014/main" id="{90CA84F8-D961-62EC-5244-222C2C3B7500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64894" y="1"/>
            <a:ext cx="4279106" cy="5143499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A71E9A49-232D-D72F-E172-F3345FD042C4}"/>
              </a:ext>
            </a:extLst>
          </p:cNvPr>
          <p:cNvSpPr txBox="1"/>
          <p:nvPr/>
        </p:nvSpPr>
        <p:spPr>
          <a:xfrm rot="16200000">
            <a:off x="7735825" y="3444890"/>
            <a:ext cx="243459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Foto: Eskil Bjerkestrand/</a:t>
            </a:r>
            <a:r>
              <a:rPr kumimoji="0" lang="nb-NO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Tingh</a:t>
            </a:r>
            <a:endParaRPr kumimoji="0" lang="nb-NO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29B1072B-0906-3406-30EE-3589B4E194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681" y="2765716"/>
            <a:ext cx="91440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4"/>
              </a:rPr>
              <a:t>2025-09_Diskusjonsnotat bustad.pdf</a:t>
            </a:r>
            <a:endParaRPr kumimoji="0" lang="nb-NO" altLang="nb-NO" sz="13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D25CC98D-F17D-50B7-89D0-3AD51727BC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777" y="4597805"/>
            <a:ext cx="280440" cy="445047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94F3B627-AE84-CB91-5625-050F204960EF}"/>
              </a:ext>
            </a:extLst>
          </p:cNvPr>
          <p:cNvSpPr txBox="1"/>
          <p:nvPr/>
        </p:nvSpPr>
        <p:spPr>
          <a:xfrm>
            <a:off x="320113" y="4682771"/>
            <a:ext cx="24663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600" b="1" dirty="0">
                <a:solidFill>
                  <a:srgbClr val="005686"/>
                </a:solidFill>
                <a:latin typeface="Calibri Light" panose="020F0302020204030204"/>
              </a:rPr>
              <a:t>Sunndal kommune</a:t>
            </a:r>
          </a:p>
        </p:txBody>
      </p:sp>
    </p:spTree>
    <p:extLst>
      <p:ext uri="{BB962C8B-B14F-4D97-AF65-F5344CB8AC3E}">
        <p14:creationId xmlns:p14="http://schemas.microsoft.com/office/powerpoint/2010/main" val="3279674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Sylinder 5">
            <a:extLst>
              <a:ext uri="{FF2B5EF4-FFF2-40B4-BE49-F238E27FC236}">
                <a16:creationId xmlns:a16="http://schemas.microsoft.com/office/drawing/2014/main" id="{E39BBF33-5F2F-9A28-EBB2-2B5C2D42AE7C}"/>
              </a:ext>
            </a:extLst>
          </p:cNvPr>
          <p:cNvSpPr txBox="1"/>
          <p:nvPr/>
        </p:nvSpPr>
        <p:spPr>
          <a:xfrm>
            <a:off x="840657" y="1556743"/>
            <a:ext cx="3082413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n-NO" sz="2800" noProof="0">
                <a:solidFill>
                  <a:schemeClr val="bg1"/>
                </a:solidFill>
                <a:latin typeface="Poppins SemiBold"/>
                <a:cs typeface="Poppins SemiBold"/>
              </a:rPr>
              <a:t>Framskrive </a:t>
            </a:r>
            <a:r>
              <a:rPr lang="nn-NO" sz="2800">
                <a:solidFill>
                  <a:schemeClr val="bg1"/>
                </a:solidFill>
                <a:latin typeface="Poppins SemiBold"/>
                <a:cs typeface="Poppins SemiBold"/>
              </a:rPr>
              <a:t>bustadbehov</a:t>
            </a:r>
            <a:endParaRPr lang="nn-NO" sz="2800" noProof="0">
              <a:solidFill>
                <a:schemeClr val="bg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B991A747-F28B-9D77-F60D-FA505EFBCA84}"/>
              </a:ext>
            </a:extLst>
          </p:cNvPr>
          <p:cNvSpPr txBox="1"/>
          <p:nvPr/>
        </p:nvSpPr>
        <p:spPr>
          <a:xfrm>
            <a:off x="840658" y="627044"/>
            <a:ext cx="26030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6000" noProof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10" name="Plassholder for bilde 9" descr="Et bilde som inneholder utendørs, tre, konstruksjon, landskap&#10;&#10;KI-generert innhold kan være feil.">
            <a:extLst>
              <a:ext uri="{FF2B5EF4-FFF2-40B4-BE49-F238E27FC236}">
                <a16:creationId xmlns:a16="http://schemas.microsoft.com/office/drawing/2014/main" id="{8D38C3F7-2261-18D6-8200-35EC6799CC1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5002" b="1500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86275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42D136E-E84B-9406-13B1-C7F198F11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/>
              <a:t>Modellering av framtidig bustadbehov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95F14DD-B0DC-E3DA-5256-39F0462EDC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4965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n-NO" sz="1400"/>
              <a:t>Panda analyse har utvikla ein modell for fylkeskommunane som gjer prognoser for framtidig bustadbehov og -etterspørsel basert på forventa demografisk utvikling</a:t>
            </a:r>
          </a:p>
          <a:p>
            <a:pPr marL="0" indent="0">
              <a:buNone/>
            </a:pPr>
            <a:r>
              <a:rPr lang="nn-NO" sz="1200"/>
              <a:t>Første versjon blei lansert i mars 2025. Meir funksjonalitet kjem etter kvart. </a:t>
            </a:r>
            <a:r>
              <a:rPr lang="nn-NO" sz="1200">
                <a:hlinkClick r:id="rId2"/>
              </a:rPr>
              <a:t>Sjå dokumentasjon</a:t>
            </a:r>
            <a:r>
              <a:rPr lang="nn-NO" sz="1200"/>
              <a:t>.</a:t>
            </a:r>
            <a:br>
              <a:rPr lang="nn-NO" sz="1200"/>
            </a:br>
            <a:r>
              <a:rPr lang="nn-NO" sz="1200"/>
              <a:t> </a:t>
            </a:r>
          </a:p>
          <a:p>
            <a:pPr marL="0" indent="0">
              <a:buNone/>
            </a:pPr>
            <a:r>
              <a:rPr lang="nn-NO" sz="1600"/>
              <a:t>Modellens verkemåte</a:t>
            </a:r>
            <a:br>
              <a:rPr lang="nn-NO" sz="1600"/>
            </a:br>
            <a:r>
              <a:rPr lang="nn-NO" sz="1200"/>
              <a:t>Etterspørsel drives av forventa befolkningsvekst, og befolkningas preferansar for ulike bustadstyper:</a:t>
            </a:r>
          </a:p>
          <a:p>
            <a:r>
              <a:rPr lang="nn-NO" sz="1100" i="1">
                <a:latin typeface="Poppins SemiBold" panose="00000700000000000000" pitchFamily="2" charset="0"/>
                <a:cs typeface="Poppins SemiBold" panose="00000700000000000000" pitchFamily="2" charset="0"/>
              </a:rPr>
              <a:t>Befolkningsvekst</a:t>
            </a:r>
            <a:r>
              <a:rPr lang="nn-NO" sz="1100" i="1"/>
              <a:t>: SSBs befolkningsframskriving, modellerer framtidige hushald gjennom hushaldsfrekvensar</a:t>
            </a:r>
            <a:br>
              <a:rPr lang="nn-NO" sz="1100" i="1"/>
            </a:br>
            <a:r>
              <a:rPr lang="nn-NO" sz="1100" i="1">
                <a:latin typeface="Poppins SemiBold" panose="00000700000000000000" pitchFamily="2" charset="0"/>
                <a:cs typeface="Poppins SemiBold" panose="00000700000000000000" pitchFamily="2" charset="0"/>
              </a:rPr>
              <a:t>Preferansar</a:t>
            </a:r>
            <a:r>
              <a:rPr lang="nn-NO" sz="1100" i="1"/>
              <a:t>: Modellen definerer ulike bustadpreferanseprofilar for ulike hushald, basert på dagens busettingsmønster. Profilane avhenger av tal på personar i hushaldinga, alder og kommunens sentralitet</a:t>
            </a:r>
          </a:p>
          <a:p>
            <a:r>
              <a:rPr lang="nn-NO" sz="1100" i="1">
                <a:latin typeface="Poppins SemiBold" panose="00000700000000000000" pitchFamily="2" charset="0"/>
                <a:cs typeface="Poppins SemiBold" panose="00000700000000000000" pitchFamily="2" charset="0"/>
              </a:rPr>
              <a:t>Bustadbalanse</a:t>
            </a:r>
            <a:r>
              <a:rPr lang="nn-NO" sz="1100" i="1"/>
              <a:t>: Differanse mellom tal bustader av ulik type, og etterspørsel etter dei i prognoseperioden</a:t>
            </a:r>
            <a:br>
              <a:rPr lang="nn-NO" sz="1100" i="1"/>
            </a:br>
            <a:r>
              <a:rPr lang="nn-NO" sz="500" i="1"/>
              <a:t> </a:t>
            </a:r>
            <a:endParaRPr lang="nn-NO" sz="1400"/>
          </a:p>
          <a:p>
            <a:pPr marL="0" indent="0">
              <a:buNone/>
            </a:pPr>
            <a:r>
              <a:rPr lang="nn-NO" sz="1600"/>
              <a:t>NB!</a:t>
            </a:r>
          </a:p>
          <a:p>
            <a:pPr marL="0" indent="0">
              <a:buNone/>
            </a:pPr>
            <a:r>
              <a:rPr lang="nn-NO" sz="1200"/>
              <a:t>Modellen tar ikkje høgde for bustadkvalitet, geografisk plassering i kommunen eller prisnivå. Den reknar alle bygningar registrert som bustad i matrikkelen som tilgjengelege i ein marknad. </a:t>
            </a:r>
          </a:p>
          <a:p>
            <a:pPr marL="0" indent="0">
              <a:buNone/>
            </a:pPr>
            <a:r>
              <a:rPr lang="nn-NO" sz="1200"/>
              <a:t>Som i alle modellanalysar er resultata ein sum av innsatsfaktorar, og må tolkast og omarbeidast.</a:t>
            </a:r>
            <a:br>
              <a:rPr lang="nn-NO" sz="1800"/>
            </a:br>
            <a:endParaRPr lang="nn-NO" sz="1400" i="1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7E00FE12-7895-B3E4-6F8E-7A9FBC7C5684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7" name="Picture 27" descr="Kommunestatistikk logo.ai">
            <a:extLst>
              <a:ext uri="{FF2B5EF4-FFF2-40B4-BE49-F238E27FC236}">
                <a16:creationId xmlns:a16="http://schemas.microsoft.com/office/drawing/2014/main" id="{69C18DE3-A45B-CEB5-9B8A-4F22D6CA7BF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8" name="Region">
            <a:extLst>
              <a:ext uri="{FF2B5EF4-FFF2-40B4-BE49-F238E27FC236}">
                <a16:creationId xmlns:a16="http://schemas.microsoft.com/office/drawing/2014/main" id="{604A0807-158B-92FB-3422-D4CCA80CEF53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chemeClr val="accent1"/>
                </a:solidFill>
              </a:rPr>
              <a:t>Sunndal kommune</a:t>
            </a:r>
          </a:p>
        </p:txBody>
      </p:sp>
    </p:spTree>
    <p:extLst>
      <p:ext uri="{BB962C8B-B14F-4D97-AF65-F5344CB8AC3E}">
        <p14:creationId xmlns:p14="http://schemas.microsoft.com/office/powerpoint/2010/main" val="4221355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3C762D-9F16-C2CB-E9AD-22C97F8169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32A52FA-743D-81E4-B35E-2FDE0EE35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Nøkkeltal, prognose for bustadbehov</a:t>
            </a:r>
            <a:endParaRPr lang="nb-NO">
              <a:highlight>
                <a:srgbClr val="FFFF00"/>
              </a:highlight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E6292279-DF15-D2AC-D62A-4422BDBBC828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7E294F2A-2359-AD94-B9DE-166EC3688961}"/>
              </a:ext>
            </a:extLst>
          </p:cNvPr>
          <p:cNvSpPr txBox="1"/>
          <p:nvPr/>
        </p:nvSpPr>
        <p:spPr>
          <a:xfrm>
            <a:off x="318718" y="1287380"/>
            <a:ext cx="8639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400">
                <a:latin typeface="Poppins SemiBold" panose="00000700000000000000" pitchFamily="2" charset="0"/>
                <a:cs typeface="Poppins SemiBold" panose="00000700000000000000" pitchFamily="2" charset="0"/>
              </a:rPr>
              <a:t>									   	</a:t>
            </a:r>
          </a:p>
          <a:p>
            <a:r>
              <a:rPr lang="nn-NO" sz="1400">
                <a:latin typeface="Poppins SemiBold" panose="00000700000000000000" pitchFamily="2" charset="0"/>
                <a:cs typeface="Poppins SemiBold" panose="00000700000000000000" pitchFamily="2" charset="0"/>
              </a:rPr>
              <a:t>Dagens bustadmasse				Etterspørsel 2025:		        Etterspørsel 2050:</a:t>
            </a:r>
            <a:endParaRPr lang="nn-NO" sz="1400" b="1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9" name="Grafikk 8" descr="Bygning med heldekkende fyll">
            <a:extLst>
              <a:ext uri="{FF2B5EF4-FFF2-40B4-BE49-F238E27FC236}">
                <a16:creationId xmlns:a16="http://schemas.microsoft.com/office/drawing/2014/main" id="{AC42B758-8610-DD24-7541-9C3D97E5C0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9917" y="2003226"/>
            <a:ext cx="612000" cy="612000"/>
          </a:xfrm>
          <a:prstGeom prst="rect">
            <a:avLst/>
          </a:prstGeom>
        </p:spPr>
      </p:pic>
      <p:pic>
        <p:nvPicPr>
          <p:cNvPr id="11" name="Grafikk 10" descr="Hjem med heldekkende fyll">
            <a:extLst>
              <a:ext uri="{FF2B5EF4-FFF2-40B4-BE49-F238E27FC236}">
                <a16:creationId xmlns:a16="http://schemas.microsoft.com/office/drawing/2014/main" id="{AC649DE1-2219-7523-FE5A-46B58D92F2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18718" y="2719345"/>
            <a:ext cx="612000" cy="612000"/>
          </a:xfrm>
          <a:prstGeom prst="rect">
            <a:avLst/>
          </a:prstGeom>
        </p:spPr>
      </p:pic>
      <p:pic>
        <p:nvPicPr>
          <p:cNvPr id="13" name="Grafikk 12" descr="Hus med heldekkende fyll">
            <a:extLst>
              <a:ext uri="{FF2B5EF4-FFF2-40B4-BE49-F238E27FC236}">
                <a16:creationId xmlns:a16="http://schemas.microsoft.com/office/drawing/2014/main" id="{555AE1E2-04CA-0D26-44BA-6C91A5F037A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18718" y="3405513"/>
            <a:ext cx="612000" cy="612000"/>
          </a:xfrm>
          <a:prstGeom prst="rect">
            <a:avLst/>
          </a:prstGeom>
        </p:spPr>
      </p:pic>
      <p:sp>
        <p:nvSpPr>
          <p:cNvPr id="14" name="TekstSylinder 13">
            <a:extLst>
              <a:ext uri="{FF2B5EF4-FFF2-40B4-BE49-F238E27FC236}">
                <a16:creationId xmlns:a16="http://schemas.microsoft.com/office/drawing/2014/main" id="{F86CA515-2E09-8F94-1619-E77F18974591}"/>
              </a:ext>
            </a:extLst>
          </p:cNvPr>
          <p:cNvSpPr txBox="1"/>
          <p:nvPr/>
        </p:nvSpPr>
        <p:spPr>
          <a:xfrm>
            <a:off x="930718" y="2013433"/>
            <a:ext cx="11197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>
                <a:solidFill>
                  <a:schemeClr val="accent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1 089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C4D64B6C-AC10-04E1-A143-FD3AFAEFE0DA}"/>
              </a:ext>
            </a:extLst>
          </p:cNvPr>
          <p:cNvSpPr txBox="1"/>
          <p:nvPr/>
        </p:nvSpPr>
        <p:spPr>
          <a:xfrm>
            <a:off x="930718" y="2741892"/>
            <a:ext cx="1452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>
                <a:solidFill>
                  <a:schemeClr val="accent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1 341</a:t>
            </a:r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B92F97E5-3D17-7BC3-FEE4-A2E44A84016C}"/>
              </a:ext>
            </a:extLst>
          </p:cNvPr>
          <p:cNvSpPr txBox="1"/>
          <p:nvPr/>
        </p:nvSpPr>
        <p:spPr>
          <a:xfrm>
            <a:off x="930718" y="3426294"/>
            <a:ext cx="1348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>
                <a:solidFill>
                  <a:schemeClr val="accent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1 227</a:t>
            </a:r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B8449679-EF15-82E1-370D-6CB80876E27D}"/>
              </a:ext>
            </a:extLst>
          </p:cNvPr>
          <p:cNvSpPr txBox="1"/>
          <p:nvPr/>
        </p:nvSpPr>
        <p:spPr>
          <a:xfrm>
            <a:off x="942309" y="3062775"/>
            <a:ext cx="27707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Middels bustader (80-159 m²)</a:t>
            </a:r>
          </a:p>
        </p:txBody>
      </p:sp>
      <p:sp>
        <p:nvSpPr>
          <p:cNvPr id="19" name="TekstSylinder 18">
            <a:extLst>
              <a:ext uri="{FF2B5EF4-FFF2-40B4-BE49-F238E27FC236}">
                <a16:creationId xmlns:a16="http://schemas.microsoft.com/office/drawing/2014/main" id="{6493E385-93BA-6C01-6C9A-FCE674430DF4}"/>
              </a:ext>
            </a:extLst>
          </p:cNvPr>
          <p:cNvSpPr txBox="1"/>
          <p:nvPr/>
        </p:nvSpPr>
        <p:spPr>
          <a:xfrm>
            <a:off x="930718" y="3747388"/>
            <a:ext cx="21293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Store bustader (&gt;160 m²)</a:t>
            </a:r>
          </a:p>
        </p:txBody>
      </p:sp>
      <p:sp>
        <p:nvSpPr>
          <p:cNvPr id="20" name="TekstSylinder 19">
            <a:extLst>
              <a:ext uri="{FF2B5EF4-FFF2-40B4-BE49-F238E27FC236}">
                <a16:creationId xmlns:a16="http://schemas.microsoft.com/office/drawing/2014/main" id="{4DD52C97-E808-1D80-A9BB-00DC0DBF47A7}"/>
              </a:ext>
            </a:extLst>
          </p:cNvPr>
          <p:cNvSpPr txBox="1"/>
          <p:nvPr/>
        </p:nvSpPr>
        <p:spPr>
          <a:xfrm>
            <a:off x="920119" y="2368178"/>
            <a:ext cx="20713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Små bustader (&lt;80 m²)</a:t>
            </a:r>
          </a:p>
        </p:txBody>
      </p:sp>
      <p:sp>
        <p:nvSpPr>
          <p:cNvPr id="21" name="TekstSylinder 20">
            <a:extLst>
              <a:ext uri="{FF2B5EF4-FFF2-40B4-BE49-F238E27FC236}">
                <a16:creationId xmlns:a16="http://schemas.microsoft.com/office/drawing/2014/main" id="{6A60FAF1-CEFB-453F-CAC6-73673733B761}"/>
              </a:ext>
            </a:extLst>
          </p:cNvPr>
          <p:cNvSpPr txBox="1"/>
          <p:nvPr/>
        </p:nvSpPr>
        <p:spPr>
          <a:xfrm>
            <a:off x="4002705" y="2013433"/>
            <a:ext cx="2280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>
                <a:solidFill>
                  <a:schemeClr val="accent5">
                    <a:lumMod val="75000"/>
                  </a:schemeClr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514 </a:t>
            </a:r>
            <a:r>
              <a:rPr lang="nn-NO" sz="120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små bustader</a:t>
            </a:r>
          </a:p>
        </p:txBody>
      </p:sp>
      <p:sp>
        <p:nvSpPr>
          <p:cNvPr id="23" name="TekstSylinder 22">
            <a:extLst>
              <a:ext uri="{FF2B5EF4-FFF2-40B4-BE49-F238E27FC236}">
                <a16:creationId xmlns:a16="http://schemas.microsoft.com/office/drawing/2014/main" id="{66EB9ACE-08ED-774B-480E-1FAD54D144DA}"/>
              </a:ext>
            </a:extLst>
          </p:cNvPr>
          <p:cNvSpPr txBox="1"/>
          <p:nvPr/>
        </p:nvSpPr>
        <p:spPr>
          <a:xfrm>
            <a:off x="4002704" y="2339931"/>
            <a:ext cx="17179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>
                <a:solidFill>
                  <a:schemeClr val="accent5">
                    <a:lumMod val="75000"/>
                  </a:schemeClr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575 </a:t>
            </a:r>
            <a:r>
              <a:rPr lang="nn-NO" sz="120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 overskot</a:t>
            </a:r>
          </a:p>
        </p:txBody>
      </p:sp>
      <p:sp>
        <p:nvSpPr>
          <p:cNvPr id="24" name="TekstSylinder 23">
            <a:extLst>
              <a:ext uri="{FF2B5EF4-FFF2-40B4-BE49-F238E27FC236}">
                <a16:creationId xmlns:a16="http://schemas.microsoft.com/office/drawing/2014/main" id="{4AF6183A-A051-7917-FC2F-4EA6F62F705F}"/>
              </a:ext>
            </a:extLst>
          </p:cNvPr>
          <p:cNvSpPr txBox="1"/>
          <p:nvPr/>
        </p:nvSpPr>
        <p:spPr>
          <a:xfrm>
            <a:off x="6615483" y="2012556"/>
            <a:ext cx="2280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>
                <a:solidFill>
                  <a:schemeClr val="accent5">
                    <a:lumMod val="75000"/>
                  </a:schemeClr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528 </a:t>
            </a:r>
            <a:r>
              <a:rPr lang="nn-NO" sz="120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små bustader</a:t>
            </a:r>
          </a:p>
        </p:txBody>
      </p:sp>
      <p:sp>
        <p:nvSpPr>
          <p:cNvPr id="25" name="TekstSylinder 24">
            <a:extLst>
              <a:ext uri="{FF2B5EF4-FFF2-40B4-BE49-F238E27FC236}">
                <a16:creationId xmlns:a16="http://schemas.microsoft.com/office/drawing/2014/main" id="{0209A31C-1284-68AA-E57D-E96EF144871E}"/>
              </a:ext>
            </a:extLst>
          </p:cNvPr>
          <p:cNvSpPr txBox="1"/>
          <p:nvPr/>
        </p:nvSpPr>
        <p:spPr>
          <a:xfrm>
            <a:off x="6615482" y="2367301"/>
            <a:ext cx="1766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>
                <a:solidFill>
                  <a:schemeClr val="accent5">
                    <a:lumMod val="75000"/>
                  </a:schemeClr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561 </a:t>
            </a:r>
            <a:r>
              <a:rPr lang="nn-NO" sz="120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 overskot</a:t>
            </a:r>
          </a:p>
        </p:txBody>
      </p:sp>
      <p:sp>
        <p:nvSpPr>
          <p:cNvPr id="27" name="TekstSylinder 26">
            <a:extLst>
              <a:ext uri="{FF2B5EF4-FFF2-40B4-BE49-F238E27FC236}">
                <a16:creationId xmlns:a16="http://schemas.microsoft.com/office/drawing/2014/main" id="{2EA01422-F48D-6C90-5985-8335B780952B}"/>
              </a:ext>
            </a:extLst>
          </p:cNvPr>
          <p:cNvSpPr txBox="1"/>
          <p:nvPr/>
        </p:nvSpPr>
        <p:spPr>
          <a:xfrm>
            <a:off x="4002705" y="2761065"/>
            <a:ext cx="2204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>
                <a:solidFill>
                  <a:schemeClr val="accent4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1 343 </a:t>
            </a:r>
            <a:r>
              <a:rPr lang="nn-NO" sz="120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med. bustader</a:t>
            </a:r>
          </a:p>
        </p:txBody>
      </p:sp>
      <p:sp>
        <p:nvSpPr>
          <p:cNvPr id="28" name="TekstSylinder 27">
            <a:extLst>
              <a:ext uri="{FF2B5EF4-FFF2-40B4-BE49-F238E27FC236}">
                <a16:creationId xmlns:a16="http://schemas.microsoft.com/office/drawing/2014/main" id="{5DFF812C-20F6-74B2-FF49-AB028729E219}"/>
              </a:ext>
            </a:extLst>
          </p:cNvPr>
          <p:cNvSpPr txBox="1"/>
          <p:nvPr/>
        </p:nvSpPr>
        <p:spPr>
          <a:xfrm>
            <a:off x="4002705" y="3087563"/>
            <a:ext cx="17179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>
                <a:solidFill>
                  <a:schemeClr val="accent4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2 </a:t>
            </a:r>
            <a:r>
              <a:rPr lang="nn-NO" sz="120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 underskot</a:t>
            </a:r>
          </a:p>
        </p:txBody>
      </p:sp>
      <p:sp>
        <p:nvSpPr>
          <p:cNvPr id="29" name="TekstSylinder 28">
            <a:extLst>
              <a:ext uri="{FF2B5EF4-FFF2-40B4-BE49-F238E27FC236}">
                <a16:creationId xmlns:a16="http://schemas.microsoft.com/office/drawing/2014/main" id="{DE8F45C8-50E1-F250-335B-FB64188FA6E6}"/>
              </a:ext>
            </a:extLst>
          </p:cNvPr>
          <p:cNvSpPr txBox="1"/>
          <p:nvPr/>
        </p:nvSpPr>
        <p:spPr>
          <a:xfrm>
            <a:off x="6615484" y="2760188"/>
            <a:ext cx="2342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>
                <a:solidFill>
                  <a:schemeClr val="accent4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1 347 </a:t>
            </a:r>
            <a:r>
              <a:rPr lang="nn-NO" sz="120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med. bustader</a:t>
            </a:r>
          </a:p>
        </p:txBody>
      </p:sp>
      <p:sp>
        <p:nvSpPr>
          <p:cNvPr id="30" name="TekstSylinder 29">
            <a:extLst>
              <a:ext uri="{FF2B5EF4-FFF2-40B4-BE49-F238E27FC236}">
                <a16:creationId xmlns:a16="http://schemas.microsoft.com/office/drawing/2014/main" id="{881A5A2D-C10B-417B-EC80-6ADB924C6EF7}"/>
              </a:ext>
            </a:extLst>
          </p:cNvPr>
          <p:cNvSpPr txBox="1"/>
          <p:nvPr/>
        </p:nvSpPr>
        <p:spPr>
          <a:xfrm>
            <a:off x="6615483" y="3114933"/>
            <a:ext cx="1766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>
                <a:solidFill>
                  <a:schemeClr val="accent4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6 </a:t>
            </a:r>
            <a:r>
              <a:rPr lang="nn-NO" sz="120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 underskot</a:t>
            </a:r>
          </a:p>
        </p:txBody>
      </p:sp>
      <p:sp>
        <p:nvSpPr>
          <p:cNvPr id="32" name="TekstSylinder 31">
            <a:extLst>
              <a:ext uri="{FF2B5EF4-FFF2-40B4-BE49-F238E27FC236}">
                <a16:creationId xmlns:a16="http://schemas.microsoft.com/office/drawing/2014/main" id="{C777BE0F-3394-B087-0A54-B67C881D31C1}"/>
              </a:ext>
            </a:extLst>
          </p:cNvPr>
          <p:cNvSpPr txBox="1"/>
          <p:nvPr/>
        </p:nvSpPr>
        <p:spPr>
          <a:xfrm>
            <a:off x="4002705" y="3460227"/>
            <a:ext cx="2204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>
                <a:solidFill>
                  <a:schemeClr val="accent4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1 534 </a:t>
            </a:r>
            <a:r>
              <a:rPr lang="nn-NO" sz="120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store bustader</a:t>
            </a:r>
          </a:p>
        </p:txBody>
      </p:sp>
      <p:sp>
        <p:nvSpPr>
          <p:cNvPr id="33" name="TekstSylinder 32">
            <a:extLst>
              <a:ext uri="{FF2B5EF4-FFF2-40B4-BE49-F238E27FC236}">
                <a16:creationId xmlns:a16="http://schemas.microsoft.com/office/drawing/2014/main" id="{0CBCF6E6-6BE9-E7E9-BBA6-EF2508696555}"/>
              </a:ext>
            </a:extLst>
          </p:cNvPr>
          <p:cNvSpPr txBox="1"/>
          <p:nvPr/>
        </p:nvSpPr>
        <p:spPr>
          <a:xfrm>
            <a:off x="4002704" y="3814095"/>
            <a:ext cx="17179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>
                <a:solidFill>
                  <a:schemeClr val="accent4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307 </a:t>
            </a:r>
            <a:r>
              <a:rPr lang="nn-NO" sz="120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 underskot</a:t>
            </a:r>
          </a:p>
        </p:txBody>
      </p:sp>
      <p:sp>
        <p:nvSpPr>
          <p:cNvPr id="34" name="TekstSylinder 33">
            <a:extLst>
              <a:ext uri="{FF2B5EF4-FFF2-40B4-BE49-F238E27FC236}">
                <a16:creationId xmlns:a16="http://schemas.microsoft.com/office/drawing/2014/main" id="{1FEA4CF4-DE4E-F345-29B8-750F718440D6}"/>
              </a:ext>
            </a:extLst>
          </p:cNvPr>
          <p:cNvSpPr txBox="1"/>
          <p:nvPr/>
        </p:nvSpPr>
        <p:spPr>
          <a:xfrm>
            <a:off x="6615483" y="3459350"/>
            <a:ext cx="2438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>
                <a:solidFill>
                  <a:schemeClr val="accent4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1 509 </a:t>
            </a:r>
            <a:r>
              <a:rPr lang="nn-NO" sz="120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store bustader</a:t>
            </a:r>
          </a:p>
        </p:txBody>
      </p:sp>
      <p:sp>
        <p:nvSpPr>
          <p:cNvPr id="35" name="TekstSylinder 34">
            <a:extLst>
              <a:ext uri="{FF2B5EF4-FFF2-40B4-BE49-F238E27FC236}">
                <a16:creationId xmlns:a16="http://schemas.microsoft.com/office/drawing/2014/main" id="{0FF16068-2999-EBC4-E240-A0137D07F6DE}"/>
              </a:ext>
            </a:extLst>
          </p:cNvPr>
          <p:cNvSpPr txBox="1"/>
          <p:nvPr/>
        </p:nvSpPr>
        <p:spPr>
          <a:xfrm>
            <a:off x="6615483" y="3814095"/>
            <a:ext cx="1766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>
                <a:solidFill>
                  <a:schemeClr val="accent4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282 </a:t>
            </a:r>
            <a:r>
              <a:rPr lang="nn-NO" sz="120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 underskot</a:t>
            </a:r>
          </a:p>
        </p:txBody>
      </p:sp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02B8EE06-AD85-2BCA-E04B-C22E95BA66D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6" name="Region">
            <a:extLst>
              <a:ext uri="{FF2B5EF4-FFF2-40B4-BE49-F238E27FC236}">
                <a16:creationId xmlns:a16="http://schemas.microsoft.com/office/drawing/2014/main" id="{2E6C2C84-DEAC-DED8-2F72-53B39799F7C4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chemeClr val="accent1"/>
                </a:solidFill>
              </a:rPr>
              <a:t>Sunndal kommune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DA61898C-66B4-3C3A-CABF-3EFC640B1186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SSB/Microdata/Panda analyse</a:t>
            </a:r>
          </a:p>
        </p:txBody>
      </p:sp>
    </p:spTree>
    <p:extLst>
      <p:ext uri="{BB962C8B-B14F-4D97-AF65-F5344CB8AC3E}">
        <p14:creationId xmlns:p14="http://schemas.microsoft.com/office/powerpoint/2010/main" val="1418708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57B3461-A294-E015-37AB-7766C05A9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/>
              <a:t>Prognose for bustadetterspørsel etter storleik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839162F8-AD00-C693-33F3-DC2B30BB7F00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BD1C30A4-A4D5-6C8A-92DA-866A2C68277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28318C39-02F7-480D-F606-7C8F5024A83C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chemeClr val="accent1"/>
                </a:solidFill>
              </a:rPr>
              <a:t>Sunndal kommune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C0E022D5-8922-199F-D7D5-9E0B92D00C2E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SSB/Microdata/Panda analyse</a:t>
            </a:r>
          </a:p>
        </p:txBody>
      </p:sp>
      <p:graphicFrame>
        <p:nvGraphicFramePr>
          <p:cNvPr id="10" name="Plassholder for innhold 9">
            <a:extLst>
              <a:ext uri="{FF2B5EF4-FFF2-40B4-BE49-F238E27FC236}">
                <a16:creationId xmlns:a16="http://schemas.microsoft.com/office/drawing/2014/main" id="{1C77D6DD-6DAD-B894-01E2-4C2B7EF8E3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1806747"/>
              </p:ext>
            </p:extLst>
          </p:nvPr>
        </p:nvGraphicFramePr>
        <p:xfrm>
          <a:off x="457200" y="1200150"/>
          <a:ext cx="8229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36050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4AB0ED4-DEA6-ADF7-1AC9-9BAD9F1ED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n-NO" noProof="0"/>
              <a:t>År-til-år-endring i forventa bustadetterspørsel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C410917C-C9D0-3515-6C80-1BDDDE11D75E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noProof="0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1E63561E-0B5F-DE2A-913F-382204C29C2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6" name="Region">
            <a:extLst>
              <a:ext uri="{FF2B5EF4-FFF2-40B4-BE49-F238E27FC236}">
                <a16:creationId xmlns:a16="http://schemas.microsoft.com/office/drawing/2014/main" id="{CA05FDCB-5AA7-26E0-5104-8E34E2DE75D1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noProof="0">
                <a:solidFill>
                  <a:schemeClr val="accent1"/>
                </a:solidFill>
              </a:rPr>
              <a:t>Sunndal kommune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3352EEDC-EECC-A704-8330-53B3F1EFFB0E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n-NO" sz="800" i="1" noProof="0">
                <a:latin typeface="Poppins" panose="00000500000000000000" pitchFamily="2" charset="0"/>
                <a:cs typeface="Poppins" panose="00000500000000000000" pitchFamily="2" charset="0"/>
              </a:rPr>
              <a:t>Kjelde: SSB/Microdata/Panda analyse</a:t>
            </a:r>
          </a:p>
        </p:txBody>
      </p:sp>
      <p:graphicFrame>
        <p:nvGraphicFramePr>
          <p:cNvPr id="10" name="Plassholder for innhold 9">
            <a:extLst>
              <a:ext uri="{FF2B5EF4-FFF2-40B4-BE49-F238E27FC236}">
                <a16:creationId xmlns:a16="http://schemas.microsoft.com/office/drawing/2014/main" id="{C21BF7C2-EE65-F75C-F932-4C84D4847B9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0711135"/>
              </p:ext>
            </p:extLst>
          </p:nvPr>
        </p:nvGraphicFramePr>
        <p:xfrm>
          <a:off x="457200" y="1200150"/>
          <a:ext cx="8229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92984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67A1B8-A4DE-1ED9-7AF1-A5756B5831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48EAAD3-CE73-B2F9-F432-32F95358E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n-NO" noProof="0"/>
              <a:t>Indeks for bustadetterspørsel etter aldersgruppe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AF18F598-BC50-7DD2-00B9-6FF0D47D3B5B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29DE5589-F63B-A2B1-E5F7-BAEB10BC4DC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6" name="Region">
            <a:extLst>
              <a:ext uri="{FF2B5EF4-FFF2-40B4-BE49-F238E27FC236}">
                <a16:creationId xmlns:a16="http://schemas.microsoft.com/office/drawing/2014/main" id="{AD8CA06B-9212-FDDE-5F7D-EE3F0615790A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600" b="1" i="0" u="none" strike="noStrike" kern="1200" cap="none" spc="0" normalizeH="0" baseline="0" noProof="0">
                <a:ln>
                  <a:noFill/>
                </a:ln>
                <a:solidFill>
                  <a:srgbClr val="005686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Sunndal kommune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78C4D9E4-4F5B-8B9B-48E0-E7A659F5FC14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8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Kjelde: SSB/Microdata/Panda analyse</a:t>
            </a:r>
          </a:p>
        </p:txBody>
      </p:sp>
      <p:graphicFrame>
        <p:nvGraphicFramePr>
          <p:cNvPr id="10" name="Plassholder for innhold 9">
            <a:extLst>
              <a:ext uri="{FF2B5EF4-FFF2-40B4-BE49-F238E27FC236}">
                <a16:creationId xmlns:a16="http://schemas.microsoft.com/office/drawing/2014/main" id="{9523DFFC-2DF9-FE2B-8F19-5C18D06BFD2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4965759"/>
              </p:ext>
            </p:extLst>
          </p:nvPr>
        </p:nvGraphicFramePr>
        <p:xfrm>
          <a:off x="457200" y="1200150"/>
          <a:ext cx="8229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36470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F461CE-653E-2A57-2BA0-A41D3366CB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414AD1C-1FFF-3EF4-D8CC-206704265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000"/>
              <a:t>Prognose for bustadetterspørsel blant </a:t>
            </a:r>
            <a:r>
              <a:rPr lang="nb-NO" sz="2000" err="1"/>
              <a:t>hushald</a:t>
            </a:r>
            <a:r>
              <a:rPr lang="nb-NO" sz="2000"/>
              <a:t> 67+ år*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3B37422B-808C-B3C8-8713-A4E797A4D33A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E0C5EA3B-0CD8-B166-8D2D-6401F4DE6D3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6" name="Region">
            <a:extLst>
              <a:ext uri="{FF2B5EF4-FFF2-40B4-BE49-F238E27FC236}">
                <a16:creationId xmlns:a16="http://schemas.microsoft.com/office/drawing/2014/main" id="{34E5163E-993B-ED17-6240-2C24B0BDF0E5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chemeClr val="accent1"/>
                </a:solidFill>
              </a:rPr>
              <a:t>Sunndal kommune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A9B99929-9733-1619-4CBC-A07E522C8300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SSB/Microdata/Panda analyse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DF3FC280-9A15-88A3-5EE2-97D009CAC22C}"/>
              </a:ext>
            </a:extLst>
          </p:cNvPr>
          <p:cNvSpPr txBox="1"/>
          <p:nvPr/>
        </p:nvSpPr>
        <p:spPr>
          <a:xfrm>
            <a:off x="6068158" y="861007"/>
            <a:ext cx="25329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>
                <a:solidFill>
                  <a:srgbClr val="000000"/>
                </a:solidFill>
                <a:latin typeface="Calibri"/>
              </a:rPr>
              <a:t>Etterspørselsvekst 0-66 år:	</a:t>
            </a:r>
            <a:r>
              <a:rPr lang="nb-NO" sz="1200" b="1">
                <a:solidFill>
                  <a:srgbClr val="EE8076"/>
                </a:solidFill>
                <a:latin typeface="Calibri"/>
              </a:rPr>
              <a:t>-14,9 % </a:t>
            </a:r>
          </a:p>
          <a:p>
            <a:r>
              <a:rPr lang="nb-NO" sz="1200">
                <a:solidFill>
                  <a:srgbClr val="000000"/>
                </a:solidFill>
                <a:latin typeface="Calibri"/>
              </a:rPr>
              <a:t>Etterspørselsvekst 67+ år:	</a:t>
            </a:r>
            <a:r>
              <a:rPr lang="nb-NO" sz="1200" b="1">
                <a:solidFill>
                  <a:srgbClr val="000000"/>
                </a:solidFill>
                <a:latin typeface="Calibri"/>
              </a:rPr>
              <a:t>+29,3 %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5919CEE2-92D7-3718-4416-B362E1042771}"/>
              </a:ext>
            </a:extLst>
          </p:cNvPr>
          <p:cNvSpPr txBox="1"/>
          <p:nvPr/>
        </p:nvSpPr>
        <p:spPr>
          <a:xfrm>
            <a:off x="5860473" y="4253346"/>
            <a:ext cx="273627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n-NO" sz="1050" i="1" noProof="0"/>
              <a:t>*tal gjeld alder på hushaldets kontaktperson, dvs. eiger og/eller eldste person i hushaldet</a:t>
            </a:r>
          </a:p>
        </p:txBody>
      </p:sp>
      <p:graphicFrame>
        <p:nvGraphicFramePr>
          <p:cNvPr id="12" name="Plassholder for innhold 11">
            <a:extLst>
              <a:ext uri="{FF2B5EF4-FFF2-40B4-BE49-F238E27FC236}">
                <a16:creationId xmlns:a16="http://schemas.microsoft.com/office/drawing/2014/main" id="{560CF19B-818A-67B5-1211-FDA00A2A5D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6658202"/>
              </p:ext>
            </p:extLst>
          </p:nvPr>
        </p:nvGraphicFramePr>
        <p:xfrm>
          <a:off x="457200" y="1200150"/>
          <a:ext cx="8229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05911341"/>
      </p:ext>
    </p:extLst>
  </p:cSld>
  <p:clrMapOvr>
    <a:masterClrMapping/>
  </p:clrMapOvr>
</p:sld>
</file>

<file path=ppt/theme/theme1.xml><?xml version="1.0" encoding="utf-8"?>
<a:theme xmlns:a="http://schemas.openxmlformats.org/drawingml/2006/main" name="Forsidebilde">
  <a:themeElements>
    <a:clrScheme name="MRFK profilfargar 202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5686"/>
      </a:accent1>
      <a:accent2>
        <a:srgbClr val="007FBA"/>
      </a:accent2>
      <a:accent3>
        <a:srgbClr val="C3D600"/>
      </a:accent3>
      <a:accent4>
        <a:srgbClr val="0D6569"/>
      </a:accent4>
      <a:accent5>
        <a:srgbClr val="EE8076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 mal 2022 MRFK" id="{8C162AD7-F30F-8E43-BBA2-69F7ED4F0934}" vid="{205EEEAC-C9E3-2B43-B461-87BDD83180FE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 mal 2022 MRFK" id="{8C162AD7-F30F-8E43-BBA2-69F7ED4F0934}" vid="{38531EDA-7751-5D43-A668-01FCEA8AC8AF}"/>
    </a:ext>
  </a:extLst>
</a:theme>
</file>

<file path=ppt/theme/theme3.xml><?xml version="1.0" encoding="utf-8"?>
<a:theme xmlns:a="http://schemas.openxmlformats.org/drawingml/2006/main" name="Utan 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 mal 2022 MRFK" id="{8C162AD7-F30F-8E43-BBA2-69F7ED4F0934}" vid="{79CE36DB-B076-8D46-985C-2C58FB32C742}"/>
    </a:ext>
  </a:extLst>
</a:theme>
</file>

<file path=ppt/theme/theme4.xml><?xml version="1.0" encoding="utf-8"?>
<a:theme xmlns:a="http://schemas.openxmlformats.org/drawingml/2006/main" name="1_Utan logo">
  <a:themeElements>
    <a:clrScheme name="MRFK profilfargar 202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5686"/>
      </a:accent1>
      <a:accent2>
        <a:srgbClr val="007FBA"/>
      </a:accent2>
      <a:accent3>
        <a:srgbClr val="C3D600"/>
      </a:accent3>
      <a:accent4>
        <a:srgbClr val="0D6569"/>
      </a:accent4>
      <a:accent5>
        <a:srgbClr val="EE8076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 mal 2022 MRFK" id="{8C162AD7-F30F-8E43-BBA2-69F7ED4F0934}" vid="{D335A73B-2E6D-F046-954E-BE09308648F6}"/>
    </a:ext>
  </a:extLst>
</a:theme>
</file>

<file path=ppt/theme/theme5.xml><?xml version="1.0" encoding="utf-8"?>
<a:theme xmlns:a="http://schemas.openxmlformats.org/drawingml/2006/main" name="Stripe nede + 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5" id="{0DCA7337-2CA9-1644-9AD4-AC841266341B}" vid="{83349AC6-4F13-BB43-95A5-73AA8E5172BB}"/>
    </a:ext>
  </a:extLst>
</a:theme>
</file>

<file path=ppt/theme/theme6.xml><?xml version="1.0" encoding="utf-8"?>
<a:theme xmlns:a="http://schemas.openxmlformats.org/drawingml/2006/main" name="1_Forsidebilde">
  <a:themeElements>
    <a:clrScheme name="MRFK profilfargar 202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5686"/>
      </a:accent1>
      <a:accent2>
        <a:srgbClr val="007FBA"/>
      </a:accent2>
      <a:accent3>
        <a:srgbClr val="C3D600"/>
      </a:accent3>
      <a:accent4>
        <a:srgbClr val="0D6569"/>
      </a:accent4>
      <a:accent5>
        <a:srgbClr val="EE8076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 mal 2022 MRFK" id="{8C162AD7-F30F-8E43-BBA2-69F7ED4F0934}" vid="{205EEEAC-C9E3-2B43-B461-87BDD83180FE}"/>
    </a:ext>
  </a:extLst>
</a:theme>
</file>

<file path=ppt/theme/theme7.xml><?xml version="1.0" encoding="utf-8"?>
<a:theme xmlns:a="http://schemas.openxmlformats.org/drawingml/2006/main" name="1_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5" id="{0DCA7337-2CA9-1644-9AD4-AC841266341B}" vid="{D273B3BC-D1C4-CD43-987D-6C972C76BD93}"/>
    </a:ext>
  </a:extLst>
</a:theme>
</file>

<file path=ppt/theme/theme8.xml><?xml version="1.0" encoding="utf-8"?>
<a:theme xmlns:a="http://schemas.openxmlformats.org/drawingml/2006/main" name="2_Forsidebilde">
  <a:themeElements>
    <a:clrScheme name="MRFK profilfargar 202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5686"/>
      </a:accent1>
      <a:accent2>
        <a:srgbClr val="007FBA"/>
      </a:accent2>
      <a:accent3>
        <a:srgbClr val="C3D600"/>
      </a:accent3>
      <a:accent4>
        <a:srgbClr val="0D6569"/>
      </a:accent4>
      <a:accent5>
        <a:srgbClr val="EE8076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 mal 2022 MRFK" id="{8C162AD7-F30F-8E43-BBA2-69F7ED4F0934}" vid="{205EEEAC-C9E3-2B43-B461-87BDD83180FE}"/>
    </a:ext>
  </a:extLst>
</a:theme>
</file>

<file path=ppt/theme/theme9.xml><?xml version="1.0" encoding="utf-8"?>
<a:theme xmlns:a="http://schemas.openxmlformats.org/drawingml/2006/main" name="2_Utan logo">
  <a:themeElements>
    <a:clrScheme name="MRFK profilfargar 202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5686"/>
      </a:accent1>
      <a:accent2>
        <a:srgbClr val="007FBA"/>
      </a:accent2>
      <a:accent3>
        <a:srgbClr val="C3D600"/>
      </a:accent3>
      <a:accent4>
        <a:srgbClr val="0D6569"/>
      </a:accent4>
      <a:accent5>
        <a:srgbClr val="EE8076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 mal 2022 MRFK" id="{8C162AD7-F30F-8E43-BBA2-69F7ED4F0934}" vid="{D335A73B-2E6D-F046-954E-BE09308648F6}"/>
    </a:ext>
  </a:extLst>
</a:theme>
</file>

<file path=ppt/theme/themeOverride1.xml><?xml version="1.0" encoding="utf-8"?>
<a:themeOverride xmlns:a="http://schemas.openxmlformats.org/drawingml/2006/main">
  <a:clrScheme name="MRFK profilfargar 2022">
    <a:dk1>
      <a:srgbClr val="000000"/>
    </a:dk1>
    <a:lt1>
      <a:srgbClr val="FFFFFF"/>
    </a:lt1>
    <a:dk2>
      <a:srgbClr val="44546A"/>
    </a:dk2>
    <a:lt2>
      <a:srgbClr val="E7E6E6"/>
    </a:lt2>
    <a:accent1>
      <a:srgbClr val="005686"/>
    </a:accent1>
    <a:accent2>
      <a:srgbClr val="007FBA"/>
    </a:accent2>
    <a:accent3>
      <a:srgbClr val="C3D600"/>
    </a:accent3>
    <a:accent4>
      <a:srgbClr val="0D6569"/>
    </a:accent4>
    <a:accent5>
      <a:srgbClr val="EE8076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MRFK profilfargar 2022">
    <a:dk1>
      <a:srgbClr val="000000"/>
    </a:dk1>
    <a:lt1>
      <a:srgbClr val="FFFFFF"/>
    </a:lt1>
    <a:dk2>
      <a:srgbClr val="44546A"/>
    </a:dk2>
    <a:lt2>
      <a:srgbClr val="E7E6E6"/>
    </a:lt2>
    <a:accent1>
      <a:srgbClr val="005686"/>
    </a:accent1>
    <a:accent2>
      <a:srgbClr val="007FBA"/>
    </a:accent2>
    <a:accent3>
      <a:srgbClr val="C3D600"/>
    </a:accent3>
    <a:accent4>
      <a:srgbClr val="0D6569"/>
    </a:accent4>
    <a:accent5>
      <a:srgbClr val="EE8076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MRFK profilfargar 2022">
    <a:dk1>
      <a:srgbClr val="000000"/>
    </a:dk1>
    <a:lt1>
      <a:srgbClr val="FFFFFF"/>
    </a:lt1>
    <a:dk2>
      <a:srgbClr val="44546A"/>
    </a:dk2>
    <a:lt2>
      <a:srgbClr val="E7E6E6"/>
    </a:lt2>
    <a:accent1>
      <a:srgbClr val="005686"/>
    </a:accent1>
    <a:accent2>
      <a:srgbClr val="007FBA"/>
    </a:accent2>
    <a:accent3>
      <a:srgbClr val="C3D600"/>
    </a:accent3>
    <a:accent4>
      <a:srgbClr val="0D6569"/>
    </a:accent4>
    <a:accent5>
      <a:srgbClr val="EE8076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MRFK profilfargar 2022">
    <a:dk1>
      <a:srgbClr val="000000"/>
    </a:dk1>
    <a:lt1>
      <a:srgbClr val="FFFFFF"/>
    </a:lt1>
    <a:dk2>
      <a:srgbClr val="44546A"/>
    </a:dk2>
    <a:lt2>
      <a:srgbClr val="E7E6E6"/>
    </a:lt2>
    <a:accent1>
      <a:srgbClr val="005686"/>
    </a:accent1>
    <a:accent2>
      <a:srgbClr val="007FBA"/>
    </a:accent2>
    <a:accent3>
      <a:srgbClr val="C3D600"/>
    </a:accent3>
    <a:accent4>
      <a:srgbClr val="0D6569"/>
    </a:accent4>
    <a:accent5>
      <a:srgbClr val="EE8076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MRFK profilfargar 2022">
    <a:dk1>
      <a:srgbClr val="000000"/>
    </a:dk1>
    <a:lt1>
      <a:srgbClr val="FFFFFF"/>
    </a:lt1>
    <a:dk2>
      <a:srgbClr val="44546A"/>
    </a:dk2>
    <a:lt2>
      <a:srgbClr val="E7E6E6"/>
    </a:lt2>
    <a:accent1>
      <a:srgbClr val="005686"/>
    </a:accent1>
    <a:accent2>
      <a:srgbClr val="007FBA"/>
    </a:accent2>
    <a:accent3>
      <a:srgbClr val="C3D600"/>
    </a:accent3>
    <a:accent4>
      <a:srgbClr val="0D6569"/>
    </a:accent4>
    <a:accent5>
      <a:srgbClr val="EE8076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MRFK profilfargar 2022">
    <a:dk1>
      <a:srgbClr val="000000"/>
    </a:dk1>
    <a:lt1>
      <a:srgbClr val="FFFFFF"/>
    </a:lt1>
    <a:dk2>
      <a:srgbClr val="44546A"/>
    </a:dk2>
    <a:lt2>
      <a:srgbClr val="E7E6E6"/>
    </a:lt2>
    <a:accent1>
      <a:srgbClr val="005686"/>
    </a:accent1>
    <a:accent2>
      <a:srgbClr val="007FBA"/>
    </a:accent2>
    <a:accent3>
      <a:srgbClr val="C3D600"/>
    </a:accent3>
    <a:accent4>
      <a:srgbClr val="0D6569"/>
    </a:accent4>
    <a:accent5>
      <a:srgbClr val="EE8076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194e95f-388a-4eb4-a239-5d2a05d68bee">
      <Terms xmlns="http://schemas.microsoft.com/office/infopath/2007/PartnerControls"/>
    </lcf76f155ced4ddcb4097134ff3c332f>
    <TaxCatchAll xmlns="6e555367-d410-464a-a888-1840aac33757" xsi:nil="true"/>
    <SharedWithUsers xmlns="6e555367-d410-464a-a888-1840aac33757">
      <UserInfo>
        <DisplayName>SOS - Stab for strategi og styring-medlemmer</DisplayName>
        <AccountId>8</AccountId>
        <AccountType/>
      </UserInfo>
      <UserInfo>
        <DisplayName>Roland Mauseth</DisplayName>
        <AccountId>21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0AE5463569DAB458FC413BA25CE85FB" ma:contentTypeVersion="15" ma:contentTypeDescription="Opprett et nytt dokument." ma:contentTypeScope="" ma:versionID="64c6f59d633466e1e104a5df9dc34422">
  <xsd:schema xmlns:xsd="http://www.w3.org/2001/XMLSchema" xmlns:xs="http://www.w3.org/2001/XMLSchema" xmlns:p="http://schemas.microsoft.com/office/2006/metadata/properties" xmlns:ns2="3194e95f-388a-4eb4-a239-5d2a05d68bee" xmlns:ns3="6e555367-d410-464a-a888-1840aac33757" targetNamespace="http://schemas.microsoft.com/office/2006/metadata/properties" ma:root="true" ma:fieldsID="d37774ddf4c3250ed4f37cdbeb65d9e8" ns2:_="" ns3:_="">
    <xsd:import namespace="3194e95f-388a-4eb4-a239-5d2a05d68bee"/>
    <xsd:import namespace="6e555367-d410-464a-a888-1840aac3375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94e95f-388a-4eb4-a239-5d2a05d68be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Bildemerkelapper" ma:readOnly="false" ma:fieldId="{5cf76f15-5ced-4ddc-b409-7134ff3c332f}" ma:taxonomyMulti="true" ma:sspId="0a6854ff-9e12-4afe-8508-349422d8e7b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555367-d410-464a-a888-1840aac33757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fe7ec9aa-0f71-47c2-a830-3161c642005f}" ma:internalName="TaxCatchAll" ma:showField="CatchAllData" ma:web="6e555367-d410-464a-a888-1840aac3375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B6F2769-7194-4217-93D3-3AF3A4742282}">
  <ds:schemaRefs>
    <ds:schemaRef ds:uri="3194e95f-388a-4eb4-a239-5d2a05d68bee"/>
    <ds:schemaRef ds:uri="6e555367-d410-464a-a888-1840aac3375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49A48B7-4FB8-432E-BF4B-4B4A524A0290}"/>
</file>

<file path=docMetadata/LabelInfo.xml><?xml version="1.0" encoding="utf-8"?>
<clbl:labelList xmlns:clbl="http://schemas.microsoft.com/office/2020/mipLabelMetadata">
  <clbl:label id="{6a909734-11ed-436f-861c-dfbce0528d95}" enabled="1" method="Standard" siteId="{b932ece7-9cdf-4d94-b4c1-15256e43c7ea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PP mal 2022 MRFK</Template>
  <TotalTime>8</TotalTime>
  <Words>1061</Words>
  <Application>Microsoft Office PowerPoint</Application>
  <PresentationFormat>Skjermfremvisning (16:9)</PresentationFormat>
  <Paragraphs>213</Paragraphs>
  <Slides>27</Slides>
  <Notes>6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9</vt:i4>
      </vt:variant>
      <vt:variant>
        <vt:lpstr>Lysbildetitler</vt:lpstr>
      </vt:variant>
      <vt:variant>
        <vt:i4>27</vt:i4>
      </vt:variant>
    </vt:vector>
  </HeadingPairs>
  <TitlesOfParts>
    <vt:vector size="42" baseType="lpstr">
      <vt:lpstr>Arial</vt:lpstr>
      <vt:lpstr>Calibri</vt:lpstr>
      <vt:lpstr>Calibri Light</vt:lpstr>
      <vt:lpstr>Poppins</vt:lpstr>
      <vt:lpstr>Poppins Medium</vt:lpstr>
      <vt:lpstr>Poppins SemiBold</vt:lpstr>
      <vt:lpstr>Forsidebilde</vt:lpstr>
      <vt:lpstr>Logo</vt:lpstr>
      <vt:lpstr>Utan logo</vt:lpstr>
      <vt:lpstr>1_Utan logo</vt:lpstr>
      <vt:lpstr>Stripe nede + logo</vt:lpstr>
      <vt:lpstr>1_Forsidebilde</vt:lpstr>
      <vt:lpstr>1_Logo</vt:lpstr>
      <vt:lpstr>2_Forsidebilde</vt:lpstr>
      <vt:lpstr>2_Utan logo</vt:lpstr>
      <vt:lpstr>Bustadanalyse for Sunndal</vt:lpstr>
      <vt:lpstr>Innhald</vt:lpstr>
      <vt:lpstr>PowerPoint-presentasjon</vt:lpstr>
      <vt:lpstr>Modellering av framtidig bustadbehov</vt:lpstr>
      <vt:lpstr>Nøkkeltal, prognose for bustadbehov</vt:lpstr>
      <vt:lpstr>Prognose for bustadetterspørsel etter storleik</vt:lpstr>
      <vt:lpstr>År-til-år-endring i forventa bustadetterspørsel</vt:lpstr>
      <vt:lpstr>Indeks for bustadetterspørsel etter aldersgruppe</vt:lpstr>
      <vt:lpstr>Prognose for bustadetterspørsel blant hushald 67+ år*</vt:lpstr>
      <vt:lpstr>Hushaldsamansetning 2025 og 2050</vt:lpstr>
      <vt:lpstr>Samandrag av funn for Sunndal</vt:lpstr>
      <vt:lpstr>PowerPoint-presentasjon</vt:lpstr>
      <vt:lpstr>PowerPoint-presentasjon</vt:lpstr>
      <vt:lpstr>Sunndal har fleire bustadar enn hushald</vt:lpstr>
      <vt:lpstr>Flytting til/frå Sunndal etter alder 2020-2024</vt:lpstr>
      <vt:lpstr>Største flyttestraumar til/frå Sunndal 2020-2024</vt:lpstr>
      <vt:lpstr>PowerPoint-presentasjon</vt:lpstr>
      <vt:lpstr>Hushald etter type (2024)</vt:lpstr>
      <vt:lpstr>Personar i privathushald</vt:lpstr>
      <vt:lpstr>Bustadar etter type (2025)</vt:lpstr>
      <vt:lpstr>Bustadar etter storleik (2025)</vt:lpstr>
      <vt:lpstr>Fullførte bustadar etter type</vt:lpstr>
      <vt:lpstr>Bustadplassering og tettstadar</vt:lpstr>
      <vt:lpstr>Arealbruk ved ny bustadbygging </vt:lpstr>
      <vt:lpstr>Median hushaldsinntekt og kjøpekraft (2023)</vt:lpstr>
      <vt:lpstr>Statistikk i din kommune og grunnkrets i interaktivt dashboard</vt:lpstr>
      <vt:lpstr> Diskusjonsnotat bustadpolitikk-2025 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Stab for strategi og styring - introduksjon</dc:title>
  <dc:subject/>
  <dc:creator>Geir Fjørtoft</dc:creator>
  <cp:keywords/>
  <dc:description/>
  <cp:lastModifiedBy>Paul Magne Eidhammer</cp:lastModifiedBy>
  <cp:revision>4</cp:revision>
  <dcterms:created xsi:type="dcterms:W3CDTF">2022-12-19T14:26:47Z</dcterms:created>
  <dcterms:modified xsi:type="dcterms:W3CDTF">2025-08-31T18:17:28Z</dcterms:modified>
  <cp:category/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0x01010080AE5463569DAB458FC413BA25CE85FB</vt:lpwstr>
  </property>
  <property fmtid="{D5CDD505-2E9C-101B-9397-08002B2CF9AE}" pid="3" name="MSIP_Label_6a909734-11ed-436f-861c-dfbce0528d95_Enabled">
    <vt:lpwstr>true</vt:lpwstr>
  </property>
  <property fmtid="{D5CDD505-2E9C-101B-9397-08002B2CF9AE}" pid="4" name="MSIP_Label_6a909734-11ed-436f-861c-dfbce0528d95_SetDate">
    <vt:lpwstr>2020-05-06T10:21:51Z</vt:lpwstr>
  </property>
  <property fmtid="{D5CDD505-2E9C-101B-9397-08002B2CF9AE}" pid="5" name="MSIP_Label_6a909734-11ed-436f-861c-dfbce0528d95_Method">
    <vt:lpwstr>Standard</vt:lpwstr>
  </property>
  <property fmtid="{D5CDD505-2E9C-101B-9397-08002B2CF9AE}" pid="6" name="MSIP_Label_6a909734-11ed-436f-861c-dfbce0528d95_Name">
    <vt:lpwstr>General</vt:lpwstr>
  </property>
  <property fmtid="{D5CDD505-2E9C-101B-9397-08002B2CF9AE}" pid="7" name="MSIP_Label_6a909734-11ed-436f-861c-dfbce0528d95_SiteId">
    <vt:lpwstr>b932ece7-9cdf-4d94-b4c1-15256e43c7ea</vt:lpwstr>
  </property>
  <property fmtid="{D5CDD505-2E9C-101B-9397-08002B2CF9AE}" pid="8" name="MSIP_Label_6a909734-11ed-436f-861c-dfbce0528d95_ActionId">
    <vt:lpwstr>425da01a-4807-425f-b182-000022a81558</vt:lpwstr>
  </property>
  <property fmtid="{D5CDD505-2E9C-101B-9397-08002B2CF9AE}" pid="9" name="MSIP_Label_6a909734-11ed-436f-861c-dfbce0528d95_ContentBits">
    <vt:lpwstr>0</vt:lpwstr>
  </property>
  <property fmtid="{D5CDD505-2E9C-101B-9397-08002B2CF9AE}" pid="10" name="MediaServiceImageTags">
    <vt:lpwstr/>
  </property>
</Properties>
</file>