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  <p:sldMasterId id="2147493584" r:id="rId12"/>
  </p:sldMasterIdLst>
  <p:notesMasterIdLst>
    <p:notesMasterId r:id="rId40"/>
  </p:notesMasterIdLst>
  <p:sldIdLst>
    <p:sldId id="256" r:id="rId13"/>
    <p:sldId id="292" r:id="rId14"/>
    <p:sldId id="258" r:id="rId15"/>
    <p:sldId id="259" r:id="rId16"/>
    <p:sldId id="284" r:id="rId17"/>
    <p:sldId id="293" r:id="rId18"/>
    <p:sldId id="294" r:id="rId19"/>
    <p:sldId id="310" r:id="rId20"/>
    <p:sldId id="295" r:id="rId21"/>
    <p:sldId id="296" r:id="rId22"/>
    <p:sldId id="261" r:id="rId23"/>
    <p:sldId id="280" r:id="rId24"/>
    <p:sldId id="264" r:id="rId25"/>
    <p:sldId id="262" r:id="rId26"/>
    <p:sldId id="297" r:id="rId27"/>
    <p:sldId id="298" r:id="rId28"/>
    <p:sldId id="270" r:id="rId29"/>
    <p:sldId id="272" r:id="rId30"/>
    <p:sldId id="271" r:id="rId31"/>
    <p:sldId id="273" r:id="rId32"/>
    <p:sldId id="274" r:id="rId33"/>
    <p:sldId id="278" r:id="rId34"/>
    <p:sldId id="290" r:id="rId35"/>
    <p:sldId id="291" r:id="rId36"/>
    <p:sldId id="275" r:id="rId37"/>
    <p:sldId id="311" r:id="rId38"/>
    <p:sldId id="5940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66CCE-7198-47F9-9858-B82C6B0AFB0F}" v="22" dt="2025-08-31T18:21:00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208828a4-37e1-46b2-ad3f-fb1dea7a7b40" providerId="ADAL" clId="{896C4FC3-C729-4C96-9F14-08304F7C015E}"/>
    <pc:docChg chg="custSel modSld">
      <pc:chgData name="Jomar Sæterøy Maridal" userId="208828a4-37e1-46b2-ad3f-fb1dea7a7b40" providerId="ADAL" clId="{896C4FC3-C729-4C96-9F14-08304F7C015E}" dt="2025-07-11T10:25:30.413" v="1"/>
      <pc:docMkLst>
        <pc:docMk/>
      </pc:docMkLst>
      <pc:sldChg chg="modSp mod">
        <pc:chgData name="Jomar Sæterøy Maridal" userId="208828a4-37e1-46b2-ad3f-fb1dea7a7b40" providerId="ADAL" clId="{896C4FC3-C729-4C96-9F14-08304F7C015E}" dt="2025-07-11T10:25:27.052" v="0" actId="313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3969649437" sldId="292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1155137859" sldId="299"/>
        </pc:sldMkLst>
      </pc:sldChg>
      <pc:sldChg chg="modSp">
        <pc:chgData name="Jomar Sæterøy Maridal" userId="208828a4-37e1-46b2-ad3f-fb1dea7a7b40" providerId="ADAL" clId="{896C4FC3-C729-4C96-9F14-08304F7C015E}" dt="2025-07-11T10:25:30.413" v="1"/>
        <pc:sldMkLst>
          <pc:docMk/>
          <pc:sldMk cId="4136470880" sldId="310"/>
        </pc:sldMkLst>
      </pc:sldChg>
    </pc:docChg>
  </pc:docChgLst>
  <pc:docChgLst>
    <pc:chgData name="Gry Halvorsen" userId="S::gry.halvorsen@mrfylke.no::20920561-fccf-4b10-9aac-378745f0efc8" providerId="AD" clId="Web-{25C56B0C-2180-89BD-7A03-61FDC404E080}"/>
    <pc:docChg chg="modSld">
      <pc:chgData name="Gry Halvorsen" userId="S::gry.halvorsen@mrfylke.no::20920561-fccf-4b10-9aac-378745f0efc8" providerId="AD" clId="Web-{25C56B0C-2180-89BD-7A03-61FDC404E080}" dt="2025-08-28T07:23:59.851" v="3" actId="1076"/>
      <pc:docMkLst>
        <pc:docMk/>
      </pc:docMkLst>
      <pc:sldChg chg="modSp">
        <pc:chgData name="Gry Halvorsen" userId="S::gry.halvorsen@mrfylke.no::20920561-fccf-4b10-9aac-378745f0efc8" providerId="AD" clId="Web-{25C56B0C-2180-89BD-7A03-61FDC404E080}" dt="2025-08-28T07:23:59.851" v="3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25C56B0C-2180-89BD-7A03-61FDC404E080}" dt="2025-08-28T07:23:54.398" v="2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25C56B0C-2180-89BD-7A03-61FDC404E080}" dt="2025-08-28T07:23:59.851" v="3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25C56B0C-2180-89BD-7A03-61FDC404E080}" dt="2025-08-28T07:23:45.757" v="0" actId="1076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</pc:docChg>
  </pc:docChgLst>
  <pc:docChgLst>
    <pc:chgData name="Gry Halvorsen" userId="S::gry.halvorsen@mrfylke.no::20920561-fccf-4b10-9aac-378745f0efc8" providerId="AD" clId="Web-{391CD561-8B71-B867-E2EC-4A1A192E8C07}"/>
    <pc:docChg chg="modSld">
      <pc:chgData name="Gry Halvorsen" userId="S::gry.halvorsen@mrfylke.no::20920561-fccf-4b10-9aac-378745f0efc8" providerId="AD" clId="Web-{391CD561-8B71-B867-E2EC-4A1A192E8C07}" dt="2025-08-28T07:14:12.976" v="11" actId="20577"/>
      <pc:docMkLst>
        <pc:docMk/>
      </pc:docMkLst>
      <pc:sldChg chg="modSp">
        <pc:chgData name="Gry Halvorsen" userId="S::gry.halvorsen@mrfylke.no::20920561-fccf-4b10-9aac-378745f0efc8" providerId="AD" clId="Web-{391CD561-8B71-B867-E2EC-4A1A192E8C07}" dt="2025-08-28T07:14:12.976" v="11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391CD561-8B71-B867-E2EC-4A1A192E8C07}" dt="2025-08-28T07:14:12.976" v="11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Even Tranmæl" userId="dc99418e-6817-4331-86b2-1a32ab61fd79" providerId="ADAL" clId="{F2ED6F48-4C4F-4CFC-A982-304F96C0C4F0}"/>
    <pc:docChg chg="custSel modSld">
      <pc:chgData name="Even Tranmæl" userId="dc99418e-6817-4331-86b2-1a32ab61fd79" providerId="ADAL" clId="{F2ED6F48-4C4F-4CFC-A982-304F96C0C4F0}" dt="2025-08-11T11:25:31.415" v="4" actId="167"/>
      <pc:docMkLst>
        <pc:docMk/>
      </pc:docMkLst>
      <pc:sldChg chg="addSp delSp modSp mod">
        <pc:chgData name="Even Tranmæl" userId="dc99418e-6817-4331-86b2-1a32ab61fd79" providerId="ADAL" clId="{F2ED6F48-4C4F-4CFC-A982-304F96C0C4F0}" dt="2025-08-11T11:25:31.415" v="4" actId="167"/>
        <pc:sldMkLst>
          <pc:docMk/>
          <pc:sldMk cId="2224147455" sldId="280"/>
        </pc:sldMkLst>
        <pc:picChg chg="add mod ord">
          <ac:chgData name="Even Tranmæl" userId="dc99418e-6817-4331-86b2-1a32ab61fd79" providerId="ADAL" clId="{F2ED6F48-4C4F-4CFC-A982-304F96C0C4F0}" dt="2025-08-11T11:25:31.415" v="4" actId="167"/>
          <ac:picMkLst>
            <pc:docMk/>
            <pc:sldMk cId="2224147455" sldId="280"/>
            <ac:picMk id="7" creationId="{F0F8010B-06D8-7492-02FA-82FE81AC3E79}"/>
          </ac:picMkLst>
        </pc:picChg>
      </pc:sldChg>
    </pc:docChg>
  </pc:docChgLst>
  <pc:docChgLst>
    <pc:chgData name="Paul Magne Eidhammer" userId="e3d4e6bb-f754-4b2e-bd11-72ddaaf5666f" providerId="ADAL" clId="{307C3486-EA2D-497C-9930-B6B9D7248FE4}"/>
    <pc:docChg chg="custSel modSld">
      <pc:chgData name="Paul Magne Eidhammer" userId="e3d4e6bb-f754-4b2e-bd11-72ddaaf5666f" providerId="ADAL" clId="{307C3486-EA2D-497C-9930-B6B9D7248FE4}" dt="2025-08-04T13:29:01.177" v="43" actId="14100"/>
      <pc:docMkLst>
        <pc:docMk/>
      </pc:docMkLst>
      <pc:sldChg chg="addSp delSp modSp mod">
        <pc:chgData name="Paul Magne Eidhammer" userId="e3d4e6bb-f754-4b2e-bd11-72ddaaf5666f" providerId="ADAL" clId="{307C3486-EA2D-497C-9930-B6B9D7248FE4}" dt="2025-08-03T13:19:52.742" v="22"/>
        <pc:sldMkLst>
          <pc:docMk/>
          <pc:sldMk cId="1945649765" sldId="271"/>
        </pc:sldMkLst>
        <pc:spChg chg="mod">
          <ac:chgData name="Paul Magne Eidhammer" userId="e3d4e6bb-f754-4b2e-bd11-72ddaaf5666f" providerId="ADAL" clId="{307C3486-EA2D-497C-9930-B6B9D7248FE4}" dt="2025-08-03T13:19:48.569" v="21" actId="14100"/>
          <ac:spMkLst>
            <pc:docMk/>
            <pc:sldMk cId="1945649765" sldId="271"/>
            <ac:spMk id="2" creationId="{0A721B3F-0DF7-9767-1282-DEF6CEABF1AD}"/>
          </ac:spMkLst>
        </pc:spChg>
        <pc:graphicFrameChg chg="add mod">
          <ac:chgData name="Paul Magne Eidhammer" userId="e3d4e6bb-f754-4b2e-bd11-72ddaaf5666f" providerId="ADAL" clId="{307C3486-EA2D-497C-9930-B6B9D7248FE4}" dt="2025-08-03T13:19:52.742" v="22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307C3486-EA2D-497C-9930-B6B9D7248FE4}" dt="2025-07-28T16:17:58.402" v="14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307C3486-EA2D-497C-9930-B6B9D7248FE4}" dt="2025-08-03T13:28:09.276" v="27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307C3486-EA2D-497C-9930-B6B9D7248FE4}" dt="2025-08-03T17:34:10.210" v="32" actId="14100"/>
        <pc:sldMkLst>
          <pc:docMk/>
          <pc:sldMk cId="2544916649" sldId="274"/>
        </pc:sldMkLst>
        <pc:graphicFrameChg chg="add mod">
          <ac:chgData name="Paul Magne Eidhammer" userId="e3d4e6bb-f754-4b2e-bd11-72ddaaf5666f" providerId="ADAL" clId="{307C3486-EA2D-497C-9930-B6B9D7248FE4}" dt="2025-08-03T17:34:10.210" v="32" actId="14100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307C3486-EA2D-497C-9930-B6B9D7248FE4}" dt="2025-08-03T17:44:47.895" v="38"/>
        <pc:sldMkLst>
          <pc:docMk/>
          <pc:sldMk cId="2435218313" sldId="278"/>
        </pc:sldMkLst>
        <pc:graphicFrameChg chg="add mod">
          <ac:chgData name="Paul Magne Eidhammer" userId="e3d4e6bb-f754-4b2e-bd11-72ddaaf5666f" providerId="ADAL" clId="{307C3486-EA2D-497C-9930-B6B9D7248FE4}" dt="2025-08-03T17:44:47.895" v="38"/>
          <ac:graphicFrameMkLst>
            <pc:docMk/>
            <pc:sldMk cId="2435218313" sldId="278"/>
            <ac:graphicFrameMk id="9" creationId="{9EA21BD6-B224-C4BE-7B37-29B7A81C8E3D}"/>
          </ac:graphicFrameMkLst>
        </pc:graphicFrameChg>
      </pc:sldChg>
      <pc:sldChg chg="addSp delSp modSp mod">
        <pc:chgData name="Paul Magne Eidhammer" userId="e3d4e6bb-f754-4b2e-bd11-72ddaaf5666f" providerId="ADAL" clId="{307C3486-EA2D-497C-9930-B6B9D7248FE4}" dt="2025-08-04T13:29:01.177" v="43" actId="14100"/>
        <pc:sldMkLst>
          <pc:docMk/>
          <pc:sldMk cId="1219157254" sldId="290"/>
        </pc:sldMkLst>
        <pc:graphicFrameChg chg="add mod">
          <ac:chgData name="Paul Magne Eidhammer" userId="e3d4e6bb-f754-4b2e-bd11-72ddaaf5666f" providerId="ADAL" clId="{307C3486-EA2D-497C-9930-B6B9D7248FE4}" dt="2025-08-04T13:29:01.177" v="43" actId="14100"/>
          <ac:graphicFrameMkLst>
            <pc:docMk/>
            <pc:sldMk cId="1219157254" sldId="290"/>
            <ac:graphicFrameMk id="9" creationId="{7E981405-D674-F891-D99A-082C28047509}"/>
          </ac:graphicFrameMkLst>
        </pc:graphicFrameChg>
      </pc:sldChg>
      <pc:sldChg chg="addSp delSp modSp mod">
        <pc:chgData name="Paul Magne Eidhammer" userId="e3d4e6bb-f754-4b2e-bd11-72ddaaf5666f" providerId="ADAL" clId="{307C3486-EA2D-497C-9930-B6B9D7248FE4}" dt="2025-07-28T13:57:33.473" v="9"/>
        <pc:sldMkLst>
          <pc:docMk/>
          <pc:sldMk cId="3719733657" sldId="291"/>
        </pc:sldMkLst>
      </pc:sldChg>
    </pc:docChg>
  </pc:docChgLst>
  <pc:docChgLst>
    <pc:chgData name="Paul Magne Eidhammer" userId="e3d4e6bb-f754-4b2e-bd11-72ddaaf5666f" providerId="ADAL" clId="{835BCC08-B0CB-4400-B3F8-7FFC689D382E}"/>
    <pc:docChg chg="undo custSel addSld modSld">
      <pc:chgData name="Paul Magne Eidhammer" userId="e3d4e6bb-f754-4b2e-bd11-72ddaaf5666f" providerId="ADAL" clId="{835BCC08-B0CB-4400-B3F8-7FFC689D382E}" dt="2025-08-31T18:21:00.098" v="10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2:08.304" v="102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22:08.304" v="102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0:07.322" v="79" actId="207"/>
          <ac:graphicFrameMkLst>
            <pc:docMk/>
            <pc:sldMk cId="663609451" sldId="270"/>
            <ac:graphicFrameMk id="8" creationId="{EF58A840-2F31-9143-83DE-C87227701683}"/>
          </ac:graphicFrameMkLst>
        </pc:graphicFrameChg>
        <pc:graphicFrameChg chg="add del mod">
          <ac:chgData name="Paul Magne Eidhammer" userId="e3d4e6bb-f754-4b2e-bd11-72ddaaf5666f" providerId="ADAL" clId="{835BCC08-B0CB-4400-B3F8-7FFC689D382E}" dt="2025-08-31T16:21:44.636" v="96" actId="478"/>
          <ac:graphicFrameMkLst>
            <pc:docMk/>
            <pc:sldMk cId="663609451" sldId="270"/>
            <ac:graphicFrameMk id="9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0:20.549" v="83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3:50:20.549" v="83" actId="207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51:24.199" v="95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5:11.037" v="60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51:10.973" v="91"/>
          <ac:spMkLst>
            <pc:docMk/>
            <pc:sldMk cId="3973195132" sldId="272"/>
            <ac:spMk id="8" creationId="{60AF0280-9197-460D-3611-BE0C6555B343}"/>
          </ac:spMkLst>
        </pc:spChg>
        <pc:graphicFrameChg chg="del mod">
          <ac:chgData name="Paul Magne Eidhammer" userId="e3d4e6bb-f754-4b2e-bd11-72ddaaf5666f" providerId="ADAL" clId="{835BCC08-B0CB-4400-B3F8-7FFC689D382E}" dt="2025-08-31T13:51:03.315" v="89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1:24.199" v="95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21:00.098" v="10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5:25.872" v="68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20:44.326" v="105"/>
          <ac:spMkLst>
            <pc:docMk/>
            <pc:sldMk cId="492800814" sldId="273"/>
            <ac:spMk id="8" creationId="{07E9E814-4DF4-EB6F-BC36-F325DC5BA23E}"/>
          </ac:spMkLst>
        </pc:spChg>
        <pc:graphicFrameChg chg="add mod">
          <ac:chgData name="Paul Magne Eidhammer" userId="e3d4e6bb-f754-4b2e-bd11-72ddaaf5666f" providerId="ADAL" clId="{835BCC08-B0CB-4400-B3F8-7FFC689D382E}" dt="2025-08-31T18:21:00.098" v="109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8:20:35.705" v="103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0:45.937" v="88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3:50:45.937" v="88" actId="207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5T06:07:05.016" v="58" actId="20577"/>
        <pc:sldMkLst>
          <pc:docMk/>
          <pc:sldMk cId="1882197771" sldId="275"/>
        </pc:sldMkLst>
        <pc:spChg chg="mod">
          <ac:chgData name="Paul Magne Eidhammer" userId="e3d4e6bb-f754-4b2e-bd11-72ddaaf5666f" providerId="ADAL" clId="{835BCC08-B0CB-4400-B3F8-7FFC689D382E}" dt="2025-08-25T06:07:05.016" v="58" actId="20577"/>
          <ac:spMkLst>
            <pc:docMk/>
            <pc:sldMk cId="1882197771" sldId="275"/>
            <ac:spMk id="15" creationId="{AA19341A-CB4B-2CD3-E864-29FA879224BF}"/>
          </ac:spMkLst>
        </pc:spChg>
        <pc:graphicFrameChg chg="add mod">
          <ac:chgData name="Paul Magne Eidhammer" userId="e3d4e6bb-f754-4b2e-bd11-72ddaaf5666f" providerId="ADAL" clId="{835BCC08-B0CB-4400-B3F8-7FFC689D382E}" dt="2025-08-25T06:05:41.584" v="32" actId="207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  <pc:sldChg chg="addSp delSp modSp add mod">
        <pc:chgData name="Paul Magne Eidhammer" userId="e3d4e6bb-f754-4b2e-bd11-72ddaaf5666f" providerId="ADAL" clId="{835BCC08-B0CB-4400-B3F8-7FFC689D382E}" dt="2025-08-29T11:42:20.842" v="77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2:20.842" v="77" actId="1076"/>
          <ac:spMkLst>
            <pc:docMk/>
            <pc:sldMk cId="3279674423" sldId="5940"/>
            <ac:spMk id="8" creationId="{99A42F9B-47EB-EDF0-377B-6C4D7A4BD33A}"/>
          </ac:spMkLst>
        </pc:spChg>
        <pc:picChg chg="add mod">
          <ac:chgData name="Paul Magne Eidhammer" userId="e3d4e6bb-f754-4b2e-bd11-72ddaaf5666f" providerId="ADAL" clId="{835BCC08-B0CB-4400-B3F8-7FFC689D382E}" dt="2025-08-29T11:41:47.738" v="71" actId="1076"/>
          <ac:picMkLst>
            <pc:docMk/>
            <pc:sldMk cId="3279674423" sldId="5940"/>
            <ac:picMk id="5" creationId="{555B9600-21D8-01EA-1FBF-A8F816335932}"/>
          </ac:picMkLst>
        </pc:pic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8:43.990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8:43.990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8:43.990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Jomar Sæterøy Maridal" userId="208828a4-37e1-46b2-ad3f-fb1dea7a7b40" providerId="ADAL" clId="{7729BF2E-14BE-474B-A11E-E55C364A6DB8}"/>
    <pc:docChg chg="undo custSel modSld">
      <pc:chgData name="Jomar Sæterøy Maridal" userId="208828a4-37e1-46b2-ad3f-fb1dea7a7b40" providerId="ADAL" clId="{7729BF2E-14BE-474B-A11E-E55C364A6DB8}" dt="2025-08-19T13:22:32.538" v="398" actId="1076"/>
      <pc:docMkLst>
        <pc:docMk/>
      </pc:docMkLst>
      <pc:sldChg chg="modSp mod">
        <pc:chgData name="Jomar Sæterøy Maridal" userId="208828a4-37e1-46b2-ad3f-fb1dea7a7b40" providerId="ADAL" clId="{7729BF2E-14BE-474B-A11E-E55C364A6DB8}" dt="2025-08-19T11:42:11.048" v="344" actId="20577"/>
        <pc:sldMkLst>
          <pc:docMk/>
          <pc:sldMk cId="3282931839" sldId="261"/>
        </pc:sldMkLst>
        <pc:spChg chg="mod">
          <ac:chgData name="Jomar Sæterøy Maridal" userId="208828a4-37e1-46b2-ad3f-fb1dea7a7b40" providerId="ADAL" clId="{7729BF2E-14BE-474B-A11E-E55C364A6DB8}" dt="2025-08-19T11:42:11.048" v="344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Jomar Sæterøy Maridal" userId="208828a4-37e1-46b2-ad3f-fb1dea7a7b40" providerId="ADAL" clId="{7729BF2E-14BE-474B-A11E-E55C364A6DB8}" dt="2025-08-19T12:10:07.532" v="365" actId="207"/>
        <pc:sldMkLst>
          <pc:docMk/>
          <pc:sldMk cId="2728337470" sldId="262"/>
        </pc:sldMkLst>
        <pc:spChg chg="mod">
          <ac:chgData name="Jomar Sæterøy Maridal" userId="208828a4-37e1-46b2-ad3f-fb1dea7a7b40" providerId="ADAL" clId="{7729BF2E-14BE-474B-A11E-E55C364A6DB8}" dt="2025-08-19T12:10:00.201" v="363" actId="20577"/>
          <ac:spMkLst>
            <pc:docMk/>
            <pc:sldMk cId="2728337470" sldId="262"/>
            <ac:spMk id="3" creationId="{A5A37150-84BC-0147-7A80-F18C3806DDC1}"/>
          </ac:spMkLst>
        </pc:spChg>
        <pc:spChg chg="mod">
          <ac:chgData name="Jomar Sæterøy Maridal" userId="208828a4-37e1-46b2-ad3f-fb1dea7a7b40" providerId="ADAL" clId="{7729BF2E-14BE-474B-A11E-E55C364A6DB8}" dt="2025-08-19T12:10:07.532" v="365" actId="207"/>
          <ac:spMkLst>
            <pc:docMk/>
            <pc:sldMk cId="2728337470" sldId="262"/>
            <ac:spMk id="86" creationId="{5FBBD5B3-D65E-82CB-DC68-3D85413054D5}"/>
          </ac:spMkLst>
        </pc:spChg>
        <pc:spChg chg="mod">
          <ac:chgData name="Jomar Sæterøy Maridal" userId="208828a4-37e1-46b2-ad3f-fb1dea7a7b40" providerId="ADAL" clId="{7729BF2E-14BE-474B-A11E-E55C364A6DB8}" dt="2025-08-19T12:10:07.532" v="365" actId="207"/>
          <ac:spMkLst>
            <pc:docMk/>
            <pc:sldMk cId="2728337470" sldId="262"/>
            <ac:spMk id="92" creationId="{5C7806BB-81CD-865C-C90A-F8D91B5A37E7}"/>
          </ac:spMkLst>
        </pc:spChg>
        <pc:spChg chg="mod">
          <ac:chgData name="Jomar Sæterøy Maridal" userId="208828a4-37e1-46b2-ad3f-fb1dea7a7b40" providerId="ADAL" clId="{7729BF2E-14BE-474B-A11E-E55C364A6DB8}" dt="2025-08-19T12:10:07.532" v="365" actId="207"/>
          <ac:spMkLst>
            <pc:docMk/>
            <pc:sldMk cId="2728337470" sldId="262"/>
            <ac:spMk id="93" creationId="{D3521CF5-6583-EDD1-C7EA-835B16C1A5AE}"/>
          </ac:spMkLst>
        </pc:spChg>
        <pc:spChg chg="mod">
          <ac:chgData name="Jomar Sæterøy Maridal" userId="208828a4-37e1-46b2-ad3f-fb1dea7a7b40" providerId="ADAL" clId="{7729BF2E-14BE-474B-A11E-E55C364A6DB8}" dt="2025-08-19T12:10:04.380" v="364" actId="207"/>
          <ac:spMkLst>
            <pc:docMk/>
            <pc:sldMk cId="2728337470" sldId="262"/>
            <ac:spMk id="94" creationId="{ADB408A8-2852-87C5-58C7-AA55C47DF9FF}"/>
          </ac:spMkLst>
        </pc:spChg>
        <pc:spChg chg="mod">
          <ac:chgData name="Jomar Sæterøy Maridal" userId="208828a4-37e1-46b2-ad3f-fb1dea7a7b40" providerId="ADAL" clId="{7729BF2E-14BE-474B-A11E-E55C364A6DB8}" dt="2025-08-19T12:10:04.380" v="364" actId="207"/>
          <ac:spMkLst>
            <pc:docMk/>
            <pc:sldMk cId="2728337470" sldId="262"/>
            <ac:spMk id="95" creationId="{7AF9021B-E68A-E271-9092-51D7590E894E}"/>
          </ac:spMkLst>
        </pc:spChg>
        <pc:spChg chg="mod">
          <ac:chgData name="Jomar Sæterøy Maridal" userId="208828a4-37e1-46b2-ad3f-fb1dea7a7b40" providerId="ADAL" clId="{7729BF2E-14BE-474B-A11E-E55C364A6DB8}" dt="2025-08-19T12:10:04.380" v="364" actId="207"/>
          <ac:spMkLst>
            <pc:docMk/>
            <pc:sldMk cId="2728337470" sldId="262"/>
            <ac:spMk id="97" creationId="{4EB01306-E40A-F7B7-619B-D45E03DDBD92}"/>
          </ac:spMkLst>
        </pc:spChg>
      </pc:sldChg>
      <pc:sldChg chg="modSp mod">
        <pc:chgData name="Jomar Sæterøy Maridal" userId="208828a4-37e1-46b2-ad3f-fb1dea7a7b40" providerId="ADAL" clId="{7729BF2E-14BE-474B-A11E-E55C364A6DB8}" dt="2025-08-14T08:29:02.518" v="54" actId="207"/>
        <pc:sldMkLst>
          <pc:docMk/>
          <pc:sldMk cId="1418708300" sldId="284"/>
        </pc:sldMkLst>
        <pc:spChg chg="mod">
          <ac:chgData name="Jomar Sæterøy Maridal" userId="208828a4-37e1-46b2-ad3f-fb1dea7a7b40" providerId="ADAL" clId="{7729BF2E-14BE-474B-A11E-E55C364A6DB8}" dt="2025-08-14T08:26:55.916" v="3" actId="20577"/>
          <ac:spMkLst>
            <pc:docMk/>
            <pc:sldMk cId="1418708300" sldId="284"/>
            <ac:spMk id="14" creationId="{F86CA515-2E09-8F94-1619-E77F18974591}"/>
          </ac:spMkLst>
        </pc:spChg>
        <pc:spChg chg="mod">
          <ac:chgData name="Jomar Sæterøy Maridal" userId="208828a4-37e1-46b2-ad3f-fb1dea7a7b40" providerId="ADAL" clId="{7729BF2E-14BE-474B-A11E-E55C364A6DB8}" dt="2025-08-14T08:27:01.445" v="6" actId="20577"/>
          <ac:spMkLst>
            <pc:docMk/>
            <pc:sldMk cId="1418708300" sldId="284"/>
            <ac:spMk id="15" creationId="{C4D64B6C-AC10-04E1-A143-FD3AFAEFE0DA}"/>
          </ac:spMkLst>
        </pc:spChg>
        <pc:spChg chg="mod">
          <ac:chgData name="Jomar Sæterøy Maridal" userId="208828a4-37e1-46b2-ad3f-fb1dea7a7b40" providerId="ADAL" clId="{7729BF2E-14BE-474B-A11E-E55C364A6DB8}" dt="2025-08-14T08:27:06.021" v="9" actId="20577"/>
          <ac:spMkLst>
            <pc:docMk/>
            <pc:sldMk cId="1418708300" sldId="284"/>
            <ac:spMk id="16" creationId="{B92F97E5-3D17-7BC3-FEE4-A2E44A84016C}"/>
          </ac:spMkLst>
        </pc:spChg>
        <pc:spChg chg="mod">
          <ac:chgData name="Jomar Sæterøy Maridal" userId="208828a4-37e1-46b2-ad3f-fb1dea7a7b40" providerId="ADAL" clId="{7729BF2E-14BE-474B-A11E-E55C364A6DB8}" dt="2025-08-14T08:28:15.374" v="36" actId="207"/>
          <ac:spMkLst>
            <pc:docMk/>
            <pc:sldMk cId="1418708300" sldId="284"/>
            <ac:spMk id="21" creationId="{6A60FAF1-CEFB-453F-CAC6-73673733B761}"/>
          </ac:spMkLst>
        </pc:spChg>
        <pc:spChg chg="mod">
          <ac:chgData name="Jomar Sæterøy Maridal" userId="208828a4-37e1-46b2-ad3f-fb1dea7a7b40" providerId="ADAL" clId="{7729BF2E-14BE-474B-A11E-E55C364A6DB8}" dt="2025-08-14T08:28:15.374" v="36" actId="207"/>
          <ac:spMkLst>
            <pc:docMk/>
            <pc:sldMk cId="1418708300" sldId="284"/>
            <ac:spMk id="23" creationId="{66EB9ACE-08ED-774B-480E-1FAD54D144DA}"/>
          </ac:spMkLst>
        </pc:spChg>
        <pc:spChg chg="mod">
          <ac:chgData name="Jomar Sæterøy Maridal" userId="208828a4-37e1-46b2-ad3f-fb1dea7a7b40" providerId="ADAL" clId="{7729BF2E-14BE-474B-A11E-E55C364A6DB8}" dt="2025-08-14T08:28:31.849" v="42" actId="207"/>
          <ac:spMkLst>
            <pc:docMk/>
            <pc:sldMk cId="1418708300" sldId="284"/>
            <ac:spMk id="24" creationId="{4AF6183A-A051-7917-FC2F-4EA6F62F705F}"/>
          </ac:spMkLst>
        </pc:spChg>
        <pc:spChg chg="mod">
          <ac:chgData name="Jomar Sæterøy Maridal" userId="208828a4-37e1-46b2-ad3f-fb1dea7a7b40" providerId="ADAL" clId="{7729BF2E-14BE-474B-A11E-E55C364A6DB8}" dt="2025-08-14T08:28:31.849" v="42" actId="207"/>
          <ac:spMkLst>
            <pc:docMk/>
            <pc:sldMk cId="1418708300" sldId="284"/>
            <ac:spMk id="25" creationId="{0209A31C-1284-68AA-E57D-E96EF144871E}"/>
          </ac:spMkLst>
        </pc:spChg>
        <pc:spChg chg="mod">
          <ac:chgData name="Jomar Sæterøy Maridal" userId="208828a4-37e1-46b2-ad3f-fb1dea7a7b40" providerId="ADAL" clId="{7729BF2E-14BE-474B-A11E-E55C364A6DB8}" dt="2025-08-14T08:27:55.400" v="31" actId="207"/>
          <ac:spMkLst>
            <pc:docMk/>
            <pc:sldMk cId="1418708300" sldId="284"/>
            <ac:spMk id="27" creationId="{2EA01422-F48D-6C90-5985-8335B780952B}"/>
          </ac:spMkLst>
        </pc:spChg>
        <pc:spChg chg="mod">
          <ac:chgData name="Jomar Sæterøy Maridal" userId="208828a4-37e1-46b2-ad3f-fb1dea7a7b40" providerId="ADAL" clId="{7729BF2E-14BE-474B-A11E-E55C364A6DB8}" dt="2025-08-14T08:27:55.400" v="31" actId="207"/>
          <ac:spMkLst>
            <pc:docMk/>
            <pc:sldMk cId="1418708300" sldId="284"/>
            <ac:spMk id="28" creationId="{5DFF812C-20F6-74B2-FF49-AB028729E219}"/>
          </ac:spMkLst>
        </pc:spChg>
        <pc:spChg chg="mod">
          <ac:chgData name="Jomar Sæterøy Maridal" userId="208828a4-37e1-46b2-ad3f-fb1dea7a7b40" providerId="ADAL" clId="{7729BF2E-14BE-474B-A11E-E55C364A6DB8}" dt="2025-08-14T08:28:47.823" v="48" actId="207"/>
          <ac:spMkLst>
            <pc:docMk/>
            <pc:sldMk cId="1418708300" sldId="284"/>
            <ac:spMk id="29" creationId="{DE8F45C8-50E1-F250-335B-FB64188FA6E6}"/>
          </ac:spMkLst>
        </pc:spChg>
        <pc:spChg chg="mod">
          <ac:chgData name="Jomar Sæterøy Maridal" userId="208828a4-37e1-46b2-ad3f-fb1dea7a7b40" providerId="ADAL" clId="{7729BF2E-14BE-474B-A11E-E55C364A6DB8}" dt="2025-08-14T08:28:47.823" v="48" actId="207"/>
          <ac:spMkLst>
            <pc:docMk/>
            <pc:sldMk cId="1418708300" sldId="284"/>
            <ac:spMk id="30" creationId="{881A5A2D-C10B-417B-EC80-6ADB924C6EF7}"/>
          </ac:spMkLst>
        </pc:spChg>
        <pc:spChg chg="mod">
          <ac:chgData name="Jomar Sæterøy Maridal" userId="208828a4-37e1-46b2-ad3f-fb1dea7a7b40" providerId="ADAL" clId="{7729BF2E-14BE-474B-A11E-E55C364A6DB8}" dt="2025-08-14T08:27:24.349" v="16" actId="20577"/>
          <ac:spMkLst>
            <pc:docMk/>
            <pc:sldMk cId="1418708300" sldId="284"/>
            <ac:spMk id="32" creationId="{C777BE0F-3394-B087-0A54-B67C881D31C1}"/>
          </ac:spMkLst>
        </pc:spChg>
        <pc:spChg chg="mod">
          <ac:chgData name="Jomar Sæterøy Maridal" userId="208828a4-37e1-46b2-ad3f-fb1dea7a7b40" providerId="ADAL" clId="{7729BF2E-14BE-474B-A11E-E55C364A6DB8}" dt="2025-08-14T08:27:21.821" v="15" actId="207"/>
          <ac:spMkLst>
            <pc:docMk/>
            <pc:sldMk cId="1418708300" sldId="284"/>
            <ac:spMk id="33" creationId="{0CBCF6E6-6BE9-E7E9-BBA6-EF2508696555}"/>
          </ac:spMkLst>
        </pc:spChg>
        <pc:spChg chg="mod">
          <ac:chgData name="Jomar Sæterøy Maridal" userId="208828a4-37e1-46b2-ad3f-fb1dea7a7b40" providerId="ADAL" clId="{7729BF2E-14BE-474B-A11E-E55C364A6DB8}" dt="2025-08-14T08:29:02.518" v="54" actId="207"/>
          <ac:spMkLst>
            <pc:docMk/>
            <pc:sldMk cId="1418708300" sldId="284"/>
            <ac:spMk id="34" creationId="{1FEA4CF4-DE4E-F345-29B8-750F718440D6}"/>
          </ac:spMkLst>
        </pc:spChg>
        <pc:spChg chg="mod">
          <ac:chgData name="Jomar Sæterøy Maridal" userId="208828a4-37e1-46b2-ad3f-fb1dea7a7b40" providerId="ADAL" clId="{7729BF2E-14BE-474B-A11E-E55C364A6DB8}" dt="2025-08-14T08:29:02.518" v="54" actId="207"/>
          <ac:spMkLst>
            <pc:docMk/>
            <pc:sldMk cId="1418708300" sldId="284"/>
            <ac:spMk id="35" creationId="{0FF16068-2999-EBC4-E240-A0137D07F6DE}"/>
          </ac:spMkLst>
        </pc:spChg>
      </pc:sldChg>
      <pc:sldChg chg="addSp delSp modSp mod">
        <pc:chgData name="Jomar Sæterøy Maridal" userId="208828a4-37e1-46b2-ad3f-fb1dea7a7b40" providerId="ADAL" clId="{7729BF2E-14BE-474B-A11E-E55C364A6DB8}" dt="2025-08-14T10:11:38.886" v="69" actId="20577"/>
        <pc:sldMkLst>
          <pc:docMk/>
          <pc:sldMk cId="1436050539" sldId="293"/>
        </pc:sldMkLst>
        <pc:graphicFrameChg chg="add mod">
          <ac:chgData name="Jomar Sæterøy Maridal" userId="208828a4-37e1-46b2-ad3f-fb1dea7a7b40" providerId="ADAL" clId="{7729BF2E-14BE-474B-A11E-E55C364A6DB8}" dt="2025-08-14T10:11:38.886" v="69" actId="20577"/>
          <ac:graphicFrameMkLst>
            <pc:docMk/>
            <pc:sldMk cId="1436050539" sldId="293"/>
            <ac:graphicFrameMk id="10" creationId="{29AA321D-A356-E600-C35D-F009877BB626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0:32:24.848" v="99" actId="404"/>
        <pc:sldMkLst>
          <pc:docMk/>
          <pc:sldMk cId="592984174" sldId="294"/>
        </pc:sldMkLst>
        <pc:graphicFrameChg chg="add mod">
          <ac:chgData name="Jomar Sæterøy Maridal" userId="208828a4-37e1-46b2-ad3f-fb1dea7a7b40" providerId="ADAL" clId="{7729BF2E-14BE-474B-A11E-E55C364A6DB8}" dt="2025-08-14T10:32:24.848" v="99" actId="404"/>
          <ac:graphicFrameMkLst>
            <pc:docMk/>
            <pc:sldMk cId="592984174" sldId="294"/>
            <ac:graphicFrameMk id="10" creationId="{324EF545-46F4-4037-79EB-5B3915BA906C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2:08:28.975" v="145" actId="20577"/>
        <pc:sldMkLst>
          <pc:docMk/>
          <pc:sldMk cId="3405911341" sldId="295"/>
        </pc:sldMkLst>
        <pc:spChg chg="mod">
          <ac:chgData name="Jomar Sæterøy Maridal" userId="208828a4-37e1-46b2-ad3f-fb1dea7a7b40" providerId="ADAL" clId="{7729BF2E-14BE-474B-A11E-E55C364A6DB8}" dt="2025-08-14T12:06:50.114" v="119" actId="20577"/>
          <ac:spMkLst>
            <pc:docMk/>
            <pc:sldMk cId="3405911341" sldId="295"/>
            <ac:spMk id="9" creationId="{DF3FC280-9A15-88A3-5EE2-97D009CAC22C}"/>
          </ac:spMkLst>
        </pc:spChg>
        <pc:graphicFrameChg chg="add mod">
          <ac:chgData name="Jomar Sæterøy Maridal" userId="208828a4-37e1-46b2-ad3f-fb1dea7a7b40" providerId="ADAL" clId="{7729BF2E-14BE-474B-A11E-E55C364A6DB8}" dt="2025-08-14T12:08:28.975" v="145" actId="20577"/>
          <ac:graphicFrameMkLst>
            <pc:docMk/>
            <pc:sldMk cId="3405911341" sldId="295"/>
            <ac:graphicFrameMk id="12" creationId="{20368218-3832-FB98-A647-DCCB83706E4F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0:16:56.087" v="151"/>
        <pc:sldMkLst>
          <pc:docMk/>
          <pc:sldMk cId="93300291" sldId="296"/>
        </pc:sldMkLst>
        <pc:graphicFrameChg chg="add mod">
          <ac:chgData name="Jomar Sæterøy Maridal" userId="208828a4-37e1-46b2-ad3f-fb1dea7a7b40" providerId="ADAL" clId="{7729BF2E-14BE-474B-A11E-E55C364A6DB8}" dt="2025-08-19T10:16:42.789" v="149"/>
          <ac:graphicFrameMkLst>
            <pc:docMk/>
            <pc:sldMk cId="93300291" sldId="296"/>
            <ac:graphicFrameMk id="11" creationId="{3C239539-93B4-7252-4F92-DC4B1DBE62A9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19T10:16:56.087" v="151"/>
          <ac:graphicFrameMkLst>
            <pc:docMk/>
            <pc:sldMk cId="93300291" sldId="296"/>
            <ac:graphicFrameMk id="14" creationId="{D203E2EB-9679-B0A0-391F-16FA4B914441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2:28:10.251" v="383"/>
        <pc:sldMkLst>
          <pc:docMk/>
          <pc:sldMk cId="1605421143" sldId="297"/>
        </pc:sldMkLst>
        <pc:picChg chg="add mod">
          <ac:chgData name="Jomar Sæterøy Maridal" userId="208828a4-37e1-46b2-ad3f-fb1dea7a7b40" providerId="ADAL" clId="{7729BF2E-14BE-474B-A11E-E55C364A6DB8}" dt="2025-08-19T12:28:10.251" v="383"/>
          <ac:picMkLst>
            <pc:docMk/>
            <pc:sldMk cId="1605421143" sldId="297"/>
            <ac:picMk id="13" creationId="{5CFBD8D2-4465-EB51-D988-F0D03CB35F0A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9T13:22:32.538" v="398" actId="1076"/>
        <pc:sldMkLst>
          <pc:docMk/>
          <pc:sldMk cId="1113692058" sldId="298"/>
        </pc:sldMkLst>
        <pc:picChg chg="add mod">
          <ac:chgData name="Jomar Sæterøy Maridal" userId="208828a4-37e1-46b2-ad3f-fb1dea7a7b40" providerId="ADAL" clId="{7729BF2E-14BE-474B-A11E-E55C364A6DB8}" dt="2025-08-19T13:22:32.538" v="398" actId="1076"/>
          <ac:picMkLst>
            <pc:docMk/>
            <pc:sldMk cId="1113692058" sldId="298"/>
            <ac:picMk id="9" creationId="{243E62D1-048C-D48F-68E3-0124FCB5B8F4}"/>
          </ac:picMkLst>
        </pc:picChg>
        <pc:picChg chg="add mod">
          <ac:chgData name="Jomar Sæterøy Maridal" userId="208828a4-37e1-46b2-ad3f-fb1dea7a7b40" providerId="ADAL" clId="{7729BF2E-14BE-474B-A11E-E55C364A6DB8}" dt="2025-08-19T13:22:30.434" v="397" actId="1076"/>
          <ac:picMkLst>
            <pc:docMk/>
            <pc:sldMk cId="1113692058" sldId="298"/>
            <ac:picMk id="14" creationId="{9201E5BA-9DB4-E1C7-0274-6D62C1F2DF8F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4T11:47:21.865" v="110" actId="27918"/>
        <pc:sldMkLst>
          <pc:docMk/>
          <pc:sldMk cId="4136470880" sldId="310"/>
        </pc:sldMkLst>
        <pc:graphicFrameChg chg="add mod">
          <ac:chgData name="Jomar Sæterøy Maridal" userId="208828a4-37e1-46b2-ad3f-fb1dea7a7b40" providerId="ADAL" clId="{7729BF2E-14BE-474B-A11E-E55C364A6DB8}" dt="2025-08-14T11:41:41.961" v="109" actId="404"/>
          <ac:graphicFrameMkLst>
            <pc:docMk/>
            <pc:sldMk cId="4136470880" sldId="310"/>
            <ac:graphicFrameMk id="10" creationId="{486A65AB-4514-8686-9658-D52D15BFB7D5}"/>
          </ac:graphicFrameMkLst>
        </pc:graphicFrameChg>
      </pc:sldChg>
    </pc:docChg>
  </pc:docChgLst>
  <pc:docChgLst>
    <pc:chgData name="Gry Halvorsen" userId="20920561-fccf-4b10-9aac-378745f0efc8" providerId="ADAL" clId="{7B263877-D921-40B8-90BD-F2A71F3DFFC9}"/>
    <pc:docChg chg="undo custSel addSld delSld modSld">
      <pc:chgData name="Gry Halvorsen" userId="20920561-fccf-4b10-9aac-378745f0efc8" providerId="ADAL" clId="{7B263877-D921-40B8-90BD-F2A71F3DFFC9}" dt="2025-08-27T08:54:53.295" v="171" actId="47"/>
      <pc:docMkLst>
        <pc:docMk/>
      </pc:docMkLst>
      <pc:sldChg chg="modSp mod">
        <pc:chgData name="Gry Halvorsen" userId="20920561-fccf-4b10-9aac-378745f0efc8" providerId="ADAL" clId="{7B263877-D921-40B8-90BD-F2A71F3DFFC9}" dt="2025-08-27T08:49:48.485" v="3" actId="20577"/>
        <pc:sldMkLst>
          <pc:docMk/>
          <pc:sldMk cId="3307158922" sldId="256"/>
        </pc:sldMkLst>
        <pc:spChg chg="mod">
          <ac:chgData name="Gry Halvorsen" userId="20920561-fccf-4b10-9aac-378745f0efc8" providerId="ADAL" clId="{7B263877-D921-40B8-90BD-F2A71F3DFFC9}" dt="2025-08-27T08:49:39.989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20920561-fccf-4b10-9aac-378745f0efc8" providerId="ADAL" clId="{7B263877-D921-40B8-90BD-F2A71F3DFFC9}" dt="2025-08-27T08:49:48.485" v="3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 mod">
        <pc:chgData name="Gry Halvorsen" userId="20920561-fccf-4b10-9aac-378745f0efc8" providerId="ADAL" clId="{7B263877-D921-40B8-90BD-F2A71F3DFFC9}" dt="2025-08-27T08:50:24.248" v="30" actId="20577"/>
        <pc:sldMkLst>
          <pc:docMk/>
          <pc:sldMk cId="4221355331" sldId="259"/>
        </pc:sldMkLst>
        <pc:spChg chg="mod">
          <ac:chgData name="Gry Halvorsen" userId="20920561-fccf-4b10-9aac-378745f0efc8" providerId="ADAL" clId="{7B263877-D921-40B8-90BD-F2A71F3DFFC9}" dt="2025-08-27T08:50:24.248" v="30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 mod">
        <pc:chgData name="Gry Halvorsen" userId="20920561-fccf-4b10-9aac-378745f0efc8" providerId="ADAL" clId="{7B263877-D921-40B8-90BD-F2A71F3DFFC9}" dt="2025-08-27T08:53:22.484" v="163" actId="20577"/>
        <pc:sldMkLst>
          <pc:docMk/>
          <pc:sldMk cId="3282931839" sldId="261"/>
        </pc:sldMkLst>
        <pc:spChg chg="mod">
          <ac:chgData name="Gry Halvorsen" userId="20920561-fccf-4b10-9aac-378745f0efc8" providerId="ADAL" clId="{7B263877-D921-40B8-90BD-F2A71F3DFFC9}" dt="2025-08-27T08:53:22.484" v="163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Gry Halvorsen" userId="20920561-fccf-4b10-9aac-378745f0efc8" providerId="ADAL" clId="{7B263877-D921-40B8-90BD-F2A71F3DFFC9}" dt="2025-08-27T08:53:31.480" v="165" actId="20577"/>
        <pc:sldMkLst>
          <pc:docMk/>
          <pc:sldMk cId="2564475495" sldId="264"/>
        </pc:sldMkLst>
        <pc:spChg chg="mod">
          <ac:chgData name="Gry Halvorsen" userId="20920561-fccf-4b10-9aac-378745f0efc8" providerId="ADAL" clId="{7B263877-D921-40B8-90BD-F2A71F3DFFC9}" dt="2025-08-27T08:53:31.480" v="165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 mod">
        <pc:chgData name="Gry Halvorsen" userId="20920561-fccf-4b10-9aac-378745f0efc8" providerId="ADAL" clId="{7B263877-D921-40B8-90BD-F2A71F3DFFC9}" dt="2025-08-27T08:50:04.934" v="22" actId="20577"/>
        <pc:sldMkLst>
          <pc:docMk/>
          <pc:sldMk cId="3969649437" sldId="292"/>
        </pc:sldMkLst>
        <pc:spChg chg="mod">
          <ac:chgData name="Gry Halvorsen" userId="20920561-fccf-4b10-9aac-378745f0efc8" providerId="ADAL" clId="{7B263877-D921-40B8-90BD-F2A71F3DFFC9}" dt="2025-08-27T08:50:04.934" v="22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 mod">
        <pc:chgData name="Gry Halvorsen" userId="20920561-fccf-4b10-9aac-378745f0efc8" providerId="ADAL" clId="{7B263877-D921-40B8-90BD-F2A71F3DFFC9}" dt="2025-08-27T08:50:36.629" v="31" actId="20577"/>
        <pc:sldMkLst>
          <pc:docMk/>
          <pc:sldMk cId="592984174" sldId="294"/>
        </pc:sldMkLst>
        <pc:spChg chg="mod">
          <ac:chgData name="Gry Halvorsen" userId="20920561-fccf-4b10-9aac-378745f0efc8" providerId="ADAL" clId="{7B263877-D921-40B8-90BD-F2A71F3DFFC9}" dt="2025-08-27T08:50:36.629" v="31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 mod">
        <pc:chgData name="Gry Halvorsen" userId="20920561-fccf-4b10-9aac-378745f0efc8" providerId="ADAL" clId="{7B263877-D921-40B8-90BD-F2A71F3DFFC9}" dt="2025-08-27T08:50:51.237" v="32" actId="20577"/>
        <pc:sldMkLst>
          <pc:docMk/>
          <pc:sldMk cId="93300291" sldId="296"/>
        </pc:sldMkLst>
        <pc:spChg chg="mod">
          <ac:chgData name="Gry Halvorsen" userId="20920561-fccf-4b10-9aac-378745f0efc8" providerId="ADAL" clId="{7B263877-D921-40B8-90BD-F2A71F3DFFC9}" dt="2025-08-27T08:50:51.237" v="32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 mod">
        <pc:chgData name="Gry Halvorsen" userId="20920561-fccf-4b10-9aac-378745f0efc8" providerId="ADAL" clId="{7B263877-D921-40B8-90BD-F2A71F3DFFC9}" dt="2025-08-27T08:53:43.387" v="167" actId="20577"/>
        <pc:sldMkLst>
          <pc:docMk/>
          <pc:sldMk cId="1113692058" sldId="298"/>
        </pc:sldMkLst>
        <pc:spChg chg="mod">
          <ac:chgData name="Gry Halvorsen" userId="20920561-fccf-4b10-9aac-378745f0efc8" providerId="ADAL" clId="{7B263877-D921-40B8-90BD-F2A71F3DFFC9}" dt="2025-08-27T08:53:43.387" v="167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add del">
        <pc:chgData name="Gry Halvorsen" userId="20920561-fccf-4b10-9aac-378745f0efc8" providerId="ADAL" clId="{7B263877-D921-40B8-90BD-F2A71F3DFFC9}" dt="2025-08-27T08:54:53.295" v="171" actId="47"/>
        <pc:sldMkLst>
          <pc:docMk/>
          <pc:sldMk cId="1155137859" sldId="299"/>
        </pc:sldMkLst>
      </pc:sldChg>
      <pc:sldChg chg="add">
        <pc:chgData name="Gry Halvorsen" userId="20920561-fccf-4b10-9aac-378745f0efc8" providerId="ADAL" clId="{7B263877-D921-40B8-90BD-F2A71F3DFFC9}" dt="2025-08-27T08:54:31.145" v="168"/>
        <pc:sldMkLst>
          <pc:docMk/>
          <pc:sldMk cId="2089001233" sldId="311"/>
        </pc:sldMkLst>
      </pc:sldChg>
    </pc:docChg>
  </pc:docChgLst>
  <pc:docChgLst>
    <pc:chgData name="Jomar Sæterøy Maridal" userId="S::jomar.seteroy.maridal@mrfylke.no::208828a4-37e1-46b2-ad3f-fb1dea7a7b40" providerId="AD" clId="Web-{2D14486B-E953-A826-957E-438740C8F25C}"/>
    <pc:docChg chg="modSld">
      <pc:chgData name="Jomar Sæterøy Maridal" userId="S::jomar.seteroy.maridal@mrfylke.no::208828a4-37e1-46b2-ad3f-fb1dea7a7b40" providerId="AD" clId="Web-{2D14486B-E953-A826-957E-438740C8F25C}" dt="2025-08-26T08:22:17.763" v="25" actId="20577"/>
      <pc:docMkLst>
        <pc:docMk/>
      </pc:docMkLst>
      <pc:sldChg chg="modSp">
        <pc:chgData name="Jomar Sæterøy Maridal" userId="S::jomar.seteroy.maridal@mrfylke.no::208828a4-37e1-46b2-ad3f-fb1dea7a7b40" providerId="AD" clId="Web-{2D14486B-E953-A826-957E-438740C8F25C}" dt="2025-08-26T08:22:17.763" v="25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2D14486B-E953-A826-957E-438740C8F25C}" dt="2025-08-26T08:22:17.763" v="25" actId="20577"/>
          <ac:spMkLst>
            <pc:docMk/>
            <pc:sldMk cId="2728337470" sldId="262"/>
            <ac:spMk id="3" creationId="{A5A37150-84BC-0147-7A80-F18C3806DDC1}"/>
          </ac:spMkLst>
        </pc:spChg>
      </pc:sldChg>
      <pc:sldChg chg="modSp">
        <pc:chgData name="Jomar Sæterøy Maridal" userId="S::jomar.seteroy.maridal@mrfylke.no::208828a4-37e1-46b2-ad3f-fb1dea7a7b40" providerId="AD" clId="Web-{2D14486B-E953-A826-957E-438740C8F25C}" dt="2025-08-26T07:58:44.386" v="13" actId="20577"/>
        <pc:sldMkLst>
          <pc:docMk/>
          <pc:sldMk cId="3969649437" sldId="292"/>
        </pc:sldMkLst>
        <pc:spChg chg="mod">
          <ac:chgData name="Jomar Sæterøy Maridal" userId="S::jomar.seteroy.maridal@mrfylke.no::208828a4-37e1-46b2-ad3f-fb1dea7a7b40" providerId="AD" clId="Web-{2D14486B-E953-A826-957E-438740C8F25C}" dt="2025-08-26T07:58:44.386" v="13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Smøla!$B$4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Smøla!$A$5:$A$18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Smøla!$B$5:$B$18</c:f>
              <c:numCache>
                <c:formatCode>General</c:formatCode>
                <c:ptCount val="14"/>
                <c:pt idx="0">
                  <c:v>13</c:v>
                </c:pt>
                <c:pt idx="1">
                  <c:v>9</c:v>
                </c:pt>
                <c:pt idx="2">
                  <c:v>16</c:v>
                </c:pt>
                <c:pt idx="3">
                  <c:v>23</c:v>
                </c:pt>
                <c:pt idx="4">
                  <c:v>92</c:v>
                </c:pt>
                <c:pt idx="5">
                  <c:v>101</c:v>
                </c:pt>
                <c:pt idx="6">
                  <c:v>150</c:v>
                </c:pt>
                <c:pt idx="7">
                  <c:v>128</c:v>
                </c:pt>
                <c:pt idx="8">
                  <c:v>132</c:v>
                </c:pt>
                <c:pt idx="9">
                  <c:v>214</c:v>
                </c:pt>
                <c:pt idx="10">
                  <c:v>145</c:v>
                </c:pt>
                <c:pt idx="11">
                  <c:v>46</c:v>
                </c:pt>
                <c:pt idx="12">
                  <c:v>12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F-41B7-8A49-18D676E8E5E8}"/>
            </c:ext>
          </c:extLst>
        </c:ser>
        <c:ser>
          <c:idx val="1"/>
          <c:order val="1"/>
          <c:tx>
            <c:strRef>
              <c:f>Smøla!$C$4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Smøla!$A$5:$A$18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Smøla!$C$5:$C$18</c:f>
              <c:numCache>
                <c:formatCode>General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17</c:v>
                </c:pt>
                <c:pt idx="3">
                  <c:v>33</c:v>
                </c:pt>
                <c:pt idx="4">
                  <c:v>92</c:v>
                </c:pt>
                <c:pt idx="5">
                  <c:v>109</c:v>
                </c:pt>
                <c:pt idx="6">
                  <c:v>137</c:v>
                </c:pt>
                <c:pt idx="7">
                  <c:v>124</c:v>
                </c:pt>
                <c:pt idx="8">
                  <c:v>121</c:v>
                </c:pt>
                <c:pt idx="9">
                  <c:v>204</c:v>
                </c:pt>
                <c:pt idx="10">
                  <c:v>126</c:v>
                </c:pt>
                <c:pt idx="11">
                  <c:v>47</c:v>
                </c:pt>
                <c:pt idx="12">
                  <c:v>16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F-41B7-8A49-18D676E8E5E8}"/>
            </c:ext>
          </c:extLst>
        </c:ser>
        <c:ser>
          <c:idx val="2"/>
          <c:order val="2"/>
          <c:tx>
            <c:strRef>
              <c:f>Smøla!$D$4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Smøla!$A$5:$A$18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Smøla!$D$5:$D$18</c:f>
              <c:numCache>
                <c:formatCode>General</c:formatCode>
                <c:ptCount val="14"/>
                <c:pt idx="0">
                  <c:v>9</c:v>
                </c:pt>
                <c:pt idx="1">
                  <c:v>9</c:v>
                </c:pt>
                <c:pt idx="2">
                  <c:v>19</c:v>
                </c:pt>
                <c:pt idx="3">
                  <c:v>36</c:v>
                </c:pt>
                <c:pt idx="4">
                  <c:v>97</c:v>
                </c:pt>
                <c:pt idx="5">
                  <c:v>114</c:v>
                </c:pt>
                <c:pt idx="6">
                  <c:v>145</c:v>
                </c:pt>
                <c:pt idx="7">
                  <c:v>130</c:v>
                </c:pt>
                <c:pt idx="8">
                  <c:v>126</c:v>
                </c:pt>
                <c:pt idx="9">
                  <c:v>212</c:v>
                </c:pt>
                <c:pt idx="10">
                  <c:v>130</c:v>
                </c:pt>
                <c:pt idx="11">
                  <c:v>48</c:v>
                </c:pt>
                <c:pt idx="12">
                  <c:v>16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F-41B7-8A49-18D676E8E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Personer!$B$26:$D$26</c:f>
              <c:numCache>
                <c:formatCode>0</c:formatCode>
                <c:ptCount val="3"/>
                <c:pt idx="0">
                  <c:v>2078</c:v>
                </c:pt>
                <c:pt idx="1">
                  <c:v>2119</c:v>
                </c:pt>
                <c:pt idx="2">
                  <c:v>2116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B-40A6-AD05-F785333E60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2170624275966824E-2"/>
              <c:y val="0.36614520585477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Boliger5!$B$27:$G$27</c:f>
              <c:numCache>
                <c:formatCode>0</c:formatCode>
                <c:ptCount val="6"/>
                <c:pt idx="0">
                  <c:v>1053</c:v>
                </c:pt>
                <c:pt idx="1">
                  <c:v>58</c:v>
                </c:pt>
                <c:pt idx="2">
                  <c:v>29</c:v>
                </c:pt>
                <c:pt idx="3">
                  <c:v>15</c:v>
                </c:pt>
                <c:pt idx="4">
                  <c:v>6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3-4978-82F7-FCEFD39D12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Boliger5!$B$27:$O$27</c:f>
              <c:numCache>
                <c:formatCode>0</c:formatCode>
                <c:ptCount val="14"/>
                <c:pt idx="0">
                  <c:v>12</c:v>
                </c:pt>
                <c:pt idx="1">
                  <c:v>9</c:v>
                </c:pt>
                <c:pt idx="2">
                  <c:v>17</c:v>
                </c:pt>
                <c:pt idx="3">
                  <c:v>24</c:v>
                </c:pt>
                <c:pt idx="4">
                  <c:v>93</c:v>
                </c:pt>
                <c:pt idx="5">
                  <c:v>109</c:v>
                </c:pt>
                <c:pt idx="6">
                  <c:v>149</c:v>
                </c:pt>
                <c:pt idx="7">
                  <c:v>126</c:v>
                </c:pt>
                <c:pt idx="8">
                  <c:v>129</c:v>
                </c:pt>
                <c:pt idx="9">
                  <c:v>213</c:v>
                </c:pt>
                <c:pt idx="10">
                  <c:v>150</c:v>
                </c:pt>
                <c:pt idx="11">
                  <c:v>49</c:v>
                </c:pt>
                <c:pt idx="12">
                  <c:v>12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5-42BA-9A0B-887277EDE8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8417720866342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Fullforte!$B$110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Fullforte!$C$110:$AA$110</c:f>
              <c:numCache>
                <c:formatCode>0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3</c:v>
                </c:pt>
                <c:pt idx="15">
                  <c:v>9</c:v>
                </c:pt>
                <c:pt idx="16">
                  <c:v>4</c:v>
                </c:pt>
                <c:pt idx="17">
                  <c:v>2</c:v>
                </c:pt>
                <c:pt idx="18">
                  <c:v>4</c:v>
                </c:pt>
                <c:pt idx="19">
                  <c:v>7</c:v>
                </c:pt>
                <c:pt idx="20">
                  <c:v>3</c:v>
                </c:pt>
                <c:pt idx="21">
                  <c:v>8</c:v>
                </c:pt>
                <c:pt idx="22">
                  <c:v>4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8-471C-BFC6-87B1B77B8492}"/>
            </c:ext>
          </c:extLst>
        </c:ser>
        <c:ser>
          <c:idx val="1"/>
          <c:order val="1"/>
          <c:tx>
            <c:strRef>
              <c:f>Fullforte!$B$111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Fullforte!$C$111:$AA$111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8-471C-BFC6-87B1B77B8492}"/>
            </c:ext>
          </c:extLst>
        </c:ser>
        <c:ser>
          <c:idx val="2"/>
          <c:order val="2"/>
          <c:tx>
            <c:strRef>
              <c:f>Fullforte!$B$112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Fullforte!$C$112:$AA$112</c:f>
              <c:numCache>
                <c:formatCode>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8-471C-BFC6-87B1B77B8492}"/>
            </c:ext>
          </c:extLst>
        </c:ser>
        <c:ser>
          <c:idx val="3"/>
          <c:order val="3"/>
          <c:tx>
            <c:strRef>
              <c:f>Fullforte!$B$113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Fullforte!$C$113:$AA$113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8-471C-BFC6-87B1B77B8492}"/>
            </c:ext>
          </c:extLst>
        </c:ser>
        <c:ser>
          <c:idx val="4"/>
          <c:order val="4"/>
          <c:tx>
            <c:strRef>
              <c:f>Fullforte!$B$114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Fullforte!$C$114:$AA$114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8-471C-BFC6-87B1B77B8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</c:f>
              <c:strCache>
                <c:ptCount val="1"/>
                <c:pt idx="0">
                  <c:v>Innanfor fjorårets tettstadsgrenser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NyeBygninger!$C$15:$C$19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5-484A-B385-C2C7941EA7B9}"/>
            </c:ext>
          </c:extLst>
        </c:ser>
        <c:ser>
          <c:idx val="1"/>
          <c:order val="1"/>
          <c:tx>
            <c:strRef>
              <c:f>NyeBygninger!$D$4</c:f>
              <c:strCache>
                <c:ptCount val="1"/>
                <c:pt idx="0">
                  <c:v>I utvidelsen mellom fjorårets og eksisterande tettstadsgrenser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NyeBygninger!$D$15:$D$19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5-484A-B385-C2C7941EA7B9}"/>
            </c:ext>
          </c:extLst>
        </c:ser>
        <c:ser>
          <c:idx val="2"/>
          <c:order val="2"/>
          <c:tx>
            <c:strRef>
              <c:f>NyeBygninger!$E$4</c:f>
              <c:strCache>
                <c:ptCount val="1"/>
                <c:pt idx="0">
                  <c:v>Innan 1 km frå eksisterande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NyeBygninger!$E$15:$E$19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5-484A-B385-C2C7941EA7B9}"/>
            </c:ext>
          </c:extLst>
        </c:ser>
        <c:ser>
          <c:idx val="3"/>
          <c:order val="3"/>
          <c:tx>
            <c:strRef>
              <c:f>NyeBygninger!$F$4</c:f>
              <c:strCache>
                <c:ptCount val="1"/>
                <c:pt idx="0">
                  <c:v>Mellom 1-3 km frå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NyeBygninger!$F$15:$F$19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5-484A-B385-C2C7941EA7B9}"/>
            </c:ext>
          </c:extLst>
        </c:ser>
        <c:ser>
          <c:idx val="4"/>
          <c:order val="4"/>
          <c:tx>
            <c:strRef>
              <c:f>NyeBygninger!$G$4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NyeBygninger!$B$15:$B$19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NyeBygninger!$G$15:$G$19</c:f>
              <c:numCache>
                <c:formatCode>0</c:formatCode>
                <c:ptCount val="5"/>
                <c:pt idx="0">
                  <c:v>15</c:v>
                </c:pt>
                <c:pt idx="1">
                  <c:v>28</c:v>
                </c:pt>
                <c:pt idx="2">
                  <c:v>27</c:v>
                </c:pt>
                <c:pt idx="3">
                  <c:v>24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5-484A-B385-C2C7941EA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836895"/>
        <c:axId val="214837855"/>
      </c:barChart>
      <c:catAx>
        <c:axId val="21483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7855"/>
        <c:crosses val="autoZero"/>
        <c:auto val="1"/>
        <c:lblAlgn val="ctr"/>
        <c:lblOffset val="100"/>
        <c:noMultiLvlLbl val="0"/>
      </c:catAx>
      <c:valAx>
        <c:axId val="21483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4029149036201215E-3"/>
              <c:y val="0.33717467341483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48881389826276E-2"/>
          <c:y val="5.7806311688187069E-2"/>
          <c:w val="0.89314310070215586"/>
          <c:h val="0.72908092067857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NyeBygninger!$B$15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NyeBygninger!$C$15:$K$15</c:f>
              <c:numCache>
                <c:formatCode>0</c:formatCode>
                <c:ptCount val="9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C-462B-8681-284F3425BF76}"/>
            </c:ext>
          </c:extLst>
        </c:ser>
        <c:ser>
          <c:idx val="1"/>
          <c:order val="1"/>
          <c:tx>
            <c:strRef>
              <c:f>NyeBygninger!$B$16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NyeBygninger!$C$16:$K$16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C-462B-8681-284F3425BF76}"/>
            </c:ext>
          </c:extLst>
        </c:ser>
        <c:ser>
          <c:idx val="2"/>
          <c:order val="2"/>
          <c:tx>
            <c:strRef>
              <c:f>NyeBygninger!$B$17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NyeBygninger!$C$17:$K$17</c:f>
              <c:numCache>
                <c:formatCode>0</c:formatCode>
                <c:ptCount val="9"/>
                <c:pt idx="0">
                  <c:v>0</c:v>
                </c:pt>
                <c:pt idx="1">
                  <c:v>6</c:v>
                </c:pt>
                <c:pt idx="2">
                  <c:v>2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6C-462B-8681-284F3425BF76}"/>
            </c:ext>
          </c:extLst>
        </c:ser>
        <c:ser>
          <c:idx val="3"/>
          <c:order val="3"/>
          <c:tx>
            <c:strRef>
              <c:f>NyeBygninger!$B$18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NyeBygninger!$C$18:$K$18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6C-462B-8681-284F3425BF76}"/>
            </c:ext>
          </c:extLst>
        </c:ser>
        <c:ser>
          <c:idx val="4"/>
          <c:order val="4"/>
          <c:tx>
            <c:strRef>
              <c:f>NyeBygninger!$B$19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NyeBygninger!$C$19:$K$19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6C-462B-8681-284F3425B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162767"/>
        <c:axId val="1524164687"/>
      </c:barChart>
      <c:catAx>
        <c:axId val="15241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4687"/>
        <c:crosses val="autoZero"/>
        <c:auto val="1"/>
        <c:lblAlgn val="ctr"/>
        <c:lblOffset val="100"/>
        <c:noMultiLvlLbl val="0"/>
      </c:catAx>
      <c:valAx>
        <c:axId val="152416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5755693743930328E-2"/>
              <c:y val="0.33928346975135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Medianinntekt!$A$69</c:f>
              <c:strCache>
                <c:ptCount val="1"/>
                <c:pt idx="0">
                  <c:v>Smøla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Medianinntekt!$B$69:$F$69</c:f>
              <c:numCache>
                <c:formatCode>0</c:formatCode>
                <c:ptCount val="5"/>
                <c:pt idx="0">
                  <c:v>735000</c:v>
                </c:pt>
                <c:pt idx="1">
                  <c:v>453000</c:v>
                </c:pt>
                <c:pt idx="2">
                  <c:v>923000</c:v>
                </c:pt>
                <c:pt idx="3">
                  <c:v>1402000</c:v>
                </c:pt>
                <c:pt idx="4">
                  <c:v>671000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0-4BCD-B373-00B63E9F2EB6}"/>
            </c:ext>
          </c:extLst>
        </c:ser>
        <c:ser>
          <c:idx val="1"/>
          <c:order val="1"/>
          <c:tx>
            <c:strRef>
              <c:f>Medianinntekt!$A$70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Medianinntekt!$B$70:$F$70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0-4BCD-B373-00B63E9F2EB6}"/>
            </c:ext>
          </c:extLst>
        </c:ser>
        <c:ser>
          <c:idx val="2"/>
          <c:order val="2"/>
          <c:tx>
            <c:strRef>
              <c:f>Medianinntekt!$A$71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Medianinntekt!$B$71:$F$71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0-4BCD-B373-00B63E9F2E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Smøla!$J$5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Smøla!$I$6:$I$30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Smøla!$J$6:$J$30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-1</c:v>
                </c:pt>
                <c:pt idx="16">
                  <c:v>1</c:v>
                </c:pt>
                <c:pt idx="17">
                  <c:v>-1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C7-4AB1-A410-DAE619939F76}"/>
            </c:ext>
          </c:extLst>
        </c:ser>
        <c:ser>
          <c:idx val="1"/>
          <c:order val="1"/>
          <c:tx>
            <c:strRef>
              <c:f>Smøla!$K$5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Smøla!$I$6:$I$30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Smøla!$K$6:$K$30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-2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-1</c:v>
                </c:pt>
                <c:pt idx="23">
                  <c:v>0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BC7-4AB1-A410-DAE619939F76}"/>
            </c:ext>
          </c:extLst>
        </c:ser>
        <c:ser>
          <c:idx val="2"/>
          <c:order val="2"/>
          <c:tx>
            <c:strRef>
              <c:f>Smøla!$L$5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Smøla!$I$6:$I$30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Smøla!$L$6:$L$30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-1</c:v>
                </c:pt>
                <c:pt idx="22">
                  <c:v>-1</c:v>
                </c:pt>
                <c:pt idx="23">
                  <c:v>0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BC7-4AB1-A410-DAE619939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26-45D3-95CE-DE774B20FB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'Ark3'!$B$80:$B$105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'Ark3'!$C$80:$C$105</c:f>
              <c:numCache>
                <c:formatCode>General</c:formatCode>
                <c:ptCount val="26"/>
                <c:pt idx="0">
                  <c:v>100</c:v>
                </c:pt>
                <c:pt idx="1">
                  <c:v>99.702380952380949</c:v>
                </c:pt>
                <c:pt idx="2">
                  <c:v>99.702380952380949</c:v>
                </c:pt>
                <c:pt idx="3">
                  <c:v>99.553571428571431</c:v>
                </c:pt>
                <c:pt idx="4">
                  <c:v>98.80952380952381</c:v>
                </c:pt>
                <c:pt idx="5">
                  <c:v>99.553571428571431</c:v>
                </c:pt>
                <c:pt idx="6">
                  <c:v>99.702380952380949</c:v>
                </c:pt>
                <c:pt idx="7">
                  <c:v>98.958333333333343</c:v>
                </c:pt>
                <c:pt idx="8">
                  <c:v>98.958333333333343</c:v>
                </c:pt>
                <c:pt idx="9">
                  <c:v>97.767857142857139</c:v>
                </c:pt>
                <c:pt idx="10">
                  <c:v>96.875</c:v>
                </c:pt>
                <c:pt idx="11">
                  <c:v>96.577380952380949</c:v>
                </c:pt>
                <c:pt idx="12">
                  <c:v>95.68452380952381</c:v>
                </c:pt>
                <c:pt idx="13">
                  <c:v>96.577380952380949</c:v>
                </c:pt>
                <c:pt idx="14">
                  <c:v>96.13095238095238</c:v>
                </c:pt>
                <c:pt idx="15">
                  <c:v>95.089285714285708</c:v>
                </c:pt>
                <c:pt idx="16">
                  <c:v>94.345238095238088</c:v>
                </c:pt>
                <c:pt idx="17">
                  <c:v>93.75</c:v>
                </c:pt>
                <c:pt idx="18">
                  <c:v>93.154761904761912</c:v>
                </c:pt>
                <c:pt idx="19">
                  <c:v>93.452380952380949</c:v>
                </c:pt>
                <c:pt idx="20">
                  <c:v>93.452380952380949</c:v>
                </c:pt>
                <c:pt idx="21">
                  <c:v>93.452380952380949</c:v>
                </c:pt>
                <c:pt idx="22">
                  <c:v>93.154761904761912</c:v>
                </c:pt>
                <c:pt idx="23">
                  <c:v>93.75</c:v>
                </c:pt>
                <c:pt idx="24">
                  <c:v>92.857142857142861</c:v>
                </c:pt>
                <c:pt idx="25">
                  <c:v>93.303571428571431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26-45D3-95CE-DE774B20FBF5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26-45D3-95CE-DE774B20FBF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26-45D3-95CE-DE774B20FB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'Ark3'!$B$80:$B$105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'Ark3'!$D$80:$D$105</c:f>
              <c:numCache>
                <c:formatCode>General</c:formatCode>
                <c:ptCount val="26"/>
                <c:pt idx="0">
                  <c:v>100</c:v>
                </c:pt>
                <c:pt idx="1">
                  <c:v>100.75566750629723</c:v>
                </c:pt>
                <c:pt idx="2">
                  <c:v>101.76322418136021</c:v>
                </c:pt>
                <c:pt idx="3">
                  <c:v>102.77078085642317</c:v>
                </c:pt>
                <c:pt idx="4">
                  <c:v>105.03778337531486</c:v>
                </c:pt>
                <c:pt idx="5">
                  <c:v>106.04534005037782</c:v>
                </c:pt>
                <c:pt idx="6">
                  <c:v>106.29722921914357</c:v>
                </c:pt>
                <c:pt idx="7">
                  <c:v>108.56423173803526</c:v>
                </c:pt>
                <c:pt idx="8">
                  <c:v>109.82367758186398</c:v>
                </c:pt>
                <c:pt idx="9">
                  <c:v>111.83879093198992</c:v>
                </c:pt>
                <c:pt idx="10">
                  <c:v>114.86146095717883</c:v>
                </c:pt>
                <c:pt idx="11">
                  <c:v>116.62468513853905</c:v>
                </c:pt>
                <c:pt idx="12">
                  <c:v>118.13602015113349</c:v>
                </c:pt>
                <c:pt idx="13">
                  <c:v>117.63224181360201</c:v>
                </c:pt>
                <c:pt idx="14">
                  <c:v>119.14357682619648</c:v>
                </c:pt>
                <c:pt idx="15">
                  <c:v>121.91435768261965</c:v>
                </c:pt>
                <c:pt idx="16">
                  <c:v>121.91435768261965</c:v>
                </c:pt>
                <c:pt idx="17">
                  <c:v>123.42569269521411</c:v>
                </c:pt>
                <c:pt idx="18">
                  <c:v>123.42569269521411</c:v>
                </c:pt>
                <c:pt idx="19">
                  <c:v>123.17380352644835</c:v>
                </c:pt>
                <c:pt idx="20">
                  <c:v>123.17380352644835</c:v>
                </c:pt>
                <c:pt idx="21">
                  <c:v>123.42569269521411</c:v>
                </c:pt>
                <c:pt idx="22">
                  <c:v>122.92191435768262</c:v>
                </c:pt>
                <c:pt idx="23">
                  <c:v>121.6624685138539</c:v>
                </c:pt>
                <c:pt idx="24">
                  <c:v>124.18136020151134</c:v>
                </c:pt>
                <c:pt idx="25">
                  <c:v>123.42569269521411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26-45D3-95CE-DE774B20F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Smøla!$B$5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Smøla!$A$6:$A$19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Smøla!$B$6:$B$19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32</c:v>
                </c:pt>
                <c:pt idx="5">
                  <c:v>36</c:v>
                </c:pt>
                <c:pt idx="6">
                  <c:v>54</c:v>
                </c:pt>
                <c:pt idx="7">
                  <c:v>49</c:v>
                </c:pt>
                <c:pt idx="8">
                  <c:v>46</c:v>
                </c:pt>
                <c:pt idx="9">
                  <c:v>76</c:v>
                </c:pt>
                <c:pt idx="10">
                  <c:v>49</c:v>
                </c:pt>
                <c:pt idx="11">
                  <c:v>15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B-414A-B836-17779B00C883}"/>
            </c:ext>
          </c:extLst>
        </c:ser>
        <c:ser>
          <c:idx val="1"/>
          <c:order val="1"/>
          <c:tx>
            <c:strRef>
              <c:f>Smøla!$C$5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Smøla!$A$6:$A$19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Smøla!$C$6:$C$19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37</c:v>
                </c:pt>
                <c:pt idx="5">
                  <c:v>52</c:v>
                </c:pt>
                <c:pt idx="6">
                  <c:v>69</c:v>
                </c:pt>
                <c:pt idx="7">
                  <c:v>58</c:v>
                </c:pt>
                <c:pt idx="8">
                  <c:v>53</c:v>
                </c:pt>
                <c:pt idx="9">
                  <c:v>92</c:v>
                </c:pt>
                <c:pt idx="10">
                  <c:v>55</c:v>
                </c:pt>
                <c:pt idx="11">
                  <c:v>19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B-414A-B836-17779B00C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'Ark5'!$B$4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3-4FBA-93E8-C8A7044689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3-4FBA-93E8-C8A7044689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93-4FBA-93E8-C8A7044689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93-4FBA-93E8-C8A7044689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93-4FBA-93E8-C8A7044689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93-4FBA-93E8-C8A7044689CC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93-4FBA-93E8-C8A7044689CC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D93-4FBA-93E8-C8A7044689CC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D93-4FBA-93E8-C8A7044689CC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D93-4FBA-93E8-C8A7044689CC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D93-4FBA-93E8-C8A7044689CC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D93-4FBA-93E8-C8A7044689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'Ark5'!$A$5:$A$10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'Ark5'!$B$5:$B$10</c:f>
              <c:numCache>
                <c:formatCode>General</c:formatCode>
                <c:ptCount val="6"/>
                <c:pt idx="0">
                  <c:v>442</c:v>
                </c:pt>
                <c:pt idx="1">
                  <c:v>343</c:v>
                </c:pt>
                <c:pt idx="2">
                  <c:v>122</c:v>
                </c:pt>
                <c:pt idx="3">
                  <c:v>96</c:v>
                </c:pt>
                <c:pt idx="4">
                  <c:v>44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93-4FBA-93E8-C8A704468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'Ark5'!$C$4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D-465E-BC84-4200FF8088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D-465E-BC84-4200FF8088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7D-465E-BC84-4200FF8088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D-465E-BC84-4200FF8088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7D-465E-BC84-4200FF8088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7D-465E-BC84-4200FF808855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7D-465E-BC84-4200FF808855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7D-465E-BC84-4200FF808855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7D-465E-BC84-4200FF808855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37D-465E-BC84-4200FF808855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37D-465E-BC84-4200FF808855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37D-465E-BC84-4200FF8088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'Ark5'!$A$5:$A$10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'Ark5'!$C$5:$C$10</c:f>
              <c:numCache>
                <c:formatCode>General</c:formatCode>
                <c:ptCount val="6"/>
                <c:pt idx="0">
                  <c:v>482</c:v>
                </c:pt>
                <c:pt idx="1">
                  <c:v>363</c:v>
                </c:pt>
                <c:pt idx="2">
                  <c:v>118</c:v>
                </c:pt>
                <c:pt idx="3">
                  <c:v>90</c:v>
                </c:pt>
                <c:pt idx="4">
                  <c:v>42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7D-465E-BC84-4200FF808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817659264475853"/>
          <c:y val="0.10523533647593168"/>
          <c:w val="0.84205117045266409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Personer!$B$27:$F$27</c:f>
              <c:numCache>
                <c:formatCode>0.0</c:formatCode>
                <c:ptCount val="5"/>
                <c:pt idx="0">
                  <c:v>20</c:v>
                </c:pt>
                <c:pt idx="1">
                  <c:v>34.299999999999997</c:v>
                </c:pt>
                <c:pt idx="2">
                  <c:v>16.3</c:v>
                </c:pt>
                <c:pt idx="3">
                  <c:v>19.100000000000001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C-462A-A43A-8FCA87A55F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4.8329362673984926E-3"/>
              <c:y val="0.41290176089267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Personer!$B$63</c:f>
              <c:numCache>
                <c:formatCode>0.0</c:formatCode>
                <c:ptCount val="1"/>
                <c:pt idx="0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C-4EB7-BAB6-62EED66189C3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Personer!$C$63</c:f>
              <c:numCache>
                <c:formatCode>0.0</c:formatCode>
                <c:ptCount val="1"/>
                <c:pt idx="0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C-4EB7-BAB6-62EED66189C3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Personer!$D$63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FC-4EB7-BAB6-62EED66189C3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Personer!$E$63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FC-4EB7-BAB6-62EED66189C3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Personer!$F$63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FC-4EB7-BAB6-62EED6618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Familier!$B$27:$G$27</c:f>
              <c:numCache>
                <c:formatCode>0</c:formatCode>
                <c:ptCount val="6"/>
                <c:pt idx="0">
                  <c:v>492</c:v>
                </c:pt>
                <c:pt idx="1">
                  <c:v>186</c:v>
                </c:pt>
                <c:pt idx="2">
                  <c:v>39</c:v>
                </c:pt>
                <c:pt idx="3">
                  <c:v>304</c:v>
                </c:pt>
                <c:pt idx="4">
                  <c:v>45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4-45BF-AFED-39821BEEAF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05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30527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033086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93561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480547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56370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54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06660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483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5" r:id="rId1"/>
    <p:sldLayoutId id="2147493586" r:id="rId2"/>
    <p:sldLayoutId id="2147493587" r:id="rId3"/>
    <p:sldLayoutId id="2147493588" r:id="rId4"/>
    <p:sldLayoutId id="2147493589" r:id="rId5"/>
    <p:sldLayoutId id="214749359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Smøla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/>
              <a:t>Forventa bustadetterspørsel og nøkkeltal for bustadsektoren</a:t>
            </a:r>
          </a:p>
          <a:p>
            <a:r>
              <a:rPr lang="nn-NO" noProof="0">
                <a:latin typeface="Poppins" panose="00000500000000000000" pitchFamily="2" charset="0"/>
                <a:cs typeface="Poppins" panose="00000500000000000000" pitchFamily="2" charset="0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3C239539-93B4-7252-4F92-DC4B1DBE62A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D203E2EB-9679-B0A0-391F-16FA4B91444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Smøla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/>
          </a:bodyPr>
          <a:lstStyle/>
          <a:p>
            <a:r>
              <a:rPr lang="nn-NO" sz="1500"/>
              <a:t>Smøla er forventa å ha </a:t>
            </a:r>
            <a:r>
              <a:rPr lang="nn-NO" sz="1500" b="1"/>
              <a:t>nokså god balanse </a:t>
            </a:r>
            <a:r>
              <a:rPr lang="nn-NO" sz="1500"/>
              <a:t>i tal tilgjengelege bustadar </a:t>
            </a:r>
            <a:r>
              <a:rPr lang="nn-NO" sz="1500" err="1"/>
              <a:t>ift</a:t>
            </a:r>
            <a:r>
              <a:rPr lang="nn-NO" sz="1500"/>
              <a:t>. etterspørsel, men vil kunne få eit underskot på små og middels bustadar mot 2050</a:t>
            </a:r>
          </a:p>
          <a:p>
            <a:pPr lvl="1"/>
            <a:r>
              <a:rPr lang="nn-NO" sz="1300"/>
              <a:t>Ein forventar størst relativ auke i etterspørsel etter middels store bustadar mot 2050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Godt vaksne hushald driv framtidig etterspørselsvekst</a:t>
            </a:r>
          </a:p>
          <a:p>
            <a:pPr lvl="1"/>
            <a:r>
              <a:rPr lang="nn-NO" sz="1300"/>
              <a:t>I 2050 vil det være 6,7 % færre hushald med kontaktperson* under 67 år som etterspør bustadar i Smøla enn i dag</a:t>
            </a:r>
          </a:p>
          <a:p>
            <a:pPr lvl="1"/>
            <a:r>
              <a:rPr lang="nn-NO" sz="1300"/>
              <a:t>Etterspørselsveksten mot 2050 blant hushald eldre enn 67 år er på den annan side berekna til 23,4 %. Eldres bustadbehov og preferansar blir derfor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Smøla er forventa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skjermbilde, diagram, kart&#10;&#10;KI-generert innhold kan være feil.">
            <a:extLst>
              <a:ext uri="{FF2B5EF4-FFF2-40B4-BE49-F238E27FC236}">
                <a16:creationId xmlns:a16="http://schemas.microsoft.com/office/drawing/2014/main" id="{F0F8010B-06D8-7492-02FA-82FE81AC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Smøla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Smøla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1 195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1 043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13 %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Smøla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5CFBD8D2-4465-EB51-D988-F0D03CB35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</a:t>
            </a:r>
            <a:r>
              <a:rPr lang="nb-NO" err="1"/>
              <a:t>flyttestraumar</a:t>
            </a:r>
            <a:r>
              <a:rPr lang="nb-NO"/>
              <a:t> til/</a:t>
            </a:r>
            <a:r>
              <a:rPr lang="nb-NO" err="1"/>
              <a:t>frå</a:t>
            </a:r>
            <a:r>
              <a:rPr lang="nb-NO"/>
              <a:t> Smøla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Smøla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Smøla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3E62D1-048C-D48F-68E3-0124FCB5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129145"/>
            <a:ext cx="4555582" cy="290908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201E5BA-9DB4-E1C7-0274-6D62C1F2D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48" y="1129145"/>
            <a:ext cx="4359633" cy="30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366479"/>
              </p:ext>
            </p:extLst>
          </p:nvPr>
        </p:nvGraphicFramePr>
        <p:xfrm>
          <a:off x="96253" y="127723"/>
          <a:ext cx="4475747" cy="438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162946"/>
              </p:ext>
            </p:extLst>
          </p:nvPr>
        </p:nvGraphicFramePr>
        <p:xfrm>
          <a:off x="4750755" y="178755"/>
          <a:ext cx="4393245" cy="433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972631"/>
              </p:ext>
            </p:extLst>
          </p:nvPr>
        </p:nvGraphicFramePr>
        <p:xfrm>
          <a:off x="213981" y="935026"/>
          <a:ext cx="8689387" cy="354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755780"/>
          </a:xfrm>
        </p:spPr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20199"/>
              </p:ext>
            </p:extLst>
          </p:nvPr>
        </p:nvGraphicFramePr>
        <p:xfrm>
          <a:off x="330895" y="993965"/>
          <a:ext cx="8737514" cy="35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302015"/>
              </p:ext>
            </p:extLst>
          </p:nvPr>
        </p:nvGraphicFramePr>
        <p:xfrm>
          <a:off x="213981" y="778124"/>
          <a:ext cx="8806266" cy="367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7175"/>
              </p:ext>
            </p:extLst>
          </p:nvPr>
        </p:nvGraphicFramePr>
        <p:xfrm>
          <a:off x="213981" y="928150"/>
          <a:ext cx="8710013" cy="352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58815"/>
              </p:ext>
            </p:extLst>
          </p:nvPr>
        </p:nvGraphicFramePr>
        <p:xfrm>
          <a:off x="275008" y="804397"/>
          <a:ext cx="8472992" cy="368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E981405-D674-F891-D99A-082C28047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47873"/>
              </p:ext>
            </p:extLst>
          </p:nvPr>
        </p:nvGraphicFramePr>
        <p:xfrm>
          <a:off x="333060" y="914400"/>
          <a:ext cx="8414940" cy="358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54283" cy="495754"/>
          </a:xfrm>
        </p:spPr>
        <p:txBody>
          <a:bodyPr>
            <a:normAutofit fontScale="90000"/>
          </a:bodyPr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A4A05AF-5A33-A206-2037-92063F69A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949596"/>
              </p:ext>
            </p:extLst>
          </p:nvPr>
        </p:nvGraphicFramePr>
        <p:xfrm>
          <a:off x="213981" y="702130"/>
          <a:ext cx="8682512" cy="373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68" y="227735"/>
            <a:ext cx="7453133" cy="500121"/>
          </a:xfrm>
        </p:spPr>
        <p:txBody>
          <a:bodyPr>
            <a:normAutofit/>
          </a:bodyPr>
          <a:lstStyle/>
          <a:p>
            <a:r>
              <a:rPr lang="nb-NO" sz="2400"/>
              <a:t>Median </a:t>
            </a:r>
            <a:r>
              <a:rPr lang="nb-NO" sz="2400" err="1"/>
              <a:t>hushaldsinntekt</a:t>
            </a:r>
            <a:r>
              <a:rPr lang="nb-NO" sz="240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Smøla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2 180 417 </a:t>
            </a:r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3,0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1,6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152813"/>
              </p:ext>
            </p:extLst>
          </p:nvPr>
        </p:nvGraphicFramePr>
        <p:xfrm>
          <a:off x="213981" y="806437"/>
          <a:ext cx="6711330" cy="394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Smøla kommune</a:t>
            </a:r>
            <a:endParaRPr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62834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5B9600-21D8-01EA-1FBF-A8F816335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9A42F9B-47EB-EDF0-377B-6C4D7A4BD33A}"/>
              </a:ext>
            </a:extLst>
          </p:cNvPr>
          <p:cNvSpPr txBox="1"/>
          <p:nvPr/>
        </p:nvSpPr>
        <p:spPr>
          <a:xfrm>
            <a:off x="351030" y="4670414"/>
            <a:ext cx="2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153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425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21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410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423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9AA321D-A356-E600-C35D-F009877BB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1596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24EF545-46F4-4037-79EB-5B3915BA9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73684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Smøla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86A65AB-4514-8686-9658-D52D15BFB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90751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Smøla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-6,7 %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+23,4 %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20368218-3832-FB98-A647-DCCB83706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5575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9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64c6f59d633466e1e104a5df9dc34422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d37774ddf4c3250ed4f37cdbeb65d9e8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1C3628-7BB5-41A6-A5C1-5B9D507ACA58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2</TotalTime>
  <Words>1027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2_Forsidebilde</vt:lpstr>
      <vt:lpstr>2_Utan logo</vt:lpstr>
      <vt:lpstr>Bustadanalyse for Smøla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Smøla</vt:lpstr>
      <vt:lpstr>PowerPoint-presentasjon</vt:lpstr>
      <vt:lpstr>PowerPoint-presentasjon</vt:lpstr>
      <vt:lpstr>Smøla har fleire bustadar enn hushald</vt:lpstr>
      <vt:lpstr>Flytting til/frå Smøla etter alder 2020-2024</vt:lpstr>
      <vt:lpstr>Største flyttestraumar til/frå Smøla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</cp:revision>
  <dcterms:created xsi:type="dcterms:W3CDTF">2022-12-19T14:26:47Z</dcterms:created>
  <dcterms:modified xsi:type="dcterms:W3CDTF">2025-08-31T18:21:02Z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