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9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3BAC1-573E-4B45-9756-0B4F3D39FA36}" v="16" dt="2025-08-31T18:22:38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S::jomar.seteroy.maridal@mrfylke.no::208828a4-37e1-46b2-ad3f-fb1dea7a7b40" providerId="AD" clId="Web-{96DDDB1A-9A9C-A239-0FB5-D0F946F4A54F}"/>
    <pc:docChg chg="modSld">
      <pc:chgData name="Jomar Sæterøy Maridal" userId="S::jomar.seteroy.maridal@mrfylke.no::208828a4-37e1-46b2-ad3f-fb1dea7a7b40" providerId="AD" clId="Web-{96DDDB1A-9A9C-A239-0FB5-D0F946F4A54F}" dt="2025-06-20T11:02:10.192" v="3" actId="20577"/>
      <pc:docMkLst>
        <pc:docMk/>
      </pc:docMkLst>
      <pc:sldChg chg="modSp">
        <pc:chgData name="Jomar Sæterøy Maridal" userId="S::jomar.seteroy.maridal@mrfylke.no::208828a4-37e1-46b2-ad3f-fb1dea7a7b40" providerId="AD" clId="Web-{96DDDB1A-9A9C-A239-0FB5-D0F946F4A54F}" dt="2025-06-20T11:02:10.192" v="3" actId="20577"/>
        <pc:sldMkLst>
          <pc:docMk/>
          <pc:sldMk cId="4221355331" sldId="259"/>
        </pc:sldMkLst>
      </pc:sldChg>
    </pc:docChg>
  </pc:docChgLst>
  <pc:docChgLst>
    <pc:chgData name="Jomar Sæterøy Maridal" userId="S::jomar.seteroy.maridal@mrfylke.no::208828a4-37e1-46b2-ad3f-fb1dea7a7b40" providerId="AD" clId="Web-{09CC903C-15FE-ECDF-8B68-2C26F18D7956}"/>
    <pc:docChg chg="modSld">
      <pc:chgData name="Jomar Sæterøy Maridal" userId="S::jomar.seteroy.maridal@mrfylke.no::208828a4-37e1-46b2-ad3f-fb1dea7a7b40" providerId="AD" clId="Web-{09CC903C-15FE-ECDF-8B68-2C26F18D7956}" dt="2025-08-26T08:54:25.837" v="4" actId="20577"/>
      <pc:docMkLst>
        <pc:docMk/>
      </pc:docMkLst>
      <pc:sldChg chg="modSp">
        <pc:chgData name="Jomar Sæterøy Maridal" userId="S::jomar.seteroy.maridal@mrfylke.no::208828a4-37e1-46b2-ad3f-fb1dea7a7b40" providerId="AD" clId="Web-{09CC903C-15FE-ECDF-8B68-2C26F18D7956}" dt="2025-08-26T08:54:25.837" v="4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09CC903C-15FE-ECDF-8B68-2C26F18D7956}" dt="2025-08-26T08:54:25.837" v="4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22:38.593" v="41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23:16.397" v="32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6:23:16.397" v="32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mod">
          <ac:chgData name="Paul Magne Eidhammer" userId="e3d4e6bb-f754-4b2e-bd11-72ddaaf5666f" providerId="ADAL" clId="{835BCC08-B0CB-4400-B3F8-7FFC689D382E}" dt="2025-08-31T13:52:03.275" v="19" actId="207"/>
          <ac:graphicFrameMkLst>
            <pc:docMk/>
            <pc:sldMk cId="663609451" sldId="270"/>
            <ac:graphicFrameMk id="9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22:59.446" v="27" actId="478"/>
          <ac:graphicFrameMkLst>
            <pc:docMk/>
            <pc:sldMk cId="663609451" sldId="270"/>
            <ac:graphicFrameMk id="11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52:45.562" v="26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8:01:55.100" v="1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52:28.378" v="22"/>
          <ac:spMkLst>
            <pc:docMk/>
            <pc:sldMk cId="3973195132" sldId="272"/>
            <ac:spMk id="8" creationId="{C2FC320D-0DA8-D67A-5697-07C6EF92F5F8}"/>
          </ac:spMkLst>
        </pc:spChg>
        <pc:graphicFrameChg chg="del">
          <ac:chgData name="Paul Magne Eidhammer" userId="e3d4e6bb-f754-4b2e-bd11-72ddaaf5666f" providerId="ADAL" clId="{835BCC08-B0CB-4400-B3F8-7FFC689D382E}" dt="2025-08-31T13:52:19.298" v="20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52:45.562" v="26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22:38.593" v="41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8:02:04.115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22:16.184" v="35"/>
          <ac:spMkLst>
            <pc:docMk/>
            <pc:sldMk cId="492800814" sldId="273"/>
            <ac:spMk id="8" creationId="{EA110D7D-0569-C067-3F53-1BBB5732BA87}"/>
          </ac:spMkLst>
        </pc:spChg>
        <pc:graphicFrameChg chg="add mod">
          <ac:chgData name="Paul Magne Eidhammer" userId="e3d4e6bb-f754-4b2e-bd11-72ddaaf5666f" providerId="ADAL" clId="{835BCC08-B0CB-4400-B3F8-7FFC689D382E}" dt="2025-08-31T18:22:38.593" v="41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8:22:03.892" v="33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43:13.455" v="16" actId="255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43:13.455" v="16" actId="255"/>
          <ac:spMkLst>
            <pc:docMk/>
            <pc:sldMk cId="3279674423" sldId="5940"/>
            <ac:spMk id="8" creationId="{65672323-DE8F-137A-215D-1AE83E171F6B}"/>
          </ac:spMkLst>
        </pc:spChg>
        <pc:picChg chg="add mod">
          <ac:chgData name="Paul Magne Eidhammer" userId="e3d4e6bb-f754-4b2e-bd11-72ddaaf5666f" providerId="ADAL" clId="{835BCC08-B0CB-4400-B3F8-7FFC689D382E}" dt="2025-08-29T11:42:47.566" v="12" actId="1076"/>
          <ac:picMkLst>
            <pc:docMk/>
            <pc:sldMk cId="3279674423" sldId="5940"/>
            <ac:picMk id="5" creationId="{50B7CA50-FCC6-5BB4-EF3B-CE2DFEE9BC18}"/>
          </ac:picMkLst>
        </pc:picChg>
      </pc:sldChg>
    </pc:docChg>
  </pc:docChgLst>
  <pc:docChgLst>
    <pc:chgData name="Paul Magne Eidhammer" userId="e3d4e6bb-f754-4b2e-bd11-72ddaaf5666f" providerId="ADAL" clId="{D3E30C8B-9FB0-44E9-BF9D-FDE3AC5FD805}"/>
    <pc:docChg chg="custSel modSld">
      <pc:chgData name="Paul Magne Eidhammer" userId="e3d4e6bb-f754-4b2e-bd11-72ddaaf5666f" providerId="ADAL" clId="{D3E30C8B-9FB0-44E9-BF9D-FDE3AC5FD805}" dt="2025-06-21T08:30:05.097" v="79" actId="27636"/>
      <pc:docMkLst>
        <pc:docMk/>
      </pc:docMkLst>
      <pc:sldChg chg="addSp delSp modSp mod modClrScheme chgLayout">
        <pc:chgData name="Paul Magne Eidhammer" userId="e3d4e6bb-f754-4b2e-bd11-72ddaaf5666f" providerId="ADAL" clId="{D3E30C8B-9FB0-44E9-BF9D-FDE3AC5FD805}" dt="2025-06-21T08:04:41.035" v="50" actId="255"/>
        <pc:sldMkLst>
          <pc:docMk/>
          <pc:sldMk cId="663609451" sldId="270"/>
        </pc:sldMkLst>
      </pc:sldChg>
      <pc:sldChg chg="modSp mod">
        <pc:chgData name="Paul Magne Eidhammer" userId="e3d4e6bb-f754-4b2e-bd11-72ddaaf5666f" providerId="ADAL" clId="{D3E30C8B-9FB0-44E9-BF9D-FDE3AC5FD805}" dt="2025-06-21T08:29:04.579" v="57" actId="20577"/>
        <pc:sldMkLst>
          <pc:docMk/>
          <pc:sldMk cId="3973195132" sldId="272"/>
        </pc:sldMkLst>
      </pc:sldChg>
      <pc:sldChg chg="modSp mod">
        <pc:chgData name="Paul Magne Eidhammer" userId="e3d4e6bb-f754-4b2e-bd11-72ddaaf5666f" providerId="ADAL" clId="{D3E30C8B-9FB0-44E9-BF9D-FDE3AC5FD805}" dt="2025-06-21T08:29:35.540" v="64" actId="20577"/>
        <pc:sldMkLst>
          <pc:docMk/>
          <pc:sldMk cId="492800814" sldId="273"/>
        </pc:sldMkLst>
      </pc:sldChg>
      <pc:sldChg chg="modSp mod">
        <pc:chgData name="Paul Magne Eidhammer" userId="e3d4e6bb-f754-4b2e-bd11-72ddaaf5666f" providerId="ADAL" clId="{D3E30C8B-9FB0-44E9-BF9D-FDE3AC5FD805}" dt="2025-06-21T08:29:48.009" v="71" actId="20577"/>
        <pc:sldMkLst>
          <pc:docMk/>
          <pc:sldMk cId="2544916649" sldId="274"/>
        </pc:sldMkLst>
      </pc:sldChg>
      <pc:sldChg chg="modSp mod">
        <pc:chgData name="Paul Magne Eidhammer" userId="e3d4e6bb-f754-4b2e-bd11-72ddaaf5666f" providerId="ADAL" clId="{D3E30C8B-9FB0-44E9-BF9D-FDE3AC5FD805}" dt="2025-06-21T08:30:05.097" v="79" actId="27636"/>
        <pc:sldMkLst>
          <pc:docMk/>
          <pc:sldMk cId="1882197771" sldId="275"/>
        </pc:sldMkLst>
      </pc:sldChg>
    </pc:docChg>
  </pc:docChgLst>
  <pc:docChgLst>
    <pc:chgData name="Jomar Sæterøy Maridal" userId="S::jomar.seteroy.maridal@mrfylke.no::208828a4-37e1-46b2-ad3f-fb1dea7a7b40" providerId="AD" clId="Web-{347ADC28-3FD0-C0B6-668F-85FFA0BA6B8B}"/>
    <pc:docChg chg="delSld">
      <pc:chgData name="Jomar Sæterøy Maridal" userId="S::jomar.seteroy.maridal@mrfylke.no::208828a4-37e1-46b2-ad3f-fb1dea7a7b40" providerId="AD" clId="Web-{347ADC28-3FD0-C0B6-668F-85FFA0BA6B8B}" dt="2025-05-28T12:56:32.431" v="0"/>
      <pc:docMkLst>
        <pc:docMk/>
      </pc:docMkLst>
      <pc:sldChg chg="del">
        <pc:chgData name="Jomar Sæterøy Maridal" userId="S::jomar.seteroy.maridal@mrfylke.no::208828a4-37e1-46b2-ad3f-fb1dea7a7b40" providerId="AD" clId="Web-{347ADC28-3FD0-C0B6-668F-85FFA0BA6B8B}" dt="2025-05-28T12:56:32.431" v="0"/>
        <pc:sldMkLst>
          <pc:docMk/>
          <pc:sldMk cId="1437502407" sldId="269"/>
        </pc:sldMkLst>
      </pc:sldChg>
    </pc:docChg>
  </pc:docChgLst>
  <pc:docChgLst>
    <pc:chgData name="Jomar Sæterøy Maridal" userId="208828a4-37e1-46b2-ad3f-fb1dea7a7b40" providerId="ADAL" clId="{10B2B648-648D-4708-BEF8-E76206139A5D}"/>
    <pc:docChg chg="custSel addSld modSld">
      <pc:chgData name="Jomar Sæterøy Maridal" userId="208828a4-37e1-46b2-ad3f-fb1dea7a7b40" providerId="ADAL" clId="{10B2B648-648D-4708-BEF8-E76206139A5D}" dt="2025-06-24T17:51:29.304" v="18"/>
      <pc:docMkLst>
        <pc:docMk/>
      </pc:docMkLst>
      <pc:sldChg chg="modSp mod">
        <pc:chgData name="Jomar Sæterøy Maridal" userId="208828a4-37e1-46b2-ad3f-fb1dea7a7b40" providerId="ADAL" clId="{10B2B648-648D-4708-BEF8-E76206139A5D}" dt="2025-06-24T17:50:53.968" v="15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10B2B648-648D-4708-BEF8-E76206139A5D}" dt="2025-06-24T17:50:48.478" v="11" actId="20577"/>
        <pc:sldMkLst>
          <pc:docMk/>
          <pc:sldMk cId="3405911341" sldId="295"/>
        </pc:sldMkLst>
      </pc:sldChg>
      <pc:sldChg chg="addSp delSp modSp add mod">
        <pc:chgData name="Jomar Sæterøy Maridal" userId="208828a4-37e1-46b2-ad3f-fb1dea7a7b40" providerId="ADAL" clId="{10B2B648-648D-4708-BEF8-E76206139A5D}" dt="2025-06-24T17:51:29.304" v="18"/>
        <pc:sldMkLst>
          <pc:docMk/>
          <pc:sldMk cId="4136470880" sldId="310"/>
        </pc:sldMkLst>
      </pc:sldChg>
    </pc:docChg>
  </pc:docChgLst>
  <pc:docChgLst>
    <pc:chgData name="Paul Magne Eidhammer" userId="e3d4e6bb-f754-4b2e-bd11-72ddaaf5666f" providerId="ADAL" clId="{3DE23F8A-B308-41BE-B58B-A0DAE69FBAA4}"/>
    <pc:docChg chg="custSel modSld">
      <pc:chgData name="Paul Magne Eidhammer" userId="e3d4e6bb-f754-4b2e-bd11-72ddaaf5666f" providerId="ADAL" clId="{3DE23F8A-B308-41BE-B58B-A0DAE69FBAA4}" dt="2025-05-29T10:06:12.426" v="151"/>
      <pc:docMkLst>
        <pc:docMk/>
      </pc:docMkLst>
      <pc:sldChg chg="addSp delSp modSp mod">
        <pc:chgData name="Paul Magne Eidhammer" userId="e3d4e6bb-f754-4b2e-bd11-72ddaaf5666f" providerId="ADAL" clId="{3DE23F8A-B308-41BE-B58B-A0DAE69FBAA4}" dt="2025-05-27T12:31:13.904" v="67" actId="255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3DE23F8A-B308-41BE-B58B-A0DAE69FBAA4}" dt="2025-05-27T11:43:20.406" v="63" actId="14100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3DE23F8A-B308-41BE-B58B-A0DAE69FBAA4}" dt="2025-05-28T07:02:35.008" v="84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3DE23F8A-B308-41BE-B58B-A0DAE69FBAA4}" dt="2025-05-28T07:02:51.636" v="93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3DE23F8A-B308-41BE-B58B-A0DAE69FBAA4}" dt="2025-05-28T07:03:00.240" v="94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3DE23F8A-B308-41BE-B58B-A0DAE69FBAA4}" dt="2025-05-29T10:06:12.426" v="151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3DE23F8A-B308-41BE-B58B-A0DAE69FBAA4}" dt="2025-05-28T07:03:04.699" v="95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3DE23F8A-B308-41BE-B58B-A0DAE69FBAA4}" dt="2025-05-28T07:03:09.840" v="96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3DE23F8A-B308-41BE-B58B-A0DAE69FBAA4}" dt="2025-05-28T07:03:14.516" v="97"/>
        <pc:sldMkLst>
          <pc:docMk/>
          <pc:sldMk cId="3719733657" sldId="291"/>
        </pc:sldMkLst>
      </pc:sldChg>
    </pc:docChg>
  </pc:docChgLst>
  <pc:docChgLst>
    <pc:chgData name="Gry Halvorsen" userId="S::gry.halvorsen@mrfylke.no::20920561-fccf-4b10-9aac-378745f0efc8" providerId="AD" clId="Web-{CAFE41BF-4475-6FF8-3779-88E6DF8BDE38}"/>
    <pc:docChg chg="modSld">
      <pc:chgData name="Gry Halvorsen" userId="S::gry.halvorsen@mrfylke.no::20920561-fccf-4b10-9aac-378745f0efc8" providerId="AD" clId="Web-{CAFE41BF-4475-6FF8-3779-88E6DF8BDE38}" dt="2025-08-22T06:45:12.760" v="3" actId="20577"/>
      <pc:docMkLst>
        <pc:docMk/>
      </pc:docMkLst>
      <pc:sldChg chg="modSp">
        <pc:chgData name="Gry Halvorsen" userId="S::gry.halvorsen@mrfylke.no::20920561-fccf-4b10-9aac-378745f0efc8" providerId="AD" clId="Web-{CAFE41BF-4475-6FF8-3779-88E6DF8BDE38}" dt="2025-08-22T06:45:12.760" v="3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CAFE41BF-4475-6FF8-3779-88E6DF8BDE38}" dt="2025-08-22T06:45:12.760" v="3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Jomar Sæterøy Maridal" userId="208828a4-37e1-46b2-ad3f-fb1dea7a7b40" providerId="ADAL" clId="{2847DAE0-35A5-4178-872B-E1DFDAE939C2}"/>
    <pc:docChg chg="undo custSel addSld delSld modSld">
      <pc:chgData name="Jomar Sæterøy Maridal" userId="208828a4-37e1-46b2-ad3f-fb1dea7a7b40" providerId="ADAL" clId="{2847DAE0-35A5-4178-872B-E1DFDAE939C2}" dt="2025-05-28T08:51:11.854" v="2162" actId="729"/>
      <pc:docMkLst>
        <pc:docMk/>
      </pc:docMkLst>
      <pc:sldChg chg="modSp mod">
        <pc:chgData name="Jomar Sæterøy Maridal" userId="208828a4-37e1-46b2-ad3f-fb1dea7a7b40" providerId="ADAL" clId="{2847DAE0-35A5-4178-872B-E1DFDAE939C2}" dt="2025-05-23T11:39:49.005" v="4" actId="13926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2847DAE0-35A5-4178-872B-E1DFDAE939C2}" dt="2025-05-23T11:44:02.741" v="87"/>
        <pc:sldMkLst>
          <pc:docMk/>
          <pc:sldMk cId="4221355331" sldId="259"/>
        </pc:sldMkLst>
      </pc:sldChg>
      <pc:sldChg chg="modSp mod modShow">
        <pc:chgData name="Jomar Sæterøy Maridal" userId="208828a4-37e1-46b2-ad3f-fb1dea7a7b40" providerId="ADAL" clId="{2847DAE0-35A5-4178-872B-E1DFDAE939C2}" dt="2025-05-28T08:51:11.854" v="2162" actId="729"/>
        <pc:sldMkLst>
          <pc:docMk/>
          <pc:sldMk cId="3282931839" sldId="261"/>
        </pc:sldMkLst>
      </pc:sldChg>
      <pc:sldChg chg="modSp mod modShow">
        <pc:chgData name="Jomar Sæterøy Maridal" userId="208828a4-37e1-46b2-ad3f-fb1dea7a7b40" providerId="ADAL" clId="{2847DAE0-35A5-4178-872B-E1DFDAE939C2}" dt="2025-05-27T12:38:51.512" v="327" actId="13926"/>
        <pc:sldMkLst>
          <pc:docMk/>
          <pc:sldMk cId="2728337470" sldId="262"/>
        </pc:sldMkLst>
      </pc:sldChg>
      <pc:sldChg chg="modSp mod">
        <pc:chgData name="Jomar Sæterøy Maridal" userId="208828a4-37e1-46b2-ad3f-fb1dea7a7b40" providerId="ADAL" clId="{2847DAE0-35A5-4178-872B-E1DFDAE939C2}" dt="2025-05-23T12:16:44.957" v="138" actId="14100"/>
        <pc:sldMkLst>
          <pc:docMk/>
          <pc:sldMk cId="2564475495" sldId="264"/>
        </pc:sldMkLst>
      </pc:sldChg>
      <pc:sldChg chg="modSp">
        <pc:chgData name="Jomar Sæterøy Maridal" userId="208828a4-37e1-46b2-ad3f-fb1dea7a7b40" providerId="ADAL" clId="{2847DAE0-35A5-4178-872B-E1DFDAE939C2}" dt="2025-05-23T11:44:02.741" v="87"/>
        <pc:sldMkLst>
          <pc:docMk/>
          <pc:sldMk cId="1437502407" sldId="269"/>
        </pc:sldMkLst>
      </pc:sldChg>
      <pc:sldChg chg="modSp">
        <pc:chgData name="Jomar Sæterøy Maridal" userId="208828a4-37e1-46b2-ad3f-fb1dea7a7b40" providerId="ADAL" clId="{2847DAE0-35A5-4178-872B-E1DFDAE939C2}" dt="2025-05-28T08:20:43.420" v="397" actId="207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2847DAE0-35A5-4178-872B-E1DFDAE939C2}" dt="2025-05-28T08:20:54.293" v="401" actId="207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2847DAE0-35A5-4178-872B-E1DFDAE939C2}" dt="2025-05-28T08:20:48.429" v="399" actId="207"/>
        <pc:sldMkLst>
          <pc:docMk/>
          <pc:sldMk cId="3973195132" sldId="272"/>
        </pc:sldMkLst>
      </pc:sldChg>
      <pc:sldChg chg="modSp mod">
        <pc:chgData name="Jomar Sæterøy Maridal" userId="208828a4-37e1-46b2-ad3f-fb1dea7a7b40" providerId="ADAL" clId="{2847DAE0-35A5-4178-872B-E1DFDAE939C2}" dt="2025-05-28T08:22:24.268" v="415" actId="207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2847DAE0-35A5-4178-872B-E1DFDAE939C2}" dt="2025-05-27T11:20:05.524" v="266" actId="207"/>
        <pc:sldMkLst>
          <pc:docMk/>
          <pc:sldMk cId="2544916649" sldId="274"/>
        </pc:sldMkLst>
      </pc:sldChg>
      <pc:sldChg chg="modSp mod">
        <pc:chgData name="Jomar Sæterøy Maridal" userId="208828a4-37e1-46b2-ad3f-fb1dea7a7b40" providerId="ADAL" clId="{2847DAE0-35A5-4178-872B-E1DFDAE939C2}" dt="2025-05-28T08:22:48.372" v="42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2847DAE0-35A5-4178-872B-E1DFDAE939C2}" dt="2025-05-23T11:44:02.741" v="87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2847DAE0-35A5-4178-872B-E1DFDAE939C2}" dt="2025-05-23T11:44:02.741" v="87"/>
        <pc:sldMkLst>
          <pc:docMk/>
          <pc:sldMk cId="2224147455" sldId="280"/>
        </pc:sldMkLst>
      </pc:sldChg>
      <pc:sldChg chg="modSp mod">
        <pc:chgData name="Jomar Sæterøy Maridal" userId="208828a4-37e1-46b2-ad3f-fb1dea7a7b40" providerId="ADAL" clId="{2847DAE0-35A5-4178-872B-E1DFDAE939C2}" dt="2025-05-23T11:44:02.741" v="87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2847DAE0-35A5-4178-872B-E1DFDAE939C2}" dt="2025-05-23T11:44:02.741" v="87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2847DAE0-35A5-4178-872B-E1DFDAE939C2}" dt="2025-05-23T11:44:02.741" v="87"/>
        <pc:sldMkLst>
          <pc:docMk/>
          <pc:sldMk cId="3719733657" sldId="291"/>
        </pc:sldMkLst>
      </pc:sldChg>
      <pc:sldChg chg="modSp del mod modShow">
        <pc:chgData name="Jomar Sæterøy Maridal" userId="208828a4-37e1-46b2-ad3f-fb1dea7a7b40" providerId="ADAL" clId="{2847DAE0-35A5-4178-872B-E1DFDAE939C2}" dt="2025-05-27T10:06:25.342" v="150" actId="2696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2847DAE0-35A5-4178-872B-E1DFDAE939C2}" dt="2025-05-27T10:51:25.137" v="181" actId="20577"/>
        <pc:sldMkLst>
          <pc:docMk/>
          <pc:sldMk cId="592984174" sldId="294"/>
        </pc:sldMkLst>
      </pc:sldChg>
      <pc:sldChg chg="addSp delSp modSp mod modShow">
        <pc:chgData name="Jomar Sæterøy Maridal" userId="208828a4-37e1-46b2-ad3f-fb1dea7a7b40" providerId="ADAL" clId="{2847DAE0-35A5-4178-872B-E1DFDAE939C2}" dt="2025-05-27T11:15:13.887" v="264" actId="13926"/>
        <pc:sldMkLst>
          <pc:docMk/>
          <pc:sldMk cId="3405911341" sldId="295"/>
        </pc:sldMkLst>
      </pc:sldChg>
      <pc:sldChg chg="addSp delSp modSp mod modShow">
        <pc:chgData name="Jomar Sæterøy Maridal" userId="208828a4-37e1-46b2-ad3f-fb1dea7a7b40" providerId="ADAL" clId="{2847DAE0-35A5-4178-872B-E1DFDAE939C2}" dt="2025-05-27T12:14:21.141" v="293" actId="729"/>
        <pc:sldMkLst>
          <pc:docMk/>
          <pc:sldMk cId="93300291" sldId="296"/>
        </pc:sldMkLst>
      </pc:sldChg>
      <pc:sldChg chg="addSp delSp modSp mod modShow">
        <pc:chgData name="Jomar Sæterøy Maridal" userId="208828a4-37e1-46b2-ad3f-fb1dea7a7b40" providerId="ADAL" clId="{2847DAE0-35A5-4178-872B-E1DFDAE939C2}" dt="2025-05-27T13:06:52.173" v="357"/>
        <pc:sldMkLst>
          <pc:docMk/>
          <pc:sldMk cId="1605421143" sldId="297"/>
        </pc:sldMkLst>
      </pc:sldChg>
      <pc:sldChg chg="addSp delSp modSp mod modShow">
        <pc:chgData name="Jomar Sæterøy Maridal" userId="208828a4-37e1-46b2-ad3f-fb1dea7a7b40" providerId="ADAL" clId="{2847DAE0-35A5-4178-872B-E1DFDAE939C2}" dt="2025-05-28T08:20:36.784" v="395" actId="729"/>
        <pc:sldMkLst>
          <pc:docMk/>
          <pc:sldMk cId="1113692058" sldId="298"/>
        </pc:sldMkLst>
      </pc:sldChg>
      <pc:sldChg chg="addSp delSp modSp add mod modShow">
        <pc:chgData name="Jomar Sæterøy Maridal" userId="208828a4-37e1-46b2-ad3f-fb1dea7a7b40" providerId="ADAL" clId="{2847DAE0-35A5-4178-872B-E1DFDAE939C2}" dt="2025-05-27T10:56:51.192" v="212" actId="20577"/>
        <pc:sldMkLst>
          <pc:docMk/>
          <pc:sldMk cId="1484463580" sldId="299"/>
        </pc:sldMkLst>
      </pc:sldChg>
      <pc:sldChg chg="addSp delSp modSp new del mod">
        <pc:chgData name="Jomar Sæterøy Maridal" userId="208828a4-37e1-46b2-ad3f-fb1dea7a7b40" providerId="ADAL" clId="{2847DAE0-35A5-4178-872B-E1DFDAE939C2}" dt="2025-05-27T10:54:19.451" v="187" actId="2696"/>
        <pc:sldMkLst>
          <pc:docMk/>
          <pc:sldMk cId="3218834397" sldId="300"/>
        </pc:sldMkLst>
      </pc:sldChg>
      <pc:sldChg chg="new del">
        <pc:chgData name="Jomar Sæterøy Maridal" userId="208828a4-37e1-46b2-ad3f-fb1dea7a7b40" providerId="ADAL" clId="{2847DAE0-35A5-4178-872B-E1DFDAE939C2}" dt="2025-05-27T10:53:57.011" v="183" actId="2696"/>
        <pc:sldMkLst>
          <pc:docMk/>
          <pc:sldMk cId="3319879733" sldId="300"/>
        </pc:sldMkLst>
      </pc:sldChg>
    </pc:docChg>
  </pc:docChgLst>
  <pc:docChgLst>
    <pc:chgData name="Even Tranmæl" userId="dc99418e-6817-4331-86b2-1a32ab61fd79" providerId="ADAL" clId="{1F57D90C-FA27-4553-9300-AAC7EF11AA0E}"/>
    <pc:docChg chg="addSld modSld">
      <pc:chgData name="Even Tranmæl" userId="dc99418e-6817-4331-86b2-1a32ab61fd79" providerId="ADAL" clId="{1F57D90C-FA27-4553-9300-AAC7EF11AA0E}" dt="2025-06-02T09:33:42.233" v="7"/>
      <pc:docMkLst>
        <pc:docMk/>
      </pc:docMkLst>
      <pc:sldChg chg="addSp modSp mod">
        <pc:chgData name="Even Tranmæl" userId="dc99418e-6817-4331-86b2-1a32ab61fd79" providerId="ADAL" clId="{1F57D90C-FA27-4553-9300-AAC7EF11AA0E}" dt="2025-05-29T10:37:33.580" v="5" actId="1076"/>
        <pc:sldMkLst>
          <pc:docMk/>
          <pc:sldMk cId="2224147455" sldId="280"/>
        </pc:sldMkLst>
      </pc:sldChg>
      <pc:sldChg chg="modSp add">
        <pc:chgData name="Even Tranmæl" userId="dc99418e-6817-4331-86b2-1a32ab61fd79" providerId="ADAL" clId="{1F57D90C-FA27-4553-9300-AAC7EF11AA0E}" dt="2025-06-02T09:33:42.233" v="7"/>
        <pc:sldMkLst>
          <pc:docMk/>
          <pc:sldMk cId="1155137859" sldId="300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8:59.194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8:59.194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8:59.194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Gry Halvorsen" userId="S::gry.halvorsen@mrfylke.no::20920561-fccf-4b10-9aac-378745f0efc8" providerId="AD" clId="Web-{CFC9C0F9-43B1-C8DB-772F-874291FF7D14}"/>
    <pc:docChg chg="addSld delSld modSld">
      <pc:chgData name="Gry Halvorsen" userId="S::gry.halvorsen@mrfylke.no::20920561-fccf-4b10-9aac-378745f0efc8" providerId="AD" clId="Web-{CFC9C0F9-43B1-C8DB-772F-874291FF7D14}" dt="2025-08-21T14:13:11.898" v="92"/>
      <pc:docMkLst>
        <pc:docMk/>
      </pc:docMkLst>
      <pc:sldChg chg="modSp">
        <pc:chgData name="Gry Halvorsen" userId="S::gry.halvorsen@mrfylke.no::20920561-fccf-4b10-9aac-378745f0efc8" providerId="AD" clId="Web-{CFC9C0F9-43B1-C8DB-772F-874291FF7D14}" dt="2025-08-21T14:06:13.939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CFC9C0F9-43B1-C8DB-772F-874291FF7D14}" dt="2025-08-21T14:06:07.798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CFC9C0F9-43B1-C8DB-772F-874291FF7D14}" dt="2025-08-21T14:06:13.939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CFC9C0F9-43B1-C8DB-772F-874291FF7D14}" dt="2025-08-21T14:07:08.221" v="18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CFC9C0F9-43B1-C8DB-772F-874291FF7D14}" dt="2025-08-21T14:07:08.221" v="18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CFC9C0F9-43B1-C8DB-772F-874291FF7D14}" dt="2025-08-21T14:11:49.335" v="85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CFC9C0F9-43B1-C8DB-772F-874291FF7D14}" dt="2025-08-21T14:11:49.335" v="85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CFC9C0F9-43B1-C8DB-772F-874291FF7D14}" dt="2025-08-21T14:11:55.304" v="88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CFC9C0F9-43B1-C8DB-772F-874291FF7D14}" dt="2025-08-21T14:11:55.304" v="88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CFC9C0F9-43B1-C8DB-772F-874291FF7D14}" dt="2025-08-21T14:06:39.580" v="13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CFC9C0F9-43B1-C8DB-772F-874291FF7D14}" dt="2025-08-21T14:06:32.502" v="9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CFC9C0F9-43B1-C8DB-772F-874291FF7D14}" dt="2025-08-21T14:06:39.580" v="13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CFC9C0F9-43B1-C8DB-772F-874291FF7D14}" dt="2025-08-21T14:07:16.924" v="19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CFC9C0F9-43B1-C8DB-772F-874291FF7D14}" dt="2025-08-21T14:07:16.924" v="19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CFC9C0F9-43B1-C8DB-772F-874291FF7D14}" dt="2025-08-21T14:08:21.316" v="20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CFC9C0F9-43B1-C8DB-772F-874291FF7D14}" dt="2025-08-21T14:08:21.316" v="20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CFC9C0F9-43B1-C8DB-772F-874291FF7D14}" dt="2025-08-21T14:12:07.413" v="90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CFC9C0F9-43B1-C8DB-772F-874291FF7D14}" dt="2025-08-21T14:12:07.413" v="90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CFC9C0F9-43B1-C8DB-772F-874291FF7D14}" dt="2025-08-21T14:13:11.898" v="92"/>
        <pc:sldMkLst>
          <pc:docMk/>
          <pc:sldMk cId="1155137859" sldId="300"/>
        </pc:sldMkLst>
      </pc:sldChg>
      <pc:sldChg chg="add">
        <pc:chgData name="Gry Halvorsen" userId="S::gry.halvorsen@mrfylke.no::20920561-fccf-4b10-9aac-378745f0efc8" providerId="AD" clId="Web-{CFC9C0F9-43B1-C8DB-772F-874291FF7D14}" dt="2025-08-21T14:13:01.648" v="91"/>
        <pc:sldMkLst>
          <pc:docMk/>
          <pc:sldMk cId="2089001233" sldId="31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5-27T09-55-33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balanse%202025-05-23T11-18-23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7-30-49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5-27T10-42-20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5-27T12-11-06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5-27T12-11-06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'Ark3'!$B$2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'Ark3'!$A$3:$A$16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'Ark3'!$B$3:$B$16</c:f>
              <c:numCache>
                <c:formatCode>General</c:formatCode>
                <c:ptCount val="14"/>
                <c:pt idx="0">
                  <c:v>4</c:v>
                </c:pt>
                <c:pt idx="1">
                  <c:v>13</c:v>
                </c:pt>
                <c:pt idx="2">
                  <c:v>46</c:v>
                </c:pt>
                <c:pt idx="3">
                  <c:v>46</c:v>
                </c:pt>
                <c:pt idx="4">
                  <c:v>203</c:v>
                </c:pt>
                <c:pt idx="5">
                  <c:v>196</c:v>
                </c:pt>
                <c:pt idx="6">
                  <c:v>206</c:v>
                </c:pt>
                <c:pt idx="7">
                  <c:v>216</c:v>
                </c:pt>
                <c:pt idx="8">
                  <c:v>216</c:v>
                </c:pt>
                <c:pt idx="9">
                  <c:v>402</c:v>
                </c:pt>
                <c:pt idx="10">
                  <c:v>245</c:v>
                </c:pt>
                <c:pt idx="11">
                  <c:v>110</c:v>
                </c:pt>
                <c:pt idx="12">
                  <c:v>35</c:v>
                </c:pt>
                <c:pt idx="1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F-4498-BF3A-1020D9E305B4}"/>
            </c:ext>
          </c:extLst>
        </c:ser>
        <c:ser>
          <c:idx val="1"/>
          <c:order val="1"/>
          <c:tx>
            <c:strRef>
              <c:f>'Ark3'!$C$2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'Ark3'!$A$3:$A$16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'Ark3'!$C$3:$C$16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27</c:v>
                </c:pt>
                <c:pt idx="3">
                  <c:v>51</c:v>
                </c:pt>
                <c:pt idx="4">
                  <c:v>142</c:v>
                </c:pt>
                <c:pt idx="5">
                  <c:v>169</c:v>
                </c:pt>
                <c:pt idx="6">
                  <c:v>214</c:v>
                </c:pt>
                <c:pt idx="7">
                  <c:v>195</c:v>
                </c:pt>
                <c:pt idx="8">
                  <c:v>190</c:v>
                </c:pt>
                <c:pt idx="9">
                  <c:v>321</c:v>
                </c:pt>
                <c:pt idx="10">
                  <c:v>198</c:v>
                </c:pt>
                <c:pt idx="11">
                  <c:v>75</c:v>
                </c:pt>
                <c:pt idx="12">
                  <c:v>25</c:v>
                </c:pt>
                <c:pt idx="1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F-4498-BF3A-1020D9E305B4}"/>
            </c:ext>
          </c:extLst>
        </c:ser>
        <c:ser>
          <c:idx val="2"/>
          <c:order val="2"/>
          <c:tx>
            <c:strRef>
              <c:f>'Ark3'!$D$2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'Ark3'!$D$3:$D$16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28</c:v>
                </c:pt>
                <c:pt idx="3">
                  <c:v>54</c:v>
                </c:pt>
                <c:pt idx="4">
                  <c:v>144</c:v>
                </c:pt>
                <c:pt idx="5">
                  <c:v>170</c:v>
                </c:pt>
                <c:pt idx="6">
                  <c:v>218</c:v>
                </c:pt>
                <c:pt idx="7">
                  <c:v>196</c:v>
                </c:pt>
                <c:pt idx="8">
                  <c:v>189</c:v>
                </c:pt>
                <c:pt idx="9">
                  <c:v>319</c:v>
                </c:pt>
                <c:pt idx="10">
                  <c:v>195</c:v>
                </c:pt>
                <c:pt idx="11">
                  <c:v>72</c:v>
                </c:pt>
                <c:pt idx="12">
                  <c:v>23</c:v>
                </c:pt>
                <c:pt idx="1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F-4498-BF3A-1020D9E30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Personer!$B$27:$D$27</c:f>
              <c:numCache>
                <c:formatCode>0</c:formatCode>
                <c:ptCount val="3"/>
                <c:pt idx="0">
                  <c:v>3309</c:v>
                </c:pt>
                <c:pt idx="1">
                  <c:v>3312</c:v>
                </c:pt>
                <c:pt idx="2">
                  <c:v>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E-4BD6-BE1A-356E0AC394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Boliger5!$B$28:$G$28</c:f>
              <c:numCache>
                <c:formatCode>0</c:formatCode>
                <c:ptCount val="6"/>
                <c:pt idx="0">
                  <c:v>1627</c:v>
                </c:pt>
                <c:pt idx="1">
                  <c:v>173</c:v>
                </c:pt>
                <c:pt idx="2">
                  <c:v>84</c:v>
                </c:pt>
                <c:pt idx="3">
                  <c:v>30</c:v>
                </c:pt>
                <c:pt idx="4">
                  <c:v>46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C-4950-AB24-6894D171EC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Boliger5!$B$28:$O$28</c:f>
              <c:numCache>
                <c:formatCode>0</c:formatCode>
                <c:ptCount val="14"/>
                <c:pt idx="0">
                  <c:v>4</c:v>
                </c:pt>
                <c:pt idx="1">
                  <c:v>13</c:v>
                </c:pt>
                <c:pt idx="2">
                  <c:v>47</c:v>
                </c:pt>
                <c:pt idx="3">
                  <c:v>44</c:v>
                </c:pt>
                <c:pt idx="4">
                  <c:v>204</c:v>
                </c:pt>
                <c:pt idx="5">
                  <c:v>198</c:v>
                </c:pt>
                <c:pt idx="6">
                  <c:v>207</c:v>
                </c:pt>
                <c:pt idx="7">
                  <c:v>212</c:v>
                </c:pt>
                <c:pt idx="8">
                  <c:v>217</c:v>
                </c:pt>
                <c:pt idx="9">
                  <c:v>407</c:v>
                </c:pt>
                <c:pt idx="10">
                  <c:v>246</c:v>
                </c:pt>
                <c:pt idx="11">
                  <c:v>109</c:v>
                </c:pt>
                <c:pt idx="12">
                  <c:v>35</c:v>
                </c:pt>
                <c:pt idx="1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E-4295-BB60-35BF8E6421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9036047001636196E-3"/>
              <c:y val="0.37769922256326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Fullforte!$B$115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Fullforte!$C$115:$AA$115</c:f>
              <c:numCache>
                <c:formatCode>0</c:formatCode>
                <c:ptCount val="25"/>
                <c:pt idx="0">
                  <c:v>6</c:v>
                </c:pt>
                <c:pt idx="1">
                  <c:v>27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2</c:v>
                </c:pt>
                <c:pt idx="7">
                  <c:v>4</c:v>
                </c:pt>
                <c:pt idx="8">
                  <c:v>11</c:v>
                </c:pt>
                <c:pt idx="9">
                  <c:v>4</c:v>
                </c:pt>
                <c:pt idx="10">
                  <c:v>11</c:v>
                </c:pt>
                <c:pt idx="11">
                  <c:v>1</c:v>
                </c:pt>
                <c:pt idx="12">
                  <c:v>5</c:v>
                </c:pt>
                <c:pt idx="13">
                  <c:v>8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13</c:v>
                </c:pt>
                <c:pt idx="18">
                  <c:v>6</c:v>
                </c:pt>
                <c:pt idx="19">
                  <c:v>7</c:v>
                </c:pt>
                <c:pt idx="20">
                  <c:v>3</c:v>
                </c:pt>
                <c:pt idx="21">
                  <c:v>9</c:v>
                </c:pt>
                <c:pt idx="22">
                  <c:v>4</c:v>
                </c:pt>
                <c:pt idx="23">
                  <c:v>3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D-4C19-A1D2-CD2306E85A96}"/>
            </c:ext>
          </c:extLst>
        </c:ser>
        <c:ser>
          <c:idx val="1"/>
          <c:order val="1"/>
          <c:tx>
            <c:strRef>
              <c:f>Fullforte!$B$116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Fullforte!$C$116:$AA$116</c:f>
              <c:numCache>
                <c:formatCode>0</c:formatCode>
                <c:ptCount val="25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3D-4C19-A1D2-CD2306E85A96}"/>
            </c:ext>
          </c:extLst>
        </c:ser>
        <c:ser>
          <c:idx val="2"/>
          <c:order val="2"/>
          <c:tx>
            <c:strRef>
              <c:f>Fullforte!$B$117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Fullforte!$C$117:$AA$117</c:f>
              <c:numCache>
                <c:formatCode>0</c:formatCode>
                <c:ptCount val="25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3D-4C19-A1D2-CD2306E85A96}"/>
            </c:ext>
          </c:extLst>
        </c:ser>
        <c:ser>
          <c:idx val="3"/>
          <c:order val="3"/>
          <c:tx>
            <c:strRef>
              <c:f>Fullforte!$B$118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Fullforte!$C$118:$AA$118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24</c:v>
                </c:pt>
                <c:pt idx="16">
                  <c:v>0</c:v>
                </c:pt>
                <c:pt idx="17">
                  <c:v>0</c:v>
                </c:pt>
                <c:pt idx="18">
                  <c:v>8</c:v>
                </c:pt>
                <c:pt idx="19">
                  <c:v>0</c:v>
                </c:pt>
                <c:pt idx="20">
                  <c:v>0</c:v>
                </c:pt>
                <c:pt idx="21">
                  <c:v>7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3D-4C19-A1D2-CD2306E85A96}"/>
            </c:ext>
          </c:extLst>
        </c:ser>
        <c:ser>
          <c:idx val="4"/>
          <c:order val="4"/>
          <c:tx>
            <c:strRef>
              <c:f>Fullforte!$B$119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Fullforte!$C$119:$AA$119</c:f>
              <c:numCache>
                <c:formatCode>0</c:formatCode>
                <c:ptCount val="25"/>
                <c:pt idx="0">
                  <c:v>0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3D-4C19-A1D2-CD2306E85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442799896916331E-3"/>
              <c:y val="0.384020841581052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NyeBygninger!$D$4</c:f>
              <c:strCache>
                <c:ptCount val="1"/>
                <c:pt idx="0">
                  <c:v>Innanfor fjorårets tettstadsgrensar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NyeBygninger!$C$15:$C$19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NyeBygninger!$D$15:$D$19</c:f>
              <c:numCache>
                <c:formatCode>0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D-42B3-B24C-275107F13AE1}"/>
            </c:ext>
          </c:extLst>
        </c:ser>
        <c:ser>
          <c:idx val="1"/>
          <c:order val="1"/>
          <c:tx>
            <c:strRef>
              <c:f>NyeBygninger!$E$4</c:f>
              <c:strCache>
                <c:ptCount val="1"/>
                <c:pt idx="0">
                  <c:v>I utvidelsen mellom fjorårets og eksisterande tettstadsgrensar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NyeBygninger!$C$15:$C$19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NyeBygninger!$E$15:$E$19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AD-42B3-B24C-275107F13AE1}"/>
            </c:ext>
          </c:extLst>
        </c:ser>
        <c:ser>
          <c:idx val="2"/>
          <c:order val="2"/>
          <c:tx>
            <c:strRef>
              <c:f>NyeBygninger!$F$4</c:f>
              <c:strCache>
                <c:ptCount val="1"/>
                <c:pt idx="0">
                  <c:v>Innan 1 km fra eksisterende tettstad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NyeBygninger!$C$15:$C$19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NyeBygninger!$F$15:$F$19</c:f>
              <c:numCache>
                <c:formatCode>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D-42B3-B24C-275107F13AE1}"/>
            </c:ext>
          </c:extLst>
        </c:ser>
        <c:ser>
          <c:idx val="3"/>
          <c:order val="3"/>
          <c:tx>
            <c:strRef>
              <c:f>NyeBygninger!$G$4</c:f>
              <c:strCache>
                <c:ptCount val="1"/>
                <c:pt idx="0">
                  <c:v>Mellom 1-3 km fra eksisterande tettstad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NyeBygninger!$C$15:$C$19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NyeBygninger!$G$15:$G$19</c:f>
              <c:numCache>
                <c:formatCode>0</c:formatCode>
                <c:ptCount val="5"/>
                <c:pt idx="0">
                  <c:v>5</c:v>
                </c:pt>
                <c:pt idx="1">
                  <c:v>16</c:v>
                </c:pt>
                <c:pt idx="2">
                  <c:v>9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AD-42B3-B24C-275107F13AE1}"/>
            </c:ext>
          </c:extLst>
        </c:ser>
        <c:ser>
          <c:idx val="4"/>
          <c:order val="4"/>
          <c:tx>
            <c:strRef>
              <c:f>NyeBygninger!$H$4</c:f>
              <c:strCache>
                <c:ptCount val="1"/>
                <c:pt idx="0">
                  <c:v>Meir enn 3 km fra eksisterande tettstad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NyeBygninger!$C$15:$C$19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NyeBygninger!$H$15:$H$19</c:f>
              <c:numCache>
                <c:formatCode>0</c:formatCode>
                <c:ptCount val="5"/>
                <c:pt idx="0">
                  <c:v>34</c:v>
                </c:pt>
                <c:pt idx="1">
                  <c:v>206</c:v>
                </c:pt>
                <c:pt idx="2">
                  <c:v>34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AD-42B3-B24C-275107F13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3515807"/>
        <c:axId val="1653516287"/>
      </c:barChart>
      <c:catAx>
        <c:axId val="165351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3516287"/>
        <c:crosses val="autoZero"/>
        <c:auto val="1"/>
        <c:lblAlgn val="ctr"/>
        <c:lblOffset val="100"/>
        <c:noMultiLvlLbl val="0"/>
      </c:catAx>
      <c:valAx>
        <c:axId val="165351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nye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6.3919064403112139E-3"/>
              <c:y val="0.34364488091060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351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NyeBygninger!$C$15:$D$15</c:f>
              <c:strCache>
                <c:ptCount val="2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NyeBygninger!$E$15:$M$15</c:f>
              <c:numCache>
                <c:formatCode>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12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E-4FCD-A78F-5EA6D4763066}"/>
            </c:ext>
          </c:extLst>
        </c:ser>
        <c:ser>
          <c:idx val="1"/>
          <c:order val="1"/>
          <c:tx>
            <c:strRef>
              <c:f>NyeBygninger!$C$16:$D$16</c:f>
              <c:strCache>
                <c:ptCount val="2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NyeBygninger!$E$16:$M$16</c:f>
              <c:numCache>
                <c:formatCode>0</c:formatCode>
                <c:ptCount val="9"/>
                <c:pt idx="0">
                  <c:v>7</c:v>
                </c:pt>
                <c:pt idx="1">
                  <c:v>10</c:v>
                </c:pt>
                <c:pt idx="2">
                  <c:v>60</c:v>
                </c:pt>
                <c:pt idx="3">
                  <c:v>33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DE-4FCD-A78F-5EA6D4763066}"/>
            </c:ext>
          </c:extLst>
        </c:ser>
        <c:ser>
          <c:idx val="2"/>
          <c:order val="2"/>
          <c:tx>
            <c:strRef>
              <c:f>NyeBygninger!$C$17:$D$17</c:f>
              <c:strCache>
                <c:ptCount val="2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NyeBygninger!$E$17:$M$17</c:f>
              <c:numCache>
                <c:formatCode>0</c:formatCode>
                <c:ptCount val="9"/>
                <c:pt idx="0">
                  <c:v>2</c:v>
                </c:pt>
                <c:pt idx="1">
                  <c:v>8</c:v>
                </c:pt>
                <c:pt idx="2">
                  <c:v>18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DE-4FCD-A78F-5EA6D4763066}"/>
            </c:ext>
          </c:extLst>
        </c:ser>
        <c:ser>
          <c:idx val="3"/>
          <c:order val="3"/>
          <c:tx>
            <c:strRef>
              <c:f>NyeBygninger!$C$18:$D$18</c:f>
              <c:strCache>
                <c:ptCount val="2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NyeBygninger!$E$18:$M$18</c:f>
              <c:numCache>
                <c:formatCode>0</c:formatCode>
                <c:ptCount val="9"/>
                <c:pt idx="0">
                  <c:v>3</c:v>
                </c:pt>
                <c:pt idx="1">
                  <c:v>2</c:v>
                </c:pt>
                <c:pt idx="2">
                  <c:v>14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DE-4FCD-A78F-5EA6D4763066}"/>
            </c:ext>
          </c:extLst>
        </c:ser>
        <c:ser>
          <c:idx val="4"/>
          <c:order val="4"/>
          <c:tx>
            <c:strRef>
              <c:f>NyeBygninger!$C$19:$D$19</c:f>
              <c:strCache>
                <c:ptCount val="2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NyeBygninger!$E$19:$M$19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DE-4FCD-A78F-5EA6D4763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36405039"/>
        <c:axId val="1436414639"/>
      </c:barChart>
      <c:catAx>
        <c:axId val="143640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414639"/>
        <c:crosses val="autoZero"/>
        <c:auto val="1"/>
        <c:lblAlgn val="ctr"/>
        <c:lblOffset val="100"/>
        <c:noMultiLvlLbl val="0"/>
      </c:catAx>
      <c:valAx>
        <c:axId val="143641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5804899387576569E-3"/>
              <c:y val="0.307762419985271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40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3793263624957"/>
          <c:y val="8.1859612589748595E-2"/>
          <c:w val="0.81450797442463407"/>
          <c:h val="0.70403295636567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SamletInntekt!$A$72</c:f>
              <c:strCache>
                <c:ptCount val="1"/>
                <c:pt idx="0">
                  <c:v>Aure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SamletInntekt!$B$72:$F$72</c:f>
              <c:numCache>
                <c:formatCode>0</c:formatCode>
                <c:ptCount val="5"/>
                <c:pt idx="0">
                  <c:v>764000</c:v>
                </c:pt>
                <c:pt idx="1">
                  <c:v>441000</c:v>
                </c:pt>
                <c:pt idx="2">
                  <c:v>926000</c:v>
                </c:pt>
                <c:pt idx="3">
                  <c:v>1345000</c:v>
                </c:pt>
                <c:pt idx="4">
                  <c:v>668000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C-49FF-969E-7F46DDA29FA3}"/>
            </c:ext>
          </c:extLst>
        </c:ser>
        <c:ser>
          <c:idx val="1"/>
          <c:order val="1"/>
          <c:tx>
            <c:strRef>
              <c:f>SamletInntekt!$A$73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FBA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SamletInntekt!$B$73:$F$73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C-49FF-969E-7F46DDA29FA3}"/>
            </c:ext>
          </c:extLst>
        </c:ser>
        <c:ser>
          <c:idx val="2"/>
          <c:order val="2"/>
          <c:tx>
            <c:strRef>
              <c:f>SamletInntekt!$A$74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SamletInntekt!$B$74:$F$74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3C-49FF-969E-7F46DDA29F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3.7527399433956799E-3"/>
              <c:y val="0.386935125082815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Aure!$B$1</c:f>
              <c:strCache>
                <c:ptCount val="1"/>
                <c:pt idx="0">
                  <c:v>Små bustadar (&gt;80 kvm)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Aure!$A$2:$A$26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Aure!$B$2:$B$26</c:f>
              <c:numCache>
                <c:formatCode>General</c:formatCode>
                <c:ptCount val="2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-1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2F-4AE7-98F7-C52E321FBEA5}"/>
            </c:ext>
          </c:extLst>
        </c:ser>
        <c:ser>
          <c:idx val="1"/>
          <c:order val="1"/>
          <c:tx>
            <c:strRef>
              <c:f>Aure!$C$1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Aure!$A$2:$A$26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Aure!$C$2:$C$26</c:f>
              <c:numCache>
                <c:formatCode>General</c:formatCode>
                <c:ptCount val="25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-1</c:v>
                </c:pt>
                <c:pt idx="8">
                  <c:v>0</c:v>
                </c:pt>
                <c:pt idx="9">
                  <c:v>0</c:v>
                </c:pt>
                <c:pt idx="10">
                  <c:v>-1</c:v>
                </c:pt>
                <c:pt idx="11">
                  <c:v>0</c:v>
                </c:pt>
                <c:pt idx="12">
                  <c:v>-1</c:v>
                </c:pt>
                <c:pt idx="13">
                  <c:v>1</c:v>
                </c:pt>
                <c:pt idx="14">
                  <c:v>-2</c:v>
                </c:pt>
                <c:pt idx="15">
                  <c:v>-1</c:v>
                </c:pt>
                <c:pt idx="16">
                  <c:v>-1</c:v>
                </c:pt>
                <c:pt idx="17">
                  <c:v>0</c:v>
                </c:pt>
                <c:pt idx="18">
                  <c:v>-1</c:v>
                </c:pt>
                <c:pt idx="19">
                  <c:v>-1</c:v>
                </c:pt>
                <c:pt idx="20">
                  <c:v>-2</c:v>
                </c:pt>
                <c:pt idx="21">
                  <c:v>-2</c:v>
                </c:pt>
                <c:pt idx="22">
                  <c:v>-1</c:v>
                </c:pt>
                <c:pt idx="23">
                  <c:v>-3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2F-4AE7-98F7-C52E321FBEA5}"/>
            </c:ext>
          </c:extLst>
        </c:ser>
        <c:ser>
          <c:idx val="2"/>
          <c:order val="2"/>
          <c:tx>
            <c:strRef>
              <c:f>Aure!$D$1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Aure!$A$2:$A$26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Aure!$D$2:$D$26</c:f>
              <c:numCache>
                <c:formatCode>General</c:formatCode>
                <c:ptCount val="25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-1</c:v>
                </c:pt>
                <c:pt idx="9">
                  <c:v>0</c:v>
                </c:pt>
                <c:pt idx="10">
                  <c:v>-2</c:v>
                </c:pt>
                <c:pt idx="11">
                  <c:v>-1</c:v>
                </c:pt>
                <c:pt idx="12">
                  <c:v>-2</c:v>
                </c:pt>
                <c:pt idx="13">
                  <c:v>0</c:v>
                </c:pt>
                <c:pt idx="14">
                  <c:v>-2</c:v>
                </c:pt>
                <c:pt idx="15">
                  <c:v>-1</c:v>
                </c:pt>
                <c:pt idx="16">
                  <c:v>-1</c:v>
                </c:pt>
                <c:pt idx="17">
                  <c:v>0</c:v>
                </c:pt>
                <c:pt idx="18">
                  <c:v>-3</c:v>
                </c:pt>
                <c:pt idx="19">
                  <c:v>0</c:v>
                </c:pt>
                <c:pt idx="20">
                  <c:v>-2</c:v>
                </c:pt>
                <c:pt idx="21">
                  <c:v>-2</c:v>
                </c:pt>
                <c:pt idx="22">
                  <c:v>-2</c:v>
                </c:pt>
                <c:pt idx="23">
                  <c:v>-3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2F-4AE7-98F7-C52E321FB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937887"/>
        <c:axId val="1303938847"/>
      </c:lineChart>
      <c:catAx>
        <c:axId val="1303937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3938847"/>
        <c:crosses val="autoZero"/>
        <c:auto val="1"/>
        <c:lblAlgn val="ctr"/>
        <c:lblOffset val="100"/>
        <c:noMultiLvlLbl val="0"/>
      </c:catAx>
      <c:valAx>
        <c:axId val="130393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393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'Ark7'!$F$2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CC-4E1D-B4A2-8642601F60E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'Ark7'!$E$3:$E$28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'Ark7'!$F$3:$F$28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100.86124401913877</c:v>
                </c:pt>
                <c:pt idx="2">
                  <c:v>100.47846889952152</c:v>
                </c:pt>
                <c:pt idx="3">
                  <c:v>99.712918660287087</c:v>
                </c:pt>
                <c:pt idx="4">
                  <c:v>99.330143540669852</c:v>
                </c:pt>
                <c:pt idx="5">
                  <c:v>99.330143540669852</c:v>
                </c:pt>
                <c:pt idx="6">
                  <c:v>97.703349282296642</c:v>
                </c:pt>
                <c:pt idx="7">
                  <c:v>97.511961722488039</c:v>
                </c:pt>
                <c:pt idx="8">
                  <c:v>96.746411483253596</c:v>
                </c:pt>
                <c:pt idx="9">
                  <c:v>95.502392344497608</c:v>
                </c:pt>
                <c:pt idx="10">
                  <c:v>94.832535885167474</c:v>
                </c:pt>
                <c:pt idx="11">
                  <c:v>93.205741626794264</c:v>
                </c:pt>
                <c:pt idx="12">
                  <c:v>92.057416267942585</c:v>
                </c:pt>
                <c:pt idx="13">
                  <c:v>90.622009569377994</c:v>
                </c:pt>
                <c:pt idx="14">
                  <c:v>89.473684210526315</c:v>
                </c:pt>
                <c:pt idx="15">
                  <c:v>88.708133971291872</c:v>
                </c:pt>
                <c:pt idx="16">
                  <c:v>88.133971291866033</c:v>
                </c:pt>
                <c:pt idx="17">
                  <c:v>87.081339712918663</c:v>
                </c:pt>
                <c:pt idx="18">
                  <c:v>87.846889952153106</c:v>
                </c:pt>
                <c:pt idx="19">
                  <c:v>87.368421052631589</c:v>
                </c:pt>
                <c:pt idx="20">
                  <c:v>87.655502392344502</c:v>
                </c:pt>
                <c:pt idx="21">
                  <c:v>87.464114832535884</c:v>
                </c:pt>
                <c:pt idx="22">
                  <c:v>86.79425837320575</c:v>
                </c:pt>
                <c:pt idx="23">
                  <c:v>85.933014354066984</c:v>
                </c:pt>
                <c:pt idx="24">
                  <c:v>85.74162679425838</c:v>
                </c:pt>
                <c:pt idx="25">
                  <c:v>85.645933014354071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CC-4E1D-B4A2-8642601F60E2}"/>
            </c:ext>
          </c:extLst>
        </c:ser>
        <c:ser>
          <c:idx val="1"/>
          <c:order val="1"/>
          <c:tx>
            <c:strRef>
              <c:f>'Ark7'!$G$2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CC-4E1D-B4A2-8642601F60E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CC-4E1D-B4A2-8642601F60E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'Ark7'!$E$3:$E$28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'Ark7'!$G$3:$G$28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100.81168831168831</c:v>
                </c:pt>
                <c:pt idx="2">
                  <c:v>103.89610389610388</c:v>
                </c:pt>
                <c:pt idx="3">
                  <c:v>106.16883116883118</c:v>
                </c:pt>
                <c:pt idx="4">
                  <c:v>107.3051948051948</c:v>
                </c:pt>
                <c:pt idx="5">
                  <c:v>107.95454545454545</c:v>
                </c:pt>
                <c:pt idx="6">
                  <c:v>111.03896103896105</c:v>
                </c:pt>
                <c:pt idx="7">
                  <c:v>111.20129870129871</c:v>
                </c:pt>
                <c:pt idx="8">
                  <c:v>111.85064935064935</c:v>
                </c:pt>
                <c:pt idx="9">
                  <c:v>114.6103896103896</c:v>
                </c:pt>
                <c:pt idx="10">
                  <c:v>114.93506493506493</c:v>
                </c:pt>
                <c:pt idx="11">
                  <c:v>117.20779220779221</c:v>
                </c:pt>
                <c:pt idx="12">
                  <c:v>119.15584415584415</c:v>
                </c:pt>
                <c:pt idx="13">
                  <c:v>122.07792207792207</c:v>
                </c:pt>
                <c:pt idx="14">
                  <c:v>124.02597402597402</c:v>
                </c:pt>
                <c:pt idx="15">
                  <c:v>124.51298701298701</c:v>
                </c:pt>
                <c:pt idx="16">
                  <c:v>125.48701298701299</c:v>
                </c:pt>
                <c:pt idx="17">
                  <c:v>125.48701298701299</c:v>
                </c:pt>
                <c:pt idx="18">
                  <c:v>125.48701298701299</c:v>
                </c:pt>
                <c:pt idx="19">
                  <c:v>125.48701298701299</c:v>
                </c:pt>
                <c:pt idx="20">
                  <c:v>124.35064935064935</c:v>
                </c:pt>
                <c:pt idx="21">
                  <c:v>123.70129870129871</c:v>
                </c:pt>
                <c:pt idx="22">
                  <c:v>124.51298701298701</c:v>
                </c:pt>
                <c:pt idx="23">
                  <c:v>125.16233766233766</c:v>
                </c:pt>
                <c:pt idx="24">
                  <c:v>124.51298701298701</c:v>
                </c:pt>
                <c:pt idx="25">
                  <c:v>125.16233766233766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3CC-4E1D-B4A2-8642601F6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Aure!$B$2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Aure!$A$3:$A$16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Aure!$B$3:$B$16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20</c:v>
                </c:pt>
                <c:pt idx="4">
                  <c:v>46</c:v>
                </c:pt>
                <c:pt idx="5">
                  <c:v>60</c:v>
                </c:pt>
                <c:pt idx="6">
                  <c:v>87</c:v>
                </c:pt>
                <c:pt idx="7">
                  <c:v>76</c:v>
                </c:pt>
                <c:pt idx="8">
                  <c:v>69</c:v>
                </c:pt>
                <c:pt idx="9">
                  <c:v>124</c:v>
                </c:pt>
                <c:pt idx="10">
                  <c:v>75</c:v>
                </c:pt>
                <c:pt idx="11">
                  <c:v>21</c:v>
                </c:pt>
                <c:pt idx="12">
                  <c:v>3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7-45A5-8400-B6C94FFD9661}"/>
            </c:ext>
          </c:extLst>
        </c:ser>
        <c:ser>
          <c:idx val="1"/>
          <c:order val="1"/>
          <c:tx>
            <c:strRef>
              <c:f>Aure!$C$2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Aure!$A$3:$A$16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Aure!$C$3:$C$16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31</c:v>
                </c:pt>
                <c:pt idx="4">
                  <c:v>62</c:v>
                </c:pt>
                <c:pt idx="5">
                  <c:v>75</c:v>
                </c:pt>
                <c:pt idx="6">
                  <c:v>110</c:v>
                </c:pt>
                <c:pt idx="7">
                  <c:v>92</c:v>
                </c:pt>
                <c:pt idx="8">
                  <c:v>84</c:v>
                </c:pt>
                <c:pt idx="9">
                  <c:v>149</c:v>
                </c:pt>
                <c:pt idx="10">
                  <c:v>86</c:v>
                </c:pt>
                <c:pt idx="11">
                  <c:v>26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7-45A5-8400-B6C94FFD9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7-4C93-B5BE-121F79654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7-4C93-B5BE-121F79654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7-4C93-B5BE-121F79654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7-4C93-B5BE-121F796549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7-4C93-B5BE-121F796549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7-4C93-B5BE-121F796549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7-4C93-B5BE-121F796549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7-4C93-B5BE-121F796549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7-4C93-B5BE-121F796549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7-4C93-B5BE-121F796549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07-4C93-B5BE-121F796549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7-4C93-B5BE-121F796549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Aure!$A$5:$A$10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Aure!$B$5:$B$10</c:f>
              <c:numCache>
                <c:formatCode>General</c:formatCode>
                <c:ptCount val="6"/>
                <c:pt idx="0">
                  <c:v>691</c:v>
                </c:pt>
                <c:pt idx="1">
                  <c:v>542</c:v>
                </c:pt>
                <c:pt idx="2">
                  <c:v>191</c:v>
                </c:pt>
                <c:pt idx="3">
                  <c:v>147</c:v>
                </c:pt>
                <c:pt idx="4">
                  <c:v>67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7-4C93-B5BE-121F79654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7-4C93-B5BE-121F79654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7-4C93-B5BE-121F79654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7-4C93-B5BE-121F79654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7-4C93-B5BE-121F796549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7-4C93-B5BE-121F796549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7-4C93-B5BE-121F796549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7-4C93-B5BE-121F796549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7-4C93-B5BE-121F796549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7-4C93-B5BE-121F796549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7-4C93-B5BE-121F796549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07-4C93-B5BE-121F796549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7-4C93-B5BE-121F796549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Aure!$F$5:$F$10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Aure!$G$5:$G$10</c:f>
              <c:numCache>
                <c:formatCode>General</c:formatCode>
                <c:ptCount val="6"/>
                <c:pt idx="0">
                  <c:v>724</c:v>
                </c:pt>
                <c:pt idx="1">
                  <c:v>550</c:v>
                </c:pt>
                <c:pt idx="2">
                  <c:v>173</c:v>
                </c:pt>
                <c:pt idx="3">
                  <c:v>132</c:v>
                </c:pt>
                <c:pt idx="4">
                  <c:v>62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7-4C93-B5BE-121F79654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415669550183134"/>
          <c:y val="0.10523533647593168"/>
          <c:w val="0.8286607392658053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Personer!$B$28:$F$28</c:f>
              <c:numCache>
                <c:formatCode>0.0</c:formatCode>
                <c:ptCount val="5"/>
                <c:pt idx="0">
                  <c:v>19</c:v>
                </c:pt>
                <c:pt idx="1">
                  <c:v>32.5</c:v>
                </c:pt>
                <c:pt idx="2">
                  <c:v>18</c:v>
                </c:pt>
                <c:pt idx="3">
                  <c:v>16.899999999999999</c:v>
                </c:pt>
                <c:pt idx="4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6-4F80-A00F-9A89F19E12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5.0033599951649112E-3"/>
              <c:y val="0.42719789038997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Personer!$B$64</c:f>
              <c:numCache>
                <c:formatCode>0.0</c:formatCode>
                <c:ptCount val="1"/>
                <c:pt idx="0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7-48DB-B91E-23AEBAEBB315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Personer!$C$64</c:f>
              <c:numCache>
                <c:formatCode>0.0</c:formatCode>
                <c:ptCount val="1"/>
                <c:pt idx="0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27-48DB-B91E-23AEBAEBB315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Personer!$D$64</c:f>
              <c:numCache>
                <c:formatCode>0.0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27-48DB-B91E-23AEBAEBB315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Personer!$E$64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27-48DB-B91E-23AEBAEBB315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Personer!$F$64</c:f>
              <c:numCache>
                <c:formatCode>0.0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27-48DB-B91E-23AEBAEBB3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Familier!$B$28:$G$28</c:f>
              <c:numCache>
                <c:formatCode>0</c:formatCode>
                <c:ptCount val="6"/>
                <c:pt idx="0">
                  <c:v>782</c:v>
                </c:pt>
                <c:pt idx="1">
                  <c:v>261</c:v>
                </c:pt>
                <c:pt idx="2">
                  <c:v>62</c:v>
                </c:pt>
                <c:pt idx="3">
                  <c:v>458</c:v>
                </c:pt>
                <c:pt idx="4">
                  <c:v>94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D-40C9-BD20-DA2B51D2FF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0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72674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00747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94574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368210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64256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82110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38053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Aure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Aure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4E15041C-4BE9-72AD-2AC7-51DBB4D263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5981455"/>
              </p:ext>
            </p:extLst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C210678F-AD2A-D7F2-C4F4-24A30C1BCFA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2767470"/>
              </p:ext>
            </p:extLst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Aure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/>
              <a:t>Aure syner å ha meir enn </a:t>
            </a:r>
            <a:r>
              <a:rPr lang="nn-NO" sz="1500" b="1" dirty="0"/>
              <a:t>tilstrekkeleg tal bustadar </a:t>
            </a:r>
            <a:r>
              <a:rPr lang="nn-NO" sz="1500" b="1" dirty="0" err="1"/>
              <a:t>ift</a:t>
            </a:r>
            <a:r>
              <a:rPr lang="nn-NO" sz="1500" b="1" dirty="0"/>
              <a:t>. forventa etterspørsel </a:t>
            </a:r>
            <a:r>
              <a:rPr lang="nn-NO" sz="1500" dirty="0"/>
              <a:t>frå hushaldingane i åra framover, gitt at alle tilgjengelege nyttast som bustad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Samstundes er ein nokså stor del av bustadane (21 %) ikkje dekt opp av tal på hushald i kommunen, og står truleg difor enten tomme eller nyttast som fritidsbustad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/>
              <a:t>Den relativt største etterspørselsveksten blant hushaldingane for bustadar er forventa å vere i små og middels store bustadar, mens etterspørselen etter store bustadar er forventa å vere mindre mot 2050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Eit gjennomsnittleg hushald i Aure vil mot 2050 bestå av færre personar enn i dag. Det aukar summen av etterspurde bustadar ut over folketalsprognosane</a:t>
            </a:r>
            <a:br>
              <a:rPr lang="nn-NO" sz="1300" dirty="0"/>
            </a:br>
            <a:endParaRPr lang="nn-NO" sz="13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bustadetterspørsel</a:t>
            </a:r>
          </a:p>
          <a:p>
            <a:pPr lvl="1"/>
            <a:r>
              <a:rPr lang="nn-NO" sz="1300" dirty="0"/>
              <a:t>I 2050 anslår prognosane at det vil vere 14,6 % færre hushald med kontaktperson under 67 år som etterspør bustadar i Aure samanlikna med i dag, mens det vil vere 25,2 % fleire eldre-hushald (kontaktperson 67+ år) som etterspør bustadar i kommunen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Aure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kart, diagram, skjermbilde&#10;&#10;KI-generert innhold kan være feil.">
            <a:extLst>
              <a:ext uri="{FF2B5EF4-FFF2-40B4-BE49-F238E27FC236}">
                <a16:creationId xmlns:a16="http://schemas.microsoft.com/office/drawing/2014/main" id="{BA13E417-EB02-B251-9059-18963A164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689256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495936" y="4833215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Aure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8818" y="469337"/>
            <a:ext cx="3503859" cy="40240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Aure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Aure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2 022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1 605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21 %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Aure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7E9EBC51-0474-99B9-5C27-0923E2C99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Aure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Aure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Aure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3EAEAF0-ADE8-D9AC-1B6E-62016E7BB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5" y="1212324"/>
            <a:ext cx="4476298" cy="279307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49EC347-47C4-0583-723D-D63A8FF0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907" y="1091747"/>
            <a:ext cx="4052093" cy="30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92706"/>
              </p:ext>
            </p:extLst>
          </p:nvPr>
        </p:nvGraphicFramePr>
        <p:xfrm>
          <a:off x="103909" y="127723"/>
          <a:ext cx="4599709" cy="429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900614"/>
              </p:ext>
            </p:extLst>
          </p:nvPr>
        </p:nvGraphicFramePr>
        <p:xfrm>
          <a:off x="4703617" y="127723"/>
          <a:ext cx="4336474" cy="429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806719"/>
              </p:ext>
            </p:extLst>
          </p:nvPr>
        </p:nvGraphicFramePr>
        <p:xfrm>
          <a:off x="158129" y="921275"/>
          <a:ext cx="8786491" cy="354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547122"/>
              </p:ext>
            </p:extLst>
          </p:nvPr>
        </p:nvGraphicFramePr>
        <p:xfrm>
          <a:off x="354958" y="976277"/>
          <a:ext cx="8393042" cy="353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489003"/>
              </p:ext>
            </p:extLst>
          </p:nvPr>
        </p:nvGraphicFramePr>
        <p:xfrm>
          <a:off x="213981" y="907525"/>
          <a:ext cx="8627511" cy="349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374041"/>
              </p:ext>
            </p:extLst>
          </p:nvPr>
        </p:nvGraphicFramePr>
        <p:xfrm>
          <a:off x="213981" y="835678"/>
          <a:ext cx="8716037" cy="369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66180" cy="585031"/>
          </a:xfrm>
        </p:spPr>
        <p:txBody>
          <a:bodyPr/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403744"/>
              </p:ext>
            </p:extLst>
          </p:nvPr>
        </p:nvGraphicFramePr>
        <p:xfrm>
          <a:off x="213981" y="896234"/>
          <a:ext cx="8645404" cy="36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3" y="206375"/>
            <a:ext cx="8317407" cy="431342"/>
          </a:xfrm>
        </p:spPr>
        <p:txBody>
          <a:bodyPr>
            <a:normAutofit fontScale="90000"/>
          </a:bodyPr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C265F555-EE3F-2475-0DE8-EF4F5D995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568999"/>
              </p:ext>
            </p:extLst>
          </p:nvPr>
        </p:nvGraphicFramePr>
        <p:xfrm>
          <a:off x="127168" y="637718"/>
          <a:ext cx="8802851" cy="384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33DD7016-9D87-BAC5-1FF0-16C2BF98D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140350"/>
              </p:ext>
            </p:extLst>
          </p:nvPr>
        </p:nvGraphicFramePr>
        <p:xfrm>
          <a:off x="457200" y="1063626"/>
          <a:ext cx="822960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08734"/>
          </a:xfrm>
        </p:spPr>
        <p:txBody>
          <a:bodyPr>
            <a:normAutofit fontScale="90000"/>
          </a:bodyPr>
          <a:lstStyle/>
          <a:p>
            <a:r>
              <a:rPr lang="nb-NO" dirty="0"/>
              <a:t>Median </a:t>
            </a:r>
            <a:r>
              <a:rPr lang="nb-NO" dirty="0" err="1"/>
              <a:t>hushaldsinntekt</a:t>
            </a:r>
            <a:r>
              <a:rPr lang="nb-NO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Aure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7084611" y="1063625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2 041 833</a:t>
            </a:r>
          </a:p>
          <a:p>
            <a:pPr algn="ctr"/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2,7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4,6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2,2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1,5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226887"/>
              </p:ext>
            </p:extLst>
          </p:nvPr>
        </p:nvGraphicFramePr>
        <p:xfrm>
          <a:off x="213982" y="914400"/>
          <a:ext cx="6768388" cy="381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Aure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53100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B7CA50-FCC6-5BB4-EF3B-CE2DFEE9B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7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5672323-DE8F-137A-215D-1AE83E171F6B}"/>
              </a:ext>
            </a:extLst>
          </p:cNvPr>
          <p:cNvSpPr txBox="1"/>
          <p:nvPr/>
        </p:nvSpPr>
        <p:spPr>
          <a:xfrm>
            <a:off x="368217" y="4673520"/>
            <a:ext cx="2429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Aure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</a:t>
            </a:r>
            <a:r>
              <a:rPr lang="nn-NO" sz="2800" noProof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bustadsbehov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>
                <a:latin typeface="Poppins"/>
                <a:cs typeface="Poppins"/>
              </a:rPr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Modellens verkemåte</a:t>
            </a:r>
            <a:br>
              <a:rPr lang="nn-NO" sz="1600" dirty="0"/>
            </a:br>
            <a:r>
              <a:rPr lang="nn-NO" sz="1200" dirty="0">
                <a:latin typeface="Poppins"/>
                <a:cs typeface="Poppins"/>
              </a:rPr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</a:t>
            </a:r>
            <a:r>
              <a:rPr lang="nn-NO" sz="1100" i="1" dirty="0" err="1">
                <a:latin typeface="Poppins"/>
                <a:cs typeface="Poppins"/>
              </a:rPr>
              <a:t>sentralitet</a:t>
            </a:r>
            <a:endParaRPr lang="nn-NO" sz="1100" i="1" dirty="0">
              <a:latin typeface="Poppins"/>
              <a:cs typeface="Poppins"/>
            </a:endParaRPr>
          </a:p>
          <a:p>
            <a:r>
              <a:rPr lang="nn-NO" sz="1100" i="1" dirty="0">
                <a:latin typeface="Poppins SemiBold"/>
                <a:cs typeface="Poppins SemiBold"/>
              </a:rPr>
              <a:t>Bustadbalanse</a:t>
            </a:r>
            <a:r>
              <a:rPr lang="nn-NO" sz="1100" i="1" dirty="0">
                <a:latin typeface="Poppins"/>
                <a:cs typeface="Poppins"/>
              </a:rPr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>
                <a:latin typeface="Poppins"/>
                <a:cs typeface="Poppins"/>
              </a:rPr>
              <a:t> </a:t>
            </a:r>
            <a:endParaRPr lang="nn-NO" sz="1400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NB!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Aure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312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834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818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247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65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253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768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774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646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635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183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Aure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17BC-D241-627E-E470-F8C335F9C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FD1C02-839B-12EE-B36D-0374D4D8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F274C0B-BE5B-270C-0C11-F997AA863DD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F26A5FC-3F43-5D42-A14C-0052BD6E8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B850220D-938E-7D58-D099-7F93797354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Aure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1489781-5B8E-D04C-23EB-4219831295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7E81CCB-71B0-BF66-AFF7-B367380B7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72502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446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Aure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D840A155-708A-823D-8379-2D4FEEB3E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15355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Aure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75D50E43-74FB-8FE9-6C36-FE8A6B0E9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43201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Aure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-14,6 %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+25,2 %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07C661B1-A0DC-3536-0774-B22D7CD74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99333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E08A15-82AF-4462-8BE3-96A7D6911ACD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17335C-1737-4518-ABF9-79F6A69CE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31</TotalTime>
  <Words>1062</Words>
  <Application>Microsoft Office PowerPoint</Application>
  <PresentationFormat>Skjermfremvisning (16:9)</PresentationFormat>
  <Paragraphs>211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Aure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Aure</vt:lpstr>
      <vt:lpstr>PowerPoint-presentasjon</vt:lpstr>
      <vt:lpstr>PowerPoint-presentasjon</vt:lpstr>
      <vt:lpstr>Aure har fleire bustadar enn hushald</vt:lpstr>
      <vt:lpstr>Flytting til/frå Aure etter alder 2020-2024</vt:lpstr>
      <vt:lpstr>Største flyttestraumar til/frå Aure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34</cp:revision>
  <dcterms:created xsi:type="dcterms:W3CDTF">2022-12-19T14:26:47Z</dcterms:created>
  <dcterms:modified xsi:type="dcterms:W3CDTF">2025-08-31T18:22:41Z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