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79BB6-F2E0-4192-8279-A37E6A353CDA}" v="19" dt="2025-08-31T18:26:15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 Tranmæl" userId="dc99418e-6817-4331-86b2-1a32ab61fd79" providerId="ADAL" clId="{6219E21C-8F76-4C1B-9D1F-9FBAA59459FE}"/>
    <pc:docChg chg="custSel modSld">
      <pc:chgData name="Even Tranmæl" userId="dc99418e-6817-4331-86b2-1a32ab61fd79" providerId="ADAL" clId="{6219E21C-8F76-4C1B-9D1F-9FBAA59459FE}" dt="2025-08-11T11:42:31.647" v="5" actId="478"/>
      <pc:docMkLst>
        <pc:docMk/>
      </pc:docMkLst>
      <pc:sldChg chg="addSp delSp modSp mod">
        <pc:chgData name="Even Tranmæl" userId="dc99418e-6817-4331-86b2-1a32ab61fd79" providerId="ADAL" clId="{6219E21C-8F76-4C1B-9D1F-9FBAA59459FE}" dt="2025-08-11T11:42:31.647" v="5" actId="478"/>
        <pc:sldMkLst>
          <pc:docMk/>
          <pc:sldMk cId="2224147455" sldId="280"/>
        </pc:sldMkLst>
        <pc:picChg chg="add mod ord">
          <ac:chgData name="Even Tranmæl" userId="dc99418e-6817-4331-86b2-1a32ab61fd79" providerId="ADAL" clId="{6219E21C-8F76-4C1B-9D1F-9FBAA59459FE}" dt="2025-08-11T11:42:26.542" v="4" actId="167"/>
          <ac:picMkLst>
            <pc:docMk/>
            <pc:sldMk cId="2224147455" sldId="280"/>
            <ac:picMk id="7" creationId="{2781BC51-4930-EA7E-AF30-CBF429DEC512}"/>
          </ac:picMkLst>
        </pc:picChg>
      </pc:sldChg>
    </pc:docChg>
  </pc:docChgLst>
  <pc:docChgLst>
    <pc:chgData name="Jomar Sæterøy Maridal" userId="208828a4-37e1-46b2-ad3f-fb1dea7a7b40" providerId="ADAL" clId="{7729BF2E-14BE-474B-A11E-E55C364A6DB8}"/>
    <pc:docChg chg="custSel modSld">
      <pc:chgData name="Jomar Sæterøy Maridal" userId="208828a4-37e1-46b2-ad3f-fb1dea7a7b40" providerId="ADAL" clId="{7729BF2E-14BE-474B-A11E-E55C364A6DB8}" dt="2025-08-19T13:13:55.189" v="373" actId="1076"/>
      <pc:docMkLst>
        <pc:docMk/>
      </pc:docMkLst>
      <pc:sldChg chg="modSp mod">
        <pc:chgData name="Jomar Sæterøy Maridal" userId="208828a4-37e1-46b2-ad3f-fb1dea7a7b40" providerId="ADAL" clId="{7729BF2E-14BE-474B-A11E-E55C364A6DB8}" dt="2025-08-19T11:49:53.060" v="319" actId="20577"/>
        <pc:sldMkLst>
          <pc:docMk/>
          <pc:sldMk cId="3282931839" sldId="261"/>
        </pc:sldMkLst>
        <pc:spChg chg="mod">
          <ac:chgData name="Jomar Sæterøy Maridal" userId="208828a4-37e1-46b2-ad3f-fb1dea7a7b40" providerId="ADAL" clId="{7729BF2E-14BE-474B-A11E-E55C364A6DB8}" dt="2025-08-19T11:49:53.060" v="319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Jomar Sæterøy Maridal" userId="208828a4-37e1-46b2-ad3f-fb1dea7a7b40" providerId="ADAL" clId="{7729BF2E-14BE-474B-A11E-E55C364A6DB8}" dt="2025-08-19T12:09:12.603" v="343" actId="207"/>
        <pc:sldMkLst>
          <pc:docMk/>
          <pc:sldMk cId="2728337470" sldId="262"/>
        </pc:sldMkLst>
        <pc:spChg chg="mod">
          <ac:chgData name="Jomar Sæterøy Maridal" userId="208828a4-37e1-46b2-ad3f-fb1dea7a7b40" providerId="ADAL" clId="{7729BF2E-14BE-474B-A11E-E55C364A6DB8}" dt="2025-08-19T12:09:01.281" v="340" actId="20577"/>
          <ac:spMkLst>
            <pc:docMk/>
            <pc:sldMk cId="2728337470" sldId="262"/>
            <ac:spMk id="3" creationId="{A5A37150-84BC-0147-7A80-F18C3806DDC1}"/>
          </ac:spMkLst>
        </pc:spChg>
        <pc:spChg chg="mod">
          <ac:chgData name="Jomar Sæterøy Maridal" userId="208828a4-37e1-46b2-ad3f-fb1dea7a7b40" providerId="ADAL" clId="{7729BF2E-14BE-474B-A11E-E55C364A6DB8}" dt="2025-08-19T12:09:10.512" v="342" actId="207"/>
          <ac:spMkLst>
            <pc:docMk/>
            <pc:sldMk cId="2728337470" sldId="262"/>
            <ac:spMk id="86" creationId="{5FBBD5B3-D65E-82CB-DC68-3D85413054D5}"/>
          </ac:spMkLst>
        </pc:spChg>
        <pc:spChg chg="mod">
          <ac:chgData name="Jomar Sæterøy Maridal" userId="208828a4-37e1-46b2-ad3f-fb1dea7a7b40" providerId="ADAL" clId="{7729BF2E-14BE-474B-A11E-E55C364A6DB8}" dt="2025-08-19T12:09:12.603" v="343" actId="207"/>
          <ac:spMkLst>
            <pc:docMk/>
            <pc:sldMk cId="2728337470" sldId="262"/>
            <ac:spMk id="88" creationId="{C64FAA7A-D2B8-598C-9C4E-8048CFD523E9}"/>
          </ac:spMkLst>
        </pc:spChg>
        <pc:spChg chg="mod">
          <ac:chgData name="Jomar Sæterøy Maridal" userId="208828a4-37e1-46b2-ad3f-fb1dea7a7b40" providerId="ADAL" clId="{7729BF2E-14BE-474B-A11E-E55C364A6DB8}" dt="2025-08-19T12:09:10.512" v="342" actId="207"/>
          <ac:spMkLst>
            <pc:docMk/>
            <pc:sldMk cId="2728337470" sldId="262"/>
            <ac:spMk id="89" creationId="{6094CB34-EE8E-09B2-DF8C-75AFFC74C6A4}"/>
          </ac:spMkLst>
        </pc:spChg>
        <pc:spChg chg="mod">
          <ac:chgData name="Jomar Sæterøy Maridal" userId="208828a4-37e1-46b2-ad3f-fb1dea7a7b40" providerId="ADAL" clId="{7729BF2E-14BE-474B-A11E-E55C364A6DB8}" dt="2025-08-19T12:09:10.512" v="342" actId="207"/>
          <ac:spMkLst>
            <pc:docMk/>
            <pc:sldMk cId="2728337470" sldId="262"/>
            <ac:spMk id="90" creationId="{251A8935-D465-DB51-FC64-68F1F369B01F}"/>
          </ac:spMkLst>
        </pc:spChg>
        <pc:spChg chg="mod">
          <ac:chgData name="Jomar Sæterøy Maridal" userId="208828a4-37e1-46b2-ad3f-fb1dea7a7b40" providerId="ADAL" clId="{7729BF2E-14BE-474B-A11E-E55C364A6DB8}" dt="2025-08-19T12:09:10.512" v="342" actId="207"/>
          <ac:spMkLst>
            <pc:docMk/>
            <pc:sldMk cId="2728337470" sldId="262"/>
            <ac:spMk id="91" creationId="{10C36249-A79D-70F9-218D-67283A8F2C54}"/>
          </ac:spMkLst>
        </pc:spChg>
        <pc:spChg chg="mod">
          <ac:chgData name="Jomar Sæterøy Maridal" userId="208828a4-37e1-46b2-ad3f-fb1dea7a7b40" providerId="ADAL" clId="{7729BF2E-14BE-474B-A11E-E55C364A6DB8}" dt="2025-08-19T12:09:10.512" v="342" actId="207"/>
          <ac:spMkLst>
            <pc:docMk/>
            <pc:sldMk cId="2728337470" sldId="262"/>
            <ac:spMk id="92" creationId="{5C7806BB-81CD-865C-C90A-F8D91B5A37E7}"/>
          </ac:spMkLst>
        </pc:spChg>
        <pc:spChg chg="mod">
          <ac:chgData name="Jomar Sæterøy Maridal" userId="208828a4-37e1-46b2-ad3f-fb1dea7a7b40" providerId="ADAL" clId="{7729BF2E-14BE-474B-A11E-E55C364A6DB8}" dt="2025-08-19T12:09:10.512" v="342" actId="207"/>
          <ac:spMkLst>
            <pc:docMk/>
            <pc:sldMk cId="2728337470" sldId="262"/>
            <ac:spMk id="93" creationId="{D3521CF5-6583-EDD1-C7EA-835B16C1A5AE}"/>
          </ac:spMkLst>
        </pc:spChg>
        <pc:spChg chg="mod">
          <ac:chgData name="Jomar Sæterøy Maridal" userId="208828a4-37e1-46b2-ad3f-fb1dea7a7b40" providerId="ADAL" clId="{7729BF2E-14BE-474B-A11E-E55C364A6DB8}" dt="2025-08-19T12:09:06.362" v="341" actId="207"/>
          <ac:spMkLst>
            <pc:docMk/>
            <pc:sldMk cId="2728337470" sldId="262"/>
            <ac:spMk id="94" creationId="{ADB408A8-2852-87C5-58C7-AA55C47DF9FF}"/>
          </ac:spMkLst>
        </pc:spChg>
        <pc:spChg chg="mod">
          <ac:chgData name="Jomar Sæterøy Maridal" userId="208828a4-37e1-46b2-ad3f-fb1dea7a7b40" providerId="ADAL" clId="{7729BF2E-14BE-474B-A11E-E55C364A6DB8}" dt="2025-08-19T12:09:06.362" v="341" actId="207"/>
          <ac:spMkLst>
            <pc:docMk/>
            <pc:sldMk cId="2728337470" sldId="262"/>
            <ac:spMk id="95" creationId="{7AF9021B-E68A-E271-9092-51D7590E894E}"/>
          </ac:spMkLst>
        </pc:spChg>
        <pc:spChg chg="mod">
          <ac:chgData name="Jomar Sæterøy Maridal" userId="208828a4-37e1-46b2-ad3f-fb1dea7a7b40" providerId="ADAL" clId="{7729BF2E-14BE-474B-A11E-E55C364A6DB8}" dt="2025-08-19T12:09:06.362" v="341" actId="207"/>
          <ac:spMkLst>
            <pc:docMk/>
            <pc:sldMk cId="2728337470" sldId="262"/>
            <ac:spMk id="97" creationId="{4EB01306-E40A-F7B7-619B-D45E03DDBD92}"/>
          </ac:spMkLst>
        </pc:spChg>
      </pc:sldChg>
      <pc:sldChg chg="modSp mod">
        <pc:chgData name="Jomar Sæterøy Maridal" userId="208828a4-37e1-46b2-ad3f-fb1dea7a7b40" providerId="ADAL" clId="{7729BF2E-14BE-474B-A11E-E55C364A6DB8}" dt="2025-08-14T08:35:15.357" v="70" actId="207"/>
        <pc:sldMkLst>
          <pc:docMk/>
          <pc:sldMk cId="1418708300" sldId="284"/>
        </pc:sldMkLst>
        <pc:spChg chg="mod">
          <ac:chgData name="Jomar Sæterøy Maridal" userId="208828a4-37e1-46b2-ad3f-fb1dea7a7b40" providerId="ADAL" clId="{7729BF2E-14BE-474B-A11E-E55C364A6DB8}" dt="2025-08-14T08:32:57.958" v="3" actId="20577"/>
          <ac:spMkLst>
            <pc:docMk/>
            <pc:sldMk cId="1418708300" sldId="284"/>
            <ac:spMk id="14" creationId="{F86CA515-2E09-8F94-1619-E77F18974591}"/>
          </ac:spMkLst>
        </pc:spChg>
        <pc:spChg chg="mod">
          <ac:chgData name="Jomar Sæterøy Maridal" userId="208828a4-37e1-46b2-ad3f-fb1dea7a7b40" providerId="ADAL" clId="{7729BF2E-14BE-474B-A11E-E55C364A6DB8}" dt="2025-08-14T08:33:01.397" v="6" actId="20577"/>
          <ac:spMkLst>
            <pc:docMk/>
            <pc:sldMk cId="1418708300" sldId="284"/>
            <ac:spMk id="15" creationId="{C4D64B6C-AC10-04E1-A143-FD3AFAEFE0DA}"/>
          </ac:spMkLst>
        </pc:spChg>
        <pc:spChg chg="mod">
          <ac:chgData name="Jomar Sæterøy Maridal" userId="208828a4-37e1-46b2-ad3f-fb1dea7a7b40" providerId="ADAL" clId="{7729BF2E-14BE-474B-A11E-E55C364A6DB8}" dt="2025-08-14T08:33:05.077" v="9" actId="20577"/>
          <ac:spMkLst>
            <pc:docMk/>
            <pc:sldMk cId="1418708300" sldId="284"/>
            <ac:spMk id="16" creationId="{B92F97E5-3D17-7BC3-FEE4-A2E44A84016C}"/>
          </ac:spMkLst>
        </pc:spChg>
        <pc:spChg chg="mod">
          <ac:chgData name="Jomar Sæterøy Maridal" userId="208828a4-37e1-46b2-ad3f-fb1dea7a7b40" providerId="ADAL" clId="{7729BF2E-14BE-474B-A11E-E55C364A6DB8}" dt="2025-08-14T08:33:46.768" v="38" actId="207"/>
          <ac:spMkLst>
            <pc:docMk/>
            <pc:sldMk cId="1418708300" sldId="284"/>
            <ac:spMk id="21" creationId="{6A60FAF1-CEFB-453F-CAC6-73673733B761}"/>
          </ac:spMkLst>
        </pc:spChg>
        <pc:spChg chg="mod">
          <ac:chgData name="Jomar Sæterøy Maridal" userId="208828a4-37e1-46b2-ad3f-fb1dea7a7b40" providerId="ADAL" clId="{7729BF2E-14BE-474B-A11E-E55C364A6DB8}" dt="2025-08-14T08:33:46.768" v="38" actId="207"/>
          <ac:spMkLst>
            <pc:docMk/>
            <pc:sldMk cId="1418708300" sldId="284"/>
            <ac:spMk id="23" creationId="{66EB9ACE-08ED-774B-480E-1FAD54D144DA}"/>
          </ac:spMkLst>
        </pc:spChg>
        <pc:spChg chg="mod">
          <ac:chgData name="Jomar Sæterøy Maridal" userId="208828a4-37e1-46b2-ad3f-fb1dea7a7b40" providerId="ADAL" clId="{7729BF2E-14BE-474B-A11E-E55C364A6DB8}" dt="2025-08-14T08:33:46.768" v="38" actId="207"/>
          <ac:spMkLst>
            <pc:docMk/>
            <pc:sldMk cId="1418708300" sldId="284"/>
            <ac:spMk id="24" creationId="{4AF6183A-A051-7917-FC2F-4EA6F62F705F}"/>
          </ac:spMkLst>
        </pc:spChg>
        <pc:spChg chg="mod">
          <ac:chgData name="Jomar Sæterøy Maridal" userId="208828a4-37e1-46b2-ad3f-fb1dea7a7b40" providerId="ADAL" clId="{7729BF2E-14BE-474B-A11E-E55C364A6DB8}" dt="2025-08-14T08:33:46.768" v="38" actId="207"/>
          <ac:spMkLst>
            <pc:docMk/>
            <pc:sldMk cId="1418708300" sldId="284"/>
            <ac:spMk id="25" creationId="{0209A31C-1284-68AA-E57D-E96EF144871E}"/>
          </ac:spMkLst>
        </pc:spChg>
        <pc:spChg chg="mod">
          <ac:chgData name="Jomar Sæterøy Maridal" userId="208828a4-37e1-46b2-ad3f-fb1dea7a7b40" providerId="ADAL" clId="{7729BF2E-14BE-474B-A11E-E55C364A6DB8}" dt="2025-08-14T08:34:28.731" v="51" actId="207"/>
          <ac:spMkLst>
            <pc:docMk/>
            <pc:sldMk cId="1418708300" sldId="284"/>
            <ac:spMk id="27" creationId="{2EA01422-F48D-6C90-5985-8335B780952B}"/>
          </ac:spMkLst>
        </pc:spChg>
        <pc:spChg chg="mod">
          <ac:chgData name="Jomar Sæterøy Maridal" userId="208828a4-37e1-46b2-ad3f-fb1dea7a7b40" providerId="ADAL" clId="{7729BF2E-14BE-474B-A11E-E55C364A6DB8}" dt="2025-08-14T08:34:28.731" v="51" actId="207"/>
          <ac:spMkLst>
            <pc:docMk/>
            <pc:sldMk cId="1418708300" sldId="284"/>
            <ac:spMk id="28" creationId="{5DFF812C-20F6-74B2-FF49-AB028729E219}"/>
          </ac:spMkLst>
        </pc:spChg>
        <pc:spChg chg="mod">
          <ac:chgData name="Jomar Sæterøy Maridal" userId="208828a4-37e1-46b2-ad3f-fb1dea7a7b40" providerId="ADAL" clId="{7729BF2E-14BE-474B-A11E-E55C364A6DB8}" dt="2025-08-14T08:34:28.731" v="51" actId="207"/>
          <ac:spMkLst>
            <pc:docMk/>
            <pc:sldMk cId="1418708300" sldId="284"/>
            <ac:spMk id="29" creationId="{DE8F45C8-50E1-F250-335B-FB64188FA6E6}"/>
          </ac:spMkLst>
        </pc:spChg>
        <pc:spChg chg="mod">
          <ac:chgData name="Jomar Sæterøy Maridal" userId="208828a4-37e1-46b2-ad3f-fb1dea7a7b40" providerId="ADAL" clId="{7729BF2E-14BE-474B-A11E-E55C364A6DB8}" dt="2025-08-14T08:34:28.731" v="51" actId="207"/>
          <ac:spMkLst>
            <pc:docMk/>
            <pc:sldMk cId="1418708300" sldId="284"/>
            <ac:spMk id="30" creationId="{881A5A2D-C10B-417B-EC80-6ADB924C6EF7}"/>
          </ac:spMkLst>
        </pc:spChg>
        <pc:spChg chg="mod">
          <ac:chgData name="Jomar Sæterøy Maridal" userId="208828a4-37e1-46b2-ad3f-fb1dea7a7b40" providerId="ADAL" clId="{7729BF2E-14BE-474B-A11E-E55C364A6DB8}" dt="2025-08-14T08:35:15.357" v="70" actId="207"/>
          <ac:spMkLst>
            <pc:docMk/>
            <pc:sldMk cId="1418708300" sldId="284"/>
            <ac:spMk id="32" creationId="{C777BE0F-3394-B087-0A54-B67C881D31C1}"/>
          </ac:spMkLst>
        </pc:spChg>
        <pc:spChg chg="mod">
          <ac:chgData name="Jomar Sæterøy Maridal" userId="208828a4-37e1-46b2-ad3f-fb1dea7a7b40" providerId="ADAL" clId="{7729BF2E-14BE-474B-A11E-E55C364A6DB8}" dt="2025-08-14T08:35:15.357" v="70" actId="207"/>
          <ac:spMkLst>
            <pc:docMk/>
            <pc:sldMk cId="1418708300" sldId="284"/>
            <ac:spMk id="33" creationId="{0CBCF6E6-6BE9-E7E9-BBA6-EF2508696555}"/>
          </ac:spMkLst>
        </pc:spChg>
        <pc:spChg chg="mod">
          <ac:chgData name="Jomar Sæterøy Maridal" userId="208828a4-37e1-46b2-ad3f-fb1dea7a7b40" providerId="ADAL" clId="{7729BF2E-14BE-474B-A11E-E55C364A6DB8}" dt="2025-08-14T08:35:15.357" v="70" actId="207"/>
          <ac:spMkLst>
            <pc:docMk/>
            <pc:sldMk cId="1418708300" sldId="284"/>
            <ac:spMk id="34" creationId="{1FEA4CF4-DE4E-F345-29B8-750F718440D6}"/>
          </ac:spMkLst>
        </pc:spChg>
        <pc:spChg chg="mod">
          <ac:chgData name="Jomar Sæterøy Maridal" userId="208828a4-37e1-46b2-ad3f-fb1dea7a7b40" providerId="ADAL" clId="{7729BF2E-14BE-474B-A11E-E55C364A6DB8}" dt="2025-08-14T08:35:15.357" v="70" actId="207"/>
          <ac:spMkLst>
            <pc:docMk/>
            <pc:sldMk cId="1418708300" sldId="284"/>
            <ac:spMk id="35" creationId="{0FF16068-2999-EBC4-E240-A0137D07F6DE}"/>
          </ac:spMkLst>
        </pc:spChg>
      </pc:sldChg>
      <pc:sldChg chg="addSp delSp modSp mod">
        <pc:chgData name="Jomar Sæterøy Maridal" userId="208828a4-37e1-46b2-ad3f-fb1dea7a7b40" providerId="ADAL" clId="{7729BF2E-14BE-474B-A11E-E55C364A6DB8}" dt="2025-08-14T10:14:32.194" v="85" actId="20577"/>
        <pc:sldMkLst>
          <pc:docMk/>
          <pc:sldMk cId="1436050539" sldId="293"/>
        </pc:sldMkLst>
        <pc:graphicFrameChg chg="add mod">
          <ac:chgData name="Jomar Sæterøy Maridal" userId="208828a4-37e1-46b2-ad3f-fb1dea7a7b40" providerId="ADAL" clId="{7729BF2E-14BE-474B-A11E-E55C364A6DB8}" dt="2025-08-14T10:14:32.194" v="85" actId="20577"/>
          <ac:graphicFrameMkLst>
            <pc:docMk/>
            <pc:sldMk cId="1436050539" sldId="293"/>
            <ac:graphicFrameMk id="10" creationId="{B445CF2D-1577-DB35-7E8C-BF5BC01B46B2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0:38:03.608" v="115" actId="404"/>
        <pc:sldMkLst>
          <pc:docMk/>
          <pc:sldMk cId="592984174" sldId="294"/>
        </pc:sldMkLst>
        <pc:graphicFrameChg chg="add mod">
          <ac:chgData name="Jomar Sæterøy Maridal" userId="208828a4-37e1-46b2-ad3f-fb1dea7a7b40" providerId="ADAL" clId="{7729BF2E-14BE-474B-A11E-E55C364A6DB8}" dt="2025-08-14T10:38:03.608" v="115" actId="404"/>
          <ac:graphicFrameMkLst>
            <pc:docMk/>
            <pc:sldMk cId="592984174" sldId="294"/>
            <ac:graphicFrameMk id="10" creationId="{DCC0170E-1AFC-88A2-ECE9-31271D745AE0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2:13:09.376" v="161" actId="20577"/>
        <pc:sldMkLst>
          <pc:docMk/>
          <pc:sldMk cId="3405911341" sldId="295"/>
        </pc:sldMkLst>
        <pc:spChg chg="mod">
          <ac:chgData name="Jomar Sæterøy Maridal" userId="208828a4-37e1-46b2-ad3f-fb1dea7a7b40" providerId="ADAL" clId="{7729BF2E-14BE-474B-A11E-E55C364A6DB8}" dt="2025-08-14T12:11:37.297" v="135" actId="20577"/>
          <ac:spMkLst>
            <pc:docMk/>
            <pc:sldMk cId="3405911341" sldId="295"/>
            <ac:spMk id="9" creationId="{DF3FC280-9A15-88A3-5EE2-97D009CAC22C}"/>
          </ac:spMkLst>
        </pc:spChg>
        <pc:graphicFrameChg chg="add mod">
          <ac:chgData name="Jomar Sæterøy Maridal" userId="208828a4-37e1-46b2-ad3f-fb1dea7a7b40" providerId="ADAL" clId="{7729BF2E-14BE-474B-A11E-E55C364A6DB8}" dt="2025-08-14T12:13:09.376" v="161" actId="20577"/>
          <ac:graphicFrameMkLst>
            <pc:docMk/>
            <pc:sldMk cId="3405911341" sldId="295"/>
            <ac:graphicFrameMk id="12" creationId="{425E3B86-B88F-2A51-6A61-379C701B0645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0:15:40.311" v="167"/>
        <pc:sldMkLst>
          <pc:docMk/>
          <pc:sldMk cId="93300291" sldId="296"/>
        </pc:sldMkLst>
        <pc:graphicFrameChg chg="add mod">
          <ac:chgData name="Jomar Sæterøy Maridal" userId="208828a4-37e1-46b2-ad3f-fb1dea7a7b40" providerId="ADAL" clId="{7729BF2E-14BE-474B-A11E-E55C364A6DB8}" dt="2025-08-19T10:15:28.366" v="165"/>
          <ac:graphicFrameMkLst>
            <pc:docMk/>
            <pc:sldMk cId="93300291" sldId="296"/>
            <ac:graphicFrameMk id="11" creationId="{8997BFF8-475F-7E5E-D371-ACA0D2452082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19T10:15:40.311" v="167"/>
          <ac:graphicFrameMkLst>
            <pc:docMk/>
            <pc:sldMk cId="93300291" sldId="296"/>
            <ac:graphicFrameMk id="14" creationId="{09D632D1-51AE-C364-0C06-D9E0A550C3F9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2:30:43.092" v="361"/>
        <pc:sldMkLst>
          <pc:docMk/>
          <pc:sldMk cId="1605421143" sldId="297"/>
        </pc:sldMkLst>
        <pc:picChg chg="add mod">
          <ac:chgData name="Jomar Sæterøy Maridal" userId="208828a4-37e1-46b2-ad3f-fb1dea7a7b40" providerId="ADAL" clId="{7729BF2E-14BE-474B-A11E-E55C364A6DB8}" dt="2025-08-19T12:30:43.092" v="361"/>
          <ac:picMkLst>
            <pc:docMk/>
            <pc:sldMk cId="1605421143" sldId="297"/>
            <ac:picMk id="13" creationId="{B6EF7E48-E678-9EDD-FEE8-3AD7C500C1D8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9T13:13:55.189" v="373" actId="1076"/>
        <pc:sldMkLst>
          <pc:docMk/>
          <pc:sldMk cId="1113692058" sldId="298"/>
        </pc:sldMkLst>
        <pc:picChg chg="add mod">
          <ac:chgData name="Jomar Sæterøy Maridal" userId="208828a4-37e1-46b2-ad3f-fb1dea7a7b40" providerId="ADAL" clId="{7729BF2E-14BE-474B-A11E-E55C364A6DB8}" dt="2025-08-19T13:13:08.740" v="368" actId="1076"/>
          <ac:picMkLst>
            <pc:docMk/>
            <pc:sldMk cId="1113692058" sldId="298"/>
            <ac:picMk id="9" creationId="{33085AA8-7C41-2E06-91E5-9DA86BF543BB}"/>
          </ac:picMkLst>
        </pc:picChg>
        <pc:picChg chg="add mod">
          <ac:chgData name="Jomar Sæterøy Maridal" userId="208828a4-37e1-46b2-ad3f-fb1dea7a7b40" providerId="ADAL" clId="{7729BF2E-14BE-474B-A11E-E55C364A6DB8}" dt="2025-08-19T13:13:55.189" v="373" actId="1076"/>
          <ac:picMkLst>
            <pc:docMk/>
            <pc:sldMk cId="1113692058" sldId="298"/>
            <ac:picMk id="14" creationId="{AF12177C-33DA-D431-EF20-6D53C8F20489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4T11:47:21.565" v="126" actId="27918"/>
        <pc:sldMkLst>
          <pc:docMk/>
          <pc:sldMk cId="4136470880" sldId="310"/>
        </pc:sldMkLst>
        <pc:graphicFrameChg chg="add mod">
          <ac:chgData name="Jomar Sæterøy Maridal" userId="208828a4-37e1-46b2-ad3f-fb1dea7a7b40" providerId="ADAL" clId="{7729BF2E-14BE-474B-A11E-E55C364A6DB8}" dt="2025-08-14T11:35:14.911" v="125" actId="404"/>
          <ac:graphicFrameMkLst>
            <pc:docMk/>
            <pc:sldMk cId="4136470880" sldId="310"/>
            <ac:graphicFrameMk id="10" creationId="{7FDDB473-E6F7-BAC0-1B0C-8714EB37CB5C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9:29.553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9:29.553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9:29.553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undo custSel addSld modSld">
      <pc:chgData name="Paul Magne Eidhammer" userId="e3d4e6bb-f754-4b2e-bd11-72ddaaf5666f" providerId="ADAL" clId="{835BCC08-B0CB-4400-B3F8-7FFC689D382E}" dt="2025-08-31T18:26:15.967" v="11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5:14.872" v="110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25:14.872" v="110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5:09.730" v="91" actId="207"/>
          <ac:graphicFrameMkLst>
            <pc:docMk/>
            <pc:sldMk cId="663609451" sldId="270"/>
            <ac:graphicFrameMk id="8" creationId="{EF58A840-2F31-9143-83DE-C87227701683}"/>
          </ac:graphicFrameMkLst>
        </pc:graphicFrameChg>
        <pc:graphicFrameChg chg="add del mod">
          <ac:chgData name="Paul Magne Eidhammer" userId="e3d4e6bb-f754-4b2e-bd11-72ddaaf5666f" providerId="ADAL" clId="{835BCC08-B0CB-4400-B3F8-7FFC689D382E}" dt="2025-08-31T16:24:57.074" v="105" actId="478"/>
          <ac:graphicFrameMkLst>
            <pc:docMk/>
            <pc:sldMk cId="663609451" sldId="270"/>
            <ac:graphicFrameMk id="9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5:26.775" v="93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3:55:26.775" v="93" actId="207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56:30.737" v="104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6:22.316" v="72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56:08.590" v="100"/>
          <ac:spMkLst>
            <pc:docMk/>
            <pc:sldMk cId="3973195132" sldId="272"/>
            <ac:spMk id="8" creationId="{858A7054-C9D3-2B08-FBF4-86F8D2E90A34}"/>
          </ac:spMkLst>
        </pc:spChg>
        <pc:graphicFrameChg chg="del">
          <ac:chgData name="Paul Magne Eidhammer" userId="e3d4e6bb-f754-4b2e-bd11-72ddaaf5666f" providerId="ADAL" clId="{835BCC08-B0CB-4400-B3F8-7FFC689D382E}" dt="2025-08-31T13:56:01.616" v="98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6:30.737" v="104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26:15.967" v="11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6:37.154" v="82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25:43.898" v="112" actId="478"/>
          <ac:spMkLst>
            <pc:docMk/>
            <pc:sldMk cId="492800814" sldId="273"/>
            <ac:spMk id="8" creationId="{A21B47A7-B645-448C-F95D-64B5A2A4F4E5}"/>
          </ac:spMkLst>
        </pc:spChg>
        <pc:spChg chg="add del mod">
          <ac:chgData name="Paul Magne Eidhammer" userId="e3d4e6bb-f754-4b2e-bd11-72ddaaf5666f" providerId="ADAL" clId="{835BCC08-B0CB-4400-B3F8-7FFC689D382E}" dt="2025-08-31T18:26:01.801" v="115"/>
          <ac:spMkLst>
            <pc:docMk/>
            <pc:sldMk cId="492800814" sldId="273"/>
            <ac:spMk id="11" creationId="{DAD929CF-6861-6CC5-F929-DAE73A843C72}"/>
          </ac:spMkLst>
        </pc:spChg>
        <pc:graphicFrameChg chg="add del mod">
          <ac:chgData name="Paul Magne Eidhammer" userId="e3d4e6bb-f754-4b2e-bd11-72ddaaf5666f" providerId="ADAL" clId="{835BCC08-B0CB-4400-B3F8-7FFC689D382E}" dt="2025-08-31T18:25:54.051" v="113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26:15.967" v="119" actId="207"/>
          <ac:graphicFrameMkLst>
            <pc:docMk/>
            <pc:sldMk cId="492800814" sldId="273"/>
            <ac:graphicFrameMk id="12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5:42.865" v="97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3:55:42.865" v="97" actId="207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5T06:16:20.572" v="55" actId="207"/>
        <pc:sldMkLst>
          <pc:docMk/>
          <pc:sldMk cId="1882197771" sldId="275"/>
        </pc:sldMkLst>
        <pc:spChg chg="mod">
          <ac:chgData name="Paul Magne Eidhammer" userId="e3d4e6bb-f754-4b2e-bd11-72ddaaf5666f" providerId="ADAL" clId="{835BCC08-B0CB-4400-B3F8-7FFC689D382E}" dt="2025-08-25T06:16:10.109" v="53" actId="20577"/>
          <ac:spMkLst>
            <pc:docMk/>
            <pc:sldMk cId="1882197771" sldId="275"/>
            <ac:spMk id="15" creationId="{AA19341A-CB4B-2CD3-E864-29FA879224BF}"/>
          </ac:spMkLst>
        </pc:spChg>
        <pc:graphicFrameChg chg="add mod">
          <ac:chgData name="Paul Magne Eidhammer" userId="e3d4e6bb-f754-4b2e-bd11-72ddaaf5666f" providerId="ADAL" clId="{835BCC08-B0CB-4400-B3F8-7FFC689D382E}" dt="2025-08-25T06:16:20.572" v="55" actId="207"/>
          <ac:graphicFrameMkLst>
            <pc:docMk/>
            <pc:sldMk cId="1882197771" sldId="275"/>
            <ac:graphicFrameMk id="8" creationId="{26F91DA5-4746-AAB4-0E6C-DAA312AF6932}"/>
          </ac:graphicFrameMkLst>
        </pc:graphicFrameChg>
        <pc:picChg chg="mod">
          <ac:chgData name="Paul Magne Eidhammer" userId="e3d4e6bb-f754-4b2e-bd11-72ddaaf5666f" providerId="ADAL" clId="{835BCC08-B0CB-4400-B3F8-7FFC689D382E}" dt="2025-08-25T06:14:50.518" v="21" actId="1076"/>
          <ac:picMkLst>
            <pc:docMk/>
            <pc:sldMk cId="1882197771" sldId="275"/>
            <ac:picMk id="6" creationId="{4E04CC80-BABE-B6C4-B2B7-0BFEB1E55743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5-08-26T08:55:00.472" v="63"/>
        <pc:sldMkLst>
          <pc:docMk/>
          <pc:sldMk cId="1219157254" sldId="290"/>
        </pc:sldMkLst>
        <pc:spChg chg="mod">
          <ac:chgData name="Paul Magne Eidhammer" userId="e3d4e6bb-f754-4b2e-bd11-72ddaaf5666f" providerId="ADAL" clId="{835BCC08-B0CB-4400-B3F8-7FFC689D382E}" dt="2025-08-26T08:50:43.056" v="61" actId="14100"/>
          <ac:spMkLst>
            <pc:docMk/>
            <pc:sldMk cId="1219157254" sldId="290"/>
            <ac:spMk id="2" creationId="{CA83690D-23F0-DB0E-3F46-33F183409A78}"/>
          </ac:spMkLst>
        </pc:spChg>
        <pc:graphicFrameChg chg="add mod">
          <ac:chgData name="Paul Magne Eidhammer" userId="e3d4e6bb-f754-4b2e-bd11-72ddaaf5666f" providerId="ADAL" clId="{835BCC08-B0CB-4400-B3F8-7FFC689D382E}" dt="2025-08-26T08:55:00.472" v="63"/>
          <ac:graphicFrameMkLst>
            <pc:docMk/>
            <pc:sldMk cId="1219157254" sldId="290"/>
            <ac:graphicFrameMk id="9" creationId="{9C61B418-5307-B437-829A-69B74D27715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6T10:14:54.181" v="70" actId="14100"/>
        <pc:sldMkLst>
          <pc:docMk/>
          <pc:sldMk cId="3719733657" sldId="291"/>
        </pc:sldMkLst>
        <pc:spChg chg="mod">
          <ac:chgData name="Paul Magne Eidhammer" userId="e3d4e6bb-f754-4b2e-bd11-72ddaaf5666f" providerId="ADAL" clId="{835BCC08-B0CB-4400-B3F8-7FFC689D382E}" dt="2025-08-26T10:14:54.181" v="70" actId="14100"/>
          <ac:spMkLst>
            <pc:docMk/>
            <pc:sldMk cId="3719733657" sldId="291"/>
            <ac:spMk id="2" creationId="{AD0B3A01-9380-3F48-347E-FBF522463A70}"/>
          </ac:spMkLst>
        </pc:spChg>
        <pc:graphicFrameChg chg="add mod">
          <ac:chgData name="Paul Magne Eidhammer" userId="e3d4e6bb-f754-4b2e-bd11-72ddaaf5666f" providerId="ADAL" clId="{835BCC08-B0CB-4400-B3F8-7FFC689D382E}" dt="2025-08-26T10:13:12.752" v="69" actId="14100"/>
          <ac:graphicFrameMkLst>
            <pc:docMk/>
            <pc:sldMk cId="3719733657" sldId="291"/>
            <ac:graphicFrameMk id="9" creationId="{8AA25BC1-218B-8BB1-5B0D-EE750AD543B0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44:49.046" v="89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4:49.046" v="89" actId="1076"/>
          <ac:spMkLst>
            <pc:docMk/>
            <pc:sldMk cId="3279674423" sldId="5940"/>
            <ac:spMk id="8" creationId="{DE3F1836-CD61-3635-C1D9-8AFF6B12AE98}"/>
          </ac:spMkLst>
        </pc:spChg>
        <pc:picChg chg="add mod">
          <ac:chgData name="Paul Magne Eidhammer" userId="e3d4e6bb-f754-4b2e-bd11-72ddaaf5666f" providerId="ADAL" clId="{835BCC08-B0CB-4400-B3F8-7FFC689D382E}" dt="2025-08-29T11:44:25.485" v="85" actId="1076"/>
          <ac:picMkLst>
            <pc:docMk/>
            <pc:sldMk cId="3279674423" sldId="5940"/>
            <ac:picMk id="5" creationId="{FF580E12-832E-DB7D-A65B-8414AF7201BB}"/>
          </ac:picMkLst>
        </pc:picChg>
      </pc:sldChg>
    </pc:docChg>
  </pc:docChgLst>
  <pc:docChgLst>
    <pc:chgData name="Jomar Sæterøy Maridal" userId="S::jomar.seteroy.maridal@mrfylke.no::208828a4-37e1-46b2-ad3f-fb1dea7a7b40" providerId="AD" clId="Web-{4B2CAF58-92BA-6DAB-A484-7AD5EA4F664C}"/>
    <pc:docChg chg="modSld">
      <pc:chgData name="Jomar Sæterøy Maridal" userId="S::jomar.seteroy.maridal@mrfylke.no::208828a4-37e1-46b2-ad3f-fb1dea7a7b40" providerId="AD" clId="Web-{4B2CAF58-92BA-6DAB-A484-7AD5EA4F664C}" dt="2025-08-26T08:23:32.060" v="18" actId="20577"/>
      <pc:docMkLst>
        <pc:docMk/>
      </pc:docMkLst>
      <pc:sldChg chg="modSp">
        <pc:chgData name="Jomar Sæterøy Maridal" userId="S::jomar.seteroy.maridal@mrfylke.no::208828a4-37e1-46b2-ad3f-fb1dea7a7b40" providerId="AD" clId="Web-{4B2CAF58-92BA-6DAB-A484-7AD5EA4F664C}" dt="2025-08-26T08:23:32.060" v="18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4B2CAF58-92BA-6DAB-A484-7AD5EA4F664C}" dt="2025-08-26T08:23:32.060" v="18" actId="20577"/>
          <ac:spMkLst>
            <pc:docMk/>
            <pc:sldMk cId="2728337470" sldId="262"/>
            <ac:spMk id="3" creationId="{A5A37150-84BC-0147-7A80-F18C3806DDC1}"/>
          </ac:spMkLst>
        </pc:spChg>
      </pc:sldChg>
      <pc:sldChg chg="modSp">
        <pc:chgData name="Jomar Sæterøy Maridal" userId="S::jomar.seteroy.maridal@mrfylke.no::208828a4-37e1-46b2-ad3f-fb1dea7a7b40" providerId="AD" clId="Web-{4B2CAF58-92BA-6DAB-A484-7AD5EA4F664C}" dt="2025-08-26T08:23:14.356" v="7" actId="20577"/>
        <pc:sldMkLst>
          <pc:docMk/>
          <pc:sldMk cId="3969649437" sldId="292"/>
        </pc:sldMkLst>
        <pc:spChg chg="mod">
          <ac:chgData name="Jomar Sæterøy Maridal" userId="S::jomar.seteroy.maridal@mrfylke.no::208828a4-37e1-46b2-ad3f-fb1dea7a7b40" providerId="AD" clId="Web-{4B2CAF58-92BA-6DAB-A484-7AD5EA4F664C}" dt="2025-08-26T08:23:14.356" v="7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  <pc:docChgLst>
    <pc:chgData name="Gry Halvorsen" userId="20920561-fccf-4b10-9aac-378745f0efc8" providerId="ADAL" clId="{7B263877-D921-40B8-90BD-F2A71F3DFFC9}"/>
    <pc:docChg chg="custSel addSld delSld modSld">
      <pc:chgData name="Gry Halvorsen" userId="20920561-fccf-4b10-9aac-378745f0efc8" providerId="ADAL" clId="{7B263877-D921-40B8-90BD-F2A71F3DFFC9}" dt="2025-08-28T07:15:52.910" v="198" actId="20577"/>
      <pc:docMkLst>
        <pc:docMk/>
      </pc:docMkLst>
      <pc:sldChg chg="modSp mod">
        <pc:chgData name="Gry Halvorsen" userId="20920561-fccf-4b10-9aac-378745f0efc8" providerId="ADAL" clId="{7B263877-D921-40B8-90BD-F2A71F3DFFC9}" dt="2025-08-28T06:53:59.501" v="3" actId="20577"/>
        <pc:sldMkLst>
          <pc:docMk/>
          <pc:sldMk cId="3307158922" sldId="256"/>
        </pc:sldMkLst>
        <pc:spChg chg="mod">
          <ac:chgData name="Gry Halvorsen" userId="20920561-fccf-4b10-9aac-378745f0efc8" providerId="ADAL" clId="{7B263877-D921-40B8-90BD-F2A71F3DFFC9}" dt="2025-08-28T06:53:48.367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20920561-fccf-4b10-9aac-378745f0efc8" providerId="ADAL" clId="{7B263877-D921-40B8-90BD-F2A71F3DFFC9}" dt="2025-08-28T06:53:59.501" v="3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 mod">
        <pc:chgData name="Gry Halvorsen" userId="20920561-fccf-4b10-9aac-378745f0efc8" providerId="ADAL" clId="{7B263877-D921-40B8-90BD-F2A71F3DFFC9}" dt="2025-08-28T06:54:24.828" v="32" actId="20577"/>
        <pc:sldMkLst>
          <pc:docMk/>
          <pc:sldMk cId="4221355331" sldId="259"/>
        </pc:sldMkLst>
        <pc:spChg chg="mod">
          <ac:chgData name="Gry Halvorsen" userId="20920561-fccf-4b10-9aac-378745f0efc8" providerId="ADAL" clId="{7B263877-D921-40B8-90BD-F2A71F3DFFC9}" dt="2025-08-28T06:54:24.828" v="3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 mod">
        <pc:chgData name="Gry Halvorsen" userId="20920561-fccf-4b10-9aac-378745f0efc8" providerId="ADAL" clId="{7B263877-D921-40B8-90BD-F2A71F3DFFC9}" dt="2025-08-28T07:12:15.297" v="164" actId="20577"/>
        <pc:sldMkLst>
          <pc:docMk/>
          <pc:sldMk cId="3282931839" sldId="261"/>
        </pc:sldMkLst>
        <pc:spChg chg="mod">
          <ac:chgData name="Gry Halvorsen" userId="20920561-fccf-4b10-9aac-378745f0efc8" providerId="ADAL" clId="{7B263877-D921-40B8-90BD-F2A71F3DFFC9}" dt="2025-08-28T07:12:15.297" v="164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Gry Halvorsen" userId="20920561-fccf-4b10-9aac-378745f0efc8" providerId="ADAL" clId="{7B263877-D921-40B8-90BD-F2A71F3DFFC9}" dt="2025-08-28T07:12:22.205" v="166" actId="20577"/>
        <pc:sldMkLst>
          <pc:docMk/>
          <pc:sldMk cId="2564475495" sldId="264"/>
        </pc:sldMkLst>
        <pc:spChg chg="mod">
          <ac:chgData name="Gry Halvorsen" userId="20920561-fccf-4b10-9aac-378745f0efc8" providerId="ADAL" clId="{7B263877-D921-40B8-90BD-F2A71F3DFFC9}" dt="2025-08-28T07:12:22.205" v="166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 mod">
        <pc:chgData name="Gry Halvorsen" userId="20920561-fccf-4b10-9aac-378745f0efc8" providerId="ADAL" clId="{7B263877-D921-40B8-90BD-F2A71F3DFFC9}" dt="2025-08-28T06:54:10.317" v="24" actId="20577"/>
        <pc:sldMkLst>
          <pc:docMk/>
          <pc:sldMk cId="3969649437" sldId="292"/>
        </pc:sldMkLst>
        <pc:spChg chg="mod">
          <ac:chgData name="Gry Halvorsen" userId="20920561-fccf-4b10-9aac-378745f0efc8" providerId="ADAL" clId="{7B263877-D921-40B8-90BD-F2A71F3DFFC9}" dt="2025-08-28T06:54:10.317" v="24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 mod">
        <pc:chgData name="Gry Halvorsen" userId="20920561-fccf-4b10-9aac-378745f0efc8" providerId="ADAL" clId="{7B263877-D921-40B8-90BD-F2A71F3DFFC9}" dt="2025-08-28T07:09:23.177" v="33" actId="20577"/>
        <pc:sldMkLst>
          <pc:docMk/>
          <pc:sldMk cId="592984174" sldId="294"/>
        </pc:sldMkLst>
        <pc:spChg chg="mod">
          <ac:chgData name="Gry Halvorsen" userId="20920561-fccf-4b10-9aac-378745f0efc8" providerId="ADAL" clId="{7B263877-D921-40B8-90BD-F2A71F3DFFC9}" dt="2025-08-28T07:09:23.177" v="33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 mod">
        <pc:chgData name="Gry Halvorsen" userId="20920561-fccf-4b10-9aac-378745f0efc8" providerId="ADAL" clId="{7B263877-D921-40B8-90BD-F2A71F3DFFC9}" dt="2025-08-28T07:09:31.688" v="34" actId="20577"/>
        <pc:sldMkLst>
          <pc:docMk/>
          <pc:sldMk cId="93300291" sldId="296"/>
        </pc:sldMkLst>
        <pc:spChg chg="mod">
          <ac:chgData name="Gry Halvorsen" userId="20920561-fccf-4b10-9aac-378745f0efc8" providerId="ADAL" clId="{7B263877-D921-40B8-90BD-F2A71F3DFFC9}" dt="2025-08-28T07:09:31.688" v="3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 mod">
        <pc:chgData name="Gry Halvorsen" userId="20920561-fccf-4b10-9aac-378745f0efc8" providerId="ADAL" clId="{7B263877-D921-40B8-90BD-F2A71F3DFFC9}" dt="2025-08-28T07:12:46.481" v="170" actId="27636"/>
        <pc:sldMkLst>
          <pc:docMk/>
          <pc:sldMk cId="1113692058" sldId="298"/>
        </pc:sldMkLst>
        <pc:spChg chg="mod">
          <ac:chgData name="Gry Halvorsen" userId="20920561-fccf-4b10-9aac-378745f0efc8" providerId="ADAL" clId="{7B263877-D921-40B8-90BD-F2A71F3DFFC9}" dt="2025-08-28T07:12:46.481" v="170" actId="27636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20920561-fccf-4b10-9aac-378745f0efc8" providerId="ADAL" clId="{7B263877-D921-40B8-90BD-F2A71F3DFFC9}" dt="2025-08-28T07:15:42.151" v="172" actId="47"/>
        <pc:sldMkLst>
          <pc:docMk/>
          <pc:sldMk cId="1155137859" sldId="299"/>
        </pc:sldMkLst>
      </pc:sldChg>
      <pc:sldChg chg="modSp add mod">
        <pc:chgData name="Gry Halvorsen" userId="20920561-fccf-4b10-9aac-378745f0efc8" providerId="ADAL" clId="{7B263877-D921-40B8-90BD-F2A71F3DFFC9}" dt="2025-08-28T07:15:52.910" v="198" actId="20577"/>
        <pc:sldMkLst>
          <pc:docMk/>
          <pc:sldMk cId="2089001233" sldId="311"/>
        </pc:sldMkLst>
        <pc:spChg chg="mod">
          <ac:chgData name="Gry Halvorsen" userId="20920561-fccf-4b10-9aac-378745f0efc8" providerId="ADAL" clId="{7B263877-D921-40B8-90BD-F2A71F3DFFC9}" dt="2025-08-28T07:15:52.910" v="198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Gry Halvorsen" userId="S::gry.halvorsen@mrfylke.no::20920561-fccf-4b10-9aac-378745f0efc8" providerId="AD" clId="Web-{BB93D3B0-2613-0166-8499-509462FBA8C9}"/>
    <pc:docChg chg="modSld">
      <pc:chgData name="Gry Halvorsen" userId="S::gry.halvorsen@mrfylke.no::20920561-fccf-4b10-9aac-378745f0efc8" providerId="AD" clId="Web-{BB93D3B0-2613-0166-8499-509462FBA8C9}" dt="2025-08-28T07:22:27.884" v="3" actId="1076"/>
      <pc:docMkLst>
        <pc:docMk/>
      </pc:docMkLst>
      <pc:sldChg chg="modSp">
        <pc:chgData name="Gry Halvorsen" userId="S::gry.halvorsen@mrfylke.no::20920561-fccf-4b10-9aac-378745f0efc8" providerId="AD" clId="Web-{BB93D3B0-2613-0166-8499-509462FBA8C9}" dt="2025-08-28T07:22:27.884" v="3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BB93D3B0-2613-0166-8499-509462FBA8C9}" dt="2025-08-28T07:22:21.337" v="2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BB93D3B0-2613-0166-8499-509462FBA8C9}" dt="2025-08-28T07:22:27.884" v="3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BB93D3B0-2613-0166-8499-509462FBA8C9}" dt="2025-08-28T07:22:12.868" v="0" actId="1076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</pc:docChg>
  </pc:docChgLst>
  <pc:docChgLst>
    <pc:chgData name="Paul Magne Eidhammer" userId="e3d4e6bb-f754-4b2e-bd11-72ddaaf5666f" providerId="ADAL" clId="{C5709F3A-B2F6-4FAA-AB21-CEF81856918C}"/>
    <pc:docChg chg="custSel modSld">
      <pc:chgData name="Paul Magne Eidhammer" userId="e3d4e6bb-f754-4b2e-bd11-72ddaaf5666f" providerId="ADAL" clId="{C5709F3A-B2F6-4FAA-AB21-CEF81856918C}" dt="2025-08-03T17:46:40.309" v="25"/>
      <pc:docMkLst>
        <pc:docMk/>
      </pc:docMkLst>
      <pc:sldChg chg="addSp delSp modSp mod">
        <pc:chgData name="Paul Magne Eidhammer" userId="e3d4e6bb-f754-4b2e-bd11-72ddaaf5666f" providerId="ADAL" clId="{C5709F3A-B2F6-4FAA-AB21-CEF81856918C}" dt="2025-08-03T13:21:41.683" v="9" actId="14100"/>
        <pc:sldMkLst>
          <pc:docMk/>
          <pc:sldMk cId="1945649765" sldId="271"/>
        </pc:sldMkLst>
        <pc:graphicFrameChg chg="add mod">
          <ac:chgData name="Paul Magne Eidhammer" userId="e3d4e6bb-f754-4b2e-bd11-72ddaaf5666f" providerId="ADAL" clId="{C5709F3A-B2F6-4FAA-AB21-CEF81856918C}" dt="2025-08-03T13:21:41.683" v="9" actId="14100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C5709F3A-B2F6-4FAA-AB21-CEF81856918C}" dt="2025-07-28T16:20:15.567" v="4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C5709F3A-B2F6-4FAA-AB21-CEF81856918C}" dt="2025-08-03T13:29:36.387" v="14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C5709F3A-B2F6-4FAA-AB21-CEF81856918C}" dt="2025-08-03T17:36:45.383" v="19" actId="14100"/>
        <pc:sldMkLst>
          <pc:docMk/>
          <pc:sldMk cId="2544916649" sldId="274"/>
        </pc:sldMkLst>
        <pc:graphicFrameChg chg="add mod">
          <ac:chgData name="Paul Magne Eidhammer" userId="e3d4e6bb-f754-4b2e-bd11-72ddaaf5666f" providerId="ADAL" clId="{C5709F3A-B2F6-4FAA-AB21-CEF81856918C}" dt="2025-08-03T17:36:45.383" v="19" actId="14100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C5709F3A-B2F6-4FAA-AB21-CEF81856918C}" dt="2025-08-03T17:46:40.309" v="25"/>
        <pc:sldMkLst>
          <pc:docMk/>
          <pc:sldMk cId="2435218313" sldId="278"/>
        </pc:sldMkLst>
        <pc:graphicFrameChg chg="add mod">
          <ac:chgData name="Paul Magne Eidhammer" userId="e3d4e6bb-f754-4b2e-bd11-72ddaaf5666f" providerId="ADAL" clId="{C5709F3A-B2F6-4FAA-AB21-CEF81856918C}" dt="2025-08-03T17:46:40.309" v="25"/>
          <ac:graphicFrameMkLst>
            <pc:docMk/>
            <pc:sldMk cId="2435218313" sldId="278"/>
            <ac:graphicFrameMk id="9" creationId="{9EA21BD6-B224-C4BE-7B37-29B7A81C8E3D}"/>
          </ac:graphicFrameMkLst>
        </pc:graphicFrameChg>
      </pc:sldChg>
    </pc:docChg>
  </pc:docChgLst>
  <pc:docChgLst>
    <pc:chgData name="Jomar Sæterøy Maridal" userId="208828a4-37e1-46b2-ad3f-fb1dea7a7b40" providerId="ADAL" clId="{4F77491A-FFE3-4C64-9CBB-A3B1ADC14A6E}"/>
    <pc:docChg chg="modSld">
      <pc:chgData name="Jomar Sæterøy Maridal" userId="208828a4-37e1-46b2-ad3f-fb1dea7a7b40" providerId="ADAL" clId="{4F77491A-FFE3-4C64-9CBB-A3B1ADC14A6E}" dt="2025-07-11T10:28:01.545" v="0"/>
      <pc:docMkLst>
        <pc:docMk/>
      </pc:docMkLst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3969649437" sldId="292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1155137859" sldId="299"/>
        </pc:sldMkLst>
      </pc:sldChg>
      <pc:sldChg chg="modSp">
        <pc:chgData name="Jomar Sæterøy Maridal" userId="208828a4-37e1-46b2-ad3f-fb1dea7a7b40" providerId="ADAL" clId="{4F77491A-FFE3-4C64-9CBB-A3B1ADC14A6E}" dt="2025-07-11T10:28:01.545" v="0"/>
        <pc:sldMkLst>
          <pc:docMk/>
          <pc:sldMk cId="4136470880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Fjord!$B$4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Fjord!$A$5:$A$18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Fjord!$B$5:$B$18</c:f>
              <c:numCache>
                <c:formatCode>General</c:formatCode>
                <c:ptCount val="14"/>
                <c:pt idx="0">
                  <c:v>26</c:v>
                </c:pt>
                <c:pt idx="1">
                  <c:v>38</c:v>
                </c:pt>
                <c:pt idx="2">
                  <c:v>18</c:v>
                </c:pt>
                <c:pt idx="3">
                  <c:v>42</c:v>
                </c:pt>
                <c:pt idx="4">
                  <c:v>172</c:v>
                </c:pt>
                <c:pt idx="5">
                  <c:v>129</c:v>
                </c:pt>
                <c:pt idx="6">
                  <c:v>137</c:v>
                </c:pt>
                <c:pt idx="7">
                  <c:v>117</c:v>
                </c:pt>
                <c:pt idx="8">
                  <c:v>116</c:v>
                </c:pt>
                <c:pt idx="9">
                  <c:v>243</c:v>
                </c:pt>
                <c:pt idx="10">
                  <c:v>173</c:v>
                </c:pt>
                <c:pt idx="11">
                  <c:v>86</c:v>
                </c:pt>
                <c:pt idx="12">
                  <c:v>32</c:v>
                </c:pt>
                <c:pt idx="1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E-406D-B9B5-288D172519BA}"/>
            </c:ext>
          </c:extLst>
        </c:ser>
        <c:ser>
          <c:idx val="1"/>
          <c:order val="1"/>
          <c:tx>
            <c:strRef>
              <c:f>Fjord!$C$4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Fjord!$A$5:$A$18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Fjord!$C$5:$C$18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20</c:v>
                </c:pt>
                <c:pt idx="3">
                  <c:v>38</c:v>
                </c:pt>
                <c:pt idx="4">
                  <c:v>103</c:v>
                </c:pt>
                <c:pt idx="5">
                  <c:v>122</c:v>
                </c:pt>
                <c:pt idx="6">
                  <c:v>156</c:v>
                </c:pt>
                <c:pt idx="7">
                  <c:v>141</c:v>
                </c:pt>
                <c:pt idx="8">
                  <c:v>137</c:v>
                </c:pt>
                <c:pt idx="9">
                  <c:v>232</c:v>
                </c:pt>
                <c:pt idx="10">
                  <c:v>143</c:v>
                </c:pt>
                <c:pt idx="11">
                  <c:v>54</c:v>
                </c:pt>
                <c:pt idx="12">
                  <c:v>18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E-406D-B9B5-288D172519BA}"/>
            </c:ext>
          </c:extLst>
        </c:ser>
        <c:ser>
          <c:idx val="2"/>
          <c:order val="2"/>
          <c:tx>
            <c:strRef>
              <c:f>Fjord!$D$4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Fjord!$A$5:$A$18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Fjord!$D$5:$D$18</c:f>
              <c:numCache>
                <c:formatCode>General</c:formatCode>
                <c:ptCount val="14"/>
                <c:pt idx="0">
                  <c:v>11</c:v>
                </c:pt>
                <c:pt idx="1">
                  <c:v>10</c:v>
                </c:pt>
                <c:pt idx="2">
                  <c:v>22</c:v>
                </c:pt>
                <c:pt idx="3">
                  <c:v>41</c:v>
                </c:pt>
                <c:pt idx="4">
                  <c:v>110</c:v>
                </c:pt>
                <c:pt idx="5">
                  <c:v>129</c:v>
                </c:pt>
                <c:pt idx="6">
                  <c:v>166</c:v>
                </c:pt>
                <c:pt idx="7">
                  <c:v>149</c:v>
                </c:pt>
                <c:pt idx="8">
                  <c:v>144</c:v>
                </c:pt>
                <c:pt idx="9">
                  <c:v>242</c:v>
                </c:pt>
                <c:pt idx="10">
                  <c:v>148</c:v>
                </c:pt>
                <c:pt idx="11">
                  <c:v>54</c:v>
                </c:pt>
                <c:pt idx="12">
                  <c:v>18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3E-406D-B9B5-288D17251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Personer!$B$29:$D$29</c:f>
              <c:numCache>
                <c:formatCode>0</c:formatCode>
                <c:ptCount val="3"/>
                <c:pt idx="0">
                  <c:v>2399</c:v>
                </c:pt>
                <c:pt idx="1">
                  <c:v>2412</c:v>
                </c:pt>
                <c:pt idx="2">
                  <c:v>2418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F-4522-9B98-4D3B4CA0AA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Boliger5!$B$30:$G$30</c:f>
              <c:numCache>
                <c:formatCode>0</c:formatCode>
                <c:ptCount val="6"/>
                <c:pt idx="0">
                  <c:v>1104</c:v>
                </c:pt>
                <c:pt idx="1">
                  <c:v>159</c:v>
                </c:pt>
                <c:pt idx="2">
                  <c:v>90</c:v>
                </c:pt>
                <c:pt idx="3">
                  <c:v>38</c:v>
                </c:pt>
                <c:pt idx="4">
                  <c:v>57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5-4430-B731-F6577B6B23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Boliger5!$B$30:$O$30</c:f>
              <c:numCache>
                <c:formatCode>0</c:formatCode>
                <c:ptCount val="14"/>
                <c:pt idx="0">
                  <c:v>26</c:v>
                </c:pt>
                <c:pt idx="1">
                  <c:v>37</c:v>
                </c:pt>
                <c:pt idx="2">
                  <c:v>18</c:v>
                </c:pt>
                <c:pt idx="3">
                  <c:v>43</c:v>
                </c:pt>
                <c:pt idx="4">
                  <c:v>173</c:v>
                </c:pt>
                <c:pt idx="5">
                  <c:v>131</c:v>
                </c:pt>
                <c:pt idx="6">
                  <c:v>140</c:v>
                </c:pt>
                <c:pt idx="7">
                  <c:v>117</c:v>
                </c:pt>
                <c:pt idx="8">
                  <c:v>113</c:v>
                </c:pt>
                <c:pt idx="9">
                  <c:v>243</c:v>
                </c:pt>
                <c:pt idx="10">
                  <c:v>180</c:v>
                </c:pt>
                <c:pt idx="11">
                  <c:v>83</c:v>
                </c:pt>
                <c:pt idx="12">
                  <c:v>33</c:v>
                </c:pt>
                <c:pt idx="1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1-42DB-BE70-F60B15ED35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0679638294660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Fullforte!$B$125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Fullforte!$C$125:$AA$125</c:f>
              <c:numCache>
                <c:formatCode>0</c:formatCode>
                <c:ptCount val="25"/>
                <c:pt idx="0">
                  <c:v>11</c:v>
                </c:pt>
                <c:pt idx="1">
                  <c:v>8</c:v>
                </c:pt>
                <c:pt idx="2">
                  <c:v>7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2</c:v>
                </c:pt>
                <c:pt idx="14">
                  <c:v>11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4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E-4D2C-85B7-78FD2901FF39}"/>
            </c:ext>
          </c:extLst>
        </c:ser>
        <c:ser>
          <c:idx val="1"/>
          <c:order val="1"/>
          <c:tx>
            <c:strRef>
              <c:f>Fullforte!$B$126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Fullforte!$C$126:$AA$126</c:f>
              <c:numCache>
                <c:formatCode>0</c:formatCode>
                <c:ptCount val="25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E-4D2C-85B7-78FD2901FF39}"/>
            </c:ext>
          </c:extLst>
        </c:ser>
        <c:ser>
          <c:idx val="2"/>
          <c:order val="2"/>
          <c:tx>
            <c:strRef>
              <c:f>Fullforte!$B$127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Fullforte!$C$127:$AA$127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9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E-4D2C-85B7-78FD2901FF39}"/>
            </c:ext>
          </c:extLst>
        </c:ser>
        <c:ser>
          <c:idx val="3"/>
          <c:order val="3"/>
          <c:tx>
            <c:strRef>
              <c:f>Fullforte!$B$128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Fullforte!$C$128:$AA$128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FE-4D2C-85B7-78FD2901FF39}"/>
            </c:ext>
          </c:extLst>
        </c:ser>
        <c:ser>
          <c:idx val="4"/>
          <c:order val="4"/>
          <c:tx>
            <c:strRef>
              <c:f>Fullforte!$B$129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Fullforte!$C$129:$AA$129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FE-4D2C-85B7-78FD2901F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NyeBygninger!$D$5:$H$5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7-463E-98D5-6CA56818041E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NyeBygninger!$D$6:$H$6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57-463E-98D5-6CA56818041E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NyeBygninger!$D$7:$H$7</c:f>
              <c:numCache>
                <c:formatCode>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7-463E-98D5-6CA56818041E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NyeBygninger!$D$8:$H$8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57-463E-98D5-6CA568180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685967"/>
        <c:axId val="938686447"/>
      </c:barChart>
      <c:catAx>
        <c:axId val="93868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8686447"/>
        <c:crosses val="autoZero"/>
        <c:auto val="1"/>
        <c:lblAlgn val="ctr"/>
        <c:lblOffset val="100"/>
        <c:noMultiLvlLbl val="0"/>
      </c:catAx>
      <c:valAx>
        <c:axId val="93868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8242012238338354E-3"/>
              <c:y val="0.31656609721001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868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NyeBygninger!$D$5:$L$5</c:f>
              <c:numCache>
                <c:formatCode>0</c:formatCode>
                <c:ptCount val="9"/>
                <c:pt idx="0">
                  <c:v>8</c:v>
                </c:pt>
                <c:pt idx="1">
                  <c:v>2</c:v>
                </c:pt>
                <c:pt idx="2">
                  <c:v>9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0-493D-AF41-8DC4D0796F75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NyeBygninger!$D$6:$L$6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13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0-493D-AF41-8DC4D0796F75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NyeBygninger!$D$7:$L$7</c:f>
              <c:numCache>
                <c:formatCode>0</c:formatCode>
                <c:ptCount val="9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0-493D-AF41-8DC4D0796F75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NyeBygninger!$D$8:$L$8</c:f>
              <c:numCache>
                <c:formatCode>0</c:formatCode>
                <c:ptCount val="9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E0-493D-AF41-8DC4D079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8238095"/>
        <c:axId val="1598233295"/>
      </c:barChart>
      <c:catAx>
        <c:axId val="159823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8233295"/>
        <c:crosses val="autoZero"/>
        <c:auto val="1"/>
        <c:lblAlgn val="ctr"/>
        <c:lblOffset val="100"/>
        <c:noMultiLvlLbl val="0"/>
      </c:catAx>
      <c:valAx>
        <c:axId val="159823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7.262164955445188E-3"/>
              <c:y val="0.36812234587586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8238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Medianinntekt!$A$78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Medianinntekt!$B$78:$F$78</c:f>
              <c:numCache>
                <c:formatCode>0</c:formatCode>
                <c:ptCount val="5"/>
                <c:pt idx="0">
                  <c:v>766000</c:v>
                </c:pt>
                <c:pt idx="1">
                  <c:v>443000</c:v>
                </c:pt>
                <c:pt idx="2">
                  <c:v>941000</c:v>
                </c:pt>
                <c:pt idx="3">
                  <c:v>1355000</c:v>
                </c:pt>
                <c:pt idx="4">
                  <c:v>650000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A-4504-B1CF-765F00E12212}"/>
            </c:ext>
          </c:extLst>
        </c:ser>
        <c:ser>
          <c:idx val="1"/>
          <c:order val="1"/>
          <c:tx>
            <c:strRef>
              <c:f>Medianinntekt!$A$79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Medianinntekt!$B$79:$F$79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A-4504-B1CF-765F00E12212}"/>
            </c:ext>
          </c:extLst>
        </c:ser>
        <c:ser>
          <c:idx val="2"/>
          <c:order val="2"/>
          <c:tx>
            <c:strRef>
              <c:f>Medianinntekt!$A$80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Medianinntekt!$B$80:$F$80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A-4504-B1CF-765F00E122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Fjord!$J$5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Fjord!$I$6:$I$30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Fjord!$J$6:$J$30</c:f>
              <c:numCache>
                <c:formatCode>General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-1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08B-43C6-B43B-7B6CC25CFEB8}"/>
            </c:ext>
          </c:extLst>
        </c:ser>
        <c:ser>
          <c:idx val="1"/>
          <c:order val="1"/>
          <c:tx>
            <c:strRef>
              <c:f>Fjord!$K$5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Fjord!$I$6:$I$30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Fjord!$K$6:$K$30</c:f>
              <c:numCache>
                <c:formatCode>General</c:formatCode>
                <c:ptCount val="25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-1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-1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08B-43C6-B43B-7B6CC25CFEB8}"/>
            </c:ext>
          </c:extLst>
        </c:ser>
        <c:ser>
          <c:idx val="2"/>
          <c:order val="2"/>
          <c:tx>
            <c:strRef>
              <c:f>Fjord!$L$5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Fjord!$I$6:$I$30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Fjord!$L$6:$L$30</c:f>
              <c:numCache>
                <c:formatCode>General</c:formatCode>
                <c:ptCount val="2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-2</c:v>
                </c:pt>
                <c:pt idx="19">
                  <c:v>1</c:v>
                </c:pt>
                <c:pt idx="20">
                  <c:v>-1</c:v>
                </c:pt>
                <c:pt idx="21">
                  <c:v>1</c:v>
                </c:pt>
                <c:pt idx="22">
                  <c:v>-1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08B-43C6-B43B-7B6CC25CF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3B-4DD3-A628-D3B201B0C5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'Ark3'!$B$2:$B$27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'Ark3'!$C$2:$C$27</c:f>
              <c:numCache>
                <c:formatCode>General</c:formatCode>
                <c:ptCount val="26"/>
                <c:pt idx="0">
                  <c:v>100</c:v>
                </c:pt>
                <c:pt idx="1">
                  <c:v>100.13550135501355</c:v>
                </c:pt>
                <c:pt idx="2">
                  <c:v>99.45799457994579</c:v>
                </c:pt>
                <c:pt idx="3">
                  <c:v>98.915989159891609</c:v>
                </c:pt>
                <c:pt idx="4">
                  <c:v>98.644986449864504</c:v>
                </c:pt>
                <c:pt idx="5">
                  <c:v>98.102981029810294</c:v>
                </c:pt>
                <c:pt idx="6">
                  <c:v>97.425474254742554</c:v>
                </c:pt>
                <c:pt idx="7">
                  <c:v>98.102981029810294</c:v>
                </c:pt>
                <c:pt idx="8">
                  <c:v>98.23848238482384</c:v>
                </c:pt>
                <c:pt idx="9">
                  <c:v>96.883468834688344</c:v>
                </c:pt>
                <c:pt idx="10">
                  <c:v>96.883468834688344</c:v>
                </c:pt>
                <c:pt idx="11">
                  <c:v>95.528455284552848</c:v>
                </c:pt>
                <c:pt idx="12">
                  <c:v>94.579945799458002</c:v>
                </c:pt>
                <c:pt idx="13">
                  <c:v>94.308943089430898</c:v>
                </c:pt>
                <c:pt idx="14">
                  <c:v>93.766937669376688</c:v>
                </c:pt>
                <c:pt idx="15">
                  <c:v>93.766937669376688</c:v>
                </c:pt>
                <c:pt idx="16">
                  <c:v>93.224932249322492</c:v>
                </c:pt>
                <c:pt idx="17">
                  <c:v>93.089430894308947</c:v>
                </c:pt>
                <c:pt idx="18">
                  <c:v>93.631436314363143</c:v>
                </c:pt>
                <c:pt idx="19">
                  <c:v>93.631436314363143</c:v>
                </c:pt>
                <c:pt idx="20">
                  <c:v>93.766937669376688</c:v>
                </c:pt>
                <c:pt idx="21">
                  <c:v>93.495934959349597</c:v>
                </c:pt>
                <c:pt idx="22">
                  <c:v>93.224932249322492</c:v>
                </c:pt>
                <c:pt idx="23">
                  <c:v>92.411924119241192</c:v>
                </c:pt>
                <c:pt idx="24">
                  <c:v>93.224932249322492</c:v>
                </c:pt>
                <c:pt idx="25">
                  <c:v>92.276422764227632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3B-4DD3-A628-D3B201B0C555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3B-4DD3-A628-D3B201B0C55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3B-4DD3-A628-D3B201B0C5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'Ark3'!$B$2:$B$27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'Ark3'!$D$2:$D$27</c:f>
              <c:numCache>
                <c:formatCode>General</c:formatCode>
                <c:ptCount val="26"/>
                <c:pt idx="0">
                  <c:v>100</c:v>
                </c:pt>
                <c:pt idx="1">
                  <c:v>100.42918454935624</c:v>
                </c:pt>
                <c:pt idx="2">
                  <c:v>103.64806866952789</c:v>
                </c:pt>
                <c:pt idx="3">
                  <c:v>106.65236051502146</c:v>
                </c:pt>
                <c:pt idx="4">
                  <c:v>107.08154506437768</c:v>
                </c:pt>
                <c:pt idx="5">
                  <c:v>109.87124463519314</c:v>
                </c:pt>
                <c:pt idx="6">
                  <c:v>110.94420600858371</c:v>
                </c:pt>
                <c:pt idx="7">
                  <c:v>111.1587982832618</c:v>
                </c:pt>
                <c:pt idx="8">
                  <c:v>112.87553648068669</c:v>
                </c:pt>
                <c:pt idx="9">
                  <c:v>115.23605150214593</c:v>
                </c:pt>
                <c:pt idx="10">
                  <c:v>116.52360515021458</c:v>
                </c:pt>
                <c:pt idx="11">
                  <c:v>117.59656652360515</c:v>
                </c:pt>
                <c:pt idx="12">
                  <c:v>119.95708154506437</c:v>
                </c:pt>
                <c:pt idx="13">
                  <c:v>118.88412017167383</c:v>
                </c:pt>
                <c:pt idx="14">
                  <c:v>121.24463519313305</c:v>
                </c:pt>
                <c:pt idx="15">
                  <c:v>122.53218884120172</c:v>
                </c:pt>
                <c:pt idx="16">
                  <c:v>123.8197424892704</c:v>
                </c:pt>
                <c:pt idx="17">
                  <c:v>124.03433476394849</c:v>
                </c:pt>
                <c:pt idx="18">
                  <c:v>123.60515021459229</c:v>
                </c:pt>
                <c:pt idx="19">
                  <c:v>122.96137339055795</c:v>
                </c:pt>
                <c:pt idx="20">
                  <c:v>122.74678111587983</c:v>
                </c:pt>
                <c:pt idx="21">
                  <c:v>123.39055793991416</c:v>
                </c:pt>
                <c:pt idx="22">
                  <c:v>124.46351931330473</c:v>
                </c:pt>
                <c:pt idx="23">
                  <c:v>124.2489270386266</c:v>
                </c:pt>
                <c:pt idx="24">
                  <c:v>124.03433476394849</c:v>
                </c:pt>
                <c:pt idx="25">
                  <c:v>124.46351931330473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3B-4DD3-A628-D3B201B0C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Fjord!$B$5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Fjord!$A$6:$A$19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Fjord!$B$6:$B$19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16</c:v>
                </c:pt>
                <c:pt idx="4">
                  <c:v>37</c:v>
                </c:pt>
                <c:pt idx="5">
                  <c:v>45</c:v>
                </c:pt>
                <c:pt idx="6">
                  <c:v>62</c:v>
                </c:pt>
                <c:pt idx="7">
                  <c:v>56</c:v>
                </c:pt>
                <c:pt idx="8">
                  <c:v>51</c:v>
                </c:pt>
                <c:pt idx="9">
                  <c:v>92</c:v>
                </c:pt>
                <c:pt idx="10">
                  <c:v>53</c:v>
                </c:pt>
                <c:pt idx="11">
                  <c:v>15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8-4BB9-B1B8-CF83784AFAD6}"/>
            </c:ext>
          </c:extLst>
        </c:ser>
        <c:ser>
          <c:idx val="1"/>
          <c:order val="1"/>
          <c:tx>
            <c:strRef>
              <c:f>Fjord!$C$5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Fjord!$A$6:$A$19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Fjord!$C$6:$C$19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18</c:v>
                </c:pt>
                <c:pt idx="4">
                  <c:v>49</c:v>
                </c:pt>
                <c:pt idx="5">
                  <c:v>59</c:v>
                </c:pt>
                <c:pt idx="6">
                  <c:v>81</c:v>
                </c:pt>
                <c:pt idx="7">
                  <c:v>71</c:v>
                </c:pt>
                <c:pt idx="8">
                  <c:v>65</c:v>
                </c:pt>
                <c:pt idx="9">
                  <c:v>111</c:v>
                </c:pt>
                <c:pt idx="10">
                  <c:v>66</c:v>
                </c:pt>
                <c:pt idx="11">
                  <c:v>23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8-4BB9-B1B8-CF83784AF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'Ark4'!$B$4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11-48D0-9169-CAA81190F3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11-48D0-9169-CAA81190F3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11-48D0-9169-CAA81190F3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11-48D0-9169-CAA81190F3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11-48D0-9169-CAA81190F3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11-48D0-9169-CAA81190F3CD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11-48D0-9169-CAA81190F3CD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11-48D0-9169-CAA81190F3CD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B11-48D0-9169-CAA81190F3CD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B11-48D0-9169-CAA81190F3CD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B11-48D0-9169-CAA81190F3CD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B11-48D0-9169-CAA81190F3C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'Ark4'!$A$5:$A$10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'Ark4'!$B$5:$B$10</c:f>
              <c:numCache>
                <c:formatCode>General</c:formatCode>
                <c:ptCount val="6"/>
                <c:pt idx="0">
                  <c:v>508</c:v>
                </c:pt>
                <c:pt idx="1">
                  <c:v>397</c:v>
                </c:pt>
                <c:pt idx="2">
                  <c:v>134</c:v>
                </c:pt>
                <c:pt idx="3">
                  <c:v>101</c:v>
                </c:pt>
                <c:pt idx="4">
                  <c:v>47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11-48D0-9169-CAA81190F3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'Ark4'!$C$4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4-4B6B-9601-74DA3496E3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4-4B6B-9601-74DA3496E3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4-4B6B-9601-74DA3496E3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4-4B6B-9601-74DA3496E3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44-4B6B-9601-74DA3496E3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044-4B6B-9601-74DA3496E35B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44-4B6B-9601-74DA3496E35B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44-4B6B-9601-74DA3496E35B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44-4B6B-9601-74DA3496E35B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044-4B6B-9601-74DA3496E35B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044-4B6B-9601-74DA3496E35B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044-4B6B-9601-74DA3496E35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'Ark4'!$A$5:$A$10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'Ark4'!$C$5:$C$10</c:f>
              <c:numCache>
                <c:formatCode>General</c:formatCode>
                <c:ptCount val="6"/>
                <c:pt idx="0">
                  <c:v>551</c:v>
                </c:pt>
                <c:pt idx="1">
                  <c:v>414</c:v>
                </c:pt>
                <c:pt idx="2">
                  <c:v>132</c:v>
                </c:pt>
                <c:pt idx="3">
                  <c:v>102</c:v>
                </c:pt>
                <c:pt idx="4">
                  <c:v>48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44-4B6B-9601-74DA3496E3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533907747689937"/>
          <c:y val="0.10523533647593168"/>
          <c:w val="0.84488868562052333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Personer!$B$30:$F$30</c:f>
              <c:numCache>
                <c:formatCode>0.0</c:formatCode>
                <c:ptCount val="5"/>
                <c:pt idx="0">
                  <c:v>18.399999999999999</c:v>
                </c:pt>
                <c:pt idx="1">
                  <c:v>29.8</c:v>
                </c:pt>
                <c:pt idx="2">
                  <c:v>17.899999999999999</c:v>
                </c:pt>
                <c:pt idx="3">
                  <c:v>17.399999999999999</c:v>
                </c:pt>
                <c:pt idx="4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3-4DBD-9736-937DD8996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Personer!$B$66</c:f>
              <c:numCache>
                <c:formatCode>0.0</c:formatCode>
                <c:ptCount val="1"/>
                <c:pt idx="0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3-4B6F-A497-DB438C58DB30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Personer!$C$66</c:f>
              <c:numCache>
                <c:formatCode>0.0</c:formatCode>
                <c:ptCount val="1"/>
                <c:pt idx="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3-4B6F-A497-DB438C58DB30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Personer!$D$66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3-4B6F-A497-DB438C58DB30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Personer!$E$66</c:f>
              <c:numCache>
                <c:formatCode>0.0</c:formatCode>
                <c:ptCount val="1"/>
                <c:pt idx="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23-4B6F-A497-DB438C58DB30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Personer!$F$66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23-4B6F-A497-DB438C58DB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Familier!$B$30:$G$30</c:f>
              <c:numCache>
                <c:formatCode>0</c:formatCode>
                <c:ptCount val="6"/>
                <c:pt idx="0">
                  <c:v>497</c:v>
                </c:pt>
                <c:pt idx="1">
                  <c:v>199</c:v>
                </c:pt>
                <c:pt idx="2">
                  <c:v>46</c:v>
                </c:pt>
                <c:pt idx="3">
                  <c:v>309</c:v>
                </c:pt>
                <c:pt idx="4">
                  <c:v>78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A-4E41-A219-DD97E7CBE7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7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65040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918643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40454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828181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619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41552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6831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Fjord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/>
              <a:t>Forventa bustadetterspørsel og nøkkeltal for bustadsektoren</a:t>
            </a:r>
          </a:p>
          <a:p>
            <a:r>
              <a:rPr lang="nn-NO" noProof="0">
                <a:latin typeface="Poppins" panose="00000500000000000000" pitchFamily="2" charset="0"/>
                <a:cs typeface="Poppins" panose="00000500000000000000" pitchFamily="2" charset="0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Hushaldsamansetning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Fjord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8997BFF8-475F-7E5E-D371-ACA0D245208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09D632D1-51AE-C364-0C06-D9E0A550C3F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Fjord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/>
          </a:bodyPr>
          <a:lstStyle/>
          <a:p>
            <a:r>
              <a:rPr lang="nn-NO" sz="1500"/>
              <a:t>Fjord har </a:t>
            </a:r>
            <a:r>
              <a:rPr lang="nn-NO" sz="1500" b="1"/>
              <a:t>for få middels store bustadar </a:t>
            </a:r>
            <a:r>
              <a:rPr lang="nn-NO" sz="1500"/>
              <a:t>og eit overskot av store og små bustadar i forhold til forventa etterspørsel</a:t>
            </a:r>
          </a:p>
          <a:p>
            <a:pPr lvl="1"/>
            <a:r>
              <a:rPr lang="nn-NO" sz="1300"/>
              <a:t>I sum er tal tilgjengelege bustadar likevel tilstrekkeleg </a:t>
            </a:r>
            <a:r>
              <a:rPr lang="nn-NO" sz="1300" err="1"/>
              <a:t>ift</a:t>
            </a:r>
            <a:r>
              <a:rPr lang="nn-NO" sz="1300"/>
              <a:t>. forventa bustadetterspørsel i dag og mot 2050, gitt at alle tilgjengelege bustadar blir tatt i bruk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Godt vaksne hushald driv framtidig etterspørselsvekst</a:t>
            </a:r>
          </a:p>
          <a:p>
            <a:pPr lvl="1"/>
            <a:r>
              <a:rPr lang="nn-NO" sz="1300"/>
              <a:t>I 2050 vil det være 7,7 % færre hushald med kontaktperson* under 67 år som etterspør bustadar i Fjord enn i dag</a:t>
            </a:r>
          </a:p>
          <a:p>
            <a:pPr lvl="1"/>
            <a:r>
              <a:rPr lang="nn-NO" sz="1300"/>
              <a:t>Etterspørselsveksten mot 2050 blant hushald eldre enn 67 år er på den annan side berekna til 24,5 %. Eldre sine bustadbehov og preferansar blir derfor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Fjord er 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Fjord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diagram, atlas&#10;&#10;KI-generert innhold kan være feil.">
            <a:extLst>
              <a:ext uri="{FF2B5EF4-FFF2-40B4-BE49-F238E27FC236}">
                <a16:creationId xmlns:a16="http://schemas.microsoft.com/office/drawing/2014/main" id="{2781BC51-4930-EA7E-AF30-CBF429DE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Fjord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Fjord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1 540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1 129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27 %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Fjord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B6EF7E48-E678-9EDD-FEE8-3AD7C500C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flyttestraumar til/</a:t>
            </a:r>
            <a:r>
              <a:rPr lang="nb-NO" err="1"/>
              <a:t>frå</a:t>
            </a:r>
            <a:r>
              <a:rPr lang="nb-NO"/>
              <a:t> Fjord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Fjord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Fjord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3085AA8-7C41-2E06-91E5-9DA86BF5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1" y="884721"/>
            <a:ext cx="4257605" cy="321359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F12177C-33DA-D431-EF20-6D53C8F20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05" y="995522"/>
            <a:ext cx="4085864" cy="31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901418"/>
              </p:ext>
            </p:extLst>
          </p:nvPr>
        </p:nvGraphicFramePr>
        <p:xfrm>
          <a:off x="96255" y="254383"/>
          <a:ext cx="4475746" cy="426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438256"/>
              </p:ext>
            </p:extLst>
          </p:nvPr>
        </p:nvGraphicFramePr>
        <p:xfrm>
          <a:off x="4695753" y="254383"/>
          <a:ext cx="4351992" cy="426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26143"/>
              </p:ext>
            </p:extLst>
          </p:nvPr>
        </p:nvGraphicFramePr>
        <p:xfrm>
          <a:off x="213981" y="948776"/>
          <a:ext cx="8723763" cy="347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786767"/>
              </p:ext>
            </p:extLst>
          </p:nvPr>
        </p:nvGraphicFramePr>
        <p:xfrm>
          <a:off x="295633" y="1010653"/>
          <a:ext cx="8587110" cy="350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26117"/>
              </p:ext>
            </p:extLst>
          </p:nvPr>
        </p:nvGraphicFramePr>
        <p:xfrm>
          <a:off x="268132" y="866274"/>
          <a:ext cx="8635236" cy="358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706914"/>
              </p:ext>
            </p:extLst>
          </p:nvPr>
        </p:nvGraphicFramePr>
        <p:xfrm>
          <a:off x="213981" y="893774"/>
          <a:ext cx="8737514" cy="35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371807"/>
              </p:ext>
            </p:extLst>
          </p:nvPr>
        </p:nvGraphicFramePr>
        <p:xfrm>
          <a:off x="213981" y="818148"/>
          <a:ext cx="8586260" cy="364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99404" cy="544593"/>
          </a:xfrm>
        </p:spPr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C61B418-5307-B437-829A-69B74D277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528658"/>
              </p:ext>
            </p:extLst>
          </p:nvPr>
        </p:nvGraphicFramePr>
        <p:xfrm>
          <a:off x="272503" y="914400"/>
          <a:ext cx="8475497" cy="357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08570" cy="556705"/>
          </a:xfrm>
        </p:spPr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AA25BC1-218B-8BB1-5B0D-EE750AD54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318138"/>
              </p:ext>
            </p:extLst>
          </p:nvPr>
        </p:nvGraphicFramePr>
        <p:xfrm>
          <a:off x="213981" y="914400"/>
          <a:ext cx="8657516" cy="358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30" y="313460"/>
            <a:ext cx="7310258" cy="500121"/>
          </a:xfrm>
        </p:spPr>
        <p:txBody>
          <a:bodyPr>
            <a:normAutofit/>
          </a:bodyPr>
          <a:lstStyle/>
          <a:p>
            <a:r>
              <a:rPr lang="nb-NO" sz="2400"/>
              <a:t>Median </a:t>
            </a:r>
            <a:r>
              <a:rPr lang="nb-NO" sz="2400" err="1"/>
              <a:t>hushaldsinntekt</a:t>
            </a:r>
            <a:r>
              <a:rPr lang="nb-NO" sz="240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59352" y="4602442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Fjord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832442" y="91843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2 109 621 </a:t>
            </a:r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</a:t>
            </a: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1,6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21927"/>
              </p:ext>
            </p:extLst>
          </p:nvPr>
        </p:nvGraphicFramePr>
        <p:xfrm>
          <a:off x="178486" y="977887"/>
          <a:ext cx="6634556" cy="384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 Light" panose="020F0302020204030204"/>
                <a:ea typeface="Calibri Light"/>
                <a:cs typeface="Calibri Light"/>
              </a:rPr>
              <a:t>Fjord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17807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F580E12-832E-DB7D-A65B-8414AF720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E3F1836-CD61-3635-C1D9-8AFF6B12AE98}"/>
              </a:ext>
            </a:extLst>
          </p:cNvPr>
          <p:cNvSpPr txBox="1"/>
          <p:nvPr/>
        </p:nvSpPr>
        <p:spPr>
          <a:xfrm>
            <a:off x="318790" y="4651051"/>
            <a:ext cx="2480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Fjord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Fjord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296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556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588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89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466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482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Fjord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Fjord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445CF2D-1577-DB35-7E8C-BF5BC01B4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73515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Fjord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CC0170E-1AFC-88A2-ECE9-31271D745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87456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Fjord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FDDB473-E6F7-BAC0-1B0C-8714EB37C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38009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Fjord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-7,7 %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+24,5 %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425E3B86-B88F-2A51-6A61-379C701B0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61485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64c6f59d633466e1e104a5df9dc34422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d37774ddf4c3250ed4f37cdbeb65d9e8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FADE0-08B4-451F-9C64-8282164F344C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2</TotalTime>
  <Words>1033</Words>
  <Application>Microsoft Office PowerPoint</Application>
  <PresentationFormat>Skjermfremvisning (16:9)</PresentationFormat>
  <Paragraphs>212</Paragraphs>
  <Slides>27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Fjord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Fjord</vt:lpstr>
      <vt:lpstr>PowerPoint-presentasjon</vt:lpstr>
      <vt:lpstr>PowerPoint-presentasjon</vt:lpstr>
      <vt:lpstr>Fjord har fleire bustadar enn hushald</vt:lpstr>
      <vt:lpstr>Flytting til/frå Fjord etter alder 2020-2024</vt:lpstr>
      <vt:lpstr>Største flyttestraumar til/frå Fjord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</cp:revision>
  <dcterms:created xsi:type="dcterms:W3CDTF">2022-12-19T14:26:47Z</dcterms:created>
  <dcterms:modified xsi:type="dcterms:W3CDTF">2025-08-31T18:26:21Z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