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EECF9-4CCB-4839-BFDA-5CE0E9E3EE64}" v="21" dt="2025-08-31T18:28:22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208828a4-37e1-46b2-ad3f-fb1dea7a7b40" providerId="ADAL" clId="{7729BF2E-14BE-474B-A11E-E55C364A6DB8}"/>
    <pc:docChg chg="custSel modSld">
      <pc:chgData name="Jomar Sæterøy Maridal" userId="208828a4-37e1-46b2-ad3f-fb1dea7a7b40" providerId="ADAL" clId="{7729BF2E-14BE-474B-A11E-E55C364A6DB8}" dt="2025-08-19T13:11:45.010" v="370" actId="1076"/>
      <pc:docMkLst>
        <pc:docMk/>
      </pc:docMkLst>
      <pc:sldChg chg="modSp mod">
        <pc:chgData name="Jomar Sæterøy Maridal" userId="208828a4-37e1-46b2-ad3f-fb1dea7a7b40" providerId="ADAL" clId="{7729BF2E-14BE-474B-A11E-E55C364A6DB8}" dt="2025-08-19T12:01:54.309" v="277" actId="20577"/>
        <pc:sldMkLst>
          <pc:docMk/>
          <pc:sldMk cId="3282931839" sldId="261"/>
        </pc:sldMkLst>
        <pc:spChg chg="mod">
          <ac:chgData name="Jomar Sæterøy Maridal" userId="208828a4-37e1-46b2-ad3f-fb1dea7a7b40" providerId="ADAL" clId="{7729BF2E-14BE-474B-A11E-E55C364A6DB8}" dt="2025-08-19T12:01:54.309" v="277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Jomar Sæterøy Maridal" userId="208828a4-37e1-46b2-ad3f-fb1dea7a7b40" providerId="ADAL" clId="{7729BF2E-14BE-474B-A11E-E55C364A6DB8}" dt="2025-08-19T12:08:14.864" v="338" actId="20577"/>
        <pc:sldMkLst>
          <pc:docMk/>
          <pc:sldMk cId="2728337470" sldId="262"/>
        </pc:sldMkLst>
        <pc:spChg chg="mod">
          <ac:chgData name="Jomar Sæterøy Maridal" userId="208828a4-37e1-46b2-ad3f-fb1dea7a7b40" providerId="ADAL" clId="{7729BF2E-14BE-474B-A11E-E55C364A6DB8}" dt="2025-08-19T12:08:14.864" v="338" actId="20577"/>
          <ac:spMkLst>
            <pc:docMk/>
            <pc:sldMk cId="2728337470" sldId="262"/>
            <ac:spMk id="3" creationId="{A5A37150-84BC-0147-7A80-F18C3806DDC1}"/>
          </ac:spMkLst>
        </pc:spChg>
        <pc:spChg chg="mod">
          <ac:chgData name="Jomar Sæterøy Maridal" userId="208828a4-37e1-46b2-ad3f-fb1dea7a7b40" providerId="ADAL" clId="{7729BF2E-14BE-474B-A11E-E55C364A6DB8}" dt="2025-08-19T12:06:43.688" v="337" actId="207"/>
          <ac:spMkLst>
            <pc:docMk/>
            <pc:sldMk cId="2728337470" sldId="262"/>
            <ac:spMk id="95" creationId="{7AF9021B-E68A-E271-9092-51D7590E894E}"/>
          </ac:spMkLst>
        </pc:spChg>
        <pc:spChg chg="mod">
          <ac:chgData name="Jomar Sæterøy Maridal" userId="208828a4-37e1-46b2-ad3f-fb1dea7a7b40" providerId="ADAL" clId="{7729BF2E-14BE-474B-A11E-E55C364A6DB8}" dt="2025-08-19T12:06:43.688" v="337" actId="207"/>
          <ac:spMkLst>
            <pc:docMk/>
            <pc:sldMk cId="2728337470" sldId="262"/>
            <ac:spMk id="97" creationId="{4EB01306-E40A-F7B7-619B-D45E03DDBD92}"/>
          </ac:spMkLst>
        </pc:spChg>
      </pc:sldChg>
      <pc:sldChg chg="modSp mod">
        <pc:chgData name="Jomar Sæterøy Maridal" userId="208828a4-37e1-46b2-ad3f-fb1dea7a7b40" providerId="ADAL" clId="{7729BF2E-14BE-474B-A11E-E55C364A6DB8}" dt="2025-08-14T08:51:09.867" v="84" actId="207"/>
        <pc:sldMkLst>
          <pc:docMk/>
          <pc:sldMk cId="1418708300" sldId="284"/>
        </pc:sldMkLst>
        <pc:spChg chg="mod">
          <ac:chgData name="Jomar Sæterøy Maridal" userId="208828a4-37e1-46b2-ad3f-fb1dea7a7b40" providerId="ADAL" clId="{7729BF2E-14BE-474B-A11E-E55C364A6DB8}" dt="2025-08-14T08:49:07.622" v="5" actId="20577"/>
          <ac:spMkLst>
            <pc:docMk/>
            <pc:sldMk cId="1418708300" sldId="284"/>
            <ac:spMk id="14" creationId="{F86CA515-2E09-8F94-1619-E77F18974591}"/>
          </ac:spMkLst>
        </pc:spChg>
        <pc:spChg chg="mod">
          <ac:chgData name="Jomar Sæterøy Maridal" userId="208828a4-37e1-46b2-ad3f-fb1dea7a7b40" providerId="ADAL" clId="{7729BF2E-14BE-474B-A11E-E55C364A6DB8}" dt="2025-08-14T08:49:13.255" v="10" actId="20577"/>
          <ac:spMkLst>
            <pc:docMk/>
            <pc:sldMk cId="1418708300" sldId="284"/>
            <ac:spMk id="15" creationId="{C4D64B6C-AC10-04E1-A143-FD3AFAEFE0DA}"/>
          </ac:spMkLst>
        </pc:spChg>
        <pc:spChg chg="mod">
          <ac:chgData name="Jomar Sæterøy Maridal" userId="208828a4-37e1-46b2-ad3f-fb1dea7a7b40" providerId="ADAL" clId="{7729BF2E-14BE-474B-A11E-E55C364A6DB8}" dt="2025-08-14T08:49:18.030" v="15" actId="20577"/>
          <ac:spMkLst>
            <pc:docMk/>
            <pc:sldMk cId="1418708300" sldId="284"/>
            <ac:spMk id="16" creationId="{B92F97E5-3D17-7BC3-FEE4-A2E44A84016C}"/>
          </ac:spMkLst>
        </pc:spChg>
        <pc:spChg chg="mod">
          <ac:chgData name="Jomar Sæterøy Maridal" userId="208828a4-37e1-46b2-ad3f-fb1dea7a7b40" providerId="ADAL" clId="{7729BF2E-14BE-474B-A11E-E55C364A6DB8}" dt="2025-08-14T08:49:59.330" v="46" actId="207"/>
          <ac:spMkLst>
            <pc:docMk/>
            <pc:sldMk cId="1418708300" sldId="284"/>
            <ac:spMk id="21" creationId="{6A60FAF1-CEFB-453F-CAC6-73673733B761}"/>
          </ac:spMkLst>
        </pc:spChg>
        <pc:spChg chg="mod">
          <ac:chgData name="Jomar Sæterøy Maridal" userId="208828a4-37e1-46b2-ad3f-fb1dea7a7b40" providerId="ADAL" clId="{7729BF2E-14BE-474B-A11E-E55C364A6DB8}" dt="2025-08-14T08:49:59.330" v="46" actId="207"/>
          <ac:spMkLst>
            <pc:docMk/>
            <pc:sldMk cId="1418708300" sldId="284"/>
            <ac:spMk id="23" creationId="{66EB9ACE-08ED-774B-480E-1FAD54D144DA}"/>
          </ac:spMkLst>
        </pc:spChg>
        <pc:spChg chg="mod">
          <ac:chgData name="Jomar Sæterøy Maridal" userId="208828a4-37e1-46b2-ad3f-fb1dea7a7b40" providerId="ADAL" clId="{7729BF2E-14BE-474B-A11E-E55C364A6DB8}" dt="2025-08-14T08:49:59.330" v="46" actId="207"/>
          <ac:spMkLst>
            <pc:docMk/>
            <pc:sldMk cId="1418708300" sldId="284"/>
            <ac:spMk id="24" creationId="{4AF6183A-A051-7917-FC2F-4EA6F62F705F}"/>
          </ac:spMkLst>
        </pc:spChg>
        <pc:spChg chg="mod">
          <ac:chgData name="Jomar Sæterøy Maridal" userId="208828a4-37e1-46b2-ad3f-fb1dea7a7b40" providerId="ADAL" clId="{7729BF2E-14BE-474B-A11E-E55C364A6DB8}" dt="2025-08-14T08:49:59.330" v="46" actId="207"/>
          <ac:spMkLst>
            <pc:docMk/>
            <pc:sldMk cId="1418708300" sldId="284"/>
            <ac:spMk id="25" creationId="{0209A31C-1284-68AA-E57D-E96EF144871E}"/>
          </ac:spMkLst>
        </pc:spChg>
        <pc:spChg chg="mod">
          <ac:chgData name="Jomar Sæterøy Maridal" userId="208828a4-37e1-46b2-ad3f-fb1dea7a7b40" providerId="ADAL" clId="{7729BF2E-14BE-474B-A11E-E55C364A6DB8}" dt="2025-08-14T08:50:35.804" v="65" actId="207"/>
          <ac:spMkLst>
            <pc:docMk/>
            <pc:sldMk cId="1418708300" sldId="284"/>
            <ac:spMk id="27" creationId="{2EA01422-F48D-6C90-5985-8335B780952B}"/>
          </ac:spMkLst>
        </pc:spChg>
        <pc:spChg chg="mod">
          <ac:chgData name="Jomar Sæterøy Maridal" userId="208828a4-37e1-46b2-ad3f-fb1dea7a7b40" providerId="ADAL" clId="{7729BF2E-14BE-474B-A11E-E55C364A6DB8}" dt="2025-08-14T08:50:35.804" v="65" actId="207"/>
          <ac:spMkLst>
            <pc:docMk/>
            <pc:sldMk cId="1418708300" sldId="284"/>
            <ac:spMk id="28" creationId="{5DFF812C-20F6-74B2-FF49-AB028729E219}"/>
          </ac:spMkLst>
        </pc:spChg>
        <pc:spChg chg="mod">
          <ac:chgData name="Jomar Sæterøy Maridal" userId="208828a4-37e1-46b2-ad3f-fb1dea7a7b40" providerId="ADAL" clId="{7729BF2E-14BE-474B-A11E-E55C364A6DB8}" dt="2025-08-14T08:50:35.804" v="65" actId="207"/>
          <ac:spMkLst>
            <pc:docMk/>
            <pc:sldMk cId="1418708300" sldId="284"/>
            <ac:spMk id="29" creationId="{DE8F45C8-50E1-F250-335B-FB64188FA6E6}"/>
          </ac:spMkLst>
        </pc:spChg>
        <pc:spChg chg="mod">
          <ac:chgData name="Jomar Sæterøy Maridal" userId="208828a4-37e1-46b2-ad3f-fb1dea7a7b40" providerId="ADAL" clId="{7729BF2E-14BE-474B-A11E-E55C364A6DB8}" dt="2025-08-14T08:50:35.804" v="65" actId="207"/>
          <ac:spMkLst>
            <pc:docMk/>
            <pc:sldMk cId="1418708300" sldId="284"/>
            <ac:spMk id="30" creationId="{881A5A2D-C10B-417B-EC80-6ADB924C6EF7}"/>
          </ac:spMkLst>
        </pc:spChg>
        <pc:spChg chg="mod">
          <ac:chgData name="Jomar Sæterøy Maridal" userId="208828a4-37e1-46b2-ad3f-fb1dea7a7b40" providerId="ADAL" clId="{7729BF2E-14BE-474B-A11E-E55C364A6DB8}" dt="2025-08-14T08:51:09.867" v="84" actId="207"/>
          <ac:spMkLst>
            <pc:docMk/>
            <pc:sldMk cId="1418708300" sldId="284"/>
            <ac:spMk id="32" creationId="{C777BE0F-3394-B087-0A54-B67C881D31C1}"/>
          </ac:spMkLst>
        </pc:spChg>
        <pc:spChg chg="mod">
          <ac:chgData name="Jomar Sæterøy Maridal" userId="208828a4-37e1-46b2-ad3f-fb1dea7a7b40" providerId="ADAL" clId="{7729BF2E-14BE-474B-A11E-E55C364A6DB8}" dt="2025-08-14T08:51:09.867" v="84" actId="207"/>
          <ac:spMkLst>
            <pc:docMk/>
            <pc:sldMk cId="1418708300" sldId="284"/>
            <ac:spMk id="33" creationId="{0CBCF6E6-6BE9-E7E9-BBA6-EF2508696555}"/>
          </ac:spMkLst>
        </pc:spChg>
        <pc:spChg chg="mod">
          <ac:chgData name="Jomar Sæterøy Maridal" userId="208828a4-37e1-46b2-ad3f-fb1dea7a7b40" providerId="ADAL" clId="{7729BF2E-14BE-474B-A11E-E55C364A6DB8}" dt="2025-08-14T08:51:09.867" v="84" actId="207"/>
          <ac:spMkLst>
            <pc:docMk/>
            <pc:sldMk cId="1418708300" sldId="284"/>
            <ac:spMk id="34" creationId="{1FEA4CF4-DE4E-F345-29B8-750F718440D6}"/>
          </ac:spMkLst>
        </pc:spChg>
        <pc:spChg chg="mod">
          <ac:chgData name="Jomar Sæterøy Maridal" userId="208828a4-37e1-46b2-ad3f-fb1dea7a7b40" providerId="ADAL" clId="{7729BF2E-14BE-474B-A11E-E55C364A6DB8}" dt="2025-08-14T08:51:09.867" v="84" actId="207"/>
          <ac:spMkLst>
            <pc:docMk/>
            <pc:sldMk cId="1418708300" sldId="284"/>
            <ac:spMk id="35" creationId="{0FF16068-2999-EBC4-E240-A0137D07F6DE}"/>
          </ac:spMkLst>
        </pc:spChg>
      </pc:sldChg>
      <pc:sldChg chg="addSp delSp modSp mod">
        <pc:chgData name="Jomar Sæterøy Maridal" userId="208828a4-37e1-46b2-ad3f-fb1dea7a7b40" providerId="ADAL" clId="{7729BF2E-14BE-474B-A11E-E55C364A6DB8}" dt="2025-08-14T10:16:00.301" v="99" actId="20577"/>
        <pc:sldMkLst>
          <pc:docMk/>
          <pc:sldMk cId="1436050539" sldId="293"/>
        </pc:sldMkLst>
        <pc:graphicFrameChg chg="add mod">
          <ac:chgData name="Jomar Sæterøy Maridal" userId="208828a4-37e1-46b2-ad3f-fb1dea7a7b40" providerId="ADAL" clId="{7729BF2E-14BE-474B-A11E-E55C364A6DB8}" dt="2025-08-14T10:16:00.301" v="99" actId="20577"/>
          <ac:graphicFrameMkLst>
            <pc:docMk/>
            <pc:sldMk cId="1436050539" sldId="293"/>
            <ac:graphicFrameMk id="10" creationId="{C7905C4A-8B2D-5B03-5F94-9387FD46DE05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0:39:41.413" v="129" actId="404"/>
        <pc:sldMkLst>
          <pc:docMk/>
          <pc:sldMk cId="592984174" sldId="294"/>
        </pc:sldMkLst>
        <pc:graphicFrameChg chg="add mod">
          <ac:chgData name="Jomar Sæterøy Maridal" userId="208828a4-37e1-46b2-ad3f-fb1dea7a7b40" providerId="ADAL" clId="{7729BF2E-14BE-474B-A11E-E55C364A6DB8}" dt="2025-08-14T10:39:41.413" v="129" actId="404"/>
          <ac:graphicFrameMkLst>
            <pc:docMk/>
            <pc:sldMk cId="592984174" sldId="294"/>
            <ac:graphicFrameMk id="10" creationId="{3A21F6D8-D914-65D2-44E0-0BDD2F273194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2:15:25.475" v="180" actId="20577"/>
        <pc:sldMkLst>
          <pc:docMk/>
          <pc:sldMk cId="3405911341" sldId="295"/>
        </pc:sldMkLst>
        <pc:spChg chg="mod">
          <ac:chgData name="Jomar Sæterøy Maridal" userId="208828a4-37e1-46b2-ad3f-fb1dea7a7b40" providerId="ADAL" clId="{7729BF2E-14BE-474B-A11E-E55C364A6DB8}" dt="2025-08-14T12:15:25.475" v="180" actId="20577"/>
          <ac:spMkLst>
            <pc:docMk/>
            <pc:sldMk cId="3405911341" sldId="295"/>
            <ac:spMk id="9" creationId="{DF3FC280-9A15-88A3-5EE2-97D009CAC22C}"/>
          </ac:spMkLst>
        </pc:spChg>
        <pc:graphicFrameChg chg="add mod">
          <ac:chgData name="Jomar Sæterøy Maridal" userId="208828a4-37e1-46b2-ad3f-fb1dea7a7b40" providerId="ADAL" clId="{7729BF2E-14BE-474B-A11E-E55C364A6DB8}" dt="2025-08-14T12:14:56.243" v="170" actId="20577"/>
          <ac:graphicFrameMkLst>
            <pc:docMk/>
            <pc:sldMk cId="3405911341" sldId="295"/>
            <ac:graphicFrameMk id="15" creationId="{1547F785-5E48-0F53-D2B1-8150113DECB4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0:12:35.994" v="186"/>
        <pc:sldMkLst>
          <pc:docMk/>
          <pc:sldMk cId="93300291" sldId="296"/>
        </pc:sldMkLst>
        <pc:graphicFrameChg chg="add mod">
          <ac:chgData name="Jomar Sæterøy Maridal" userId="208828a4-37e1-46b2-ad3f-fb1dea7a7b40" providerId="ADAL" clId="{7729BF2E-14BE-474B-A11E-E55C364A6DB8}" dt="2025-08-19T10:12:20.060" v="183"/>
          <ac:graphicFrameMkLst>
            <pc:docMk/>
            <pc:sldMk cId="93300291" sldId="296"/>
            <ac:graphicFrameMk id="5" creationId="{428BD706-9726-9843-E5F8-27DDEA59C2AF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19T10:12:35.994" v="186"/>
          <ac:graphicFrameMkLst>
            <pc:docMk/>
            <pc:sldMk cId="93300291" sldId="296"/>
            <ac:graphicFrameMk id="14" creationId="{44C9DAF4-C01E-2081-9516-E7E45EADF2BB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2:31:35.957" v="356"/>
        <pc:sldMkLst>
          <pc:docMk/>
          <pc:sldMk cId="1605421143" sldId="297"/>
        </pc:sldMkLst>
        <pc:picChg chg="add mod">
          <ac:chgData name="Jomar Sæterøy Maridal" userId="208828a4-37e1-46b2-ad3f-fb1dea7a7b40" providerId="ADAL" clId="{7729BF2E-14BE-474B-A11E-E55C364A6DB8}" dt="2025-08-19T12:31:35.957" v="356"/>
          <ac:picMkLst>
            <pc:docMk/>
            <pc:sldMk cId="1605421143" sldId="297"/>
            <ac:picMk id="13" creationId="{3A6BB0FE-F406-1000-2C83-63BC92DC703D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9T13:11:45.010" v="370" actId="1076"/>
        <pc:sldMkLst>
          <pc:docMk/>
          <pc:sldMk cId="1113692058" sldId="298"/>
        </pc:sldMkLst>
        <pc:spChg chg="mod">
          <ac:chgData name="Jomar Sæterøy Maridal" userId="208828a4-37e1-46b2-ad3f-fb1dea7a7b40" providerId="ADAL" clId="{7729BF2E-14BE-474B-A11E-E55C364A6DB8}" dt="2025-08-19T13:10:57.028" v="363" actId="27636"/>
          <ac:spMkLst>
            <pc:docMk/>
            <pc:sldMk cId="1113692058" sldId="298"/>
            <ac:spMk id="2" creationId="{ED91B89B-5E10-1B85-D543-89168E39425F}"/>
          </ac:spMkLst>
        </pc:spChg>
        <pc:picChg chg="add mod">
          <ac:chgData name="Jomar Sæterøy Maridal" userId="208828a4-37e1-46b2-ad3f-fb1dea7a7b40" providerId="ADAL" clId="{7729BF2E-14BE-474B-A11E-E55C364A6DB8}" dt="2025-08-19T13:11:01.913" v="365" actId="1076"/>
          <ac:picMkLst>
            <pc:docMk/>
            <pc:sldMk cId="1113692058" sldId="298"/>
            <ac:picMk id="9" creationId="{73F3C5B6-B7D0-0E30-A7E1-33EA4255D1BB}"/>
          </ac:picMkLst>
        </pc:picChg>
        <pc:picChg chg="add mod">
          <ac:chgData name="Jomar Sæterøy Maridal" userId="208828a4-37e1-46b2-ad3f-fb1dea7a7b40" providerId="ADAL" clId="{7729BF2E-14BE-474B-A11E-E55C364A6DB8}" dt="2025-08-19T13:11:45.010" v="370" actId="1076"/>
          <ac:picMkLst>
            <pc:docMk/>
            <pc:sldMk cId="1113692058" sldId="298"/>
            <ac:picMk id="14" creationId="{94A7644C-6D73-9A5D-0631-168BE2A59D3D}"/>
          </ac:picMkLst>
        </pc:picChg>
      </pc:sldChg>
      <pc:sldChg chg="addSp delSp modSp mod">
        <pc:chgData name="Jomar Sæterøy Maridal" userId="208828a4-37e1-46b2-ad3f-fb1dea7a7b40" providerId="ADAL" clId="{7729BF2E-14BE-474B-A11E-E55C364A6DB8}" dt="2025-08-14T11:47:21.764" v="140" actId="27918"/>
        <pc:sldMkLst>
          <pc:docMk/>
          <pc:sldMk cId="4136470880" sldId="310"/>
        </pc:sldMkLst>
        <pc:graphicFrameChg chg="add mod">
          <ac:chgData name="Jomar Sæterøy Maridal" userId="208828a4-37e1-46b2-ad3f-fb1dea7a7b40" providerId="ADAL" clId="{7729BF2E-14BE-474B-A11E-E55C364A6DB8}" dt="2025-08-14T11:40:29.775" v="139" actId="404"/>
          <ac:graphicFrameMkLst>
            <pc:docMk/>
            <pc:sldMk cId="4136470880" sldId="310"/>
            <ac:graphicFrameMk id="10" creationId="{B3E9305A-1B4B-8277-3265-3B7B3D004013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9:44.109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9:44.109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9:44.109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28:22.243" v="9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6:49.224" v="92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26:32.016" v="91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6:26:49.224" v="92" actId="14100"/>
          <ac:graphicFrameMkLst>
            <pc:docMk/>
            <pc:sldMk cId="663609451" sldId="270"/>
            <ac:graphicFrameMk id="8" creationId="{EF58A840-2F31-9143-83DE-C87227701683}"/>
          </ac:graphicFrameMkLst>
        </pc:graphicFrameChg>
        <pc:graphicFrameChg chg="add del mod">
          <ac:chgData name="Paul Magne Eidhammer" userId="e3d4e6bb-f754-4b2e-bd11-72ddaaf5666f" providerId="ADAL" clId="{835BCC08-B0CB-4400-B3F8-7FFC689D382E}" dt="2025-08-31T16:26:14.225" v="86" actId="478"/>
          <ac:graphicFrameMkLst>
            <pc:docMk/>
            <pc:sldMk cId="663609451" sldId="270"/>
            <ac:graphicFrameMk id="9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7:32.368" v="74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3:57:32.368" v="74" actId="207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58:23.805" v="85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7:04.324" v="52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58:11.277" v="81"/>
          <ac:spMkLst>
            <pc:docMk/>
            <pc:sldMk cId="3973195132" sldId="272"/>
            <ac:spMk id="8" creationId="{4BEA3695-F91E-67C5-D18B-CB70D7DB43A3}"/>
          </ac:spMkLst>
        </pc:spChg>
        <pc:graphicFrameChg chg="del mod">
          <ac:chgData name="Paul Magne Eidhammer" userId="e3d4e6bb-f754-4b2e-bd11-72ddaaf5666f" providerId="ADAL" clId="{835BCC08-B0CB-4400-B3F8-7FFC689D382E}" dt="2025-08-31T13:58:03.909" v="79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8:23.805" v="85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28:22.243" v="9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7:16.634" v="60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28:06.751" v="95"/>
          <ac:spMkLst>
            <pc:docMk/>
            <pc:sldMk cId="492800814" sldId="273"/>
            <ac:spMk id="8" creationId="{FCA2202E-FB2D-D8CC-07DB-7EE5322B782D}"/>
          </ac:spMkLst>
        </pc:spChg>
        <pc:graphicFrameChg chg="add mod">
          <ac:chgData name="Paul Magne Eidhammer" userId="e3d4e6bb-f754-4b2e-bd11-72ddaaf5666f" providerId="ADAL" clId="{835BCC08-B0CB-4400-B3F8-7FFC689D382E}" dt="2025-08-31T18:28:22.243" v="99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8:27:59.261" v="93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7:49.329" v="78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3:57:49.329" v="78" actId="207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5T06:36:14.218" v="42" actId="20577"/>
        <pc:sldMkLst>
          <pc:docMk/>
          <pc:sldMk cId="1882197771" sldId="275"/>
        </pc:sldMkLst>
        <pc:spChg chg="mod">
          <ac:chgData name="Paul Magne Eidhammer" userId="e3d4e6bb-f754-4b2e-bd11-72ddaaf5666f" providerId="ADAL" clId="{835BCC08-B0CB-4400-B3F8-7FFC689D382E}" dt="2025-08-25T06:36:14.218" v="42" actId="20577"/>
          <ac:spMkLst>
            <pc:docMk/>
            <pc:sldMk cId="1882197771" sldId="275"/>
            <ac:spMk id="15" creationId="{AA19341A-CB4B-2CD3-E864-29FA879224BF}"/>
          </ac:spMkLst>
        </pc:spChg>
        <pc:graphicFrameChg chg="add mod">
          <ac:chgData name="Paul Magne Eidhammer" userId="e3d4e6bb-f754-4b2e-bd11-72ddaaf5666f" providerId="ADAL" clId="{835BCC08-B0CB-4400-B3F8-7FFC689D382E}" dt="2025-08-25T06:35:23.508" v="23" actId="207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26T07:38:09.323" v="50"/>
        <pc:sldMkLst>
          <pc:docMk/>
          <pc:sldMk cId="1219157254" sldId="290"/>
        </pc:sldMkLst>
        <pc:spChg chg="mod">
          <ac:chgData name="Paul Magne Eidhammer" userId="e3d4e6bb-f754-4b2e-bd11-72ddaaf5666f" providerId="ADAL" clId="{835BCC08-B0CB-4400-B3F8-7FFC689D382E}" dt="2025-08-26T07:37:53.801" v="47" actId="14100"/>
          <ac:spMkLst>
            <pc:docMk/>
            <pc:sldMk cId="1219157254" sldId="290"/>
            <ac:spMk id="2" creationId="{CA83690D-23F0-DB0E-3F46-33F183409A78}"/>
          </ac:spMkLst>
        </pc:spChg>
        <pc:graphicFrameChg chg="add mod">
          <ac:chgData name="Paul Magne Eidhammer" userId="e3d4e6bb-f754-4b2e-bd11-72ddaaf5666f" providerId="ADAL" clId="{835BCC08-B0CB-4400-B3F8-7FFC689D382E}" dt="2025-08-26T07:38:09.323" v="50"/>
          <ac:graphicFrameMkLst>
            <pc:docMk/>
            <pc:sldMk cId="1219157254" sldId="290"/>
            <ac:graphicFrameMk id="9" creationId="{22858A0E-5E17-7042-D470-737EFBFD8372}"/>
          </ac:graphicFrameMkLst>
        </pc:graphicFrameChg>
      </pc:sldChg>
      <pc:sldChg chg="addSp modSp add mod">
        <pc:chgData name="Paul Magne Eidhammer" userId="e3d4e6bb-f754-4b2e-bd11-72ddaaf5666f" providerId="ADAL" clId="{835BCC08-B0CB-4400-B3F8-7FFC689D382E}" dt="2025-08-29T11:45:39.192" v="68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5:39.192" v="68" actId="1076"/>
          <ac:spMkLst>
            <pc:docMk/>
            <pc:sldMk cId="3279674423" sldId="5940"/>
            <ac:spMk id="8" creationId="{365F860C-8CE8-8908-0DE5-23E28EA7B5FA}"/>
          </ac:spMkLst>
        </pc:spChg>
        <pc:picChg chg="add mod">
          <ac:chgData name="Paul Magne Eidhammer" userId="e3d4e6bb-f754-4b2e-bd11-72ddaaf5666f" providerId="ADAL" clId="{835BCC08-B0CB-4400-B3F8-7FFC689D382E}" dt="2025-08-29T11:45:12.855" v="63" actId="1076"/>
          <ac:picMkLst>
            <pc:docMk/>
            <pc:sldMk cId="3279674423" sldId="5940"/>
            <ac:picMk id="5" creationId="{73439DC9-7380-DF15-127C-4337BBD865BB}"/>
          </ac:picMkLst>
        </pc:picChg>
      </pc:sldChg>
    </pc:docChg>
  </pc:docChgLst>
  <pc:docChgLst>
    <pc:chgData name="Even Tranmæl" userId="dc99418e-6817-4331-86b2-1a32ab61fd79" providerId="ADAL" clId="{600F9B08-89E8-4EF1-A2DE-B94D08474419}"/>
    <pc:docChg chg="custSel modSld">
      <pc:chgData name="Even Tranmæl" userId="dc99418e-6817-4331-86b2-1a32ab61fd79" providerId="ADAL" clId="{600F9B08-89E8-4EF1-A2DE-B94D08474419}" dt="2025-08-11T11:43:24.232" v="5" actId="478"/>
      <pc:docMkLst>
        <pc:docMk/>
      </pc:docMkLst>
      <pc:sldChg chg="addSp delSp modSp mod">
        <pc:chgData name="Even Tranmæl" userId="dc99418e-6817-4331-86b2-1a32ab61fd79" providerId="ADAL" clId="{600F9B08-89E8-4EF1-A2DE-B94D08474419}" dt="2025-08-11T11:43:24.232" v="5" actId="478"/>
        <pc:sldMkLst>
          <pc:docMk/>
          <pc:sldMk cId="2224147455" sldId="280"/>
        </pc:sldMkLst>
        <pc:picChg chg="add mod ord">
          <ac:chgData name="Even Tranmæl" userId="dc99418e-6817-4331-86b2-1a32ab61fd79" providerId="ADAL" clId="{600F9B08-89E8-4EF1-A2DE-B94D08474419}" dt="2025-08-11T11:43:18.028" v="4" actId="167"/>
          <ac:picMkLst>
            <pc:docMk/>
            <pc:sldMk cId="2224147455" sldId="280"/>
            <ac:picMk id="7" creationId="{CD4B5B8C-B73C-03A5-9FAC-10B4C7D5239E}"/>
          </ac:picMkLst>
        </pc:picChg>
      </pc:sldChg>
    </pc:docChg>
  </pc:docChgLst>
  <pc:docChgLst>
    <pc:chgData name="Jomar Sæterøy Maridal" userId="S::jomar.seteroy.maridal@mrfylke.no::208828a4-37e1-46b2-ad3f-fb1dea7a7b40" providerId="AD" clId="Web-{F4075338-31FF-CF90-9611-70680D4091C6}"/>
    <pc:docChg chg="modSld">
      <pc:chgData name="Jomar Sæterøy Maridal" userId="S::jomar.seteroy.maridal@mrfylke.no::208828a4-37e1-46b2-ad3f-fb1dea7a7b40" providerId="AD" clId="Web-{F4075338-31FF-CF90-9611-70680D4091C6}" dt="2025-08-26T08:24:21.288" v="24" actId="20577"/>
      <pc:docMkLst>
        <pc:docMk/>
      </pc:docMkLst>
      <pc:sldChg chg="modSp">
        <pc:chgData name="Jomar Sæterøy Maridal" userId="S::jomar.seteroy.maridal@mrfylke.no::208828a4-37e1-46b2-ad3f-fb1dea7a7b40" providerId="AD" clId="Web-{F4075338-31FF-CF90-9611-70680D4091C6}" dt="2025-08-26T08:24:21.288" v="24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F4075338-31FF-CF90-9611-70680D4091C6}" dt="2025-08-26T08:24:21.288" v="24" actId="20577"/>
          <ac:spMkLst>
            <pc:docMk/>
            <pc:sldMk cId="2728337470" sldId="262"/>
            <ac:spMk id="3" creationId="{A5A37150-84BC-0147-7A80-F18C3806DDC1}"/>
          </ac:spMkLst>
        </pc:spChg>
      </pc:sldChg>
      <pc:sldChg chg="modSp">
        <pc:chgData name="Jomar Sæterøy Maridal" userId="S::jomar.seteroy.maridal@mrfylke.no::208828a4-37e1-46b2-ad3f-fb1dea7a7b40" providerId="AD" clId="Web-{F4075338-31FF-CF90-9611-70680D4091C6}" dt="2025-08-26T08:24:00.256" v="13" actId="20577"/>
        <pc:sldMkLst>
          <pc:docMk/>
          <pc:sldMk cId="3969649437" sldId="292"/>
        </pc:sldMkLst>
        <pc:spChg chg="mod">
          <ac:chgData name="Jomar Sæterøy Maridal" userId="S::jomar.seteroy.maridal@mrfylke.no::208828a4-37e1-46b2-ad3f-fb1dea7a7b40" providerId="AD" clId="Web-{F4075338-31FF-CF90-9611-70680D4091C6}" dt="2025-08-26T08:24:00.256" v="13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  <pc:docChgLst>
    <pc:chgData name="Gry Halvorsen" userId="S::gry.halvorsen@mrfylke.no::20920561-fccf-4b10-9aac-378745f0efc8" providerId="AD" clId="Web-{E0ACE48B-B9D7-F7D1-84CC-074C1F648F9D}"/>
    <pc:docChg chg="addSld delSld modSld">
      <pc:chgData name="Gry Halvorsen" userId="S::gry.halvorsen@mrfylke.no::20920561-fccf-4b10-9aac-378745f0efc8" providerId="AD" clId="Web-{E0ACE48B-B9D7-F7D1-84CC-074C1F648F9D}" dt="2025-08-28T07:21:16.270" v="80" actId="1076"/>
      <pc:docMkLst>
        <pc:docMk/>
      </pc:docMkLst>
      <pc:sldChg chg="modSp">
        <pc:chgData name="Gry Halvorsen" userId="S::gry.halvorsen@mrfylke.no::20920561-fccf-4b10-9aac-378745f0efc8" providerId="AD" clId="Web-{E0ACE48B-B9D7-F7D1-84CC-074C1F648F9D}" dt="2025-08-28T07:17:52.609" v="17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E0ACE48B-B9D7-F7D1-84CC-074C1F648F9D}" dt="2025-08-28T07:17:39.968" v="11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E0ACE48B-B9D7-F7D1-84CC-074C1F648F9D}" dt="2025-08-28T07:17:52.609" v="17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E0ACE48B-B9D7-F7D1-84CC-074C1F648F9D}" dt="2025-08-28T07:18:18.640" v="33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E0ACE48B-B9D7-F7D1-84CC-074C1F648F9D}" dt="2025-08-28T07:18:18.640" v="33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E0ACE48B-B9D7-F7D1-84CC-074C1F648F9D}" dt="2025-08-28T07:20:10.409" v="73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E0ACE48B-B9D7-F7D1-84CC-074C1F648F9D}" dt="2025-08-28T07:20:10.409" v="73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E0ACE48B-B9D7-F7D1-84CC-074C1F648F9D}" dt="2025-08-28T07:20:17.362" v="75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E0ACE48B-B9D7-F7D1-84CC-074C1F648F9D}" dt="2025-08-28T07:20:17.362" v="75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E0ACE48B-B9D7-F7D1-84CC-074C1F648F9D}" dt="2025-08-28T07:21:16.270" v="80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E0ACE48B-B9D7-F7D1-84CC-074C1F648F9D}" dt="2025-08-28T07:21:10.769" v="79" actId="14100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E0ACE48B-B9D7-F7D1-84CC-074C1F648F9D}" dt="2025-08-28T07:21:16.270" v="80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E0ACE48B-B9D7-F7D1-84CC-074C1F648F9D}" dt="2025-08-28T07:21:02.738" v="77" actId="1076"/>
          <ac:graphicFrameMkLst>
            <pc:docMk/>
            <pc:sldMk cId="1882197771" sldId="275"/>
            <ac:graphicFrameMk id="8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E0ACE48B-B9D7-F7D1-84CC-074C1F648F9D}" dt="2025-08-28T07:18:07.593" v="28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E0ACE48B-B9D7-F7D1-84CC-074C1F648F9D}" dt="2025-08-28T07:18:07.593" v="28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">
        <pc:chgData name="Gry Halvorsen" userId="S::gry.halvorsen@mrfylke.no::20920561-fccf-4b10-9aac-378745f0efc8" providerId="AD" clId="Web-{E0ACE48B-B9D7-F7D1-84CC-074C1F648F9D}" dt="2025-08-28T07:18:31.703" v="34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E0ACE48B-B9D7-F7D1-84CC-074C1F648F9D}" dt="2025-08-28T07:18:31.703" v="34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E0ACE48B-B9D7-F7D1-84CC-074C1F648F9D}" dt="2025-08-28T07:18:42.047" v="35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E0ACE48B-B9D7-F7D1-84CC-074C1F648F9D}" dt="2025-08-28T07:18:42.047" v="35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E0ACE48B-B9D7-F7D1-84CC-074C1F648F9D}" dt="2025-08-28T07:20:33.769" v="76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E0ACE48B-B9D7-F7D1-84CC-074C1F648F9D}" dt="2025-08-28T07:20:33.769" v="76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E0ACE48B-B9D7-F7D1-84CC-074C1F648F9D}" dt="2025-08-28T07:17:32.264" v="10"/>
        <pc:sldMkLst>
          <pc:docMk/>
          <pc:sldMk cId="1155137859" sldId="299"/>
        </pc:sldMkLst>
      </pc:sldChg>
      <pc:sldChg chg="modSp add">
        <pc:chgData name="Gry Halvorsen" userId="S::gry.halvorsen@mrfylke.no::20920561-fccf-4b10-9aac-378745f0efc8" providerId="AD" clId="Web-{E0ACE48B-B9D7-F7D1-84CC-074C1F648F9D}" dt="2025-08-28T07:17:27.436" v="9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E0ACE48B-B9D7-F7D1-84CC-074C1F648F9D}" dt="2025-08-28T07:17:27.436" v="9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208828a4-37e1-46b2-ad3f-fb1dea7a7b40" providerId="ADAL" clId="{A86D9EA5-8F34-45DB-8B6A-123DDD118EBD}"/>
    <pc:docChg chg="custSel modSld">
      <pc:chgData name="Jomar Sæterøy Maridal" userId="208828a4-37e1-46b2-ad3f-fb1dea7a7b40" providerId="ADAL" clId="{A86D9EA5-8F34-45DB-8B6A-123DDD118EBD}" dt="2025-07-11T10:29:04.723" v="1" actId="27636"/>
      <pc:docMkLst>
        <pc:docMk/>
      </pc:docMkLst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3969649437" sldId="292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93300291" sldId="296"/>
        </pc:sldMkLst>
      </pc:sldChg>
      <pc:sldChg chg="modSp mod">
        <pc:chgData name="Jomar Sæterøy Maridal" userId="208828a4-37e1-46b2-ad3f-fb1dea7a7b40" providerId="ADAL" clId="{A86D9EA5-8F34-45DB-8B6A-123DDD118EBD}" dt="2025-07-11T10:29:04.723" v="1" actId="27636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1155137859" sldId="299"/>
        </pc:sldMkLst>
      </pc:sldChg>
      <pc:sldChg chg="modSp">
        <pc:chgData name="Jomar Sæterøy Maridal" userId="208828a4-37e1-46b2-ad3f-fb1dea7a7b40" providerId="ADAL" clId="{A86D9EA5-8F34-45DB-8B6A-123DDD118EBD}" dt="2025-07-11T10:29:04.622" v="0"/>
        <pc:sldMkLst>
          <pc:docMk/>
          <pc:sldMk cId="4136470880" sldId="310"/>
        </pc:sldMkLst>
      </pc:sldChg>
    </pc:docChg>
  </pc:docChgLst>
  <pc:docChgLst>
    <pc:chgData name="Paul Magne Eidhammer" userId="e3d4e6bb-f754-4b2e-bd11-72ddaaf5666f" providerId="ADAL" clId="{E6035C66-27D8-4DA2-BAB1-979C27D06288}"/>
    <pc:docChg chg="custSel modSld">
      <pc:chgData name="Paul Magne Eidhammer" userId="e3d4e6bb-f754-4b2e-bd11-72ddaaf5666f" providerId="ADAL" clId="{E6035C66-27D8-4DA2-BAB1-979C27D06288}" dt="2025-08-03T17:47:52.140" v="40"/>
      <pc:docMkLst>
        <pc:docMk/>
      </pc:docMkLst>
      <pc:sldChg chg="addSp delSp modSp mod">
        <pc:chgData name="Paul Magne Eidhammer" userId="e3d4e6bb-f754-4b2e-bd11-72ddaaf5666f" providerId="ADAL" clId="{E6035C66-27D8-4DA2-BAB1-979C27D06288}" dt="2025-08-03T13:22:37.355" v="21" actId="14100"/>
        <pc:sldMkLst>
          <pc:docMk/>
          <pc:sldMk cId="1945649765" sldId="271"/>
        </pc:sldMkLst>
        <pc:graphicFrameChg chg="add mod">
          <ac:chgData name="Paul Magne Eidhammer" userId="e3d4e6bb-f754-4b2e-bd11-72ddaaf5666f" providerId="ADAL" clId="{E6035C66-27D8-4DA2-BAB1-979C27D06288}" dt="2025-08-03T13:22:37.355" v="21" actId="14100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E6035C66-27D8-4DA2-BAB1-979C27D06288}" dt="2025-07-28T16:21:21.192" v="15" actId="1076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E6035C66-27D8-4DA2-BAB1-979C27D06288}" dt="2025-08-03T13:30:22.022" v="26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E6035C66-27D8-4DA2-BAB1-979C27D06288}" dt="2025-08-03T17:37:42.034" v="34"/>
        <pc:sldMkLst>
          <pc:docMk/>
          <pc:sldMk cId="2544916649" sldId="274"/>
        </pc:sldMkLst>
        <pc:spChg chg="mod">
          <ac:chgData name="Paul Magne Eidhammer" userId="e3d4e6bb-f754-4b2e-bd11-72ddaaf5666f" providerId="ADAL" clId="{E6035C66-27D8-4DA2-BAB1-979C27D06288}" dt="2025-08-03T17:37:35.613" v="32" actId="14100"/>
          <ac:spMkLst>
            <pc:docMk/>
            <pc:sldMk cId="2544916649" sldId="274"/>
            <ac:spMk id="2" creationId="{04390551-C26E-5C92-DA9F-E896C4BDECB6}"/>
          </ac:spMkLst>
        </pc:spChg>
        <pc:graphicFrameChg chg="add mod">
          <ac:chgData name="Paul Magne Eidhammer" userId="e3d4e6bb-f754-4b2e-bd11-72ddaaf5666f" providerId="ADAL" clId="{E6035C66-27D8-4DA2-BAB1-979C27D06288}" dt="2025-08-03T17:37:42.034" v="34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E6035C66-27D8-4DA2-BAB1-979C27D06288}" dt="2025-08-03T17:47:52.140" v="40"/>
        <pc:sldMkLst>
          <pc:docMk/>
          <pc:sldMk cId="2435218313" sldId="278"/>
        </pc:sldMkLst>
        <pc:graphicFrameChg chg="add mod">
          <ac:chgData name="Paul Magne Eidhammer" userId="e3d4e6bb-f754-4b2e-bd11-72ddaaf5666f" providerId="ADAL" clId="{E6035C66-27D8-4DA2-BAB1-979C27D06288}" dt="2025-08-03T17:47:52.140" v="40"/>
          <ac:graphicFrameMkLst>
            <pc:docMk/>
            <pc:sldMk cId="2435218313" sldId="278"/>
            <ac:graphicFrameMk id="9" creationId="{9EA21BD6-B224-C4BE-7B37-29B7A81C8E3D}"/>
          </ac:graphicFrameMkLst>
        </pc:graphicFrameChg>
      </pc:sldChg>
      <pc:sldChg chg="addSp delSp modSp mod">
        <pc:chgData name="Paul Magne Eidhammer" userId="e3d4e6bb-f754-4b2e-bd11-72ddaaf5666f" providerId="ADAL" clId="{E6035C66-27D8-4DA2-BAB1-979C27D06288}" dt="2025-07-28T14:02:18.822" v="8"/>
        <pc:sldMkLst>
          <pc:docMk/>
          <pc:sldMk cId="3719733657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Hustadvika!$B$4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Hustadvika!$A$5:$A$18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Hustadvika!$B$5:$B$18</c:f>
              <c:numCache>
                <c:formatCode>General</c:formatCode>
                <c:ptCount val="14"/>
                <c:pt idx="0">
                  <c:v>56</c:v>
                </c:pt>
                <c:pt idx="1">
                  <c:v>38</c:v>
                </c:pt>
                <c:pt idx="2">
                  <c:v>110</c:v>
                </c:pt>
                <c:pt idx="3">
                  <c:v>179</c:v>
                </c:pt>
                <c:pt idx="4">
                  <c:v>738</c:v>
                </c:pt>
                <c:pt idx="5">
                  <c:v>543</c:v>
                </c:pt>
                <c:pt idx="6">
                  <c:v>579</c:v>
                </c:pt>
                <c:pt idx="7">
                  <c:v>532</c:v>
                </c:pt>
                <c:pt idx="8">
                  <c:v>620</c:v>
                </c:pt>
                <c:pt idx="9">
                  <c:v>1443</c:v>
                </c:pt>
                <c:pt idx="10">
                  <c:v>1002</c:v>
                </c:pt>
                <c:pt idx="11">
                  <c:v>451</c:v>
                </c:pt>
                <c:pt idx="12">
                  <c:v>130</c:v>
                </c:pt>
                <c:pt idx="1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B-4D0B-9BAD-2463C6ECC8CD}"/>
            </c:ext>
          </c:extLst>
        </c:ser>
        <c:ser>
          <c:idx val="1"/>
          <c:order val="1"/>
          <c:tx>
            <c:strRef>
              <c:f>Hustadvika!$C$4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Hustadvika!$A$5:$A$18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Hustadvika!$C$5:$C$18</c:f>
              <c:numCache>
                <c:formatCode>General</c:formatCode>
                <c:ptCount val="14"/>
                <c:pt idx="0">
                  <c:v>64</c:v>
                </c:pt>
                <c:pt idx="1">
                  <c:v>51</c:v>
                </c:pt>
                <c:pt idx="2">
                  <c:v>97</c:v>
                </c:pt>
                <c:pt idx="3">
                  <c:v>174</c:v>
                </c:pt>
                <c:pt idx="4">
                  <c:v>537</c:v>
                </c:pt>
                <c:pt idx="5">
                  <c:v>551</c:v>
                </c:pt>
                <c:pt idx="6">
                  <c:v>609</c:v>
                </c:pt>
                <c:pt idx="7">
                  <c:v>604</c:v>
                </c:pt>
                <c:pt idx="8">
                  <c:v>630</c:v>
                </c:pt>
                <c:pt idx="9">
                  <c:v>1249</c:v>
                </c:pt>
                <c:pt idx="10">
                  <c:v>892</c:v>
                </c:pt>
                <c:pt idx="11">
                  <c:v>365</c:v>
                </c:pt>
                <c:pt idx="12">
                  <c:v>136</c:v>
                </c:pt>
                <c:pt idx="1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B-4D0B-9BAD-2463C6ECC8CD}"/>
            </c:ext>
          </c:extLst>
        </c:ser>
        <c:ser>
          <c:idx val="2"/>
          <c:order val="2"/>
          <c:tx>
            <c:strRef>
              <c:f>Hustadvika!$D$4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Hustadvika!$A$5:$A$18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Hustadvika!$D$5:$D$18</c:f>
              <c:numCache>
                <c:formatCode>General</c:formatCode>
                <c:ptCount val="14"/>
                <c:pt idx="0">
                  <c:v>62</c:v>
                </c:pt>
                <c:pt idx="1">
                  <c:v>54</c:v>
                </c:pt>
                <c:pt idx="2">
                  <c:v>107</c:v>
                </c:pt>
                <c:pt idx="3">
                  <c:v>193</c:v>
                </c:pt>
                <c:pt idx="4">
                  <c:v>596</c:v>
                </c:pt>
                <c:pt idx="5">
                  <c:v>607</c:v>
                </c:pt>
                <c:pt idx="6">
                  <c:v>664</c:v>
                </c:pt>
                <c:pt idx="7">
                  <c:v>652</c:v>
                </c:pt>
                <c:pt idx="8">
                  <c:v>679</c:v>
                </c:pt>
                <c:pt idx="9">
                  <c:v>1349</c:v>
                </c:pt>
                <c:pt idx="10">
                  <c:v>960</c:v>
                </c:pt>
                <c:pt idx="11">
                  <c:v>386</c:v>
                </c:pt>
                <c:pt idx="12">
                  <c:v>144</c:v>
                </c:pt>
                <c:pt idx="1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B-4D0B-9BAD-2463C6ECC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Personer!$B$30:$D$30</c:f>
              <c:numCache>
                <c:formatCode>0</c:formatCode>
                <c:ptCount val="3"/>
                <c:pt idx="0">
                  <c:v>13061</c:v>
                </c:pt>
                <c:pt idx="1">
                  <c:v>13116</c:v>
                </c:pt>
                <c:pt idx="2">
                  <c:v>13226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AB-9046-167BDE039B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Boliger5!$B$31:$G$31</c:f>
              <c:numCache>
                <c:formatCode>0</c:formatCode>
                <c:ptCount val="6"/>
                <c:pt idx="0">
                  <c:v>5090</c:v>
                </c:pt>
                <c:pt idx="1">
                  <c:v>685</c:v>
                </c:pt>
                <c:pt idx="2">
                  <c:v>534</c:v>
                </c:pt>
                <c:pt idx="3">
                  <c:v>59</c:v>
                </c:pt>
                <c:pt idx="4">
                  <c:v>73</c:v>
                </c:pt>
                <c:pt idx="5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E-4312-86C6-B555110C9E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Boliger5!$B$31:$O$31</c:f>
              <c:numCache>
                <c:formatCode>0</c:formatCode>
                <c:ptCount val="14"/>
                <c:pt idx="0">
                  <c:v>55</c:v>
                </c:pt>
                <c:pt idx="1">
                  <c:v>38</c:v>
                </c:pt>
                <c:pt idx="2">
                  <c:v>112</c:v>
                </c:pt>
                <c:pt idx="3">
                  <c:v>181</c:v>
                </c:pt>
                <c:pt idx="4">
                  <c:v>758</c:v>
                </c:pt>
                <c:pt idx="5">
                  <c:v>549</c:v>
                </c:pt>
                <c:pt idx="6">
                  <c:v>580</c:v>
                </c:pt>
                <c:pt idx="7">
                  <c:v>535</c:v>
                </c:pt>
                <c:pt idx="8">
                  <c:v>620</c:v>
                </c:pt>
                <c:pt idx="9">
                  <c:v>1446</c:v>
                </c:pt>
                <c:pt idx="10">
                  <c:v>1006</c:v>
                </c:pt>
                <c:pt idx="11">
                  <c:v>460</c:v>
                </c:pt>
                <c:pt idx="12">
                  <c:v>132</c:v>
                </c:pt>
                <c:pt idx="1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A-45AF-9018-A14F8800B2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8.7791261960773002E-3"/>
              <c:y val="0.3604988103619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422388703613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Fullforte!$B$130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Fullforte!$C$130:$AA$130</c:f>
              <c:numCache>
                <c:formatCode>0</c:formatCode>
                <c:ptCount val="25"/>
                <c:pt idx="0">
                  <c:v>23</c:v>
                </c:pt>
                <c:pt idx="1">
                  <c:v>52</c:v>
                </c:pt>
                <c:pt idx="2">
                  <c:v>27</c:v>
                </c:pt>
                <c:pt idx="3">
                  <c:v>28</c:v>
                </c:pt>
                <c:pt idx="4">
                  <c:v>35</c:v>
                </c:pt>
                <c:pt idx="5">
                  <c:v>27</c:v>
                </c:pt>
                <c:pt idx="6">
                  <c:v>29</c:v>
                </c:pt>
                <c:pt idx="7">
                  <c:v>22</c:v>
                </c:pt>
                <c:pt idx="8">
                  <c:v>40</c:v>
                </c:pt>
                <c:pt idx="9">
                  <c:v>18</c:v>
                </c:pt>
                <c:pt idx="10">
                  <c:v>11</c:v>
                </c:pt>
                <c:pt idx="11">
                  <c:v>42</c:v>
                </c:pt>
                <c:pt idx="12">
                  <c:v>57</c:v>
                </c:pt>
                <c:pt idx="13">
                  <c:v>38</c:v>
                </c:pt>
                <c:pt idx="14">
                  <c:v>46</c:v>
                </c:pt>
                <c:pt idx="15">
                  <c:v>30</c:v>
                </c:pt>
                <c:pt idx="16">
                  <c:v>43</c:v>
                </c:pt>
                <c:pt idx="17">
                  <c:v>25</c:v>
                </c:pt>
                <c:pt idx="18">
                  <c:v>22</c:v>
                </c:pt>
                <c:pt idx="19">
                  <c:v>29</c:v>
                </c:pt>
                <c:pt idx="20">
                  <c:v>5</c:v>
                </c:pt>
                <c:pt idx="21">
                  <c:v>42</c:v>
                </c:pt>
                <c:pt idx="22">
                  <c:v>18</c:v>
                </c:pt>
                <c:pt idx="23">
                  <c:v>12</c:v>
                </c:pt>
                <c:pt idx="2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B-4B38-B3AF-CDB9955A4F4D}"/>
            </c:ext>
          </c:extLst>
        </c:ser>
        <c:ser>
          <c:idx val="1"/>
          <c:order val="1"/>
          <c:tx>
            <c:strRef>
              <c:f>Fullforte!$B$131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Fullforte!$C$131:$AA$131</c:f>
              <c:numCache>
                <c:formatCode>0</c:formatCode>
                <c:ptCount val="25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16</c:v>
                </c:pt>
                <c:pt idx="4">
                  <c:v>10</c:v>
                </c:pt>
                <c:pt idx="5">
                  <c:v>20</c:v>
                </c:pt>
                <c:pt idx="6">
                  <c:v>17</c:v>
                </c:pt>
                <c:pt idx="7">
                  <c:v>12</c:v>
                </c:pt>
                <c:pt idx="8">
                  <c:v>24</c:v>
                </c:pt>
                <c:pt idx="9">
                  <c:v>19</c:v>
                </c:pt>
                <c:pt idx="10">
                  <c:v>10</c:v>
                </c:pt>
                <c:pt idx="11">
                  <c:v>5</c:v>
                </c:pt>
                <c:pt idx="12">
                  <c:v>8</c:v>
                </c:pt>
                <c:pt idx="13">
                  <c:v>6</c:v>
                </c:pt>
                <c:pt idx="14">
                  <c:v>12</c:v>
                </c:pt>
                <c:pt idx="15">
                  <c:v>14</c:v>
                </c:pt>
                <c:pt idx="16">
                  <c:v>14</c:v>
                </c:pt>
                <c:pt idx="17">
                  <c:v>18</c:v>
                </c:pt>
                <c:pt idx="18">
                  <c:v>16</c:v>
                </c:pt>
                <c:pt idx="19">
                  <c:v>10</c:v>
                </c:pt>
                <c:pt idx="20">
                  <c:v>2</c:v>
                </c:pt>
                <c:pt idx="21">
                  <c:v>22</c:v>
                </c:pt>
                <c:pt idx="22">
                  <c:v>10</c:v>
                </c:pt>
                <c:pt idx="23">
                  <c:v>4</c:v>
                </c:pt>
                <c:pt idx="2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B-4B38-B3AF-CDB9955A4F4D}"/>
            </c:ext>
          </c:extLst>
        </c:ser>
        <c:ser>
          <c:idx val="2"/>
          <c:order val="2"/>
          <c:tx>
            <c:strRef>
              <c:f>Fullforte!$B$132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Fullforte!$C$132:$AA$132</c:f>
              <c:numCache>
                <c:formatCode>0</c:formatCode>
                <c:ptCount val="25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7</c:v>
                </c:pt>
                <c:pt idx="4">
                  <c:v>8</c:v>
                </c:pt>
                <c:pt idx="5">
                  <c:v>15</c:v>
                </c:pt>
                <c:pt idx="6">
                  <c:v>16</c:v>
                </c:pt>
                <c:pt idx="7">
                  <c:v>14</c:v>
                </c:pt>
                <c:pt idx="8">
                  <c:v>13</c:v>
                </c:pt>
                <c:pt idx="9">
                  <c:v>7</c:v>
                </c:pt>
                <c:pt idx="10">
                  <c:v>8</c:v>
                </c:pt>
                <c:pt idx="11">
                  <c:v>15</c:v>
                </c:pt>
                <c:pt idx="12">
                  <c:v>24</c:v>
                </c:pt>
                <c:pt idx="13">
                  <c:v>4</c:v>
                </c:pt>
                <c:pt idx="14">
                  <c:v>8</c:v>
                </c:pt>
                <c:pt idx="15">
                  <c:v>6</c:v>
                </c:pt>
                <c:pt idx="16">
                  <c:v>22</c:v>
                </c:pt>
                <c:pt idx="17">
                  <c:v>23</c:v>
                </c:pt>
                <c:pt idx="18">
                  <c:v>8</c:v>
                </c:pt>
                <c:pt idx="19">
                  <c:v>0</c:v>
                </c:pt>
                <c:pt idx="20">
                  <c:v>0</c:v>
                </c:pt>
                <c:pt idx="21">
                  <c:v>21</c:v>
                </c:pt>
                <c:pt idx="22">
                  <c:v>20</c:v>
                </c:pt>
                <c:pt idx="23">
                  <c:v>12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B-4B38-B3AF-CDB9955A4F4D}"/>
            </c:ext>
          </c:extLst>
        </c:ser>
        <c:ser>
          <c:idx val="3"/>
          <c:order val="3"/>
          <c:tx>
            <c:strRef>
              <c:f>Fullforte!$B$133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Fullforte!$C$133:$AA$133</c:f>
              <c:numCache>
                <c:formatCode>0</c:formatCode>
                <c:ptCount val="25"/>
                <c:pt idx="0">
                  <c:v>6</c:v>
                </c:pt>
                <c:pt idx="1">
                  <c:v>12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15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4B-4B38-B3AF-CDB9955A4F4D}"/>
            </c:ext>
          </c:extLst>
        </c:ser>
        <c:ser>
          <c:idx val="4"/>
          <c:order val="4"/>
          <c:tx>
            <c:strRef>
              <c:f>Fullforte!$B$134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Fullforte!$C$134:$AA$134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4B-4B38-B3AF-CDB9955A4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Hustadvika!$B$3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Hustadvika!$C$2:$G$2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Hustadvika!$C$3:$G$3</c:f>
              <c:numCache>
                <c:formatCode>General</c:formatCode>
                <c:ptCount val="5"/>
                <c:pt idx="0">
                  <c:v>30</c:v>
                </c:pt>
                <c:pt idx="1">
                  <c:v>2</c:v>
                </c:pt>
                <c:pt idx="2">
                  <c:v>21</c:v>
                </c:pt>
                <c:pt idx="3">
                  <c:v>9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7-41CA-811C-DE91BEF293FB}"/>
            </c:ext>
          </c:extLst>
        </c:ser>
        <c:ser>
          <c:idx val="1"/>
          <c:order val="1"/>
          <c:tx>
            <c:strRef>
              <c:f>Hustadvika!$B$4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Hustadvika!$C$2:$G$2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Hustadvika!$C$4:$G$4</c:f>
              <c:numCache>
                <c:formatCode>General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11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7-41CA-811C-DE91BEF293FB}"/>
            </c:ext>
          </c:extLst>
        </c:ser>
        <c:ser>
          <c:idx val="2"/>
          <c:order val="2"/>
          <c:tx>
            <c:strRef>
              <c:f>Hustadvika!$B$5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Hustadvika!$C$2:$G$2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Hustadvika!$C$5:$G$5</c:f>
              <c:numCache>
                <c:formatCode>General</c:formatCode>
                <c:ptCount val="5"/>
                <c:pt idx="0">
                  <c:v>31</c:v>
                </c:pt>
                <c:pt idx="1">
                  <c:v>1</c:v>
                </c:pt>
                <c:pt idx="2">
                  <c:v>17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7-41CA-811C-DE91BEF293FB}"/>
            </c:ext>
          </c:extLst>
        </c:ser>
        <c:ser>
          <c:idx val="3"/>
          <c:order val="3"/>
          <c:tx>
            <c:strRef>
              <c:f>Hustadvika!$B$6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Hustadvika!$C$2:$G$2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Hustadvika!$C$6:$G$6</c:f>
              <c:numCache>
                <c:formatCode>General</c:formatCode>
                <c:ptCount val="5"/>
                <c:pt idx="0">
                  <c:v>30</c:v>
                </c:pt>
                <c:pt idx="1">
                  <c:v>4</c:v>
                </c:pt>
                <c:pt idx="2">
                  <c:v>24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7-41CA-811C-DE91BEF29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2678671"/>
        <c:axId val="762679151"/>
      </c:barChart>
      <c:catAx>
        <c:axId val="76267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2679151"/>
        <c:crosses val="autoZero"/>
        <c:auto val="1"/>
        <c:lblAlgn val="ctr"/>
        <c:lblOffset val="100"/>
        <c:noMultiLvlLbl val="0"/>
      </c:catAx>
      <c:valAx>
        <c:axId val="762679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1228632831080465E-2"/>
              <c:y val="0.31803357142197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267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76728612068135E-2"/>
          <c:y val="5.7806354851280231E-2"/>
          <c:w val="0.89314310070215586"/>
          <c:h val="0.725199455529248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NyeBygninger!$B$25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NyeBygninger!$C$25:$K$25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9-413A-97BC-85859736F37E}"/>
            </c:ext>
          </c:extLst>
        </c:ser>
        <c:ser>
          <c:idx val="1"/>
          <c:order val="1"/>
          <c:tx>
            <c:strRef>
              <c:f>NyeBygninger!$B$26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NyeBygninger!$C$26:$K$26</c:f>
              <c:numCache>
                <c:formatCode>0</c:formatCode>
                <c:ptCount val="9"/>
                <c:pt idx="0">
                  <c:v>11</c:v>
                </c:pt>
                <c:pt idx="1">
                  <c:v>2</c:v>
                </c:pt>
                <c:pt idx="2">
                  <c:v>28</c:v>
                </c:pt>
                <c:pt idx="3">
                  <c:v>13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9-413A-97BC-85859736F37E}"/>
            </c:ext>
          </c:extLst>
        </c:ser>
        <c:ser>
          <c:idx val="2"/>
          <c:order val="2"/>
          <c:tx>
            <c:strRef>
              <c:f>NyeBygninger!$B$27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NyeBygninger!$C$27:$K$27</c:f>
              <c:numCache>
                <c:formatCode>0</c:formatCode>
                <c:ptCount val="9"/>
                <c:pt idx="0">
                  <c:v>6</c:v>
                </c:pt>
                <c:pt idx="1">
                  <c:v>1</c:v>
                </c:pt>
                <c:pt idx="2">
                  <c:v>45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9-413A-97BC-85859736F37E}"/>
            </c:ext>
          </c:extLst>
        </c:ser>
        <c:ser>
          <c:idx val="3"/>
          <c:order val="3"/>
          <c:tx>
            <c:strRef>
              <c:f>NyeBygninger!$B$28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NyeBygninger!$C$28:$K$28</c:f>
              <c:numCache>
                <c:formatCode>0</c:formatCode>
                <c:ptCount val="9"/>
                <c:pt idx="0">
                  <c:v>5</c:v>
                </c:pt>
                <c:pt idx="1">
                  <c:v>4</c:v>
                </c:pt>
                <c:pt idx="2">
                  <c:v>32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39-413A-97BC-85859736F37E}"/>
            </c:ext>
          </c:extLst>
        </c:ser>
        <c:ser>
          <c:idx val="4"/>
          <c:order val="4"/>
          <c:tx>
            <c:strRef>
              <c:f>NyeBygninger!$B$29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NyeBygninger!$C$4:$K$4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NyeBygninger!$C$29:$K$29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44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39-413A-97BC-85859736F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162767"/>
        <c:axId val="1524164687"/>
      </c:barChart>
      <c:catAx>
        <c:axId val="15241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4687"/>
        <c:crosses val="autoZero"/>
        <c:auto val="1"/>
        <c:lblAlgn val="ctr"/>
        <c:lblOffset val="100"/>
        <c:noMultiLvlLbl val="0"/>
      </c:catAx>
      <c:valAx>
        <c:axId val="152416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806904490233221E-2"/>
              <c:y val="0.30760687203300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41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Medianinntekt!$A$81</c:f>
              <c:strCache>
                <c:ptCount val="1"/>
                <c:pt idx="0">
                  <c:v>Hustadvika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Medianinntekt!$B$81:$F$81</c:f>
              <c:numCache>
                <c:formatCode>0</c:formatCode>
                <c:ptCount val="5"/>
                <c:pt idx="0">
                  <c:v>844000</c:v>
                </c:pt>
                <c:pt idx="1">
                  <c:v>460000</c:v>
                </c:pt>
                <c:pt idx="2">
                  <c:v>1002000</c:v>
                </c:pt>
                <c:pt idx="3">
                  <c:v>1392000</c:v>
                </c:pt>
                <c:pt idx="4">
                  <c:v>661000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0-43B7-842D-ACE25DE487C9}"/>
            </c:ext>
          </c:extLst>
        </c:ser>
        <c:ser>
          <c:idx val="1"/>
          <c:order val="1"/>
          <c:tx>
            <c:strRef>
              <c:f>Medianinntekt!$A$82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Medianinntekt!$B$82:$F$82</c:f>
              <c:numCache>
                <c:formatCode>General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0-43B7-842D-ACE25DE487C9}"/>
            </c:ext>
          </c:extLst>
        </c:ser>
        <c:ser>
          <c:idx val="2"/>
          <c:order val="2"/>
          <c:tx>
            <c:strRef>
              <c:f>Medianinntekt!$A$83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Medianinntekt!$B$83:$F$83</c:f>
              <c:numCache>
                <c:formatCode>General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0-43B7-842D-ACE25DE487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Hustadvika!$J$5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Hustadvika!$I$6:$I$30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Hustadvika!$J$6:$J$30</c:f>
              <c:numCache>
                <c:formatCode>General</c:formatCode>
                <c:ptCount val="25"/>
                <c:pt idx="0">
                  <c:v>11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-1</c:v>
                </c:pt>
                <c:pt idx="21">
                  <c:v>2</c:v>
                </c:pt>
                <c:pt idx="22">
                  <c:v>0</c:v>
                </c:pt>
                <c:pt idx="23">
                  <c:v>1</c:v>
                </c:pt>
                <c:pt idx="2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F97-4A80-B43D-6743CCCA63B8}"/>
            </c:ext>
          </c:extLst>
        </c:ser>
        <c:ser>
          <c:idx val="1"/>
          <c:order val="1"/>
          <c:tx>
            <c:strRef>
              <c:f>Hustadvika!$K$5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Hustadvika!$I$6:$I$30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Hustadvika!$K$6:$K$30</c:f>
              <c:numCache>
                <c:formatCode>General</c:formatCode>
                <c:ptCount val="25"/>
                <c:pt idx="0">
                  <c:v>22</c:v>
                </c:pt>
                <c:pt idx="1">
                  <c:v>21</c:v>
                </c:pt>
                <c:pt idx="2">
                  <c:v>17</c:v>
                </c:pt>
                <c:pt idx="3">
                  <c:v>15</c:v>
                </c:pt>
                <c:pt idx="4">
                  <c:v>13</c:v>
                </c:pt>
                <c:pt idx="5">
                  <c:v>16</c:v>
                </c:pt>
                <c:pt idx="6">
                  <c:v>13</c:v>
                </c:pt>
                <c:pt idx="7">
                  <c:v>13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  <c:pt idx="11">
                  <c:v>12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1</c:v>
                </c:pt>
                <c:pt idx="19">
                  <c:v>2</c:v>
                </c:pt>
                <c:pt idx="20">
                  <c:v>-1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F97-4A80-B43D-6743CCCA63B8}"/>
            </c:ext>
          </c:extLst>
        </c:ser>
        <c:ser>
          <c:idx val="2"/>
          <c:order val="2"/>
          <c:tx>
            <c:strRef>
              <c:f>Hustadvika!$L$5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Hustadvika!$I$6:$I$30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Hustadvika!$L$6:$L$30</c:f>
              <c:numCache>
                <c:formatCode>General</c:formatCode>
                <c:ptCount val="25"/>
                <c:pt idx="0">
                  <c:v>20</c:v>
                </c:pt>
                <c:pt idx="1">
                  <c:v>22</c:v>
                </c:pt>
                <c:pt idx="2">
                  <c:v>17</c:v>
                </c:pt>
                <c:pt idx="3">
                  <c:v>14</c:v>
                </c:pt>
                <c:pt idx="4">
                  <c:v>12</c:v>
                </c:pt>
                <c:pt idx="5">
                  <c:v>15</c:v>
                </c:pt>
                <c:pt idx="6">
                  <c:v>13</c:v>
                </c:pt>
                <c:pt idx="7">
                  <c:v>13</c:v>
                </c:pt>
                <c:pt idx="8">
                  <c:v>11</c:v>
                </c:pt>
                <c:pt idx="9">
                  <c:v>9</c:v>
                </c:pt>
                <c:pt idx="10">
                  <c:v>8</c:v>
                </c:pt>
                <c:pt idx="11">
                  <c:v>12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5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F97-4A80-B43D-6743CCCA6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D-48A0-A9EA-053171FD64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'Ark3'!$B$54:$B$79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'Ark3'!$C$54:$C$79</c:f>
              <c:numCache>
                <c:formatCode>General</c:formatCode>
                <c:ptCount val="26"/>
                <c:pt idx="0">
                  <c:v>100</c:v>
                </c:pt>
                <c:pt idx="1">
                  <c:v>100.21479713603819</c:v>
                </c:pt>
                <c:pt idx="2">
                  <c:v>100.28639618138425</c:v>
                </c:pt>
                <c:pt idx="3">
                  <c:v>100.07159904534606</c:v>
                </c:pt>
                <c:pt idx="4">
                  <c:v>100.23866348448686</c:v>
                </c:pt>
                <c:pt idx="5">
                  <c:v>100.07159904534606</c:v>
                </c:pt>
                <c:pt idx="6">
                  <c:v>100.04773269689737</c:v>
                </c:pt>
                <c:pt idx="7">
                  <c:v>99.809069212410506</c:v>
                </c:pt>
                <c:pt idx="8">
                  <c:v>99.95226730310263</c:v>
                </c:pt>
                <c:pt idx="9">
                  <c:v>99.236276849641996</c:v>
                </c:pt>
                <c:pt idx="10">
                  <c:v>98.973747016706454</c:v>
                </c:pt>
                <c:pt idx="11">
                  <c:v>98.591885441527452</c:v>
                </c:pt>
                <c:pt idx="12">
                  <c:v>98.114558472553711</c:v>
                </c:pt>
                <c:pt idx="13">
                  <c:v>97.732696897374709</c:v>
                </c:pt>
                <c:pt idx="14">
                  <c:v>97.303102625298337</c:v>
                </c:pt>
                <c:pt idx="15">
                  <c:v>96.968973747016705</c:v>
                </c:pt>
                <c:pt idx="16">
                  <c:v>96.801909307875903</c:v>
                </c:pt>
                <c:pt idx="17">
                  <c:v>96.682577565632457</c:v>
                </c:pt>
                <c:pt idx="18">
                  <c:v>96.539379474940333</c:v>
                </c:pt>
                <c:pt idx="19">
                  <c:v>96.300715990453455</c:v>
                </c:pt>
                <c:pt idx="20">
                  <c:v>95.894988066825775</c:v>
                </c:pt>
                <c:pt idx="21">
                  <c:v>95.632458233890219</c:v>
                </c:pt>
                <c:pt idx="22">
                  <c:v>95.513126491646787</c:v>
                </c:pt>
                <c:pt idx="23">
                  <c:v>95.202863961813847</c:v>
                </c:pt>
                <c:pt idx="24">
                  <c:v>94.630071599045351</c:v>
                </c:pt>
                <c:pt idx="25">
                  <c:v>94.105011933174225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D-48A0-A9EA-053171FD64ED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AD-48A0-A9EA-053171FD64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D-48A0-A9EA-053171FD64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'Ark3'!$B$54:$B$79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'Ark3'!$D$54:$D$79</c:f>
              <c:numCache>
                <c:formatCode>General</c:formatCode>
                <c:ptCount val="26"/>
                <c:pt idx="0">
                  <c:v>100</c:v>
                </c:pt>
                <c:pt idx="1">
                  <c:v>102.36432025792585</c:v>
                </c:pt>
                <c:pt idx="2">
                  <c:v>104.99731327243418</c:v>
                </c:pt>
                <c:pt idx="3">
                  <c:v>107.6303062869425</c:v>
                </c:pt>
                <c:pt idx="4">
                  <c:v>109.34981192907038</c:v>
                </c:pt>
                <c:pt idx="5">
                  <c:v>111.60666308436325</c:v>
                </c:pt>
                <c:pt idx="6">
                  <c:v>113.54110693175711</c:v>
                </c:pt>
                <c:pt idx="7">
                  <c:v>115.95916174099948</c:v>
                </c:pt>
                <c:pt idx="8">
                  <c:v>117.30252552391187</c:v>
                </c:pt>
                <c:pt idx="9">
                  <c:v>120.36539494895217</c:v>
                </c:pt>
                <c:pt idx="10">
                  <c:v>121.92369693713057</c:v>
                </c:pt>
                <c:pt idx="11">
                  <c:v>123.69693713057497</c:v>
                </c:pt>
                <c:pt idx="12">
                  <c:v>126.59860290166579</c:v>
                </c:pt>
                <c:pt idx="13">
                  <c:v>128.15690488984416</c:v>
                </c:pt>
                <c:pt idx="14">
                  <c:v>129.55400322407309</c:v>
                </c:pt>
                <c:pt idx="15">
                  <c:v>131.16603976356797</c:v>
                </c:pt>
                <c:pt idx="16">
                  <c:v>131.81085437936594</c:v>
                </c:pt>
                <c:pt idx="17">
                  <c:v>132.83181085437937</c:v>
                </c:pt>
                <c:pt idx="18">
                  <c:v>133.53036002149381</c:v>
                </c:pt>
                <c:pt idx="19">
                  <c:v>134.39011284255778</c:v>
                </c:pt>
                <c:pt idx="20">
                  <c:v>135.35733476625472</c:v>
                </c:pt>
                <c:pt idx="21">
                  <c:v>136.00214938205266</c:v>
                </c:pt>
                <c:pt idx="22">
                  <c:v>136.48576034390112</c:v>
                </c:pt>
                <c:pt idx="23">
                  <c:v>137.56045137023105</c:v>
                </c:pt>
                <c:pt idx="24">
                  <c:v>138.79634605051046</c:v>
                </c:pt>
                <c:pt idx="25">
                  <c:v>139.87103707684042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AD-48A0-A9EA-053171FD6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Hustadvika!$B$5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Hustadvika!$A$6:$A$19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Hustadvika!$B$6:$B$19</c:f>
              <c:numCache>
                <c:formatCode>General</c:formatCode>
                <c:ptCount val="14"/>
                <c:pt idx="0">
                  <c:v>5</c:v>
                </c:pt>
                <c:pt idx="1">
                  <c:v>10</c:v>
                </c:pt>
                <c:pt idx="2">
                  <c:v>25</c:v>
                </c:pt>
                <c:pt idx="3">
                  <c:v>49</c:v>
                </c:pt>
                <c:pt idx="4">
                  <c:v>167</c:v>
                </c:pt>
                <c:pt idx="5">
                  <c:v>178</c:v>
                </c:pt>
                <c:pt idx="6">
                  <c:v>199</c:v>
                </c:pt>
                <c:pt idx="7">
                  <c:v>182</c:v>
                </c:pt>
                <c:pt idx="8">
                  <c:v>192</c:v>
                </c:pt>
                <c:pt idx="9">
                  <c:v>401</c:v>
                </c:pt>
                <c:pt idx="10">
                  <c:v>278</c:v>
                </c:pt>
                <c:pt idx="11">
                  <c:v>104</c:v>
                </c:pt>
                <c:pt idx="12">
                  <c:v>36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1-46CF-BDB1-F1EF7E58342E}"/>
            </c:ext>
          </c:extLst>
        </c:ser>
        <c:ser>
          <c:idx val="1"/>
          <c:order val="1"/>
          <c:tx>
            <c:strRef>
              <c:f>Hustadvika!$C$5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Hustadvika!$A$6:$A$19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Hustadvika!$C$6:$C$19</c:f>
              <c:numCache>
                <c:formatCode>General</c:formatCode>
                <c:ptCount val="14"/>
                <c:pt idx="0">
                  <c:v>12</c:v>
                </c:pt>
                <c:pt idx="1">
                  <c:v>21</c:v>
                </c:pt>
                <c:pt idx="2">
                  <c:v>41</c:v>
                </c:pt>
                <c:pt idx="3">
                  <c:v>76</c:v>
                </c:pt>
                <c:pt idx="4">
                  <c:v>255</c:v>
                </c:pt>
                <c:pt idx="5">
                  <c:v>262</c:v>
                </c:pt>
                <c:pt idx="6">
                  <c:v>278</c:v>
                </c:pt>
                <c:pt idx="7">
                  <c:v>251</c:v>
                </c:pt>
                <c:pt idx="8">
                  <c:v>265</c:v>
                </c:pt>
                <c:pt idx="9">
                  <c:v>543</c:v>
                </c:pt>
                <c:pt idx="10">
                  <c:v>377</c:v>
                </c:pt>
                <c:pt idx="11">
                  <c:v>136</c:v>
                </c:pt>
                <c:pt idx="12">
                  <c:v>49</c:v>
                </c:pt>
                <c:pt idx="1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1-46CF-BDB1-F1EF7E583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41-455A-9223-0DDF1BC363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41-455A-9223-0DDF1BC363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41-455A-9223-0DDF1BC363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41-455A-9223-0DDF1BC363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41-455A-9223-0DDF1BC363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41-455A-9223-0DDF1BC36324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F41-455A-9223-0DDF1BC36324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F41-455A-9223-0DDF1BC36324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F41-455A-9223-0DDF1BC36324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F41-455A-9223-0DDF1BC36324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F41-455A-9223-0DDF1BC36324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F41-455A-9223-0DDF1BC363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'Ark2'!$B$5:$B$10</c:f>
              <c:numCache>
                <c:formatCode>General</c:formatCode>
                <c:ptCount val="6"/>
                <c:pt idx="0">
                  <c:v>2396</c:v>
                </c:pt>
                <c:pt idx="1">
                  <c:v>1908</c:v>
                </c:pt>
                <c:pt idx="2">
                  <c:v>713</c:v>
                </c:pt>
                <c:pt idx="3">
                  <c:v>659</c:v>
                </c:pt>
                <c:pt idx="4">
                  <c:v>285</c:v>
                </c:pt>
                <c:pt idx="5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41-455A-9223-0DDF1BC363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A-49F7-897F-44745F8C33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5A-49F7-897F-44745F8C33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A-49F7-897F-44745F8C33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A-49F7-897F-44745F8C33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5A-49F7-897F-44745F8C33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5A-49F7-897F-44745F8C337C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5A-49F7-897F-44745F8C337C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5A-49F7-897F-44745F8C337C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5A-49F7-897F-44745F8C337C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D5A-49F7-897F-44745F8C337C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5A-49F7-897F-44745F8C337C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D5A-49F7-897F-44745F8C33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'Ark2'!$C$5:$C$10</c:f>
              <c:numCache>
                <c:formatCode>General</c:formatCode>
                <c:ptCount val="6"/>
                <c:pt idx="0">
                  <c:v>2716</c:v>
                </c:pt>
                <c:pt idx="1">
                  <c:v>2147</c:v>
                </c:pt>
                <c:pt idx="2">
                  <c:v>706</c:v>
                </c:pt>
                <c:pt idx="3">
                  <c:v>621</c:v>
                </c:pt>
                <c:pt idx="4">
                  <c:v>270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5A-49F7-897F-44745F8C33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817659264475853"/>
          <c:y val="0.10523533647593168"/>
          <c:w val="0.84205117045266409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Personer!$B$31:$F$31</c:f>
              <c:numCache>
                <c:formatCode>0.0</c:formatCode>
                <c:ptCount val="5"/>
                <c:pt idx="0">
                  <c:v>16.7</c:v>
                </c:pt>
                <c:pt idx="1">
                  <c:v>28.8</c:v>
                </c:pt>
                <c:pt idx="2">
                  <c:v>17.600000000000001</c:v>
                </c:pt>
                <c:pt idx="3">
                  <c:v>20.100000000000001</c:v>
                </c:pt>
                <c:pt idx="4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1-46ED-8CA3-FFE98F30E7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Personer!$B$67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F-4AFE-9626-EA547382231F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Personer!$C$67</c:f>
              <c:numCache>
                <c:formatCode>0.0</c:formatCode>
                <c:ptCount val="1"/>
                <c:pt idx="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F-4AFE-9626-EA547382231F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Personer!$D$67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F-4AFE-9626-EA547382231F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Personer!$E$67</c:f>
              <c:numCache>
                <c:formatCode>0.0</c:formatCode>
                <c:ptCount val="1"/>
                <c:pt idx="0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F-4AFE-9626-EA547382231F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Personer!$F$67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F-4AFE-9626-EA54738223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Familier!$B$31:$G$31</c:f>
              <c:numCache>
                <c:formatCode>0</c:formatCode>
                <c:ptCount val="6"/>
                <c:pt idx="0">
                  <c:v>2549</c:v>
                </c:pt>
                <c:pt idx="1">
                  <c:v>1240</c:v>
                </c:pt>
                <c:pt idx="2">
                  <c:v>340</c:v>
                </c:pt>
                <c:pt idx="3">
                  <c:v>1574</c:v>
                </c:pt>
                <c:pt idx="4">
                  <c:v>347</c:v>
                </c:pt>
                <c:pt idx="5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8-4F27-810F-0474C43CC2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715612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322151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12327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540049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2223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421125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9671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Hustadvika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Hustadvika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428BD706-9726-9843-E5F8-27DDEA59C2A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44C9DAF4-C01E-2081-9516-E7E45EADF2B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Hustadvika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Hustadvika har </a:t>
            </a:r>
            <a:r>
              <a:rPr lang="nn-NO" sz="1500" b="1" dirty="0"/>
              <a:t>for få middels store bustadar </a:t>
            </a:r>
            <a:r>
              <a:rPr lang="nn-NO" sz="1500" dirty="0"/>
              <a:t>og eit overskot av små og store bustadar i forhold til forventa etterspørsel</a:t>
            </a:r>
          </a:p>
          <a:p>
            <a:pPr lvl="1"/>
            <a:r>
              <a:rPr lang="nn-NO" sz="1300" dirty="0"/>
              <a:t>Særleg stort overskot av store bustadar</a:t>
            </a:r>
          </a:p>
          <a:p>
            <a:pPr lvl="1"/>
            <a:r>
              <a:rPr lang="nn-NO" sz="1300" dirty="0"/>
              <a:t>Ein forventar relativt stor auke i etterspørsel etter middels store bustadar mot 2050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5,9 % færre hushald med kontaktperson* under 67 år som etterspør bustadar i Hustadvika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samstundes berekna til heile 39,9 %.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Hustadvika er forventa å vere mindre i 2050 enn i dag. Det gir auka bustadetterspørsel ut over frå forventa folketalsutvikling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Hustadvika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CD4B5B8C-B73C-03A5-9FAC-10B4C7D52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Hustadvika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Hustadvika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6 555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5 977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9 %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Hustadvika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3A6BB0FE-F406-1000-2C83-63BC92DC7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latin typeface="Poppins SemiBold"/>
                <a:cs typeface="Poppins SemiBold"/>
              </a:rPr>
              <a:t>Største </a:t>
            </a:r>
            <a:r>
              <a:rPr lang="nb-NO" sz="2400" dirty="0" err="1">
                <a:latin typeface="Poppins SemiBold"/>
                <a:cs typeface="Poppins SemiBold"/>
              </a:rPr>
              <a:t>flyttestraumar</a:t>
            </a:r>
            <a:r>
              <a:rPr lang="nb-NO" sz="2400" dirty="0">
                <a:latin typeface="Poppins SemiBold"/>
                <a:cs typeface="Poppins SemiBold"/>
              </a:rPr>
              <a:t> til/</a:t>
            </a:r>
            <a:r>
              <a:rPr lang="nb-NO" sz="2400" dirty="0" err="1">
                <a:latin typeface="Poppins SemiBold"/>
                <a:cs typeface="Poppins SemiBold"/>
              </a:rPr>
              <a:t>frå</a:t>
            </a:r>
            <a:r>
              <a:rPr lang="nb-NO" sz="2400" dirty="0">
                <a:latin typeface="Poppins SemiBold"/>
                <a:cs typeface="Poppins SemiBold"/>
              </a:rPr>
              <a:t> Hustadvika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Hustadvika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Hustadvika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158E8-EE19-C56A-B739-64BE526B5297}"/>
              </a:ext>
            </a:extLst>
          </p:cNvPr>
          <p:cNvSpPr/>
          <p:nvPr/>
        </p:nvSpPr>
        <p:spPr>
          <a:xfrm>
            <a:off x="8748000" y="945861"/>
            <a:ext cx="312873" cy="18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3F3C5B6-B7D0-0E30-A7E1-33EA4255D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1" y="945861"/>
            <a:ext cx="4450767" cy="322691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4A7644C-6D73-9A5D-0631-168BE2A59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547" y="908909"/>
            <a:ext cx="4068453" cy="33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541196"/>
              </p:ext>
            </p:extLst>
          </p:nvPr>
        </p:nvGraphicFramePr>
        <p:xfrm>
          <a:off x="150227" y="127722"/>
          <a:ext cx="4475747" cy="433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361609"/>
              </p:ext>
            </p:extLst>
          </p:nvPr>
        </p:nvGraphicFramePr>
        <p:xfrm>
          <a:off x="4702629" y="98653"/>
          <a:ext cx="4291144" cy="436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3927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371645"/>
              </p:ext>
            </p:extLst>
          </p:nvPr>
        </p:nvGraphicFramePr>
        <p:xfrm>
          <a:off x="213981" y="914400"/>
          <a:ext cx="8710013" cy="354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27413"/>
              </p:ext>
            </p:extLst>
          </p:nvPr>
        </p:nvGraphicFramePr>
        <p:xfrm>
          <a:off x="213981" y="976278"/>
          <a:ext cx="8716038" cy="35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917112"/>
              </p:ext>
            </p:extLst>
          </p:nvPr>
        </p:nvGraphicFramePr>
        <p:xfrm>
          <a:off x="213981" y="831898"/>
          <a:ext cx="8737514" cy="362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74908" cy="665402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33374"/>
              </p:ext>
            </p:extLst>
          </p:nvPr>
        </p:nvGraphicFramePr>
        <p:xfrm>
          <a:off x="275008" y="955651"/>
          <a:ext cx="8868992" cy="353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395190"/>
              </p:ext>
            </p:extLst>
          </p:nvPr>
        </p:nvGraphicFramePr>
        <p:xfrm>
          <a:off x="213981" y="831898"/>
          <a:ext cx="8696263" cy="365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63070" cy="611135"/>
          </a:xfrm>
        </p:spPr>
        <p:txBody>
          <a:bodyPr/>
          <a:lstStyle/>
          <a:p>
            <a:r>
              <a:rPr lang="nb-NO" dirty="0"/>
              <a:t>Bustadplassering og </a:t>
            </a:r>
            <a:r>
              <a:rPr lang="nb-NO" dirty="0" err="1"/>
              <a:t>tettstadar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2858A0E-5E17-7042-D470-737EFBFD8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41760"/>
              </p:ext>
            </p:extLst>
          </p:nvPr>
        </p:nvGraphicFramePr>
        <p:xfrm>
          <a:off x="213981" y="817511"/>
          <a:ext cx="8760461" cy="368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545519" cy="543020"/>
          </a:xfrm>
        </p:spPr>
        <p:txBody>
          <a:bodyPr/>
          <a:lstStyle/>
          <a:p>
            <a:r>
              <a:rPr lang="nb-NO" dirty="0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A4A05AF-5A33-A206-2037-92063F69A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7245"/>
              </p:ext>
            </p:extLst>
          </p:nvPr>
        </p:nvGraphicFramePr>
        <p:xfrm>
          <a:off x="302507" y="818148"/>
          <a:ext cx="8545859" cy="366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11" y="313460"/>
            <a:ext cx="7353120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Hustadvika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832442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3 063 398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6,7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2,2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4,6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579176"/>
              </p:ext>
            </p:extLst>
          </p:nvPr>
        </p:nvGraphicFramePr>
        <p:xfrm>
          <a:off x="213982" y="1019998"/>
          <a:ext cx="6711330" cy="38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Hustadvika kommune</a:t>
            </a:r>
            <a:endParaRPr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3439DC9-7380-DF15-127C-4337BBD86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9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65F860C-8CE8-8908-0DE5-23E28EA7B5FA}"/>
              </a:ext>
            </a:extLst>
          </p:cNvPr>
          <p:cNvSpPr txBox="1"/>
          <p:nvPr/>
        </p:nvSpPr>
        <p:spPr>
          <a:xfrm>
            <a:off x="368217" y="4677032"/>
            <a:ext cx="239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Hustadvika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 dirty="0"/>
              <a:t>: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Hustadvika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1 121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2 274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3 121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923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1 011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2 394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2 602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328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2 735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386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2 937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Hustadvika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Hustadvika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C7905C4A-8B2D-5B03-5F94-9387FD46D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17916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Hustadvika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A21F6D8-D914-65D2-44E0-0BDD2F273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0841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Hustadvika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3E9305A-1B4B-8277-3265-3B7B3D004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79154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Hustadvika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-5,9 %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+39,9 %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1547F785-5E48-0F53-D2B1-8150113DE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3202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64c6f59d633466e1e104a5df9dc34422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d37774ddf4c3250ed4f37cdbeb65d9e8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058892-8D50-486A-B5CB-2134DAFA1E0E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9620</TotalTime>
  <Words>1031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Hustadvika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Hustadvika</vt:lpstr>
      <vt:lpstr>PowerPoint-presentasjon</vt:lpstr>
      <vt:lpstr>PowerPoint-presentasjon</vt:lpstr>
      <vt:lpstr>Hustadvika har fleire bustadar enn hushald</vt:lpstr>
      <vt:lpstr>Flytting til/frå Hustadvika etter alder 2020-2024</vt:lpstr>
      <vt:lpstr>Største flyttestraumar til/frå Hustadvika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49</cp:revision>
  <dcterms:created xsi:type="dcterms:W3CDTF">2022-12-19T14:26:47Z</dcterms:created>
  <dcterms:modified xsi:type="dcterms:W3CDTF">2025-08-31T18:28:25Z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