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</p:sldMasterIdLst>
  <p:notesMasterIdLst>
    <p:notesMasterId r:id="rId38"/>
  </p:notesMasterIdLst>
  <p:sldIdLst>
    <p:sldId id="256" r:id="rId11"/>
    <p:sldId id="292" r:id="rId12"/>
    <p:sldId id="258" r:id="rId13"/>
    <p:sldId id="259" r:id="rId14"/>
    <p:sldId id="284" r:id="rId15"/>
    <p:sldId id="293" r:id="rId16"/>
    <p:sldId id="312" r:id="rId17"/>
    <p:sldId id="311" r:id="rId18"/>
    <p:sldId id="295" r:id="rId19"/>
    <p:sldId id="313" r:id="rId20"/>
    <p:sldId id="296" r:id="rId21"/>
    <p:sldId id="261" r:id="rId22"/>
    <p:sldId id="264" r:id="rId23"/>
    <p:sldId id="262" r:id="rId24"/>
    <p:sldId id="297" r:id="rId25"/>
    <p:sldId id="298" r:id="rId26"/>
    <p:sldId id="270" r:id="rId27"/>
    <p:sldId id="272" r:id="rId28"/>
    <p:sldId id="271" r:id="rId29"/>
    <p:sldId id="273" r:id="rId30"/>
    <p:sldId id="274" r:id="rId31"/>
    <p:sldId id="278" r:id="rId32"/>
    <p:sldId id="290" r:id="rId33"/>
    <p:sldId id="291" r:id="rId34"/>
    <p:sldId id="275" r:id="rId35"/>
    <p:sldId id="299" r:id="rId36"/>
    <p:sldId id="5941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B4080-9E6B-4EC6-848A-D1899C228FE5}" v="18" dt="2025-08-31T18:31:37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208828a4-37e1-46b2-ad3f-fb1dea7a7b40" providerId="ADAL" clId="{1836F162-0875-4816-AD46-E9AFB87FF797}"/>
    <pc:docChg chg="custSel modSld">
      <pc:chgData name="Jomar Sæterøy Maridal" userId="208828a4-37e1-46b2-ad3f-fb1dea7a7b40" providerId="ADAL" clId="{1836F162-0875-4816-AD46-E9AFB87FF797}" dt="2025-07-11T10:31:01.318" v="4" actId="27636"/>
      <pc:docMkLst>
        <pc:docMk/>
      </pc:docMkLst>
      <pc:sldChg chg="modSp">
        <pc:chgData name="Jomar Sæterøy Maridal" userId="208828a4-37e1-46b2-ad3f-fb1dea7a7b40" providerId="ADAL" clId="{1836F162-0875-4816-AD46-E9AFB87FF797}" dt="2025-07-11T10:31:01.167" v="1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4221355331" sldId="259"/>
        </pc:sldMkLst>
      </pc:sldChg>
      <pc:sldChg chg="modSp mod">
        <pc:chgData name="Jomar Sæterøy Maridal" userId="208828a4-37e1-46b2-ad3f-fb1dea7a7b40" providerId="ADAL" clId="{1836F162-0875-4816-AD46-E9AFB87FF797}" dt="2025-07-11T10:31:01.293" v="2" actId="27636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1836F162-0875-4816-AD46-E9AFB87FF797}" dt="2025-07-11T10:31:01.318" v="3" actId="27636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1836F162-0875-4816-AD46-E9AFB87FF797}" dt="2025-07-11T10:31:01.167" v="1"/>
        <pc:sldMkLst>
          <pc:docMk/>
          <pc:sldMk cId="3969649437" sldId="292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93300291" sldId="296"/>
        </pc:sldMkLst>
      </pc:sldChg>
      <pc:sldChg chg="modSp mod">
        <pc:chgData name="Jomar Sæterøy Maridal" userId="208828a4-37e1-46b2-ad3f-fb1dea7a7b40" providerId="ADAL" clId="{1836F162-0875-4816-AD46-E9AFB87FF797}" dt="2025-07-11T10:31:01.318" v="4" actId="27636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1836F162-0875-4816-AD46-E9AFB87FF797}" dt="2025-07-11T10:31:01.167" v="1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1155137859" sldId="299"/>
        </pc:sldMkLst>
      </pc:sldChg>
      <pc:sldChg chg="modSp">
        <pc:chgData name="Jomar Sæterøy Maridal" userId="208828a4-37e1-46b2-ad3f-fb1dea7a7b40" providerId="ADAL" clId="{1836F162-0875-4816-AD46-E9AFB87FF797}" dt="2025-07-11T10:30:52.198" v="0"/>
        <pc:sldMkLst>
          <pc:docMk/>
          <pc:sldMk cId="4136470880" sldId="310"/>
        </pc:sldMkLst>
      </pc:sldChg>
    </pc:docChg>
  </pc:docChgLst>
  <pc:docChgLst>
    <pc:chgData name="Paul Magne Eidhammer" userId="e3d4e6bb-f754-4b2e-bd11-72ddaaf5666f" providerId="ADAL" clId="{835BCC08-B0CB-4400-B3F8-7FFC689D382E}"/>
    <pc:docChg chg="custSel addSld delSld modSld sldOrd">
      <pc:chgData name="Paul Magne Eidhammer" userId="e3d4e6bb-f754-4b2e-bd11-72ddaaf5666f" providerId="ADAL" clId="{835BCC08-B0CB-4400-B3F8-7FFC689D382E}" dt="2025-08-31T18:31:37.096" v="164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8:30:45.307" v="154" actId="207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8:30:45.307" v="154" actId="207"/>
          <ac:graphicFrameMkLst>
            <pc:docMk/>
            <pc:sldMk cId="663609451" sldId="270"/>
            <ac:graphicFrameMk id="8" creationId="{4BFC1841-B0AC-617E-B1FF-C300D45A1478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24T17:13:52.111" v="79" actId="14100"/>
          <ac:graphicFrameMkLst>
            <pc:docMk/>
            <pc:sldMk cId="663609451" sldId="270"/>
            <ac:graphicFrameMk id="9" creationId="{94CE9760-CBD6-2E61-F8EC-CC696E4BDD4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31:07.514" v="160" actId="113"/>
        <pc:sldMkLst>
          <pc:docMk/>
          <pc:sldMk cId="1945649765" sldId="271"/>
        </pc:sldMkLst>
        <pc:graphicFrameChg chg="add mod">
          <ac:chgData name="Paul Magne Eidhammer" userId="e3d4e6bb-f754-4b2e-bd11-72ddaaf5666f" providerId="ADAL" clId="{835BCC08-B0CB-4400-B3F8-7FFC689D382E}" dt="2025-08-31T18:31:07.514" v="160" actId="113"/>
          <ac:graphicFrameMkLst>
            <pc:docMk/>
            <pc:sldMk cId="1945649765" sldId="271"/>
            <ac:graphicFrameMk id="10" creationId="{F77B6B64-5EEB-47C7-37B6-B5A4C6AAFC7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30:55.628" v="156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4T13:04:47.573" v="33" actId="27636"/>
          <ac:spMkLst>
            <pc:docMk/>
            <pc:sldMk cId="3973195132" sldId="272"/>
            <ac:spMk id="2" creationId="{EFD31D1F-36C9-91CE-5219-7D84A7DACA3E}"/>
          </ac:spMkLst>
        </pc:spChg>
        <pc:spChg chg="mod">
          <ac:chgData name="Paul Magne Eidhammer" userId="e3d4e6bb-f754-4b2e-bd11-72ddaaf5666f" providerId="ADAL" clId="{835BCC08-B0CB-4400-B3F8-7FFC689D382E}" dt="2025-08-29T07:43:51.184" v="132" actId="20577"/>
          <ac:spMkLst>
            <pc:docMk/>
            <pc:sldMk cId="3973195132" sldId="272"/>
            <ac:spMk id="3" creationId="{F8266CBA-4D53-F83F-8FE9-E304E2EA2943}"/>
          </ac:spMkLst>
        </pc:spChg>
        <pc:graphicFrameChg chg="add mod">
          <ac:chgData name="Paul Magne Eidhammer" userId="e3d4e6bb-f754-4b2e-bd11-72ddaaf5666f" providerId="ADAL" clId="{835BCC08-B0CB-4400-B3F8-7FFC689D382E}" dt="2025-08-31T18:30:55.628" v="156" actId="207"/>
          <ac:graphicFrameMkLst>
            <pc:docMk/>
            <pc:sldMk cId="3973195132" sldId="272"/>
            <ac:graphicFrameMk id="9" creationId="{35874143-F01B-A079-D036-A8BDF133A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31:37.096" v="164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4T12:45:31.759" v="15" actId="6549"/>
          <ac:spMkLst>
            <pc:docMk/>
            <pc:sldMk cId="492800814" sldId="273"/>
            <ac:spMk id="3" creationId="{5257F8D0-0DBF-AFD4-E27C-01916D7F0EC0}"/>
          </ac:spMkLst>
        </pc:spChg>
        <pc:graphicFrameChg chg="add mod">
          <ac:chgData name="Paul Magne Eidhammer" userId="e3d4e6bb-f754-4b2e-bd11-72ddaaf5666f" providerId="ADAL" clId="{835BCC08-B0CB-4400-B3F8-7FFC689D382E}" dt="2025-08-31T18:31:37.096" v="164" actId="207"/>
          <ac:graphicFrameMkLst>
            <pc:docMk/>
            <pc:sldMk cId="492800814" sldId="273"/>
            <ac:graphicFrameMk id="10" creationId="{1CBB67FA-85D2-110E-640A-E576A24575E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4T12:52:52.138" v="25"/>
        <pc:sldMkLst>
          <pc:docMk/>
          <pc:sldMk cId="2544916649" sldId="274"/>
        </pc:sldMkLst>
        <pc:spChg chg="mod">
          <ac:chgData name="Paul Magne Eidhammer" userId="e3d4e6bb-f754-4b2e-bd11-72ddaaf5666f" providerId="ADAL" clId="{835BCC08-B0CB-4400-B3F8-7FFC689D382E}" dt="2025-08-24T12:52:44.049" v="23" actId="27636"/>
          <ac:spMkLst>
            <pc:docMk/>
            <pc:sldMk cId="2544916649" sldId="274"/>
            <ac:spMk id="2" creationId="{04390551-C26E-5C92-DA9F-E896C4BDECB6}"/>
          </ac:spMkLst>
        </pc:spChg>
        <pc:graphicFrameChg chg="add mod">
          <ac:chgData name="Paul Magne Eidhammer" userId="e3d4e6bb-f754-4b2e-bd11-72ddaaf5666f" providerId="ADAL" clId="{835BCC08-B0CB-4400-B3F8-7FFC689D382E}" dt="2025-08-24T12:52:52.138" v="25"/>
          <ac:graphicFrameMkLst>
            <pc:docMk/>
            <pc:sldMk cId="2544916649" sldId="274"/>
            <ac:graphicFrameMk id="10" creationId="{B1188BB5-CAF9-7248-2A72-A8F7F88862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4T17:36:59.801" v="125" actId="20577"/>
        <pc:sldMkLst>
          <pc:docMk/>
          <pc:sldMk cId="1882197771" sldId="275"/>
        </pc:sldMkLst>
        <pc:spChg chg="mod">
          <ac:chgData name="Paul Magne Eidhammer" userId="e3d4e6bb-f754-4b2e-bd11-72ddaaf5666f" providerId="ADAL" clId="{835BCC08-B0CB-4400-B3F8-7FFC689D382E}" dt="2025-08-24T17:28:46.307" v="94" actId="1076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Paul Magne Eidhammer" userId="e3d4e6bb-f754-4b2e-bd11-72ddaaf5666f" providerId="ADAL" clId="{835BCC08-B0CB-4400-B3F8-7FFC689D382E}" dt="2025-08-24T17:36:59.801" v="125" actId="20577"/>
          <ac:spMkLst>
            <pc:docMk/>
            <pc:sldMk cId="1882197771" sldId="275"/>
            <ac:spMk id="15" creationId="{AA19341A-CB4B-2CD3-E864-29FA879224BF}"/>
          </ac:spMkLst>
        </pc:spChg>
        <pc:graphicFrameChg chg="add mod">
          <ac:chgData name="Paul Magne Eidhammer" userId="e3d4e6bb-f754-4b2e-bd11-72ddaaf5666f" providerId="ADAL" clId="{835BCC08-B0CB-4400-B3F8-7FFC689D382E}" dt="2025-08-24T17:29:23.036" v="100"/>
          <ac:graphicFrameMkLst>
            <pc:docMk/>
            <pc:sldMk cId="1882197771" sldId="275"/>
            <ac:graphicFrameMk id="8" creationId="{EE8CF69D-556A-6DB5-9612-6A329621D514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4T13:25:13.999" v="42" actId="14100"/>
        <pc:sldMkLst>
          <pc:docMk/>
          <pc:sldMk cId="2435218313" sldId="278"/>
        </pc:sldMkLst>
        <pc:graphicFrameChg chg="add mod">
          <ac:chgData name="Paul Magne Eidhammer" userId="e3d4e6bb-f754-4b2e-bd11-72ddaaf5666f" providerId="ADAL" clId="{835BCC08-B0CB-4400-B3F8-7FFC689D382E}" dt="2025-08-24T13:25:13.999" v="42" actId="14100"/>
          <ac:graphicFrameMkLst>
            <pc:docMk/>
            <pc:sldMk cId="2435218313" sldId="278"/>
            <ac:graphicFrameMk id="9" creationId="{A8B54DCE-5242-8E75-BCD8-3CD5E6E0B79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4T13:37:40.196" v="47" actId="14100"/>
        <pc:sldMkLst>
          <pc:docMk/>
          <pc:sldMk cId="1219157254" sldId="290"/>
        </pc:sldMkLst>
        <pc:graphicFrameChg chg="add mod">
          <ac:chgData name="Paul Magne Eidhammer" userId="e3d4e6bb-f754-4b2e-bd11-72ddaaf5666f" providerId="ADAL" clId="{835BCC08-B0CB-4400-B3F8-7FFC689D382E}" dt="2025-08-24T13:37:40.196" v="47" actId="14100"/>
          <ac:graphicFrameMkLst>
            <pc:docMk/>
            <pc:sldMk cId="1219157254" sldId="290"/>
            <ac:graphicFrameMk id="9" creationId="{A6510700-24B9-FF24-71F5-350806EA9F2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4T13:54:27.734" v="60" actId="255"/>
        <pc:sldMkLst>
          <pc:docMk/>
          <pc:sldMk cId="3719733657" sldId="291"/>
        </pc:sldMkLst>
        <pc:spChg chg="mod">
          <ac:chgData name="Paul Magne Eidhammer" userId="e3d4e6bb-f754-4b2e-bd11-72ddaaf5666f" providerId="ADAL" clId="{835BCC08-B0CB-4400-B3F8-7FFC689D382E}" dt="2025-08-24T13:53:39.602" v="53" actId="14100"/>
          <ac:spMkLst>
            <pc:docMk/>
            <pc:sldMk cId="3719733657" sldId="291"/>
            <ac:spMk id="2" creationId="{AD0B3A01-9380-3F48-347E-FBF522463A70}"/>
          </ac:spMkLst>
        </pc:spChg>
        <pc:graphicFrameChg chg="add mod">
          <ac:chgData name="Paul Magne Eidhammer" userId="e3d4e6bb-f754-4b2e-bd11-72ddaaf5666f" providerId="ADAL" clId="{835BCC08-B0CB-4400-B3F8-7FFC689D382E}" dt="2025-08-24T13:54:27.734" v="60" actId="255"/>
          <ac:graphicFrameMkLst>
            <pc:docMk/>
            <pc:sldMk cId="3719733657" sldId="291"/>
            <ac:graphicFrameMk id="13" creationId="{DEE7B92F-4FB8-B4EA-B367-9B23EE3CFD78}"/>
          </ac:graphicFrameMkLst>
        </pc:graphicFrameChg>
      </pc:sldChg>
      <pc:sldChg chg="delSp new del mod modClrScheme chgLayout">
        <pc:chgData name="Paul Magne Eidhammer" userId="e3d4e6bb-f754-4b2e-bd11-72ddaaf5666f" providerId="ADAL" clId="{835BCC08-B0CB-4400-B3F8-7FFC689D382E}" dt="2025-08-29T09:48:10.424" v="139" actId="2696"/>
        <pc:sldMkLst>
          <pc:docMk/>
          <pc:sldMk cId="1808790777" sldId="314"/>
        </pc:sldMkLst>
      </pc:sldChg>
      <pc:sldChg chg="modSp add del mod ord">
        <pc:chgData name="Paul Magne Eidhammer" userId="e3d4e6bb-f754-4b2e-bd11-72ddaaf5666f" providerId="ADAL" clId="{835BCC08-B0CB-4400-B3F8-7FFC689D382E}" dt="2025-08-29T10:20:30.759" v="141" actId="2696"/>
        <pc:sldMkLst>
          <pc:docMk/>
          <pc:sldMk cId="3279674423" sldId="5940"/>
        </pc:sldMkLst>
      </pc:sldChg>
      <pc:sldChg chg="addSp delSp modSp add mod">
        <pc:chgData name="Paul Magne Eidhammer" userId="e3d4e6bb-f754-4b2e-bd11-72ddaaf5666f" providerId="ADAL" clId="{835BCC08-B0CB-4400-B3F8-7FFC689D382E}" dt="2025-08-29T11:46:14.438" v="152" actId="255"/>
        <pc:sldMkLst>
          <pc:docMk/>
          <pc:sldMk cId="3702487174" sldId="5941"/>
        </pc:sldMkLst>
        <pc:spChg chg="add mod">
          <ac:chgData name="Paul Magne Eidhammer" userId="e3d4e6bb-f754-4b2e-bd11-72ddaaf5666f" providerId="ADAL" clId="{835BCC08-B0CB-4400-B3F8-7FFC689D382E}" dt="2025-08-29T11:46:14.438" v="152" actId="255"/>
          <ac:spMkLst>
            <pc:docMk/>
            <pc:sldMk cId="3702487174" sldId="5941"/>
            <ac:spMk id="9" creationId="{992B22AE-4E89-6538-D292-4438D1C234DF}"/>
          </ac:spMkLst>
        </pc:spChg>
        <pc:picChg chg="add mod">
          <ac:chgData name="Paul Magne Eidhammer" userId="e3d4e6bb-f754-4b2e-bd11-72ddaaf5666f" providerId="ADAL" clId="{835BCC08-B0CB-4400-B3F8-7FFC689D382E}" dt="2025-08-29T10:56:25.601" v="143" actId="1076"/>
          <ac:picMkLst>
            <pc:docMk/>
            <pc:sldMk cId="3702487174" sldId="5941"/>
            <ac:picMk id="5" creationId="{B4B5D8B0-0456-02E3-E110-0C1743453DA2}"/>
          </ac:picMkLst>
        </pc:picChg>
      </pc:sldChg>
    </pc:docChg>
  </pc:docChgLst>
  <pc:docChgLst>
    <pc:chgData name="Even Tranmæl" userId="dc99418e-6817-4331-86b2-1a32ab61fd79" providerId="ADAL" clId="{20EB47B2-AC97-4CDF-95FE-F8D59C74A743}"/>
    <pc:docChg chg="undo custSel modSld">
      <pc:chgData name="Even Tranmæl" userId="dc99418e-6817-4331-86b2-1a32ab61fd79" providerId="ADAL" clId="{20EB47B2-AC97-4CDF-95FE-F8D59C74A743}" dt="2025-08-29T11:53:55.480" v="33" actId="1076"/>
      <pc:docMkLst>
        <pc:docMk/>
      </pc:docMkLst>
      <pc:sldChg chg="addSp delSp modSp mod">
        <pc:chgData name="Even Tranmæl" userId="dc99418e-6817-4331-86b2-1a32ab61fd79" providerId="ADAL" clId="{20EB47B2-AC97-4CDF-95FE-F8D59C74A743}" dt="2025-08-29T11:53:55.480" v="33" actId="1076"/>
        <pc:sldMkLst>
          <pc:docMk/>
          <pc:sldMk cId="1155137859" sldId="299"/>
        </pc:sldMkLst>
        <pc:spChg chg="add del mod">
          <ac:chgData name="Even Tranmæl" userId="dc99418e-6817-4331-86b2-1a32ab61fd79" providerId="ADAL" clId="{20EB47B2-AC97-4CDF-95FE-F8D59C74A743}" dt="2025-08-29T11:53:55.480" v="33" actId="1076"/>
          <ac:spMkLst>
            <pc:docMk/>
            <pc:sldMk cId="1155137859" sldId="299"/>
            <ac:spMk id="2" creationId="{2E217ED9-C098-4E22-70F2-194D7B4C5FD9}"/>
          </ac:spMkLst>
        </pc:spChg>
      </pc:sldChg>
    </pc:docChg>
  </pc:docChgLst>
  <pc:docChgLst>
    <pc:chgData name="Jomar Sæterøy Maridal" userId="208828a4-37e1-46b2-ad3f-fb1dea7a7b40" providerId="ADAL" clId="{7729BF2E-14BE-474B-A11E-E55C364A6DB8}"/>
    <pc:docChg chg="undo custSel addSld delSld modSld sldOrd">
      <pc:chgData name="Jomar Sæterøy Maridal" userId="208828a4-37e1-46b2-ad3f-fb1dea7a7b40" providerId="ADAL" clId="{7729BF2E-14BE-474B-A11E-E55C364A6DB8}" dt="2025-08-26T08:46:05.241" v="6055" actId="20577"/>
      <pc:docMkLst>
        <pc:docMk/>
      </pc:docMkLst>
      <pc:sldChg chg="modSp mod">
        <pc:chgData name="Jomar Sæterøy Maridal" userId="208828a4-37e1-46b2-ad3f-fb1dea7a7b40" providerId="ADAL" clId="{7729BF2E-14BE-474B-A11E-E55C364A6DB8}" dt="2025-08-19T13:26:03.853" v="0" actId="20577"/>
        <pc:sldMkLst>
          <pc:docMk/>
          <pc:sldMk cId="3307158922" sldId="256"/>
        </pc:sldMkLst>
        <pc:spChg chg="mod">
          <ac:chgData name="Jomar Sæterøy Maridal" userId="208828a4-37e1-46b2-ad3f-fb1dea7a7b40" providerId="ADAL" clId="{7729BF2E-14BE-474B-A11E-E55C364A6DB8}" dt="2025-08-19T13:26:03.853" v="0" actId="20577"/>
          <ac:spMkLst>
            <pc:docMk/>
            <pc:sldMk cId="3307158922" sldId="256"/>
            <ac:spMk id="2" creationId="{70BB35AF-FAFA-3541-AD9D-5BEBE20999D6}"/>
          </ac:spMkLst>
        </pc:spChg>
      </pc:sldChg>
      <pc:sldChg chg="modSp mod">
        <pc:chgData name="Jomar Sæterøy Maridal" userId="208828a4-37e1-46b2-ad3f-fb1dea7a7b40" providerId="ADAL" clId="{7729BF2E-14BE-474B-A11E-E55C364A6DB8}" dt="2025-08-26T08:46:05.241" v="6055" actId="20577"/>
        <pc:sldMkLst>
          <pc:docMk/>
          <pc:sldMk cId="3282931839" sldId="261"/>
        </pc:sldMkLst>
        <pc:spChg chg="mod">
          <ac:chgData name="Jomar Sæterøy Maridal" userId="208828a4-37e1-46b2-ad3f-fb1dea7a7b40" providerId="ADAL" clId="{7729BF2E-14BE-474B-A11E-E55C364A6DB8}" dt="2025-08-20T13:11:18.539" v="4767" actId="20577"/>
          <ac:spMkLst>
            <pc:docMk/>
            <pc:sldMk cId="3282931839" sldId="261"/>
            <ac:spMk id="2" creationId="{1457306C-0999-03A7-73CD-B32E4526D688}"/>
          </ac:spMkLst>
        </pc:spChg>
        <pc:spChg chg="mod">
          <ac:chgData name="Jomar Sæterøy Maridal" userId="208828a4-37e1-46b2-ad3f-fb1dea7a7b40" providerId="ADAL" clId="{7729BF2E-14BE-474B-A11E-E55C364A6DB8}" dt="2025-08-26T08:46:05.241" v="6055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Jomar Sæterøy Maridal" userId="208828a4-37e1-46b2-ad3f-fb1dea7a7b40" providerId="ADAL" clId="{7729BF2E-14BE-474B-A11E-E55C364A6DB8}" dt="2025-08-26T08:22:49.622" v="6052"/>
        <pc:sldMkLst>
          <pc:docMk/>
          <pc:sldMk cId="2728337470" sldId="262"/>
        </pc:sldMkLst>
        <pc:spChg chg="mod">
          <ac:chgData name="Jomar Sæterøy Maridal" userId="208828a4-37e1-46b2-ad3f-fb1dea7a7b40" providerId="ADAL" clId="{7729BF2E-14BE-474B-A11E-E55C364A6DB8}" dt="2025-08-26T08:22:49.622" v="6052"/>
          <ac:spMkLst>
            <pc:docMk/>
            <pc:sldMk cId="2728337470" sldId="262"/>
            <ac:spMk id="3" creationId="{A5A37150-84BC-0147-7A80-F18C3806DDC1}"/>
          </ac:spMkLst>
        </pc:spChg>
        <pc:spChg chg="mod">
          <ac:chgData name="Jomar Sæterøy Maridal" userId="208828a4-37e1-46b2-ad3f-fb1dea7a7b40" providerId="ADAL" clId="{7729BF2E-14BE-474B-A11E-E55C364A6DB8}" dt="2025-08-19T13:39:19.255" v="80" actId="207"/>
          <ac:spMkLst>
            <pc:docMk/>
            <pc:sldMk cId="2728337470" sldId="262"/>
            <ac:spMk id="94" creationId="{ADB408A8-2852-87C5-58C7-AA55C47DF9FF}"/>
          </ac:spMkLst>
        </pc:spChg>
        <pc:spChg chg="mod">
          <ac:chgData name="Jomar Sæterøy Maridal" userId="208828a4-37e1-46b2-ad3f-fb1dea7a7b40" providerId="ADAL" clId="{7729BF2E-14BE-474B-A11E-E55C364A6DB8}" dt="2025-08-19T13:39:19.255" v="80" actId="207"/>
          <ac:spMkLst>
            <pc:docMk/>
            <pc:sldMk cId="2728337470" sldId="262"/>
            <ac:spMk id="95" creationId="{7AF9021B-E68A-E271-9092-51D7590E894E}"/>
          </ac:spMkLst>
        </pc:spChg>
        <pc:spChg chg="mod">
          <ac:chgData name="Jomar Sæterøy Maridal" userId="208828a4-37e1-46b2-ad3f-fb1dea7a7b40" providerId="ADAL" clId="{7729BF2E-14BE-474B-A11E-E55C364A6DB8}" dt="2025-08-19T13:39:19.255" v="80" actId="207"/>
          <ac:spMkLst>
            <pc:docMk/>
            <pc:sldMk cId="2728337470" sldId="262"/>
            <ac:spMk id="97" creationId="{4EB01306-E40A-F7B7-619B-D45E03DDBD92}"/>
          </ac:spMkLst>
        </pc:spChg>
        <pc:spChg chg="mod">
          <ac:chgData name="Jomar Sæterøy Maridal" userId="208828a4-37e1-46b2-ad3f-fb1dea7a7b40" providerId="ADAL" clId="{7729BF2E-14BE-474B-A11E-E55C364A6DB8}" dt="2025-08-19T13:39:19.255" v="80" actId="207"/>
          <ac:spMkLst>
            <pc:docMk/>
            <pc:sldMk cId="2728337470" sldId="262"/>
            <ac:spMk id="98" creationId="{96F44515-2F65-6B7A-6677-7ACCA1B9B0ED}"/>
          </ac:spMkLst>
        </pc:spChg>
      </pc:sldChg>
      <pc:sldChg chg="del">
        <pc:chgData name="Jomar Sæterøy Maridal" userId="208828a4-37e1-46b2-ad3f-fb1dea7a7b40" providerId="ADAL" clId="{7729BF2E-14BE-474B-A11E-E55C364A6DB8}" dt="2025-08-20T13:11:00.897" v="4724" actId="2696"/>
        <pc:sldMkLst>
          <pc:docMk/>
          <pc:sldMk cId="2224147455" sldId="280"/>
        </pc:sldMkLst>
      </pc:sldChg>
      <pc:sldChg chg="addSp delSp modSp mod">
        <pc:chgData name="Jomar Sæterøy Maridal" userId="208828a4-37e1-46b2-ad3f-fb1dea7a7b40" providerId="ADAL" clId="{7729BF2E-14BE-474B-A11E-E55C364A6DB8}" dt="2025-08-20T13:28:02.184" v="5711" actId="20577"/>
        <pc:sldMkLst>
          <pc:docMk/>
          <pc:sldMk cId="1418708300" sldId="284"/>
        </pc:sldMkLst>
        <pc:spChg chg="mod">
          <ac:chgData name="Jomar Sæterøy Maridal" userId="208828a4-37e1-46b2-ad3f-fb1dea7a7b40" providerId="ADAL" clId="{7729BF2E-14BE-474B-A11E-E55C364A6DB8}" dt="2025-08-19T13:46:22.772" v="127" actId="207"/>
          <ac:spMkLst>
            <pc:docMk/>
            <pc:sldMk cId="1418708300" sldId="284"/>
            <ac:spMk id="4" creationId="{E6292279-DF15-D2AC-D62A-4422BDBBC828}"/>
          </ac:spMkLst>
        </pc:spChg>
        <pc:spChg chg="mod">
          <ac:chgData name="Jomar Sæterøy Maridal" userId="208828a4-37e1-46b2-ad3f-fb1dea7a7b40" providerId="ADAL" clId="{7729BF2E-14BE-474B-A11E-E55C364A6DB8}" dt="2025-08-20T13:28:02.184" v="5711" actId="20577"/>
          <ac:spMkLst>
            <pc:docMk/>
            <pc:sldMk cId="1418708300" sldId="284"/>
            <ac:spMk id="7" creationId="{7E294F2A-2359-AD94-B9DE-166EC3688961}"/>
          </ac:spMkLst>
        </pc:spChg>
        <pc:spChg chg="mod">
          <ac:chgData name="Jomar Sæterøy Maridal" userId="208828a4-37e1-46b2-ad3f-fb1dea7a7b40" providerId="ADAL" clId="{7729BF2E-14BE-474B-A11E-E55C364A6DB8}" dt="2025-08-19T13:44:08.884" v="93" actId="20577"/>
          <ac:spMkLst>
            <pc:docMk/>
            <pc:sldMk cId="1418708300" sldId="284"/>
            <ac:spMk id="14" creationId="{F86CA515-2E09-8F94-1619-E77F18974591}"/>
          </ac:spMkLst>
        </pc:spChg>
        <pc:spChg chg="mod">
          <ac:chgData name="Jomar Sæterøy Maridal" userId="208828a4-37e1-46b2-ad3f-fb1dea7a7b40" providerId="ADAL" clId="{7729BF2E-14BE-474B-A11E-E55C364A6DB8}" dt="2025-08-19T13:44:14.396" v="99" actId="20577"/>
          <ac:spMkLst>
            <pc:docMk/>
            <pc:sldMk cId="1418708300" sldId="284"/>
            <ac:spMk id="15" creationId="{C4D64B6C-AC10-04E1-A143-FD3AFAEFE0DA}"/>
          </ac:spMkLst>
        </pc:spChg>
        <pc:spChg chg="mod">
          <ac:chgData name="Jomar Sæterøy Maridal" userId="208828a4-37e1-46b2-ad3f-fb1dea7a7b40" providerId="ADAL" clId="{7729BF2E-14BE-474B-A11E-E55C364A6DB8}" dt="2025-08-20T13:27:25.952" v="5663" actId="1035"/>
          <ac:spMkLst>
            <pc:docMk/>
            <pc:sldMk cId="1418708300" sldId="284"/>
            <ac:spMk id="16" creationId="{B92F97E5-3D17-7BC3-FEE4-A2E44A84016C}"/>
          </ac:spMkLst>
        </pc:spChg>
        <pc:spChg chg="mod">
          <ac:chgData name="Jomar Sæterøy Maridal" userId="208828a4-37e1-46b2-ad3f-fb1dea7a7b40" providerId="ADAL" clId="{7729BF2E-14BE-474B-A11E-E55C364A6DB8}" dt="2025-08-20T13:27:25.952" v="5663" actId="1035"/>
          <ac:spMkLst>
            <pc:docMk/>
            <pc:sldMk cId="1418708300" sldId="284"/>
            <ac:spMk id="18" creationId="{B8449679-EF15-82E1-370D-6CB80876E27D}"/>
          </ac:spMkLst>
        </pc:spChg>
        <pc:spChg chg="mod">
          <ac:chgData name="Jomar Sæterøy Maridal" userId="208828a4-37e1-46b2-ad3f-fb1dea7a7b40" providerId="ADAL" clId="{7729BF2E-14BE-474B-A11E-E55C364A6DB8}" dt="2025-08-20T13:27:25.952" v="5663" actId="1035"/>
          <ac:spMkLst>
            <pc:docMk/>
            <pc:sldMk cId="1418708300" sldId="284"/>
            <ac:spMk id="20" creationId="{4DD52C97-E808-1D80-A9BB-00DC0DBF47A7}"/>
          </ac:spMkLst>
        </pc:spChg>
        <pc:spChg chg="mod">
          <ac:chgData name="Jomar Sæterøy Maridal" userId="208828a4-37e1-46b2-ad3f-fb1dea7a7b40" providerId="ADAL" clId="{7729BF2E-14BE-474B-A11E-E55C364A6DB8}" dt="2025-08-20T13:27:25.952" v="5663" actId="1035"/>
          <ac:spMkLst>
            <pc:docMk/>
            <pc:sldMk cId="1418708300" sldId="284"/>
            <ac:spMk id="21" creationId="{6A60FAF1-CEFB-453F-CAC6-73673733B761}"/>
          </ac:spMkLst>
        </pc:spChg>
        <pc:spChg chg="mod">
          <ac:chgData name="Jomar Sæterøy Maridal" userId="208828a4-37e1-46b2-ad3f-fb1dea7a7b40" providerId="ADAL" clId="{7729BF2E-14BE-474B-A11E-E55C364A6DB8}" dt="2025-08-20T13:27:25.952" v="5663" actId="1035"/>
          <ac:spMkLst>
            <pc:docMk/>
            <pc:sldMk cId="1418708300" sldId="284"/>
            <ac:spMk id="23" creationId="{66EB9ACE-08ED-774B-480E-1FAD54D144DA}"/>
          </ac:spMkLst>
        </pc:spChg>
        <pc:spChg chg="mod">
          <ac:chgData name="Jomar Sæterøy Maridal" userId="208828a4-37e1-46b2-ad3f-fb1dea7a7b40" providerId="ADAL" clId="{7729BF2E-14BE-474B-A11E-E55C364A6DB8}" dt="2025-08-19T14:01:36.208" v="354" actId="1038"/>
          <ac:spMkLst>
            <pc:docMk/>
            <pc:sldMk cId="1418708300" sldId="284"/>
            <ac:spMk id="24" creationId="{4AF6183A-A051-7917-FC2F-4EA6F62F705F}"/>
          </ac:spMkLst>
        </pc:spChg>
        <pc:spChg chg="mod">
          <ac:chgData name="Jomar Sæterøy Maridal" userId="208828a4-37e1-46b2-ad3f-fb1dea7a7b40" providerId="ADAL" clId="{7729BF2E-14BE-474B-A11E-E55C364A6DB8}" dt="2025-08-20T13:27:25.952" v="5663" actId="1035"/>
          <ac:spMkLst>
            <pc:docMk/>
            <pc:sldMk cId="1418708300" sldId="284"/>
            <ac:spMk id="25" creationId="{0209A31C-1284-68AA-E57D-E96EF144871E}"/>
          </ac:spMkLst>
        </pc:spChg>
        <pc:spChg chg="mod">
          <ac:chgData name="Jomar Sæterøy Maridal" userId="208828a4-37e1-46b2-ad3f-fb1dea7a7b40" providerId="ADAL" clId="{7729BF2E-14BE-474B-A11E-E55C364A6DB8}" dt="2025-08-19T14:00:51.103" v="302" actId="1037"/>
          <ac:spMkLst>
            <pc:docMk/>
            <pc:sldMk cId="1418708300" sldId="284"/>
            <ac:spMk id="27" creationId="{2EA01422-F48D-6C90-5985-8335B780952B}"/>
          </ac:spMkLst>
        </pc:spChg>
        <pc:spChg chg="mod">
          <ac:chgData name="Jomar Sæterøy Maridal" userId="208828a4-37e1-46b2-ad3f-fb1dea7a7b40" providerId="ADAL" clId="{7729BF2E-14BE-474B-A11E-E55C364A6DB8}" dt="2025-08-19T14:00:51.103" v="302" actId="1037"/>
          <ac:spMkLst>
            <pc:docMk/>
            <pc:sldMk cId="1418708300" sldId="284"/>
            <ac:spMk id="28" creationId="{5DFF812C-20F6-74B2-FF49-AB028729E219}"/>
          </ac:spMkLst>
        </pc:spChg>
        <pc:spChg chg="mod">
          <ac:chgData name="Jomar Sæterøy Maridal" userId="208828a4-37e1-46b2-ad3f-fb1dea7a7b40" providerId="ADAL" clId="{7729BF2E-14BE-474B-A11E-E55C364A6DB8}" dt="2025-08-20T13:27:25.952" v="5663" actId="1035"/>
          <ac:spMkLst>
            <pc:docMk/>
            <pc:sldMk cId="1418708300" sldId="284"/>
            <ac:spMk id="29" creationId="{DE8F45C8-50E1-F250-335B-FB64188FA6E6}"/>
          </ac:spMkLst>
        </pc:spChg>
        <pc:spChg chg="mod">
          <ac:chgData name="Jomar Sæterøy Maridal" userId="208828a4-37e1-46b2-ad3f-fb1dea7a7b40" providerId="ADAL" clId="{7729BF2E-14BE-474B-A11E-E55C364A6DB8}" dt="2025-08-19T14:01:36.208" v="354" actId="1038"/>
          <ac:spMkLst>
            <pc:docMk/>
            <pc:sldMk cId="1418708300" sldId="284"/>
            <ac:spMk id="30" creationId="{881A5A2D-C10B-417B-EC80-6ADB924C6EF7}"/>
          </ac:spMkLst>
        </pc:spChg>
        <pc:spChg chg="mod">
          <ac:chgData name="Jomar Sæterøy Maridal" userId="208828a4-37e1-46b2-ad3f-fb1dea7a7b40" providerId="ADAL" clId="{7729BF2E-14BE-474B-A11E-E55C364A6DB8}" dt="2025-08-20T13:27:25.952" v="5663" actId="1035"/>
          <ac:spMkLst>
            <pc:docMk/>
            <pc:sldMk cId="1418708300" sldId="284"/>
            <ac:spMk id="32" creationId="{C777BE0F-3394-B087-0A54-B67C881D31C1}"/>
          </ac:spMkLst>
        </pc:spChg>
        <pc:spChg chg="mod">
          <ac:chgData name="Jomar Sæterøy Maridal" userId="208828a4-37e1-46b2-ad3f-fb1dea7a7b40" providerId="ADAL" clId="{7729BF2E-14BE-474B-A11E-E55C364A6DB8}" dt="2025-08-20T13:27:25.952" v="5663" actId="1035"/>
          <ac:spMkLst>
            <pc:docMk/>
            <pc:sldMk cId="1418708300" sldId="284"/>
            <ac:spMk id="33" creationId="{0CBCF6E6-6BE9-E7E9-BBA6-EF2508696555}"/>
          </ac:spMkLst>
        </pc:spChg>
        <pc:spChg chg="mod">
          <ac:chgData name="Jomar Sæterøy Maridal" userId="208828a4-37e1-46b2-ad3f-fb1dea7a7b40" providerId="ADAL" clId="{7729BF2E-14BE-474B-A11E-E55C364A6DB8}" dt="2025-08-19T14:01:36.208" v="354" actId="1038"/>
          <ac:spMkLst>
            <pc:docMk/>
            <pc:sldMk cId="1418708300" sldId="284"/>
            <ac:spMk id="34" creationId="{1FEA4CF4-DE4E-F345-29B8-750F718440D6}"/>
          </ac:spMkLst>
        </pc:spChg>
        <pc:spChg chg="mod">
          <ac:chgData name="Jomar Sæterøy Maridal" userId="208828a4-37e1-46b2-ad3f-fb1dea7a7b40" providerId="ADAL" clId="{7729BF2E-14BE-474B-A11E-E55C364A6DB8}" dt="2025-08-20T13:27:25.952" v="5663" actId="1035"/>
          <ac:spMkLst>
            <pc:docMk/>
            <pc:sldMk cId="1418708300" sldId="284"/>
            <ac:spMk id="35" creationId="{0FF16068-2999-EBC4-E240-A0137D07F6DE}"/>
          </ac:spMkLst>
        </pc:spChg>
      </pc:sldChg>
      <pc:sldChg chg="modSp mod">
        <pc:chgData name="Jomar Sæterøy Maridal" userId="208828a4-37e1-46b2-ad3f-fb1dea7a7b40" providerId="ADAL" clId="{7729BF2E-14BE-474B-A11E-E55C364A6DB8}" dt="2025-08-26T07:56:39.735" v="6038" actId="20577"/>
        <pc:sldMkLst>
          <pc:docMk/>
          <pc:sldMk cId="3969649437" sldId="292"/>
        </pc:sldMkLst>
        <pc:spChg chg="mod">
          <ac:chgData name="Jomar Sæterøy Maridal" userId="208828a4-37e1-46b2-ad3f-fb1dea7a7b40" providerId="ADAL" clId="{7729BF2E-14BE-474B-A11E-E55C364A6DB8}" dt="2025-08-26T07:56:39.735" v="6038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addSp delSp modSp mod">
        <pc:chgData name="Jomar Sæterøy Maridal" userId="208828a4-37e1-46b2-ad3f-fb1dea7a7b40" providerId="ADAL" clId="{7729BF2E-14BE-474B-A11E-E55C364A6DB8}" dt="2025-08-20T09:48:40.571" v="2499" actId="27918"/>
        <pc:sldMkLst>
          <pc:docMk/>
          <pc:sldMk cId="1436050539" sldId="293"/>
        </pc:sldMkLst>
        <pc:graphicFrameChg chg="add mod">
          <ac:chgData name="Jomar Sæterøy Maridal" userId="208828a4-37e1-46b2-ad3f-fb1dea7a7b40" providerId="ADAL" clId="{7729BF2E-14BE-474B-A11E-E55C364A6DB8}" dt="2025-08-20T08:12:17.199" v="369" actId="20577"/>
          <ac:graphicFrameMkLst>
            <pc:docMk/>
            <pc:sldMk cId="1436050539" sldId="293"/>
            <ac:graphicFrameMk id="10" creationId="{81F28F32-86A8-1BA5-B656-D8D8ACD405E6}"/>
          </ac:graphicFrameMkLst>
        </pc:graphicFrameChg>
      </pc:sldChg>
      <pc:sldChg chg="del">
        <pc:chgData name="Jomar Sæterøy Maridal" userId="208828a4-37e1-46b2-ad3f-fb1dea7a7b40" providerId="ADAL" clId="{7729BF2E-14BE-474B-A11E-E55C364A6DB8}" dt="2025-08-20T09:56:40.838" v="2996" actId="2696"/>
        <pc:sldMkLst>
          <pc:docMk/>
          <pc:sldMk cId="592984174" sldId="294"/>
        </pc:sldMkLst>
      </pc:sldChg>
      <pc:sldChg chg="addSp delSp modSp mod">
        <pc:chgData name="Jomar Sæterøy Maridal" userId="208828a4-37e1-46b2-ad3f-fb1dea7a7b40" providerId="ADAL" clId="{7729BF2E-14BE-474B-A11E-E55C364A6DB8}" dt="2025-08-20T12:28:31.942" v="3318" actId="13926"/>
        <pc:sldMkLst>
          <pc:docMk/>
          <pc:sldMk cId="3405911341" sldId="295"/>
        </pc:sldMkLst>
        <pc:spChg chg="mod">
          <ac:chgData name="Jomar Sæterøy Maridal" userId="208828a4-37e1-46b2-ad3f-fb1dea7a7b40" providerId="ADAL" clId="{7729BF2E-14BE-474B-A11E-E55C364A6DB8}" dt="2025-08-20T12:28:31.942" v="3318" actId="13926"/>
          <ac:spMkLst>
            <pc:docMk/>
            <pc:sldMk cId="3405911341" sldId="295"/>
            <ac:spMk id="9" creationId="{DF3FC280-9A15-88A3-5EE2-97D009CAC22C}"/>
          </ac:spMkLst>
        </pc:spChg>
        <pc:graphicFrameChg chg="add mod">
          <ac:chgData name="Jomar Sæterøy Maridal" userId="208828a4-37e1-46b2-ad3f-fb1dea7a7b40" providerId="ADAL" clId="{7729BF2E-14BE-474B-A11E-E55C364A6DB8}" dt="2025-08-20T10:44:10.599" v="3026" actId="20577"/>
          <ac:graphicFrameMkLst>
            <pc:docMk/>
            <pc:sldMk cId="3405911341" sldId="295"/>
            <ac:graphicFrameMk id="12" creationId="{1362B7D7-ADAA-F674-83C5-F5E56E90BD1E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20T13:09:53.826" v="4687" actId="13926"/>
        <pc:sldMkLst>
          <pc:docMk/>
          <pc:sldMk cId="93300291" sldId="296"/>
        </pc:sldMkLst>
        <pc:spChg chg="mod">
          <ac:chgData name="Jomar Sæterøy Maridal" userId="208828a4-37e1-46b2-ad3f-fb1dea7a7b40" providerId="ADAL" clId="{7729BF2E-14BE-474B-A11E-E55C364A6DB8}" dt="2025-08-20T13:09:53.826" v="4687" actId="13926"/>
          <ac:spMkLst>
            <pc:docMk/>
            <pc:sldMk cId="93300291" sldId="296"/>
            <ac:spMk id="2" creationId="{23D2C8CB-123D-DF5D-8471-6CFA29C289E2}"/>
          </ac:spMkLst>
        </pc:spChg>
        <pc:graphicFrameChg chg="add mod">
          <ac:chgData name="Jomar Sæterøy Maridal" userId="208828a4-37e1-46b2-ad3f-fb1dea7a7b40" providerId="ADAL" clId="{7729BF2E-14BE-474B-A11E-E55C364A6DB8}" dt="2025-08-20T13:09:12.842" v="4683"/>
          <ac:graphicFrameMkLst>
            <pc:docMk/>
            <pc:sldMk cId="93300291" sldId="296"/>
            <ac:graphicFrameMk id="5" creationId="{7CBFB7A6-28C3-31EC-1EC1-9C891BB55516}"/>
          </ac:graphicFrameMkLst>
        </pc:graphicFrameChg>
        <pc:graphicFrameChg chg="add mod">
          <ac:chgData name="Jomar Sæterøy Maridal" userId="208828a4-37e1-46b2-ad3f-fb1dea7a7b40" providerId="ADAL" clId="{7729BF2E-14BE-474B-A11E-E55C364A6DB8}" dt="2025-08-20T13:09:49.065" v="4686"/>
          <ac:graphicFrameMkLst>
            <pc:docMk/>
            <pc:sldMk cId="93300291" sldId="296"/>
            <ac:graphicFrameMk id="14" creationId="{8C097E47-6A69-09D9-663B-99CEBDB11413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3:37:00.999" v="54"/>
        <pc:sldMkLst>
          <pc:docMk/>
          <pc:sldMk cId="1605421143" sldId="297"/>
        </pc:sldMkLst>
        <pc:spChg chg="mod">
          <ac:chgData name="Jomar Sæterøy Maridal" userId="208828a4-37e1-46b2-ad3f-fb1dea7a7b40" providerId="ADAL" clId="{7729BF2E-14BE-474B-A11E-E55C364A6DB8}" dt="2025-08-19T13:36:41.970" v="37" actId="404"/>
          <ac:spMkLst>
            <pc:docMk/>
            <pc:sldMk cId="1605421143" sldId="297"/>
            <ac:spMk id="2" creationId="{7D233F00-AA24-E2B1-F47B-EAD87F16C1E8}"/>
          </ac:spMkLst>
        </pc:spChg>
        <pc:picChg chg="add mod">
          <ac:chgData name="Jomar Sæterøy Maridal" userId="208828a4-37e1-46b2-ad3f-fb1dea7a7b40" providerId="ADAL" clId="{7729BF2E-14BE-474B-A11E-E55C364A6DB8}" dt="2025-08-19T13:37:00.999" v="54"/>
          <ac:picMkLst>
            <pc:docMk/>
            <pc:sldMk cId="1605421143" sldId="297"/>
            <ac:picMk id="13" creationId="{7A6F60BA-7F94-60FD-FD27-23DFC3C6AF93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9T13:33:41.363" v="33" actId="1076"/>
        <pc:sldMkLst>
          <pc:docMk/>
          <pc:sldMk cId="1113692058" sldId="298"/>
        </pc:sldMkLst>
        <pc:spChg chg="mod">
          <ac:chgData name="Jomar Sæterøy Maridal" userId="208828a4-37e1-46b2-ad3f-fb1dea7a7b40" providerId="ADAL" clId="{7729BF2E-14BE-474B-A11E-E55C364A6DB8}" dt="2025-08-19T13:29:49.783" v="7" actId="404"/>
          <ac:spMkLst>
            <pc:docMk/>
            <pc:sldMk cId="1113692058" sldId="298"/>
            <ac:spMk id="2" creationId="{ED91B89B-5E10-1B85-D543-89168E39425F}"/>
          </ac:spMkLst>
        </pc:spChg>
        <pc:spChg chg="mod">
          <ac:chgData name="Jomar Sæterøy Maridal" userId="208828a4-37e1-46b2-ad3f-fb1dea7a7b40" providerId="ADAL" clId="{7729BF2E-14BE-474B-A11E-E55C364A6DB8}" dt="2025-08-19T13:30:08.117" v="23" actId="1035"/>
          <ac:spMkLst>
            <pc:docMk/>
            <pc:sldMk cId="1113692058" sldId="298"/>
            <ac:spMk id="10" creationId="{FFCB2464-0AA7-9EAF-0D23-0118C9A8AC57}"/>
          </ac:spMkLst>
        </pc:spChg>
        <pc:spChg chg="mod">
          <ac:chgData name="Jomar Sæterøy Maridal" userId="208828a4-37e1-46b2-ad3f-fb1dea7a7b40" providerId="ADAL" clId="{7729BF2E-14BE-474B-A11E-E55C364A6DB8}" dt="2025-08-19T13:30:08.117" v="23" actId="1035"/>
          <ac:spMkLst>
            <pc:docMk/>
            <pc:sldMk cId="1113692058" sldId="298"/>
            <ac:spMk id="11" creationId="{A2589225-9D60-4F40-6EDB-A716E52DF076}"/>
          </ac:spMkLst>
        </pc:spChg>
        <pc:picChg chg="add mod">
          <ac:chgData name="Jomar Sæterøy Maridal" userId="208828a4-37e1-46b2-ad3f-fb1dea7a7b40" providerId="ADAL" clId="{7729BF2E-14BE-474B-A11E-E55C364A6DB8}" dt="2025-08-19T13:32:45.506" v="28" actId="1076"/>
          <ac:picMkLst>
            <pc:docMk/>
            <pc:sldMk cId="1113692058" sldId="298"/>
            <ac:picMk id="9" creationId="{94E8245C-673B-061B-2962-F2D03BF129AF}"/>
          </ac:picMkLst>
        </pc:picChg>
        <pc:picChg chg="add mod">
          <ac:chgData name="Jomar Sæterøy Maridal" userId="208828a4-37e1-46b2-ad3f-fb1dea7a7b40" providerId="ADAL" clId="{7729BF2E-14BE-474B-A11E-E55C364A6DB8}" dt="2025-08-19T13:33:41.363" v="33" actId="1076"/>
          <ac:picMkLst>
            <pc:docMk/>
            <pc:sldMk cId="1113692058" sldId="298"/>
            <ac:picMk id="14" creationId="{89AD5C75-9AB9-2ADA-7BF7-4A3E9DA343A2}"/>
          </ac:picMkLst>
        </pc:picChg>
      </pc:sldChg>
      <pc:sldChg chg="modSp del mod">
        <pc:chgData name="Jomar Sæterøy Maridal" userId="208828a4-37e1-46b2-ad3f-fb1dea7a7b40" providerId="ADAL" clId="{7729BF2E-14BE-474B-A11E-E55C364A6DB8}" dt="2025-08-20T10:48:41.051" v="3074" actId="2696"/>
        <pc:sldMkLst>
          <pc:docMk/>
          <pc:sldMk cId="4136470880" sldId="310"/>
        </pc:sldMkLst>
      </pc:sldChg>
      <pc:sldChg chg="modSp add mod ord">
        <pc:chgData name="Jomar Sæterøy Maridal" userId="208828a4-37e1-46b2-ad3f-fb1dea7a7b40" providerId="ADAL" clId="{7729BF2E-14BE-474B-A11E-E55C364A6DB8}" dt="2025-08-20T20:55:25.068" v="5725" actId="20577"/>
        <pc:sldMkLst>
          <pc:docMk/>
          <pc:sldMk cId="4032026304" sldId="311"/>
        </pc:sldMkLst>
        <pc:spChg chg="mod">
          <ac:chgData name="Jomar Sæterøy Maridal" userId="208828a4-37e1-46b2-ad3f-fb1dea7a7b40" providerId="ADAL" clId="{7729BF2E-14BE-474B-A11E-E55C364A6DB8}" dt="2025-08-19T13:50:42.744" v="218" actId="313"/>
          <ac:spMkLst>
            <pc:docMk/>
            <pc:sldMk cId="4032026304" sldId="311"/>
            <ac:spMk id="2" creationId="{A38198B9-F793-549F-9EE6-B43950164831}"/>
          </ac:spMkLst>
        </pc:spChg>
        <pc:spChg chg="mod">
          <ac:chgData name="Jomar Sæterøy Maridal" userId="208828a4-37e1-46b2-ad3f-fb1dea7a7b40" providerId="ADAL" clId="{7729BF2E-14BE-474B-A11E-E55C364A6DB8}" dt="2025-08-20T20:55:25.068" v="5725" actId="20577"/>
          <ac:spMkLst>
            <pc:docMk/>
            <pc:sldMk cId="4032026304" sldId="311"/>
            <ac:spMk id="3" creationId="{C009DD6D-A36D-81AC-A6B4-F22BF12C2B66}"/>
          </ac:spMkLst>
        </pc:spChg>
      </pc:sldChg>
      <pc:sldChg chg="addSp delSp modSp add mod">
        <pc:chgData name="Jomar Sæterøy Maridal" userId="208828a4-37e1-46b2-ad3f-fb1dea7a7b40" providerId="ADAL" clId="{7729BF2E-14BE-474B-A11E-E55C364A6DB8}" dt="2025-08-20T10:05:12.571" v="2999" actId="790"/>
        <pc:sldMkLst>
          <pc:docMk/>
          <pc:sldMk cId="3714599247" sldId="312"/>
        </pc:sldMkLst>
        <pc:spChg chg="mod">
          <ac:chgData name="Jomar Sæterøy Maridal" userId="208828a4-37e1-46b2-ad3f-fb1dea7a7b40" providerId="ADAL" clId="{7729BF2E-14BE-474B-A11E-E55C364A6DB8}" dt="2025-08-20T08:44:35.104" v="2412" actId="27636"/>
          <ac:spMkLst>
            <pc:docMk/>
            <pc:sldMk cId="3714599247" sldId="312"/>
            <ac:spMk id="2" creationId="{FF077B20-0E9D-F28A-398F-4142E0509CAA}"/>
          </ac:spMkLst>
        </pc:spChg>
        <pc:graphicFrameChg chg="add mod modGraphic">
          <ac:chgData name="Jomar Sæterøy Maridal" userId="208828a4-37e1-46b2-ad3f-fb1dea7a7b40" providerId="ADAL" clId="{7729BF2E-14BE-474B-A11E-E55C364A6DB8}" dt="2025-08-20T10:05:12.571" v="2999" actId="790"/>
          <ac:graphicFrameMkLst>
            <pc:docMk/>
            <pc:sldMk cId="3714599247" sldId="312"/>
            <ac:graphicFrameMk id="9" creationId="{46D02DFE-0923-8055-1D9E-0EC1517ADF25}"/>
          </ac:graphicFrameMkLst>
        </pc:graphicFrameChg>
      </pc:sldChg>
      <pc:sldChg chg="addSp delSp modSp add mod ord">
        <pc:chgData name="Jomar Sæterøy Maridal" userId="208828a4-37e1-46b2-ad3f-fb1dea7a7b40" providerId="ADAL" clId="{7729BF2E-14BE-474B-A11E-E55C364A6DB8}" dt="2025-08-20T12:53:55.874" v="3801" actId="207"/>
        <pc:sldMkLst>
          <pc:docMk/>
          <pc:sldMk cId="3046975409" sldId="313"/>
        </pc:sldMkLst>
        <pc:spChg chg="mod">
          <ac:chgData name="Jomar Sæterøy Maridal" userId="208828a4-37e1-46b2-ad3f-fb1dea7a7b40" providerId="ADAL" clId="{7729BF2E-14BE-474B-A11E-E55C364A6DB8}" dt="2025-08-20T10:51:51.643" v="3129" actId="20577"/>
          <ac:spMkLst>
            <pc:docMk/>
            <pc:sldMk cId="3046975409" sldId="313"/>
            <ac:spMk id="2" creationId="{E5020D23-5E49-6224-D386-F6DEC0EFE752}"/>
          </ac:spMkLst>
        </pc:spChg>
        <pc:spChg chg="add mod">
          <ac:chgData name="Jomar Sæterøy Maridal" userId="208828a4-37e1-46b2-ad3f-fb1dea7a7b40" providerId="ADAL" clId="{7729BF2E-14BE-474B-A11E-E55C364A6DB8}" dt="2025-08-20T10:53:43.649" v="3314" actId="122"/>
          <ac:spMkLst>
            <pc:docMk/>
            <pc:sldMk cId="3046975409" sldId="313"/>
            <ac:spMk id="11" creationId="{7446C97A-E6EC-E734-6E79-861ACFE00EDD}"/>
          </ac:spMkLst>
        </pc:spChg>
        <pc:spChg chg="add mod">
          <ac:chgData name="Jomar Sæterøy Maridal" userId="208828a4-37e1-46b2-ad3f-fb1dea7a7b40" providerId="ADAL" clId="{7729BF2E-14BE-474B-A11E-E55C364A6DB8}" dt="2025-08-20T12:52:14.301" v="3781" actId="1036"/>
          <ac:spMkLst>
            <pc:docMk/>
            <pc:sldMk cId="3046975409" sldId="313"/>
            <ac:spMk id="24" creationId="{1306AF55-6CA4-1312-C2F1-16D174CE4F51}"/>
          </ac:spMkLst>
        </pc:spChg>
        <pc:spChg chg="add mod">
          <ac:chgData name="Jomar Sæterøy Maridal" userId="208828a4-37e1-46b2-ad3f-fb1dea7a7b40" providerId="ADAL" clId="{7729BF2E-14BE-474B-A11E-E55C364A6DB8}" dt="2025-08-20T12:52:14.301" v="3781" actId="1036"/>
          <ac:spMkLst>
            <pc:docMk/>
            <pc:sldMk cId="3046975409" sldId="313"/>
            <ac:spMk id="25" creationId="{5B9522DA-9940-CF0B-072D-44EA0D4503DB}"/>
          </ac:spMkLst>
        </pc:spChg>
        <pc:spChg chg="add mod">
          <ac:chgData name="Jomar Sæterøy Maridal" userId="208828a4-37e1-46b2-ad3f-fb1dea7a7b40" providerId="ADAL" clId="{7729BF2E-14BE-474B-A11E-E55C364A6DB8}" dt="2025-08-20T12:52:14.301" v="3781" actId="1036"/>
          <ac:spMkLst>
            <pc:docMk/>
            <pc:sldMk cId="3046975409" sldId="313"/>
            <ac:spMk id="31" creationId="{8E26509B-7C3C-EF4A-0ADA-F51C833833C6}"/>
          </ac:spMkLst>
        </pc:spChg>
        <pc:spChg chg="add mod">
          <ac:chgData name="Jomar Sæterøy Maridal" userId="208828a4-37e1-46b2-ad3f-fb1dea7a7b40" providerId="ADAL" clId="{7729BF2E-14BE-474B-A11E-E55C364A6DB8}" dt="2025-08-20T12:53:55.874" v="3801" actId="207"/>
          <ac:spMkLst>
            <pc:docMk/>
            <pc:sldMk cId="3046975409" sldId="313"/>
            <ac:spMk id="32" creationId="{373BFE98-4EC0-EA28-E5CC-0BD4F4AA32E0}"/>
          </ac:spMkLst>
        </pc:spChg>
        <pc:spChg chg="add mod">
          <ac:chgData name="Jomar Sæterøy Maridal" userId="208828a4-37e1-46b2-ad3f-fb1dea7a7b40" providerId="ADAL" clId="{7729BF2E-14BE-474B-A11E-E55C364A6DB8}" dt="2025-08-20T12:52:56.215" v="3791" actId="1076"/>
          <ac:spMkLst>
            <pc:docMk/>
            <pc:sldMk cId="3046975409" sldId="313"/>
            <ac:spMk id="33" creationId="{3EF2637B-5A73-8D2B-B7DA-8E6DFECB9DD4}"/>
          </ac:spMkLst>
        </pc:spChg>
        <pc:spChg chg="add mod">
          <ac:chgData name="Jomar Sæterøy Maridal" userId="208828a4-37e1-46b2-ad3f-fb1dea7a7b40" providerId="ADAL" clId="{7729BF2E-14BE-474B-A11E-E55C364A6DB8}" dt="2025-08-20T12:53:50.703" v="3799" actId="207"/>
          <ac:spMkLst>
            <pc:docMk/>
            <pc:sldMk cId="3046975409" sldId="313"/>
            <ac:spMk id="34" creationId="{713656D3-926A-2238-4A68-AB6C3DF0C17B}"/>
          </ac:spMkLst>
        </pc:spChg>
        <pc:graphicFrameChg chg="add mod ord">
          <ac:chgData name="Jomar Sæterøy Maridal" userId="208828a4-37e1-46b2-ad3f-fb1dea7a7b40" providerId="ADAL" clId="{7729BF2E-14BE-474B-A11E-E55C364A6DB8}" dt="2025-08-20T12:53:43.358" v="3797" actId="167"/>
          <ac:graphicFrameMkLst>
            <pc:docMk/>
            <pc:sldMk cId="3046975409" sldId="313"/>
            <ac:graphicFrameMk id="17" creationId="{EA3FF085-E1CF-7859-72E5-90FE90D72177}"/>
          </ac:graphicFrameMkLst>
        </pc:graphicFrameChg>
        <pc:graphicFrameChg chg="add mod">
          <ac:chgData name="Jomar Sæterøy Maridal" userId="208828a4-37e1-46b2-ad3f-fb1dea7a7b40" providerId="ADAL" clId="{7729BF2E-14BE-474B-A11E-E55C364A6DB8}" dt="2025-08-20T12:53:52.867" v="3800" actId="207"/>
          <ac:graphicFrameMkLst>
            <pc:docMk/>
            <pc:sldMk cId="3046975409" sldId="313"/>
            <ac:graphicFrameMk id="27" creationId="{1BB9F483-2546-6D54-1580-EA5B430D0784}"/>
          </ac:graphicFrameMkLst>
        </pc:graphicFrameChg>
        <pc:picChg chg="add mod">
          <ac:chgData name="Jomar Sæterøy Maridal" userId="208828a4-37e1-46b2-ad3f-fb1dea7a7b40" providerId="ADAL" clId="{7729BF2E-14BE-474B-A11E-E55C364A6DB8}" dt="2025-08-20T12:53:45.777" v="3798" actId="207"/>
          <ac:picMkLst>
            <pc:docMk/>
            <pc:sldMk cId="3046975409" sldId="313"/>
            <ac:picMk id="21" creationId="{BFCB4089-96F5-A6C7-7E29-32CF62D71383}"/>
          </ac:picMkLst>
        </pc:picChg>
        <pc:picChg chg="add mod">
          <ac:chgData name="Jomar Sæterøy Maridal" userId="208828a4-37e1-46b2-ad3f-fb1dea7a7b40" providerId="ADAL" clId="{7729BF2E-14BE-474B-A11E-E55C364A6DB8}" dt="2025-08-20T12:52:14.301" v="3781" actId="1036"/>
          <ac:picMkLst>
            <pc:docMk/>
            <pc:sldMk cId="3046975409" sldId="313"/>
            <ac:picMk id="23" creationId="{D9E16F2F-8D7C-6451-3443-BF377EF3DE51}"/>
          </ac:picMkLst>
        </pc:picChg>
        <pc:cxnChg chg="add mod">
          <ac:chgData name="Jomar Sæterøy Maridal" userId="208828a4-37e1-46b2-ad3f-fb1dea7a7b40" providerId="ADAL" clId="{7729BF2E-14BE-474B-A11E-E55C364A6DB8}" dt="2025-08-20T12:52:14.301" v="3781" actId="1036"/>
          <ac:cxnSpMkLst>
            <pc:docMk/>
            <pc:sldMk cId="3046975409" sldId="313"/>
            <ac:cxnSpMk id="29" creationId="{27D2B6E3-A183-6304-805C-00385583831C}"/>
          </ac:cxnSpMkLst>
        </pc:cxnChg>
      </pc:sldChg>
    </pc:docChg>
  </pc:docChgLst>
  <pc:docChgLst>
    <pc:chgData name="Gry Halvorsen" userId="20920561-fccf-4b10-9aac-378745f0efc8" providerId="ADAL" clId="{7B263877-D921-40B8-90BD-F2A71F3DFFC9}"/>
    <pc:docChg chg="custSel modSld">
      <pc:chgData name="Gry Halvorsen" userId="20920561-fccf-4b10-9aac-378745f0efc8" providerId="ADAL" clId="{7B263877-D921-40B8-90BD-F2A71F3DFFC9}" dt="2025-08-28T08:58:39.864" v="387" actId="20577"/>
      <pc:docMkLst>
        <pc:docMk/>
      </pc:docMkLst>
      <pc:sldChg chg="modSp mod">
        <pc:chgData name="Gry Halvorsen" userId="20920561-fccf-4b10-9aac-378745f0efc8" providerId="ADAL" clId="{7B263877-D921-40B8-90BD-F2A71F3DFFC9}" dt="2025-08-28T08:43:11.419" v="2" actId="20577"/>
        <pc:sldMkLst>
          <pc:docMk/>
          <pc:sldMk cId="3307158922" sldId="256"/>
        </pc:sldMkLst>
        <pc:spChg chg="mod">
          <ac:chgData name="Gry Halvorsen" userId="20920561-fccf-4b10-9aac-378745f0efc8" providerId="ADAL" clId="{7B263877-D921-40B8-90BD-F2A71F3DFFC9}" dt="2025-08-28T08:43:11.419" v="2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 mod">
        <pc:chgData name="Gry Halvorsen" userId="20920561-fccf-4b10-9aac-378745f0efc8" providerId="ADAL" clId="{7B263877-D921-40B8-90BD-F2A71F3DFFC9}" dt="2025-08-28T08:55:42.800" v="303" actId="122"/>
        <pc:sldMkLst>
          <pc:docMk/>
          <pc:sldMk cId="4221355331" sldId="259"/>
        </pc:sldMkLst>
        <pc:spChg chg="mod">
          <ac:chgData name="Gry Halvorsen" userId="20920561-fccf-4b10-9aac-378745f0efc8" providerId="ADAL" clId="{7B263877-D921-40B8-90BD-F2A71F3DFFC9}" dt="2025-08-28T08:55:42.800" v="303" actId="122"/>
          <ac:spMkLst>
            <pc:docMk/>
            <pc:sldMk cId="4221355331" sldId="259"/>
            <ac:spMk id="2" creationId="{342D136E-E84B-9406-13B1-C7F198F1162E}"/>
          </ac:spMkLst>
        </pc:spChg>
        <pc:spChg chg="mod">
          <ac:chgData name="Gry Halvorsen" userId="20920561-fccf-4b10-9aac-378745f0efc8" providerId="ADAL" clId="{7B263877-D921-40B8-90BD-F2A71F3DFFC9}" dt="2025-08-28T08:43:44.810" v="31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 mod">
        <pc:chgData name="Gry Halvorsen" userId="20920561-fccf-4b10-9aac-378745f0efc8" providerId="ADAL" clId="{7B263877-D921-40B8-90BD-F2A71F3DFFC9}" dt="2025-08-28T08:54:58.614" v="295" actId="122"/>
        <pc:sldMkLst>
          <pc:docMk/>
          <pc:sldMk cId="3282931839" sldId="261"/>
        </pc:sldMkLst>
        <pc:spChg chg="mod">
          <ac:chgData name="Gry Halvorsen" userId="20920561-fccf-4b10-9aac-378745f0efc8" providerId="ADAL" clId="{7B263877-D921-40B8-90BD-F2A71F3DFFC9}" dt="2025-08-28T08:54:58.614" v="295" actId="122"/>
          <ac:spMkLst>
            <pc:docMk/>
            <pc:sldMk cId="3282931839" sldId="261"/>
            <ac:spMk id="2" creationId="{1457306C-0999-03A7-73CD-B32E4526D688}"/>
          </ac:spMkLst>
        </pc:spChg>
        <pc:spChg chg="mod">
          <ac:chgData name="Gry Halvorsen" userId="20920561-fccf-4b10-9aac-378745f0efc8" providerId="ADAL" clId="{7B263877-D921-40B8-90BD-F2A71F3DFFC9}" dt="2025-08-28T08:52:28.993" v="277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Gry Halvorsen" userId="20920561-fccf-4b10-9aac-378745f0efc8" providerId="ADAL" clId="{7B263877-D921-40B8-90BD-F2A71F3DFFC9}" dt="2025-08-28T08:54:52.520" v="294" actId="122"/>
        <pc:sldMkLst>
          <pc:docMk/>
          <pc:sldMk cId="2728337470" sldId="262"/>
        </pc:sldMkLst>
        <pc:spChg chg="mod">
          <ac:chgData name="Gry Halvorsen" userId="20920561-fccf-4b10-9aac-378745f0efc8" providerId="ADAL" clId="{7B263877-D921-40B8-90BD-F2A71F3DFFC9}" dt="2025-08-28T08:54:52.520" v="294" actId="122"/>
          <ac:spMkLst>
            <pc:docMk/>
            <pc:sldMk cId="2728337470" sldId="262"/>
            <ac:spMk id="2" creationId="{2C8E4B02-CC19-299A-4BD9-2280568E3F66}"/>
          </ac:spMkLst>
        </pc:spChg>
      </pc:sldChg>
      <pc:sldChg chg="modSp mod">
        <pc:chgData name="Gry Halvorsen" userId="20920561-fccf-4b10-9aac-378745f0efc8" providerId="ADAL" clId="{7B263877-D921-40B8-90BD-F2A71F3DFFC9}" dt="2025-08-28T08:52:49.209" v="279" actId="20577"/>
        <pc:sldMkLst>
          <pc:docMk/>
          <pc:sldMk cId="2564475495" sldId="264"/>
        </pc:sldMkLst>
        <pc:spChg chg="mod">
          <ac:chgData name="Gry Halvorsen" userId="20920561-fccf-4b10-9aac-378745f0efc8" providerId="ADAL" clId="{7B263877-D921-40B8-90BD-F2A71F3DFFC9}" dt="2025-08-28T08:52:49.209" v="279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 mod">
        <pc:chgData name="Gry Halvorsen" userId="20920561-fccf-4b10-9aac-378745f0efc8" providerId="ADAL" clId="{7B263877-D921-40B8-90BD-F2A71F3DFFC9}" dt="2025-08-28T08:54:29.897" v="290" actId="122"/>
        <pc:sldMkLst>
          <pc:docMk/>
          <pc:sldMk cId="1945649765" sldId="271"/>
        </pc:sldMkLst>
        <pc:spChg chg="mod">
          <ac:chgData name="Gry Halvorsen" userId="20920561-fccf-4b10-9aac-378745f0efc8" providerId="ADAL" clId="{7B263877-D921-40B8-90BD-F2A71F3DFFC9}" dt="2025-08-28T08:54:29.897" v="290" actId="122"/>
          <ac:spMkLst>
            <pc:docMk/>
            <pc:sldMk cId="1945649765" sldId="271"/>
            <ac:spMk id="2" creationId="{0A721B3F-0DF7-9767-1282-DEF6CEABF1AD}"/>
          </ac:spMkLst>
        </pc:spChg>
      </pc:sldChg>
      <pc:sldChg chg="modSp mod">
        <pc:chgData name="Gry Halvorsen" userId="20920561-fccf-4b10-9aac-378745f0efc8" providerId="ADAL" clId="{7B263877-D921-40B8-90BD-F2A71F3DFFC9}" dt="2025-08-28T08:54:33.724" v="291" actId="122"/>
        <pc:sldMkLst>
          <pc:docMk/>
          <pc:sldMk cId="3973195132" sldId="272"/>
        </pc:sldMkLst>
        <pc:spChg chg="mod">
          <ac:chgData name="Gry Halvorsen" userId="20920561-fccf-4b10-9aac-378745f0efc8" providerId="ADAL" clId="{7B263877-D921-40B8-90BD-F2A71F3DFFC9}" dt="2025-08-28T08:54:33.724" v="291" actId="122"/>
          <ac:spMkLst>
            <pc:docMk/>
            <pc:sldMk cId="3973195132" sldId="272"/>
            <ac:spMk id="2" creationId="{EFD31D1F-36C9-91CE-5219-7D84A7DACA3E}"/>
          </ac:spMkLst>
        </pc:spChg>
      </pc:sldChg>
      <pc:sldChg chg="modSp mod">
        <pc:chgData name="Gry Halvorsen" userId="20920561-fccf-4b10-9aac-378745f0efc8" providerId="ADAL" clId="{7B263877-D921-40B8-90BD-F2A71F3DFFC9}" dt="2025-08-28T08:54:22.930" v="289" actId="122"/>
        <pc:sldMkLst>
          <pc:docMk/>
          <pc:sldMk cId="492800814" sldId="273"/>
        </pc:sldMkLst>
        <pc:spChg chg="mod">
          <ac:chgData name="Gry Halvorsen" userId="20920561-fccf-4b10-9aac-378745f0efc8" providerId="ADAL" clId="{7B263877-D921-40B8-90BD-F2A71F3DFFC9}" dt="2025-08-28T08:54:22.930" v="289" actId="122"/>
          <ac:spMkLst>
            <pc:docMk/>
            <pc:sldMk cId="492800814" sldId="273"/>
            <ac:spMk id="2" creationId="{10952BCC-B656-8145-E992-B1ABCE25A499}"/>
          </ac:spMkLst>
        </pc:spChg>
      </pc:sldChg>
      <pc:sldChg chg="modSp mod">
        <pc:chgData name="Gry Halvorsen" userId="20920561-fccf-4b10-9aac-378745f0efc8" providerId="ADAL" clId="{7B263877-D921-40B8-90BD-F2A71F3DFFC9}" dt="2025-08-28T08:54:16.912" v="288" actId="122"/>
        <pc:sldMkLst>
          <pc:docMk/>
          <pc:sldMk cId="2544916649" sldId="274"/>
        </pc:sldMkLst>
        <pc:spChg chg="mod">
          <ac:chgData name="Gry Halvorsen" userId="20920561-fccf-4b10-9aac-378745f0efc8" providerId="ADAL" clId="{7B263877-D921-40B8-90BD-F2A71F3DFFC9}" dt="2025-08-28T08:54:16.912" v="288" actId="122"/>
          <ac:spMkLst>
            <pc:docMk/>
            <pc:sldMk cId="2544916649" sldId="274"/>
            <ac:spMk id="2" creationId="{04390551-C26E-5C92-DA9F-E896C4BDECB6}"/>
          </ac:spMkLst>
        </pc:spChg>
      </pc:sldChg>
      <pc:sldChg chg="modSp mod">
        <pc:chgData name="Gry Halvorsen" userId="20920561-fccf-4b10-9aac-378745f0efc8" providerId="ADAL" clId="{7B263877-D921-40B8-90BD-F2A71F3DFFC9}" dt="2025-08-28T08:56:09.502" v="304" actId="1076"/>
        <pc:sldMkLst>
          <pc:docMk/>
          <pc:sldMk cId="1882197771" sldId="275"/>
        </pc:sldMkLst>
        <pc:spChg chg="mod">
          <ac:chgData name="Gry Halvorsen" userId="20920561-fccf-4b10-9aac-378745f0efc8" providerId="ADAL" clId="{7B263877-D921-40B8-90BD-F2A71F3DFFC9}" dt="2025-08-28T08:53:52.078" v="284" actId="122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20920561-fccf-4b10-9aac-378745f0efc8" providerId="ADAL" clId="{7B263877-D921-40B8-90BD-F2A71F3DFFC9}" dt="2025-08-28T08:56:09.502" v="304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20920561-fccf-4b10-9aac-378745f0efc8" providerId="ADAL" clId="{7B263877-D921-40B8-90BD-F2A71F3DFFC9}" dt="2025-08-28T08:53:33.271" v="282" actId="1076"/>
          <ac:graphicFrameMkLst>
            <pc:docMk/>
            <pc:sldMk cId="1882197771" sldId="275"/>
            <ac:graphicFrameMk id="8" creationId="{EE8CF69D-556A-6DB5-9612-6A329621D514}"/>
          </ac:graphicFrameMkLst>
        </pc:graphicFrameChg>
      </pc:sldChg>
      <pc:sldChg chg="modSp mod">
        <pc:chgData name="Gry Halvorsen" userId="20920561-fccf-4b10-9aac-378745f0efc8" providerId="ADAL" clId="{7B263877-D921-40B8-90BD-F2A71F3DFFC9}" dt="2025-08-28T08:54:10.056" v="287" actId="122"/>
        <pc:sldMkLst>
          <pc:docMk/>
          <pc:sldMk cId="2435218313" sldId="278"/>
        </pc:sldMkLst>
        <pc:spChg chg="mod">
          <ac:chgData name="Gry Halvorsen" userId="20920561-fccf-4b10-9aac-378745f0efc8" providerId="ADAL" clId="{7B263877-D921-40B8-90BD-F2A71F3DFFC9}" dt="2025-08-28T08:54:10.056" v="287" actId="122"/>
          <ac:spMkLst>
            <pc:docMk/>
            <pc:sldMk cId="2435218313" sldId="278"/>
            <ac:spMk id="2" creationId="{660A7AFD-54EC-B600-F48C-69F24226A417}"/>
          </ac:spMkLst>
        </pc:spChg>
      </pc:sldChg>
      <pc:sldChg chg="modSp mod">
        <pc:chgData name="Gry Halvorsen" userId="20920561-fccf-4b10-9aac-378745f0efc8" providerId="ADAL" clId="{7B263877-D921-40B8-90BD-F2A71F3DFFC9}" dt="2025-08-28T08:55:37.914" v="302" actId="122"/>
        <pc:sldMkLst>
          <pc:docMk/>
          <pc:sldMk cId="1418708300" sldId="284"/>
        </pc:sldMkLst>
        <pc:spChg chg="mod">
          <ac:chgData name="Gry Halvorsen" userId="20920561-fccf-4b10-9aac-378745f0efc8" providerId="ADAL" clId="{7B263877-D921-40B8-90BD-F2A71F3DFFC9}" dt="2025-08-28T08:55:37.914" v="302" actId="122"/>
          <ac:spMkLst>
            <pc:docMk/>
            <pc:sldMk cId="1418708300" sldId="284"/>
            <ac:spMk id="2" creationId="{432A52FA-743D-81E4-B35E-2FDE0EE35560}"/>
          </ac:spMkLst>
        </pc:spChg>
      </pc:sldChg>
      <pc:sldChg chg="modSp mod">
        <pc:chgData name="Gry Halvorsen" userId="20920561-fccf-4b10-9aac-378745f0efc8" providerId="ADAL" clId="{7B263877-D921-40B8-90BD-F2A71F3DFFC9}" dt="2025-08-28T08:54:03.869" v="286" actId="122"/>
        <pc:sldMkLst>
          <pc:docMk/>
          <pc:sldMk cId="1219157254" sldId="290"/>
        </pc:sldMkLst>
        <pc:spChg chg="mod">
          <ac:chgData name="Gry Halvorsen" userId="20920561-fccf-4b10-9aac-378745f0efc8" providerId="ADAL" clId="{7B263877-D921-40B8-90BD-F2A71F3DFFC9}" dt="2025-08-28T08:54:03.869" v="286" actId="122"/>
          <ac:spMkLst>
            <pc:docMk/>
            <pc:sldMk cId="1219157254" sldId="290"/>
            <ac:spMk id="2" creationId="{CA83690D-23F0-DB0E-3F46-33F183409A78}"/>
          </ac:spMkLst>
        </pc:spChg>
      </pc:sldChg>
      <pc:sldChg chg="modSp mod">
        <pc:chgData name="Gry Halvorsen" userId="20920561-fccf-4b10-9aac-378745f0efc8" providerId="ADAL" clId="{7B263877-D921-40B8-90BD-F2A71F3DFFC9}" dt="2025-08-28T08:53:58.679" v="285" actId="122"/>
        <pc:sldMkLst>
          <pc:docMk/>
          <pc:sldMk cId="3719733657" sldId="291"/>
        </pc:sldMkLst>
        <pc:spChg chg="mod">
          <ac:chgData name="Gry Halvorsen" userId="20920561-fccf-4b10-9aac-378745f0efc8" providerId="ADAL" clId="{7B263877-D921-40B8-90BD-F2A71F3DFFC9}" dt="2025-08-28T08:53:58.679" v="285" actId="122"/>
          <ac:spMkLst>
            <pc:docMk/>
            <pc:sldMk cId="3719733657" sldId="291"/>
            <ac:spMk id="2" creationId="{AD0B3A01-9380-3F48-347E-FBF522463A70}"/>
          </ac:spMkLst>
        </pc:spChg>
      </pc:sldChg>
      <pc:sldChg chg="modSp mod">
        <pc:chgData name="Gry Halvorsen" userId="20920561-fccf-4b10-9aac-378745f0efc8" providerId="ADAL" clId="{7B263877-D921-40B8-90BD-F2A71F3DFFC9}" dt="2025-08-28T08:43:23.785" v="23" actId="20577"/>
        <pc:sldMkLst>
          <pc:docMk/>
          <pc:sldMk cId="3969649437" sldId="292"/>
        </pc:sldMkLst>
        <pc:spChg chg="mod">
          <ac:chgData name="Gry Halvorsen" userId="20920561-fccf-4b10-9aac-378745f0efc8" providerId="ADAL" clId="{7B263877-D921-40B8-90BD-F2A71F3DFFC9}" dt="2025-08-28T08:43:23.785" v="23" actId="20577"/>
          <ac:spMkLst>
            <pc:docMk/>
            <pc:sldMk cId="3969649437" sldId="292"/>
            <ac:spMk id="3" creationId="{A7E45841-C879-C09D-F3E5-F8D535D90DAA}"/>
          </ac:spMkLst>
        </pc:spChg>
      </pc:sldChg>
      <pc:sldChg chg="modSp mod">
        <pc:chgData name="Gry Halvorsen" userId="20920561-fccf-4b10-9aac-378745f0efc8" providerId="ADAL" clId="{7B263877-D921-40B8-90BD-F2A71F3DFFC9}" dt="2025-08-28T08:55:32.824" v="301" actId="122"/>
        <pc:sldMkLst>
          <pc:docMk/>
          <pc:sldMk cId="1436050539" sldId="293"/>
        </pc:sldMkLst>
        <pc:spChg chg="mod">
          <ac:chgData name="Gry Halvorsen" userId="20920561-fccf-4b10-9aac-378745f0efc8" providerId="ADAL" clId="{7B263877-D921-40B8-90BD-F2A71F3DFFC9}" dt="2025-08-28T08:55:32.824" v="301" actId="122"/>
          <ac:spMkLst>
            <pc:docMk/>
            <pc:sldMk cId="1436050539" sldId="293"/>
            <ac:spMk id="2" creationId="{157B3461-A294-E015-37AB-7766C05A9DEB}"/>
          </ac:spMkLst>
        </pc:spChg>
      </pc:sldChg>
      <pc:sldChg chg="modSp mod">
        <pc:chgData name="Gry Halvorsen" userId="20920561-fccf-4b10-9aac-378745f0efc8" providerId="ADAL" clId="{7B263877-D921-40B8-90BD-F2A71F3DFFC9}" dt="2025-08-28T08:55:17.497" v="298" actId="122"/>
        <pc:sldMkLst>
          <pc:docMk/>
          <pc:sldMk cId="3405911341" sldId="295"/>
        </pc:sldMkLst>
        <pc:spChg chg="mod">
          <ac:chgData name="Gry Halvorsen" userId="20920561-fccf-4b10-9aac-378745f0efc8" providerId="ADAL" clId="{7B263877-D921-40B8-90BD-F2A71F3DFFC9}" dt="2025-08-28T08:55:17.497" v="298" actId="122"/>
          <ac:spMkLst>
            <pc:docMk/>
            <pc:sldMk cId="3405911341" sldId="295"/>
            <ac:spMk id="2" creationId="{C414AD1C-1FFF-3EF4-D8CC-2067042652C5}"/>
          </ac:spMkLst>
        </pc:spChg>
      </pc:sldChg>
      <pc:sldChg chg="modSp mod">
        <pc:chgData name="Gry Halvorsen" userId="20920561-fccf-4b10-9aac-378745f0efc8" providerId="ADAL" clId="{7B263877-D921-40B8-90BD-F2A71F3DFFC9}" dt="2025-08-28T08:55:03.219" v="296" actId="122"/>
        <pc:sldMkLst>
          <pc:docMk/>
          <pc:sldMk cId="93300291" sldId="296"/>
        </pc:sldMkLst>
        <pc:spChg chg="mod">
          <ac:chgData name="Gry Halvorsen" userId="20920561-fccf-4b10-9aac-378745f0efc8" providerId="ADAL" clId="{7B263877-D921-40B8-90BD-F2A71F3DFFC9}" dt="2025-08-28T08:55:03.219" v="296" actId="122"/>
          <ac:spMkLst>
            <pc:docMk/>
            <pc:sldMk cId="93300291" sldId="296"/>
            <ac:spMk id="2" creationId="{23D2C8CB-123D-DF5D-8471-6CFA29C289E2}"/>
          </ac:spMkLst>
        </pc:spChg>
      </pc:sldChg>
      <pc:sldChg chg="modSp mod">
        <pc:chgData name="Gry Halvorsen" userId="20920561-fccf-4b10-9aac-378745f0efc8" providerId="ADAL" clId="{7B263877-D921-40B8-90BD-F2A71F3DFFC9}" dt="2025-08-28T08:54:47.739" v="293" actId="122"/>
        <pc:sldMkLst>
          <pc:docMk/>
          <pc:sldMk cId="1605421143" sldId="297"/>
        </pc:sldMkLst>
        <pc:spChg chg="mod">
          <ac:chgData name="Gry Halvorsen" userId="20920561-fccf-4b10-9aac-378745f0efc8" providerId="ADAL" clId="{7B263877-D921-40B8-90BD-F2A71F3DFFC9}" dt="2025-08-28T08:54:47.739" v="293" actId="122"/>
          <ac:spMkLst>
            <pc:docMk/>
            <pc:sldMk cId="1605421143" sldId="297"/>
            <ac:spMk id="2" creationId="{7D233F00-AA24-E2B1-F47B-EAD87F16C1E8}"/>
          </ac:spMkLst>
        </pc:spChg>
      </pc:sldChg>
      <pc:sldChg chg="modSp mod">
        <pc:chgData name="Gry Halvorsen" userId="20920561-fccf-4b10-9aac-378745f0efc8" providerId="ADAL" clId="{7B263877-D921-40B8-90BD-F2A71F3DFFC9}" dt="2025-08-28T08:54:41.517" v="292" actId="122"/>
        <pc:sldMkLst>
          <pc:docMk/>
          <pc:sldMk cId="1113692058" sldId="298"/>
        </pc:sldMkLst>
        <pc:spChg chg="mod">
          <ac:chgData name="Gry Halvorsen" userId="20920561-fccf-4b10-9aac-378745f0efc8" providerId="ADAL" clId="{7B263877-D921-40B8-90BD-F2A71F3DFFC9}" dt="2025-08-28T08:54:41.517" v="292" actId="122"/>
          <ac:spMkLst>
            <pc:docMk/>
            <pc:sldMk cId="1113692058" sldId="298"/>
            <ac:spMk id="2" creationId="{ED91B89B-5E10-1B85-D543-89168E39425F}"/>
          </ac:spMkLst>
        </pc:spChg>
      </pc:sldChg>
      <pc:sldChg chg="modSp mod">
        <pc:chgData name="Gry Halvorsen" userId="20920561-fccf-4b10-9aac-378745f0efc8" providerId="ADAL" clId="{7B263877-D921-40B8-90BD-F2A71F3DFFC9}" dt="2025-08-28T08:58:39.864" v="387" actId="20577"/>
        <pc:sldMkLst>
          <pc:docMk/>
          <pc:sldMk cId="1155137859" sldId="299"/>
        </pc:sldMkLst>
        <pc:spChg chg="mod">
          <ac:chgData name="Gry Halvorsen" userId="20920561-fccf-4b10-9aac-378745f0efc8" providerId="ADAL" clId="{7B263877-D921-40B8-90BD-F2A71F3DFFC9}" dt="2025-08-28T08:57:28.920" v="316" actId="20577"/>
          <ac:spMkLst>
            <pc:docMk/>
            <pc:sldMk cId="1155137859" sldId="299"/>
            <ac:spMk id="6" creationId="{C712E236-03F1-2CFD-1B82-DD7E1D43AE24}"/>
          </ac:spMkLst>
        </pc:spChg>
        <pc:spChg chg="mod">
          <ac:chgData name="Gry Halvorsen" userId="20920561-fccf-4b10-9aac-378745f0efc8" providerId="ADAL" clId="{7B263877-D921-40B8-90BD-F2A71F3DFFC9}" dt="2025-08-28T08:58:39.864" v="387" actId="20577"/>
          <ac:spMkLst>
            <pc:docMk/>
            <pc:sldMk cId="1155137859" sldId="299"/>
            <ac:spMk id="10" creationId="{68481160-D61C-45B5-E0D4-873734C4CB3C}"/>
          </ac:spMkLst>
        </pc:spChg>
        <pc:spChg chg="mod">
          <ac:chgData name="Gry Halvorsen" userId="20920561-fccf-4b10-9aac-378745f0efc8" providerId="ADAL" clId="{7B263877-D921-40B8-90BD-F2A71F3DFFC9}" dt="2025-08-28T08:58:25.405" v="386" actId="20577"/>
          <ac:spMkLst>
            <pc:docMk/>
            <pc:sldMk cId="1155137859" sldId="299"/>
            <ac:spMk id="12" creationId="{A01E7EF0-83FE-30E3-0D90-5F27865DB5E8}"/>
          </ac:spMkLst>
        </pc:spChg>
      </pc:sldChg>
      <pc:sldChg chg="modSp mod">
        <pc:chgData name="Gry Halvorsen" userId="20920561-fccf-4b10-9aac-378745f0efc8" providerId="ADAL" clId="{7B263877-D921-40B8-90BD-F2A71F3DFFC9}" dt="2025-08-28T08:55:22.594" v="299" actId="122"/>
        <pc:sldMkLst>
          <pc:docMk/>
          <pc:sldMk cId="4032026304" sldId="311"/>
        </pc:sldMkLst>
        <pc:spChg chg="mod">
          <ac:chgData name="Gry Halvorsen" userId="20920561-fccf-4b10-9aac-378745f0efc8" providerId="ADAL" clId="{7B263877-D921-40B8-90BD-F2A71F3DFFC9}" dt="2025-08-28T08:55:22.594" v="299" actId="122"/>
          <ac:spMkLst>
            <pc:docMk/>
            <pc:sldMk cId="4032026304" sldId="311"/>
            <ac:spMk id="2" creationId="{A38198B9-F793-549F-9EE6-B43950164831}"/>
          </ac:spMkLst>
        </pc:spChg>
        <pc:spChg chg="mod">
          <ac:chgData name="Gry Halvorsen" userId="20920561-fccf-4b10-9aac-378745f0efc8" providerId="ADAL" clId="{7B263877-D921-40B8-90BD-F2A71F3DFFC9}" dt="2025-08-28T08:49:08.364" v="190" actId="20577"/>
          <ac:spMkLst>
            <pc:docMk/>
            <pc:sldMk cId="4032026304" sldId="311"/>
            <ac:spMk id="3" creationId="{C009DD6D-A36D-81AC-A6B4-F22BF12C2B66}"/>
          </ac:spMkLst>
        </pc:spChg>
      </pc:sldChg>
      <pc:sldChg chg="modSp mod">
        <pc:chgData name="Gry Halvorsen" userId="20920561-fccf-4b10-9aac-378745f0efc8" providerId="ADAL" clId="{7B263877-D921-40B8-90BD-F2A71F3DFFC9}" dt="2025-08-28T08:55:27.087" v="300" actId="122"/>
        <pc:sldMkLst>
          <pc:docMk/>
          <pc:sldMk cId="3714599247" sldId="312"/>
        </pc:sldMkLst>
        <pc:spChg chg="mod">
          <ac:chgData name="Gry Halvorsen" userId="20920561-fccf-4b10-9aac-378745f0efc8" providerId="ADAL" clId="{7B263877-D921-40B8-90BD-F2A71F3DFFC9}" dt="2025-08-28T08:55:27.087" v="300" actId="122"/>
          <ac:spMkLst>
            <pc:docMk/>
            <pc:sldMk cId="3714599247" sldId="312"/>
            <ac:spMk id="2" creationId="{FF077B20-0E9D-F28A-398F-4142E0509CAA}"/>
          </ac:spMkLst>
        </pc:spChg>
      </pc:sldChg>
      <pc:sldChg chg="modSp mod">
        <pc:chgData name="Gry Halvorsen" userId="20920561-fccf-4b10-9aac-378745f0efc8" providerId="ADAL" clId="{7B263877-D921-40B8-90BD-F2A71F3DFFC9}" dt="2025-08-28T08:55:13.123" v="297" actId="122"/>
        <pc:sldMkLst>
          <pc:docMk/>
          <pc:sldMk cId="3046975409" sldId="313"/>
        </pc:sldMkLst>
        <pc:spChg chg="mod">
          <ac:chgData name="Gry Halvorsen" userId="20920561-fccf-4b10-9aac-378745f0efc8" providerId="ADAL" clId="{7B263877-D921-40B8-90BD-F2A71F3DFFC9}" dt="2025-08-28T08:55:13.123" v="297" actId="122"/>
          <ac:spMkLst>
            <pc:docMk/>
            <pc:sldMk cId="3046975409" sldId="313"/>
            <ac:spMk id="2" creationId="{E5020D23-5E49-6224-D386-F6DEC0EFE75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8-20T08-08-09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balanse%202025-08-20T08-08-09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8-20T10-18-57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GamleM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B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'Ark2'!$C$1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'Ark2'!$B$2:$B$15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'Ark2'!$C$2:$C$15</c:f>
              <c:numCache>
                <c:formatCode>General</c:formatCode>
                <c:ptCount val="14"/>
                <c:pt idx="0">
                  <c:v>3698</c:v>
                </c:pt>
                <c:pt idx="1">
                  <c:v>2262</c:v>
                </c:pt>
                <c:pt idx="2">
                  <c:v>3941</c:v>
                </c:pt>
                <c:pt idx="3">
                  <c:v>5924</c:v>
                </c:pt>
                <c:pt idx="4">
                  <c:v>16840</c:v>
                </c:pt>
                <c:pt idx="5">
                  <c:v>13749</c:v>
                </c:pt>
                <c:pt idx="6">
                  <c:v>12742</c:v>
                </c:pt>
                <c:pt idx="7">
                  <c:v>12793</c:v>
                </c:pt>
                <c:pt idx="8">
                  <c:v>10938</c:v>
                </c:pt>
                <c:pt idx="9">
                  <c:v>21423</c:v>
                </c:pt>
                <c:pt idx="10">
                  <c:v>16579</c:v>
                </c:pt>
                <c:pt idx="11">
                  <c:v>7791</c:v>
                </c:pt>
                <c:pt idx="12">
                  <c:v>2878</c:v>
                </c:pt>
                <c:pt idx="13">
                  <c:v>1756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C-4339-938A-ABFB377E92F2}"/>
            </c:ext>
          </c:extLst>
        </c:ser>
        <c:ser>
          <c:idx val="1"/>
          <c:order val="1"/>
          <c:tx>
            <c:strRef>
              <c:f>'Ark2'!$D$1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'Ark2'!$B$2:$B$15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'Ark2'!$D$2:$D$15</c:f>
              <c:numCache>
                <c:formatCode>General</c:formatCode>
                <c:ptCount val="14"/>
                <c:pt idx="0">
                  <c:v>1916</c:v>
                </c:pt>
                <c:pt idx="1">
                  <c:v>1420</c:v>
                </c:pt>
                <c:pt idx="2">
                  <c:v>2725</c:v>
                </c:pt>
                <c:pt idx="3">
                  <c:v>4687</c:v>
                </c:pt>
                <c:pt idx="4">
                  <c:v>13727</c:v>
                </c:pt>
                <c:pt idx="5">
                  <c:v>12403</c:v>
                </c:pt>
                <c:pt idx="6">
                  <c:v>12969</c:v>
                </c:pt>
                <c:pt idx="7">
                  <c:v>12699</c:v>
                </c:pt>
                <c:pt idx="8">
                  <c:v>12371</c:v>
                </c:pt>
                <c:pt idx="9">
                  <c:v>23356</c:v>
                </c:pt>
                <c:pt idx="10">
                  <c:v>16378</c:v>
                </c:pt>
                <c:pt idx="11">
                  <c:v>6732</c:v>
                </c:pt>
                <c:pt idx="12">
                  <c:v>2461</c:v>
                </c:pt>
                <c:pt idx="13">
                  <c:v>1590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C-4339-938A-ABFB377E92F2}"/>
            </c:ext>
          </c:extLst>
        </c:ser>
        <c:ser>
          <c:idx val="2"/>
          <c:order val="2"/>
          <c:tx>
            <c:strRef>
              <c:f>'Ark2'!$E$1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'Ark2'!$B$2:$B$15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'Ark2'!$E$2:$E$15</c:f>
              <c:numCache>
                <c:formatCode>General</c:formatCode>
                <c:ptCount val="14"/>
                <c:pt idx="0">
                  <c:v>1858</c:v>
                </c:pt>
                <c:pt idx="1">
                  <c:v>1492</c:v>
                </c:pt>
                <c:pt idx="2">
                  <c:v>2930</c:v>
                </c:pt>
                <c:pt idx="3">
                  <c:v>5144</c:v>
                </c:pt>
                <c:pt idx="4">
                  <c:v>15387</c:v>
                </c:pt>
                <c:pt idx="5">
                  <c:v>14064</c:v>
                </c:pt>
                <c:pt idx="6">
                  <c:v>14422</c:v>
                </c:pt>
                <c:pt idx="7">
                  <c:v>13885</c:v>
                </c:pt>
                <c:pt idx="8">
                  <c:v>13469</c:v>
                </c:pt>
                <c:pt idx="9">
                  <c:v>25595</c:v>
                </c:pt>
                <c:pt idx="10">
                  <c:v>17857</c:v>
                </c:pt>
                <c:pt idx="11">
                  <c:v>7248</c:v>
                </c:pt>
                <c:pt idx="12">
                  <c:v>2644</c:v>
                </c:pt>
                <c:pt idx="13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FC-4339-938A-ABFB377E9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Familier!$N$6:$S$6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</c:v>
                </c:pt>
              </c:strCache>
            </c:strRef>
          </c:cat>
          <c:val>
            <c:numRef>
              <c:f>Familier!$N$7:$S$7</c:f>
              <c:numCache>
                <c:formatCode>General</c:formatCode>
                <c:ptCount val="6"/>
                <c:pt idx="0">
                  <c:v>56874</c:v>
                </c:pt>
                <c:pt idx="1">
                  <c:v>24590</c:v>
                </c:pt>
                <c:pt idx="2">
                  <c:v>5547</c:v>
                </c:pt>
                <c:pt idx="3">
                  <c:v>32605</c:v>
                </c:pt>
                <c:pt idx="4">
                  <c:v>6868</c:v>
                </c:pt>
                <c:pt idx="5">
                  <c:v>3586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E-45E6-946F-39231F3ADC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093519"/>
        <c:axId val="125092079"/>
      </c:barChart>
      <c:catAx>
        <c:axId val="12509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092079"/>
        <c:crosses val="autoZero"/>
        <c:auto val="1"/>
        <c:lblAlgn val="ctr"/>
        <c:lblOffset val="100"/>
        <c:noMultiLvlLbl val="0"/>
      </c:catAx>
      <c:valAx>
        <c:axId val="12509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8.6805555555555559E-3"/>
              <c:y val="0.426703073638484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093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Personer!$B$5:$D$5</c:f>
              <c:numCache>
                <c:formatCode>0</c:formatCode>
                <c:ptCount val="3"/>
                <c:pt idx="0">
                  <c:v>261475</c:v>
                </c:pt>
                <c:pt idx="1">
                  <c:v>264131</c:v>
                </c:pt>
                <c:pt idx="2">
                  <c:v>266052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A-4179-8DEC-78A96C2FC7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1565568"/>
        <c:axId val="1201566528"/>
      </c:barChart>
      <c:catAx>
        <c:axId val="120156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1566528"/>
        <c:crosses val="autoZero"/>
        <c:auto val="1"/>
        <c:lblAlgn val="ctr"/>
        <c:lblOffset val="100"/>
        <c:noMultiLvlLbl val="0"/>
      </c:catAx>
      <c:valAx>
        <c:axId val="12015665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5755785327424915E-2"/>
              <c:y val="0.393284579692208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156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Boliger5!$A$6:$F$6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Boliger5!$A$7:$F$7</c:f>
              <c:numCache>
                <c:formatCode>0</c:formatCode>
                <c:ptCount val="6"/>
                <c:pt idx="0">
                  <c:v>80757</c:v>
                </c:pt>
                <c:pt idx="1">
                  <c:v>15542</c:v>
                </c:pt>
                <c:pt idx="2">
                  <c:v>17919</c:v>
                </c:pt>
                <c:pt idx="3">
                  <c:v>15369</c:v>
                </c:pt>
                <c:pt idx="4">
                  <c:v>3353</c:v>
                </c:pt>
                <c:pt idx="5">
                  <c:v>4793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A-45BA-8781-5B04AFC4B0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031311"/>
        <c:axId val="480033711"/>
      </c:barChart>
      <c:catAx>
        <c:axId val="48003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0033711"/>
        <c:crosses val="autoZero"/>
        <c:auto val="1"/>
        <c:lblAlgn val="ctr"/>
        <c:lblOffset val="100"/>
        <c:noMultiLvlLbl val="0"/>
      </c:catAx>
      <c:valAx>
        <c:axId val="48003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0334236675700084E-3"/>
              <c:y val="0.411525902485385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0031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4392547494853"/>
          <c:y val="2.6688010319912379E-2"/>
          <c:w val="0.8822678358912136"/>
          <c:h val="0.855064446338389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Boliger5!$A$6:$N$6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Boliger5!$A$7:$N$7</c:f>
              <c:numCache>
                <c:formatCode>0</c:formatCode>
                <c:ptCount val="14"/>
                <c:pt idx="0">
                  <c:v>3745</c:v>
                </c:pt>
                <c:pt idx="1">
                  <c:v>2308</c:v>
                </c:pt>
                <c:pt idx="2">
                  <c:v>3993</c:v>
                </c:pt>
                <c:pt idx="3">
                  <c:v>5967</c:v>
                </c:pt>
                <c:pt idx="4">
                  <c:v>17013</c:v>
                </c:pt>
                <c:pt idx="5">
                  <c:v>13892</c:v>
                </c:pt>
                <c:pt idx="6">
                  <c:v>12730</c:v>
                </c:pt>
                <c:pt idx="7">
                  <c:v>12790</c:v>
                </c:pt>
                <c:pt idx="8">
                  <c:v>10946</c:v>
                </c:pt>
                <c:pt idx="9">
                  <c:v>21471</c:v>
                </c:pt>
                <c:pt idx="10">
                  <c:v>16696</c:v>
                </c:pt>
                <c:pt idx="11">
                  <c:v>7890</c:v>
                </c:pt>
                <c:pt idx="12">
                  <c:v>2913</c:v>
                </c:pt>
                <c:pt idx="13">
                  <c:v>1785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0-4268-B93C-4AA4AAEA25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2456735"/>
        <c:axId val="1672455775"/>
      </c:barChart>
      <c:catAx>
        <c:axId val="1672456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455775"/>
        <c:crosses val="autoZero"/>
        <c:auto val="1"/>
        <c:lblAlgn val="ctr"/>
        <c:lblOffset val="100"/>
        <c:noMultiLvlLbl val="0"/>
      </c:catAx>
      <c:valAx>
        <c:axId val="167245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5693767886854304E-3"/>
              <c:y val="0.40341943742981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45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Fullforte!$B$6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Fullforte!$C$5:$AA$5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Fullforte!$C$6:$AA$6</c:f>
              <c:numCache>
                <c:formatCode>General</c:formatCode>
                <c:ptCount val="25"/>
                <c:pt idx="0">
                  <c:v>613</c:v>
                </c:pt>
                <c:pt idx="1">
                  <c:v>612</c:v>
                </c:pt>
                <c:pt idx="2">
                  <c:v>467</c:v>
                </c:pt>
                <c:pt idx="3">
                  <c:v>465</c:v>
                </c:pt>
                <c:pt idx="4">
                  <c:v>366</c:v>
                </c:pt>
                <c:pt idx="5">
                  <c:v>384</c:v>
                </c:pt>
                <c:pt idx="6">
                  <c:v>339</c:v>
                </c:pt>
                <c:pt idx="7">
                  <c:v>380</c:v>
                </c:pt>
                <c:pt idx="8">
                  <c:v>368</c:v>
                </c:pt>
                <c:pt idx="9">
                  <c:v>402</c:v>
                </c:pt>
                <c:pt idx="10">
                  <c:v>415</c:v>
                </c:pt>
                <c:pt idx="11">
                  <c:v>494</c:v>
                </c:pt>
                <c:pt idx="12">
                  <c:v>554</c:v>
                </c:pt>
                <c:pt idx="13">
                  <c:v>448</c:v>
                </c:pt>
                <c:pt idx="14">
                  <c:v>461</c:v>
                </c:pt>
                <c:pt idx="15">
                  <c:v>465</c:v>
                </c:pt>
                <c:pt idx="16">
                  <c:v>468</c:v>
                </c:pt>
                <c:pt idx="17">
                  <c:v>418</c:v>
                </c:pt>
                <c:pt idx="18">
                  <c:v>386</c:v>
                </c:pt>
                <c:pt idx="19">
                  <c:v>338</c:v>
                </c:pt>
                <c:pt idx="20">
                  <c:v>341</c:v>
                </c:pt>
                <c:pt idx="21">
                  <c:v>336</c:v>
                </c:pt>
                <c:pt idx="22">
                  <c:v>337</c:v>
                </c:pt>
                <c:pt idx="23">
                  <c:v>271</c:v>
                </c:pt>
                <c:pt idx="2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3-4497-B3D9-BE2B7C5B2193}"/>
            </c:ext>
          </c:extLst>
        </c:ser>
        <c:ser>
          <c:idx val="1"/>
          <c:order val="1"/>
          <c:tx>
            <c:strRef>
              <c:f>Fullforte!$B$7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Fullforte!$C$5:$AA$5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Fullforte!$C$7:$AA$7</c:f>
              <c:numCache>
                <c:formatCode>General</c:formatCode>
                <c:ptCount val="25"/>
                <c:pt idx="0">
                  <c:v>164</c:v>
                </c:pt>
                <c:pt idx="1">
                  <c:v>165</c:v>
                </c:pt>
                <c:pt idx="2">
                  <c:v>147</c:v>
                </c:pt>
                <c:pt idx="3">
                  <c:v>146</c:v>
                </c:pt>
                <c:pt idx="4">
                  <c:v>114</c:v>
                </c:pt>
                <c:pt idx="5">
                  <c:v>230</c:v>
                </c:pt>
                <c:pt idx="6">
                  <c:v>200</c:v>
                </c:pt>
                <c:pt idx="7">
                  <c:v>212</c:v>
                </c:pt>
                <c:pt idx="8">
                  <c:v>225</c:v>
                </c:pt>
                <c:pt idx="9">
                  <c:v>192</c:v>
                </c:pt>
                <c:pt idx="10">
                  <c:v>190</c:v>
                </c:pt>
                <c:pt idx="11">
                  <c:v>225</c:v>
                </c:pt>
                <c:pt idx="12">
                  <c:v>180</c:v>
                </c:pt>
                <c:pt idx="13">
                  <c:v>216</c:v>
                </c:pt>
                <c:pt idx="14">
                  <c:v>246</c:v>
                </c:pt>
                <c:pt idx="15">
                  <c:v>222</c:v>
                </c:pt>
                <c:pt idx="16">
                  <c:v>233</c:v>
                </c:pt>
                <c:pt idx="17">
                  <c:v>209</c:v>
                </c:pt>
                <c:pt idx="18">
                  <c:v>212</c:v>
                </c:pt>
                <c:pt idx="19">
                  <c:v>203</c:v>
                </c:pt>
                <c:pt idx="20">
                  <c:v>207</c:v>
                </c:pt>
                <c:pt idx="21">
                  <c:v>219</c:v>
                </c:pt>
                <c:pt idx="22">
                  <c:v>186</c:v>
                </c:pt>
                <c:pt idx="23">
                  <c:v>186</c:v>
                </c:pt>
                <c:pt idx="2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F3-4497-B3D9-BE2B7C5B2193}"/>
            </c:ext>
          </c:extLst>
        </c:ser>
        <c:ser>
          <c:idx val="2"/>
          <c:order val="2"/>
          <c:tx>
            <c:strRef>
              <c:f>Fullforte!$B$8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Fullforte!$C$5:$AA$5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Fullforte!$C$8:$AA$8</c:f>
              <c:numCache>
                <c:formatCode>General</c:formatCode>
                <c:ptCount val="25"/>
                <c:pt idx="0">
                  <c:v>184</c:v>
                </c:pt>
                <c:pt idx="1">
                  <c:v>260</c:v>
                </c:pt>
                <c:pt idx="2">
                  <c:v>159</c:v>
                </c:pt>
                <c:pt idx="3">
                  <c:v>142</c:v>
                </c:pt>
                <c:pt idx="4">
                  <c:v>102</c:v>
                </c:pt>
                <c:pt idx="5">
                  <c:v>294</c:v>
                </c:pt>
                <c:pt idx="6">
                  <c:v>264</c:v>
                </c:pt>
                <c:pt idx="7">
                  <c:v>294</c:v>
                </c:pt>
                <c:pt idx="8">
                  <c:v>201</c:v>
                </c:pt>
                <c:pt idx="9">
                  <c:v>163</c:v>
                </c:pt>
                <c:pt idx="10">
                  <c:v>185</c:v>
                </c:pt>
                <c:pt idx="11">
                  <c:v>237</c:v>
                </c:pt>
                <c:pt idx="12">
                  <c:v>377</c:v>
                </c:pt>
                <c:pt idx="13">
                  <c:v>400</c:v>
                </c:pt>
                <c:pt idx="14">
                  <c:v>371</c:v>
                </c:pt>
                <c:pt idx="15">
                  <c:v>297</c:v>
                </c:pt>
                <c:pt idx="16">
                  <c:v>276</c:v>
                </c:pt>
                <c:pt idx="17">
                  <c:v>301</c:v>
                </c:pt>
                <c:pt idx="18">
                  <c:v>266</c:v>
                </c:pt>
                <c:pt idx="19">
                  <c:v>196</c:v>
                </c:pt>
                <c:pt idx="20">
                  <c:v>211</c:v>
                </c:pt>
                <c:pt idx="21">
                  <c:v>155</c:v>
                </c:pt>
                <c:pt idx="22">
                  <c:v>177</c:v>
                </c:pt>
                <c:pt idx="23">
                  <c:v>227</c:v>
                </c:pt>
                <c:pt idx="24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F3-4497-B3D9-BE2B7C5B2193}"/>
            </c:ext>
          </c:extLst>
        </c:ser>
        <c:ser>
          <c:idx val="3"/>
          <c:order val="3"/>
          <c:tx>
            <c:strRef>
              <c:f>Fullforte!$B$9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Fullforte!$C$5:$AA$5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Fullforte!$C$9:$AA$9</c:f>
              <c:numCache>
                <c:formatCode>General</c:formatCode>
                <c:ptCount val="25"/>
                <c:pt idx="0">
                  <c:v>89</c:v>
                </c:pt>
                <c:pt idx="1">
                  <c:v>223</c:v>
                </c:pt>
                <c:pt idx="2">
                  <c:v>283</c:v>
                </c:pt>
                <c:pt idx="3">
                  <c:v>195</c:v>
                </c:pt>
                <c:pt idx="4">
                  <c:v>223</c:v>
                </c:pt>
                <c:pt idx="5">
                  <c:v>343</c:v>
                </c:pt>
                <c:pt idx="6">
                  <c:v>211</c:v>
                </c:pt>
                <c:pt idx="7">
                  <c:v>364</c:v>
                </c:pt>
                <c:pt idx="8">
                  <c:v>374</c:v>
                </c:pt>
                <c:pt idx="9">
                  <c:v>136</c:v>
                </c:pt>
                <c:pt idx="10">
                  <c:v>274</c:v>
                </c:pt>
                <c:pt idx="11">
                  <c:v>154</c:v>
                </c:pt>
                <c:pt idx="12">
                  <c:v>121</c:v>
                </c:pt>
                <c:pt idx="13">
                  <c:v>310</c:v>
                </c:pt>
                <c:pt idx="14">
                  <c:v>231</c:v>
                </c:pt>
                <c:pt idx="15">
                  <c:v>293</c:v>
                </c:pt>
                <c:pt idx="16">
                  <c:v>154</c:v>
                </c:pt>
                <c:pt idx="17">
                  <c:v>178</c:v>
                </c:pt>
                <c:pt idx="18">
                  <c:v>282</c:v>
                </c:pt>
                <c:pt idx="19">
                  <c:v>260</c:v>
                </c:pt>
                <c:pt idx="20">
                  <c:v>215</c:v>
                </c:pt>
                <c:pt idx="21">
                  <c:v>236</c:v>
                </c:pt>
                <c:pt idx="22">
                  <c:v>244</c:v>
                </c:pt>
                <c:pt idx="23">
                  <c:v>201</c:v>
                </c:pt>
                <c:pt idx="2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F3-4497-B3D9-BE2B7C5B2193}"/>
            </c:ext>
          </c:extLst>
        </c:ser>
        <c:ser>
          <c:idx val="4"/>
          <c:order val="4"/>
          <c:tx>
            <c:strRef>
              <c:f>Fullforte!$B$10</c:f>
              <c:strCache>
                <c:ptCount val="1"/>
                <c:pt idx="0">
                  <c:v>Bufellesksap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Fullforte!$C$5:$AA$5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Fullforte!$C$10:$AA$10</c:f>
              <c:numCache>
                <c:formatCode>General</c:formatCode>
                <c:ptCount val="25"/>
                <c:pt idx="0">
                  <c:v>117</c:v>
                </c:pt>
                <c:pt idx="1">
                  <c:v>153</c:v>
                </c:pt>
                <c:pt idx="2">
                  <c:v>61</c:v>
                </c:pt>
                <c:pt idx="3">
                  <c:v>79</c:v>
                </c:pt>
                <c:pt idx="4">
                  <c:v>43</c:v>
                </c:pt>
                <c:pt idx="5">
                  <c:v>66</c:v>
                </c:pt>
                <c:pt idx="6">
                  <c:v>28</c:v>
                </c:pt>
                <c:pt idx="7">
                  <c:v>15</c:v>
                </c:pt>
                <c:pt idx="8">
                  <c:v>18</c:v>
                </c:pt>
                <c:pt idx="9">
                  <c:v>19</c:v>
                </c:pt>
                <c:pt idx="10">
                  <c:v>10</c:v>
                </c:pt>
                <c:pt idx="11">
                  <c:v>75</c:v>
                </c:pt>
                <c:pt idx="12">
                  <c:v>26</c:v>
                </c:pt>
                <c:pt idx="13">
                  <c:v>14</c:v>
                </c:pt>
                <c:pt idx="14">
                  <c:v>309</c:v>
                </c:pt>
                <c:pt idx="15">
                  <c:v>42</c:v>
                </c:pt>
                <c:pt idx="16">
                  <c:v>91</c:v>
                </c:pt>
                <c:pt idx="17">
                  <c:v>4</c:v>
                </c:pt>
                <c:pt idx="18">
                  <c:v>8</c:v>
                </c:pt>
                <c:pt idx="19">
                  <c:v>74</c:v>
                </c:pt>
                <c:pt idx="20">
                  <c:v>277</c:v>
                </c:pt>
                <c:pt idx="21">
                  <c:v>0</c:v>
                </c:pt>
                <c:pt idx="22">
                  <c:v>176</c:v>
                </c:pt>
                <c:pt idx="23">
                  <c:v>0</c:v>
                </c:pt>
                <c:pt idx="2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F3-4497-B3D9-BE2B7C5B2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07823"/>
        <c:axId val="22609743"/>
      </c:barChart>
      <c:catAx>
        <c:axId val="2260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2609743"/>
        <c:crosses val="autoZero"/>
        <c:auto val="1"/>
        <c:lblAlgn val="ctr"/>
        <c:lblOffset val="100"/>
        <c:noMultiLvlLbl val="0"/>
      </c:catAx>
      <c:valAx>
        <c:axId val="2260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9352629803956078E-3"/>
              <c:y val="0.37150897504172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260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NyeBygninger!$D$5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NyeBygninger!$E$4:$I$4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NyeBygninger!$E$5:$I$5</c:f>
              <c:numCache>
                <c:formatCode>0</c:formatCode>
                <c:ptCount val="5"/>
                <c:pt idx="0">
                  <c:v>790</c:v>
                </c:pt>
                <c:pt idx="1">
                  <c:v>110</c:v>
                </c:pt>
                <c:pt idx="2">
                  <c:v>143</c:v>
                </c:pt>
                <c:pt idx="3">
                  <c:v>161</c:v>
                </c:pt>
                <c:pt idx="4">
                  <c:v>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D-43E4-A7AE-19DBC46D3B3B}"/>
            </c:ext>
          </c:extLst>
        </c:ser>
        <c:ser>
          <c:idx val="1"/>
          <c:order val="1"/>
          <c:tx>
            <c:strRef>
              <c:f>NyeBygninger!$D$6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NyeBygninger!$E$4:$I$4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NyeBygninger!$E$6:$I$6</c:f>
              <c:numCache>
                <c:formatCode>0</c:formatCode>
                <c:ptCount val="5"/>
                <c:pt idx="0">
                  <c:v>742</c:v>
                </c:pt>
                <c:pt idx="1">
                  <c:v>218</c:v>
                </c:pt>
                <c:pt idx="2">
                  <c:v>128</c:v>
                </c:pt>
                <c:pt idx="3">
                  <c:v>138</c:v>
                </c:pt>
                <c:pt idx="4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D-43E4-A7AE-19DBC46D3B3B}"/>
            </c:ext>
          </c:extLst>
        </c:ser>
        <c:ser>
          <c:idx val="2"/>
          <c:order val="2"/>
          <c:tx>
            <c:strRef>
              <c:f>NyeBygninger!$D$7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NyeBygninger!$E$4:$I$4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NyeBygninger!$E$7:$I$7</c:f>
              <c:numCache>
                <c:formatCode>0</c:formatCode>
                <c:ptCount val="5"/>
                <c:pt idx="0">
                  <c:v>600</c:v>
                </c:pt>
                <c:pt idx="1">
                  <c:v>236</c:v>
                </c:pt>
                <c:pt idx="2">
                  <c:v>101</c:v>
                </c:pt>
                <c:pt idx="3">
                  <c:v>232</c:v>
                </c:pt>
                <c:pt idx="4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5D-43E4-A7AE-19DBC46D3B3B}"/>
            </c:ext>
          </c:extLst>
        </c:ser>
        <c:ser>
          <c:idx val="3"/>
          <c:order val="3"/>
          <c:tx>
            <c:strRef>
              <c:f>NyeBygninger!$D$8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NyeBygninger!$E$4:$I$4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NyeBygninger!$E$8:$I$8</c:f>
              <c:numCache>
                <c:formatCode>0</c:formatCode>
                <c:ptCount val="5"/>
                <c:pt idx="0">
                  <c:v>625</c:v>
                </c:pt>
                <c:pt idx="1">
                  <c:v>138</c:v>
                </c:pt>
                <c:pt idx="2">
                  <c:v>132</c:v>
                </c:pt>
                <c:pt idx="3">
                  <c:v>179</c:v>
                </c:pt>
                <c:pt idx="4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5D-43E4-A7AE-19DBC46D3B3B}"/>
            </c:ext>
          </c:extLst>
        </c:ser>
        <c:ser>
          <c:idx val="4"/>
          <c:order val="4"/>
          <c:tx>
            <c:strRef>
              <c:f>NyeBygninger!$D$9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NyeBygninger!$E$4:$I$4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NyeBygninger!$E$9:$I$9</c:f>
              <c:numCache>
                <c:formatCode>0</c:formatCode>
                <c:ptCount val="5"/>
                <c:pt idx="0">
                  <c:v>407</c:v>
                </c:pt>
                <c:pt idx="1">
                  <c:v>123</c:v>
                </c:pt>
                <c:pt idx="2">
                  <c:v>83</c:v>
                </c:pt>
                <c:pt idx="3">
                  <c:v>88</c:v>
                </c:pt>
                <c:pt idx="4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D-43E4-A7AE-19DBC46D3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12143"/>
        <c:axId val="22615983"/>
      </c:barChart>
      <c:catAx>
        <c:axId val="2261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2615983"/>
        <c:crosses val="autoZero"/>
        <c:auto val="1"/>
        <c:lblAlgn val="ctr"/>
        <c:lblOffset val="100"/>
        <c:noMultiLvlLbl val="0"/>
      </c:catAx>
      <c:valAx>
        <c:axId val="2261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2059850017348812E-3"/>
              <c:y val="0.32732741578833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261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NyeBygninger!$D$5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vegar mv</c:v>
                </c:pt>
              </c:strCache>
            </c:strRef>
          </c:cat>
          <c:val>
            <c:numRef>
              <c:f>NyeBygninger!$E$5:$M$5</c:f>
              <c:numCache>
                <c:formatCode>0</c:formatCode>
                <c:ptCount val="9"/>
                <c:pt idx="0">
                  <c:v>196</c:v>
                </c:pt>
                <c:pt idx="1">
                  <c:v>84</c:v>
                </c:pt>
                <c:pt idx="2">
                  <c:v>490</c:v>
                </c:pt>
                <c:pt idx="3">
                  <c:v>189</c:v>
                </c:pt>
                <c:pt idx="4">
                  <c:v>30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1-4D87-A61C-74278E677569}"/>
            </c:ext>
          </c:extLst>
        </c:ser>
        <c:ser>
          <c:idx val="1"/>
          <c:order val="1"/>
          <c:tx>
            <c:strRef>
              <c:f>NyeBygninger!$D$6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vegar mv</c:v>
                </c:pt>
              </c:strCache>
            </c:strRef>
          </c:cat>
          <c:val>
            <c:numRef>
              <c:f>NyeBygninger!$E$6:$M$6</c:f>
              <c:numCache>
                <c:formatCode>0</c:formatCode>
                <c:ptCount val="9"/>
                <c:pt idx="0">
                  <c:v>259</c:v>
                </c:pt>
                <c:pt idx="1">
                  <c:v>94</c:v>
                </c:pt>
                <c:pt idx="2">
                  <c:v>525</c:v>
                </c:pt>
                <c:pt idx="3">
                  <c:v>266</c:v>
                </c:pt>
                <c:pt idx="4">
                  <c:v>39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1-4D87-A61C-74278E677569}"/>
            </c:ext>
          </c:extLst>
        </c:ser>
        <c:ser>
          <c:idx val="2"/>
          <c:order val="2"/>
          <c:tx>
            <c:strRef>
              <c:f>NyeBygninger!$D$7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vegar mv</c:v>
                </c:pt>
              </c:strCache>
            </c:strRef>
          </c:cat>
          <c:val>
            <c:numRef>
              <c:f>NyeBygninger!$E$7:$M$7</c:f>
              <c:numCache>
                <c:formatCode>0</c:formatCode>
                <c:ptCount val="9"/>
                <c:pt idx="0">
                  <c:v>177</c:v>
                </c:pt>
                <c:pt idx="1">
                  <c:v>103</c:v>
                </c:pt>
                <c:pt idx="2">
                  <c:v>524</c:v>
                </c:pt>
                <c:pt idx="3">
                  <c:v>216</c:v>
                </c:pt>
                <c:pt idx="4">
                  <c:v>46</c:v>
                </c:pt>
                <c:pt idx="5">
                  <c:v>9</c:v>
                </c:pt>
                <c:pt idx="6">
                  <c:v>0</c:v>
                </c:pt>
                <c:pt idx="7">
                  <c:v>0</c:v>
                </c:pt>
                <c:pt idx="8">
                  <c:v>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71-4D87-A61C-74278E677569}"/>
            </c:ext>
          </c:extLst>
        </c:ser>
        <c:ser>
          <c:idx val="3"/>
          <c:order val="3"/>
          <c:tx>
            <c:strRef>
              <c:f>NyeBygninger!$D$8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vegar mv</c:v>
                </c:pt>
              </c:strCache>
            </c:strRef>
          </c:cat>
          <c:val>
            <c:numRef>
              <c:f>NyeBygninger!$E$8:$M$8</c:f>
              <c:numCache>
                <c:formatCode>0</c:formatCode>
                <c:ptCount val="9"/>
                <c:pt idx="0">
                  <c:v>154</c:v>
                </c:pt>
                <c:pt idx="1">
                  <c:v>65</c:v>
                </c:pt>
                <c:pt idx="2">
                  <c:v>427</c:v>
                </c:pt>
                <c:pt idx="3">
                  <c:v>183</c:v>
                </c:pt>
                <c:pt idx="4">
                  <c:v>21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71-4D87-A61C-74278E677569}"/>
            </c:ext>
          </c:extLst>
        </c:ser>
        <c:ser>
          <c:idx val="4"/>
          <c:order val="4"/>
          <c:tx>
            <c:strRef>
              <c:f>NyeBygninger!$D$9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vegar mv</c:v>
                </c:pt>
              </c:strCache>
            </c:strRef>
          </c:cat>
          <c:val>
            <c:numRef>
              <c:f>NyeBygninger!$E$9:$M$9</c:f>
              <c:numCache>
                <c:formatCode>0</c:formatCode>
                <c:ptCount val="9"/>
                <c:pt idx="0">
                  <c:v>102</c:v>
                </c:pt>
                <c:pt idx="1">
                  <c:v>32</c:v>
                </c:pt>
                <c:pt idx="2">
                  <c:v>270</c:v>
                </c:pt>
                <c:pt idx="3">
                  <c:v>163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71-4D87-A61C-74278E677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362943"/>
        <c:axId val="124363903"/>
      </c:barChart>
      <c:catAx>
        <c:axId val="12436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363903"/>
        <c:crosses val="autoZero"/>
        <c:auto val="1"/>
        <c:lblAlgn val="ctr"/>
        <c:lblOffset val="100"/>
        <c:noMultiLvlLbl val="0"/>
      </c:catAx>
      <c:valAx>
        <c:axId val="124363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0260795211628902E-2"/>
              <c:y val="0.323138403543881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362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0585255110372"/>
          <c:y val="3.8823398939258527E-2"/>
          <c:w val="0.85259383252179777"/>
          <c:h val="0.82509809478372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'Ark1'!$C$3:$G$3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'Ark1'!$C$4:$G$4</c:f>
              <c:numCache>
                <c:formatCode>General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C-4B61-B7E5-84E3E417947D}"/>
            </c:ext>
          </c:extLst>
        </c:ser>
        <c:ser>
          <c:idx val="1"/>
          <c:order val="1"/>
          <c:tx>
            <c:strRef>
              <c:f>'Ark1'!$B$5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'Ark1'!$C$3:$G$3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'Ark1'!$C$5:$G$5</c:f>
              <c:numCache>
                <c:formatCode>General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C-4B61-B7E5-84E3E41794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8198575"/>
        <c:axId val="59008799"/>
      </c:barChart>
      <c:catAx>
        <c:axId val="56819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008799"/>
        <c:crosses val="autoZero"/>
        <c:auto val="1"/>
        <c:lblAlgn val="ctr"/>
        <c:lblOffset val="100"/>
        <c:noMultiLvlLbl val="0"/>
      </c:catAx>
      <c:valAx>
        <c:axId val="5900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</a:t>
                </a:r>
                <a:r>
                  <a:rPr lang="nb-NO" sz="1100" baseline="0"/>
                  <a:t> kroner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2.1560535246388022E-3"/>
              <c:y val="0.406277823793996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6819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noProof="0"/>
              <a:t>Andelsfordeling, forventa etterspørsel etter bustadar</a:t>
            </a:r>
            <a:r>
              <a:rPr lang="nn-NO" baseline="0" noProof="0"/>
              <a:t> av ulik storleik i 2025 og 2050</a:t>
            </a:r>
            <a:endParaRPr lang="nn-NO" noProof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'Ark2'!$M$20</c:f>
              <c:strCache>
                <c:ptCount val="1"/>
                <c:pt idx="0">
                  <c:v>0-29 kvm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'Ark2'!$N$20:$O$20</c:f>
              <c:numCache>
                <c:formatCode>0.0\ %</c:formatCode>
                <c:ptCount val="2"/>
                <c:pt idx="0">
                  <c:v>1.5274965320407546E-2</c:v>
                </c:pt>
                <c:pt idx="1">
                  <c:v>1.3493590907440357E-2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F-4549-80BA-A79126A74E02}"/>
            </c:ext>
          </c:extLst>
        </c:ser>
        <c:ser>
          <c:idx val="1"/>
          <c:order val="1"/>
          <c:tx>
            <c:strRef>
              <c:f>'Ark2'!$M$21</c:f>
              <c:strCache>
                <c:ptCount val="1"/>
                <c:pt idx="0">
                  <c:v>30-39 kvm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'Ark2'!$N$21:$O$21</c:f>
              <c:numCache>
                <c:formatCode>0.0\ %</c:formatCode>
                <c:ptCount val="2"/>
                <c:pt idx="0">
                  <c:v>1.1320694548527513E-2</c:v>
                </c:pt>
                <c:pt idx="1">
                  <c:v>1.0835542321798177E-2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F-4549-80BA-A79126A74E02}"/>
            </c:ext>
          </c:extLst>
        </c:ser>
        <c:ser>
          <c:idx val="2"/>
          <c:order val="2"/>
          <c:tx>
            <c:strRef>
              <c:f>'Ark2'!$M$22</c:f>
              <c:strCache>
                <c:ptCount val="1"/>
                <c:pt idx="0">
                  <c:v>40-49 kvm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'Ark2'!$N$22:$O$22</c:f>
              <c:numCache>
                <c:formatCode>0.0\ %</c:formatCode>
                <c:ptCount val="2"/>
                <c:pt idx="0">
                  <c:v>2.1724572285026389E-2</c:v>
                </c:pt>
                <c:pt idx="1">
                  <c:v>2.1278913540796689E-2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F-4549-80BA-A79126A74E02}"/>
            </c:ext>
          </c:extLst>
        </c:ser>
        <c:ser>
          <c:idx val="3"/>
          <c:order val="3"/>
          <c:tx>
            <c:strRef>
              <c:f>'Ark2'!$M$23</c:f>
              <c:strCache>
                <c:ptCount val="1"/>
                <c:pt idx="0">
                  <c:v>50-59 kvm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'Ark2'!$N$23:$O$23</c:f>
              <c:numCache>
                <c:formatCode>0.0\ %</c:formatCode>
                <c:ptCount val="2"/>
                <c:pt idx="0">
                  <c:v>3.736626433024539E-2</c:v>
                </c:pt>
                <c:pt idx="1">
                  <c:v>3.7357928755582991E-2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4F-4549-80BA-A79126A74E02}"/>
            </c:ext>
          </c:extLst>
        </c:ser>
        <c:ser>
          <c:idx val="4"/>
          <c:order val="4"/>
          <c:tx>
            <c:strRef>
              <c:f>'Ark2'!$M$24</c:f>
              <c:strCache>
                <c:ptCount val="1"/>
                <c:pt idx="0">
                  <c:v>60-79 kvm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'Ark2'!$N$24:$O$24</c:f>
              <c:numCache>
                <c:formatCode>0.0\ %</c:formatCode>
                <c:ptCount val="2"/>
                <c:pt idx="0">
                  <c:v>0.10943603807580082</c:v>
                </c:pt>
                <c:pt idx="1">
                  <c:v>0.11174697701441592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F-4549-80BA-A79126A74E02}"/>
            </c:ext>
          </c:extLst>
        </c:ser>
        <c:ser>
          <c:idx val="5"/>
          <c:order val="5"/>
          <c:tx>
            <c:strRef>
              <c:f>'Ark2'!$M$25</c:f>
              <c:strCache>
                <c:ptCount val="1"/>
                <c:pt idx="0">
                  <c:v>80-99 kvm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'Ark2'!$N$25:$O$25</c:f>
              <c:numCache>
                <c:formatCode>0.0\ %</c:formatCode>
                <c:ptCount val="2"/>
                <c:pt idx="0">
                  <c:v>9.8880686257314609E-2</c:v>
                </c:pt>
                <c:pt idx="1">
                  <c:v>0.1021387849958241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4F-4549-80BA-A79126A74E02}"/>
            </c:ext>
          </c:extLst>
        </c:ser>
        <c:ser>
          <c:idx val="6"/>
          <c:order val="6"/>
          <c:tx>
            <c:strRef>
              <c:f>'Ark2'!$M$26</c:f>
              <c:strCache>
                <c:ptCount val="1"/>
                <c:pt idx="0">
                  <c:v>100-119 kvm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'Ark2'!$N$26:$O$26</c:f>
              <c:numCache>
                <c:formatCode>0.0\ %</c:formatCode>
                <c:ptCount val="2"/>
                <c:pt idx="0">
                  <c:v>0.10339301943651641</c:v>
                </c:pt>
                <c:pt idx="1">
                  <c:v>0.1047387341588293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4F-4549-80BA-A79126A74E02}"/>
            </c:ext>
          </c:extLst>
        </c:ser>
        <c:ser>
          <c:idx val="7"/>
          <c:order val="7"/>
          <c:tx>
            <c:strRef>
              <c:f>'Ark2'!$M$27</c:f>
              <c:strCache>
                <c:ptCount val="1"/>
                <c:pt idx="0">
                  <c:v>120-139 kvm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'Ark2'!$N$27:$O$27</c:f>
              <c:numCache>
                <c:formatCode>0.0\ %</c:formatCode>
                <c:ptCount val="2"/>
                <c:pt idx="0">
                  <c:v>0.10124049300827527</c:v>
                </c:pt>
                <c:pt idx="1">
                  <c:v>0.10083881041432151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4F-4549-80BA-A79126A74E02}"/>
            </c:ext>
          </c:extLst>
        </c:ser>
        <c:ser>
          <c:idx val="8"/>
          <c:order val="8"/>
          <c:tx>
            <c:strRef>
              <c:f>'Ark2'!$M$28</c:f>
              <c:strCache>
                <c:ptCount val="1"/>
                <c:pt idx="0">
                  <c:v>140-159 kvm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'Ark2'!$N$28:$O$28</c:f>
              <c:numCache>
                <c:formatCode>0.0\ %</c:formatCode>
                <c:ptCount val="2"/>
                <c:pt idx="0">
                  <c:v>9.8625572013967502E-2</c:v>
                </c:pt>
                <c:pt idx="1">
                  <c:v>9.781764043719815E-2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4F-4549-80BA-A79126A74E02}"/>
            </c:ext>
          </c:extLst>
        </c:ser>
        <c:ser>
          <c:idx val="9"/>
          <c:order val="9"/>
          <c:tx>
            <c:strRef>
              <c:f>'Ark2'!$M$29</c:f>
              <c:strCache>
                <c:ptCount val="1"/>
                <c:pt idx="0">
                  <c:v>160-199 kvm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'Ark2'!$N$29:$O$29</c:f>
              <c:numCache>
                <c:formatCode>0.0\ %</c:formatCode>
                <c:ptCount val="2"/>
                <c:pt idx="0">
                  <c:v>0.18620150836296379</c:v>
                </c:pt>
                <c:pt idx="1">
                  <c:v>0.18588184029921204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C4F-4549-80BA-A79126A74E02}"/>
            </c:ext>
          </c:extLst>
        </c:ser>
        <c:ser>
          <c:idx val="10"/>
          <c:order val="10"/>
          <c:tx>
            <c:strRef>
              <c:f>'Ark2'!$M$30</c:f>
              <c:strCache>
                <c:ptCount val="1"/>
                <c:pt idx="0">
                  <c:v>200-249 kvm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'Ark2'!$N$30:$O$30</c:f>
              <c:numCache>
                <c:formatCode>0.0\ %</c:formatCode>
                <c:ptCount val="2"/>
                <c:pt idx="0">
                  <c:v>0.13057065867308704</c:v>
                </c:pt>
                <c:pt idx="1">
                  <c:v>0.12968517375358582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4F-4549-80BA-A79126A74E02}"/>
            </c:ext>
          </c:extLst>
        </c:ser>
        <c:ser>
          <c:idx val="11"/>
          <c:order val="11"/>
          <c:tx>
            <c:strRef>
              <c:f>'Ark2'!$M$31</c:f>
              <c:strCache>
                <c:ptCount val="1"/>
                <c:pt idx="0">
                  <c:v>250-299 kvm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'Ark2'!$N$31:$O$31</c:f>
              <c:numCache>
                <c:formatCode>0.0\ %</c:formatCode>
                <c:ptCount val="2"/>
                <c:pt idx="0">
                  <c:v>5.3669658944145923E-2</c:v>
                </c:pt>
                <c:pt idx="1">
                  <c:v>5.2638076909110716E-2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C4F-4549-80BA-A79126A74E02}"/>
            </c:ext>
          </c:extLst>
        </c:ser>
        <c:ser>
          <c:idx val="12"/>
          <c:order val="12"/>
          <c:tx>
            <c:strRef>
              <c:f>'Ark2'!$M$32</c:f>
              <c:strCache>
                <c:ptCount val="1"/>
                <c:pt idx="0">
                  <c:v>300-349 kvm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'Ark2'!$N$32:$O$32</c:f>
              <c:numCache>
                <c:formatCode>0.0\ %</c:formatCode>
                <c:ptCount val="2"/>
                <c:pt idx="0">
                  <c:v>1.9619879777412821E-2</c:v>
                </c:pt>
                <c:pt idx="1">
                  <c:v>1.9201859181524384E-2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4F-4549-80BA-A79126A74E02}"/>
            </c:ext>
          </c:extLst>
        </c:ser>
        <c:ser>
          <c:idx val="13"/>
          <c:order val="13"/>
          <c:tx>
            <c:strRef>
              <c:f>'Ark2'!$M$33</c:f>
              <c:strCache>
                <c:ptCount val="1"/>
                <c:pt idx="0">
                  <c:v>350+ kvm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numRef>
              <c:f>'Ark2'!$N$19:$O$19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'Ark2'!$N$33:$O$33</c:f>
              <c:numCache>
                <c:formatCode>0.0\ %</c:formatCode>
                <c:ptCount val="2"/>
                <c:pt idx="0">
                  <c:v>1.2675988966308975E-2</c:v>
                </c:pt>
                <c:pt idx="1">
                  <c:v>1.2346127310359853E-2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C4F-4549-80BA-A79126A74E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18451359"/>
        <c:axId val="818450879"/>
      </c:barChart>
      <c:catAx>
        <c:axId val="8184513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8450879"/>
        <c:crosses val="autoZero"/>
        <c:auto val="1"/>
        <c:lblAlgn val="ctr"/>
        <c:lblOffset val="100"/>
        <c:noMultiLvlLbl val="0"/>
      </c:catAx>
      <c:valAx>
        <c:axId val="81845087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8451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'Ark2'!$A$2:$A$15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'Ark2'!$B$2:$B$15</c:f>
              <c:numCache>
                <c:formatCode>General</c:formatCode>
                <c:ptCount val="14"/>
                <c:pt idx="0">
                  <c:v>94</c:v>
                </c:pt>
                <c:pt idx="1">
                  <c:v>145</c:v>
                </c:pt>
                <c:pt idx="2">
                  <c:v>583</c:v>
                </c:pt>
                <c:pt idx="3">
                  <c:v>1199</c:v>
                </c:pt>
                <c:pt idx="4">
                  <c:v>4184</c:v>
                </c:pt>
                <c:pt idx="5">
                  <c:v>4227</c:v>
                </c:pt>
                <c:pt idx="6">
                  <c:v>4282</c:v>
                </c:pt>
                <c:pt idx="7">
                  <c:v>3753</c:v>
                </c:pt>
                <c:pt idx="8">
                  <c:v>3549</c:v>
                </c:pt>
                <c:pt idx="9">
                  <c:v>7304</c:v>
                </c:pt>
                <c:pt idx="10">
                  <c:v>4970</c:v>
                </c:pt>
                <c:pt idx="11">
                  <c:v>1842</c:v>
                </c:pt>
                <c:pt idx="12">
                  <c:v>598</c:v>
                </c:pt>
                <c:pt idx="13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7-4702-ACB0-E9420263E017}"/>
            </c:ext>
          </c:extLst>
        </c:ser>
        <c:ser>
          <c:idx val="1"/>
          <c:order val="1"/>
          <c:tx>
            <c:strRef>
              <c:f>'Ark2'!$C$1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'Ark2'!$A$2:$A$15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'Ark2'!$C$2:$C$15</c:f>
              <c:numCache>
                <c:formatCode>General</c:formatCode>
                <c:ptCount val="14"/>
                <c:pt idx="0">
                  <c:v>182</c:v>
                </c:pt>
                <c:pt idx="1">
                  <c:v>320</c:v>
                </c:pt>
                <c:pt idx="2">
                  <c:v>932</c:v>
                </c:pt>
                <c:pt idx="3">
                  <c:v>1882</c:v>
                </c:pt>
                <c:pt idx="4">
                  <c:v>6338</c:v>
                </c:pt>
                <c:pt idx="5">
                  <c:v>6247</c:v>
                </c:pt>
                <c:pt idx="6">
                  <c:v>6048</c:v>
                </c:pt>
                <c:pt idx="7">
                  <c:v>5225</c:v>
                </c:pt>
                <c:pt idx="8">
                  <c:v>4926</c:v>
                </c:pt>
                <c:pt idx="9">
                  <c:v>9977</c:v>
                </c:pt>
                <c:pt idx="10">
                  <c:v>6718</c:v>
                </c:pt>
                <c:pt idx="11">
                  <c:v>2478</c:v>
                </c:pt>
                <c:pt idx="12">
                  <c:v>815</c:v>
                </c:pt>
                <c:pt idx="13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7-4702-ACB0-E9420263E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'Ark2'!$D$21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'Ark2'!$E$20:$F$20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'Ark2'!$E$21:$F$21</c:f>
              <c:numCache>
                <c:formatCode>0.0\ %</c:formatCode>
                <c:ptCount val="2"/>
                <c:pt idx="0">
                  <c:v>0.29849424982093564</c:v>
                </c:pt>
                <c:pt idx="1">
                  <c:v>0.38545438552768535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4-40F9-8C21-F9388833146F}"/>
            </c:ext>
          </c:extLst>
        </c:ser>
        <c:ser>
          <c:idx val="1"/>
          <c:order val="1"/>
          <c:tx>
            <c:strRef>
              <c:f>'Ark2'!$D$22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'Ark2'!$E$20:$F$20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'Ark2'!$E$22:$F$22</c:f>
              <c:numCache>
                <c:formatCode>0.0\ %</c:formatCode>
                <c:ptCount val="2"/>
                <c:pt idx="0">
                  <c:v>0.70150575017906436</c:v>
                </c:pt>
                <c:pt idx="1">
                  <c:v>0.61454561447231471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4-40F9-8C21-F938883314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71447248"/>
        <c:axId val="1771445808"/>
      </c:barChart>
      <c:catAx>
        <c:axId val="17714472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71445808"/>
        <c:crosses val="autoZero"/>
        <c:auto val="1"/>
        <c:lblAlgn val="ctr"/>
        <c:lblOffset val="100"/>
        <c:noMultiLvlLbl val="0"/>
      </c:catAx>
      <c:valAx>
        <c:axId val="17714458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144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'Ark1'!$F$7</c:f>
              <c:strCache>
                <c:ptCount val="1"/>
                <c:pt idx="0">
                  <c:v>Yngre hushald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'Ark1'!$G$7</c:f>
              <c:numCache>
                <c:formatCode>General</c:formatCode>
                <c:ptCount val="1"/>
                <c:pt idx="0">
                  <c:v>-3327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9-454D-9BD2-04C4CDE76ACA}"/>
            </c:ext>
          </c:extLst>
        </c:ser>
        <c:ser>
          <c:idx val="1"/>
          <c:order val="1"/>
          <c:tx>
            <c:strRef>
              <c:f>'Ark1'!$F$8</c:f>
              <c:strCache>
                <c:ptCount val="1"/>
                <c:pt idx="0">
                  <c:v>Eldre hushald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'Ark1'!$G$8</c:f>
              <c:numCache>
                <c:formatCode>General</c:formatCode>
                <c:ptCount val="1"/>
                <c:pt idx="0">
                  <c:v>15496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9-454D-9BD2-04C4CDE76A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2835248"/>
        <c:axId val="1392834768"/>
      </c:barChart>
      <c:catAx>
        <c:axId val="1392835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2834768"/>
        <c:crosses val="autoZero"/>
        <c:auto val="1"/>
        <c:lblAlgn val="ctr"/>
        <c:lblOffset val="100"/>
        <c:noMultiLvlLbl val="0"/>
      </c:catAx>
      <c:valAx>
        <c:axId val="139283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9283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2C-4DD2-8664-3185FC0140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2C-4DD2-8664-3185FC0140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2C-4DD2-8664-3185FC0140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2C-4DD2-8664-3185FC0140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2C-4DD2-8664-3185FC0140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2C-4DD2-8664-3185FC0140A1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2C-4DD2-8664-3185FC0140A1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22C-4DD2-8664-3185FC0140A1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22C-4DD2-8664-3185FC0140A1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22C-4DD2-8664-3185FC0140A1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22C-4DD2-8664-3185FC0140A1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22C-4DD2-8664-3185FC0140A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'Ark1'!$A$2:$A$7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48998</c:v>
                </c:pt>
                <c:pt idx="1">
                  <c:v>40409</c:v>
                </c:pt>
                <c:pt idx="2">
                  <c:v>14874</c:v>
                </c:pt>
                <c:pt idx="3">
                  <c:v>13797</c:v>
                </c:pt>
                <c:pt idx="4">
                  <c:v>5682</c:v>
                </c:pt>
                <c:pt idx="5">
                  <c:v>1666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2C-4DD2-8664-3185FC0140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FD-4EC2-8F87-AE88A9ACDE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FD-4EC2-8F87-AE88A9ACDE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FD-4EC2-8F87-AE88A9ACDE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D-4EC2-8F87-AE88A9ACDE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FD-4EC2-8F87-AE88A9ACDE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FD-4EC2-8F87-AE88A9ACDECD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EFD-4EC2-8F87-AE88A9ACDECD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EFD-4EC2-8F87-AE88A9ACDECD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EFD-4EC2-8F87-AE88A9ACDECD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EFD-4EC2-8F87-AE88A9ACDECD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EFD-4EC2-8F87-AE88A9ACDECD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EFD-4EC2-8F87-AE88A9ACDEC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'Ark1'!$A$13:$A$18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'Ark1'!$B$13:$B$18</c:f>
              <c:numCache>
                <c:formatCode>General</c:formatCode>
                <c:ptCount val="6"/>
                <c:pt idx="0">
                  <c:v>56004</c:v>
                </c:pt>
                <c:pt idx="1">
                  <c:v>46067</c:v>
                </c:pt>
                <c:pt idx="2">
                  <c:v>14968</c:v>
                </c:pt>
                <c:pt idx="3">
                  <c:v>13396</c:v>
                </c:pt>
                <c:pt idx="4">
                  <c:v>5575</c:v>
                </c:pt>
                <c:pt idx="5">
                  <c:v>1686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FD-4EC2-8F87-AE88A9ACDE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>
                <a:solidFill>
                  <a:sysClr val="windowText" lastClr="000000"/>
                </a:solidFill>
              </a:rPr>
              <a:t>Andel </a:t>
            </a:r>
            <a:r>
              <a:rPr lang="nb-NO" sz="1400" b="1" i="0" u="none" strike="noStrike" kern="1200" spc="0" baseline="0" err="1">
                <a:solidFill>
                  <a:sysClr val="windowText" lastClr="000000"/>
                </a:solidFill>
              </a:rPr>
              <a:t>personar</a:t>
            </a:r>
            <a:r>
              <a:rPr lang="nb-NO" sz="1400" b="1" i="0" u="none" strike="noStrike" kern="1200" spc="0" baseline="0">
                <a:solidFill>
                  <a:sysClr val="windowText" lastClr="000000"/>
                </a:solidFill>
              </a:rPr>
              <a:t> (%) etter </a:t>
            </a:r>
            <a:r>
              <a:rPr lang="nb-NO" sz="1400" b="1" i="0" u="none" strike="noStrike" kern="1200" spc="0" baseline="0" err="1">
                <a:solidFill>
                  <a:sysClr val="windowText" lastClr="000000"/>
                </a:solidFill>
              </a:rPr>
              <a:t>hushaldningstype</a:t>
            </a:r>
            <a:r>
              <a:rPr lang="nb-NO" sz="1400" b="1" i="0" u="none" strike="noStrike" kern="1200" spc="0" baseline="0">
                <a:solidFill>
                  <a:sysClr val="windowText" lastClr="000000"/>
                </a:solidFill>
              </a:rPr>
              <a:t>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Personer!$B$6:$F$6</c:f>
              <c:numCache>
                <c:formatCode>0.0</c:formatCode>
                <c:ptCount val="5"/>
                <c:pt idx="0">
                  <c:v>18.2</c:v>
                </c:pt>
                <c:pt idx="1">
                  <c:v>29.4</c:v>
                </c:pt>
                <c:pt idx="2">
                  <c:v>16.899999999999999</c:v>
                </c:pt>
                <c:pt idx="3">
                  <c:v>20.8</c:v>
                </c:pt>
                <c:pt idx="4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F-4E5C-B94B-40D3EE4160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720863"/>
        <c:axId val="125723743"/>
      </c:barChart>
      <c:catAx>
        <c:axId val="12572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723743"/>
        <c:crosses val="autoZero"/>
        <c:auto val="1"/>
        <c:lblAlgn val="ctr"/>
        <c:lblOffset val="100"/>
        <c:noMultiLvlLbl val="0"/>
      </c:catAx>
      <c:valAx>
        <c:axId val="12572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3008130081300813E-2"/>
              <c:y val="0.42139114445294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72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400" b="1" i="0" u="none" strike="noStrike" kern="1200" spc="0" baseline="0" err="1">
                <a:solidFill>
                  <a:schemeClr val="tx1"/>
                </a:solidFill>
              </a:rPr>
              <a:t>Andelen</a:t>
            </a:r>
            <a:r>
              <a:rPr lang="nn-NO" sz="1400" b="1" i="0" u="none" strike="noStrike" kern="1200" spc="0" baseline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4.0162547345980668E-2"/>
          <c:y val="0.12839461685882761"/>
          <c:w val="0.90869687444967195"/>
          <c:h val="0.617937134902621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Personer!$G$5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Personer!$G$6</c:f>
              <c:numCache>
                <c:formatCode>0.0</c:formatCode>
                <c:ptCount val="1"/>
                <c:pt idx="0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1-4596-96E2-E931DF650D0B}"/>
            </c:ext>
          </c:extLst>
        </c:ser>
        <c:ser>
          <c:idx val="1"/>
          <c:order val="1"/>
          <c:tx>
            <c:strRef>
              <c:f>Personer!$H$5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Personer!$H$6</c:f>
              <c:numCache>
                <c:formatCode>0.0</c:formatCode>
                <c:ptCount val="1"/>
                <c:pt idx="0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51-4596-96E2-E931DF650D0B}"/>
            </c:ext>
          </c:extLst>
        </c:ser>
        <c:ser>
          <c:idx val="2"/>
          <c:order val="2"/>
          <c:tx>
            <c:strRef>
              <c:f>Personer!$I$5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Personer!$I$6</c:f>
              <c:numCache>
                <c:formatCode>0.0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51-4596-96E2-E931DF650D0B}"/>
            </c:ext>
          </c:extLst>
        </c:ser>
        <c:ser>
          <c:idx val="3"/>
          <c:order val="3"/>
          <c:tx>
            <c:strRef>
              <c:f>Personer!$J$5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Personer!$J$6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51-4596-96E2-E931DF650D0B}"/>
            </c:ext>
          </c:extLst>
        </c:ser>
        <c:ser>
          <c:idx val="4"/>
          <c:order val="4"/>
          <c:tx>
            <c:strRef>
              <c:f>Personer!$K$5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Personer!$K$6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1-4596-96E2-E931DF650D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75931199"/>
        <c:axId val="975934559"/>
      </c:barChart>
      <c:catAx>
        <c:axId val="9759311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5934559"/>
        <c:crosses val="autoZero"/>
        <c:auto val="1"/>
        <c:lblAlgn val="ctr"/>
        <c:lblOffset val="100"/>
        <c:noMultiLvlLbl val="0"/>
      </c:catAx>
      <c:valAx>
        <c:axId val="975934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4466692940238239"/>
              <c:y val="0.833456037580481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7593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83558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  <p:sldLayoutId id="214749358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emf"/><Relationship Id="rId7" Type="http://schemas.openxmlformats.org/officeDocument/2006/relationships/image" Target="../media/image15.sv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0" err="1"/>
              <a:t>Bustadsanalyse</a:t>
            </a:r>
            <a:r>
              <a:rPr lang="nn-NO" noProof="0"/>
              <a:t> for </a:t>
            </a:r>
            <a:br>
              <a:rPr lang="nn-NO" noProof="0"/>
            </a:br>
            <a:r>
              <a:rPr lang="nn-NO" noProof="0"/>
              <a:t>Møre og Romsdal</a:t>
            </a:r>
            <a:endParaRPr lang="nn-NO" noProof="0">
              <a:highlight>
                <a:srgbClr val="FFFF00"/>
              </a:highlight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/>
          <a:lstStyle/>
          <a:p>
            <a:r>
              <a:rPr lang="nn-NO" noProof="0"/>
              <a:t>Forventa bustadetterspørsel og nøkkeltal for bustadsektoren</a:t>
            </a:r>
          </a:p>
          <a:p>
            <a:r>
              <a:rPr lang="nn-NO" noProof="0">
                <a:latin typeface="Poppins" panose="00000500000000000000" pitchFamily="2" charset="0"/>
                <a:cs typeface="Poppins" panose="00000500000000000000" pitchFamily="2" charset="0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CA804-DB38-41F5-2DF6-267F5EAE3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EA3FF085-E1CF-7859-72E5-90FE90D721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9434092"/>
              </p:ext>
            </p:extLst>
          </p:nvPr>
        </p:nvGraphicFramePr>
        <p:xfrm>
          <a:off x="457200" y="1247219"/>
          <a:ext cx="4038600" cy="277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5020D23-5E49-6224-D386-F6DEC0EF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/>
              <a:t>Aldersfordeling i </a:t>
            </a:r>
            <a:r>
              <a:rPr lang="nb-NO" err="1"/>
              <a:t>hushalda</a:t>
            </a:r>
            <a:r>
              <a:rPr lang="nb-NO"/>
              <a:t> sin bustadetterspørsel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4C69D1F-BDB8-9A3F-C4FD-A6F91D8BCA56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8CFCA09-4701-C80E-880F-6F7A2840F1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EF1A0DC-7E96-0FAC-304C-CA39D95FFA9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Møre og Romsdal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B44CFD7-45C5-B428-081F-1EEBFACA66AF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pic>
        <p:nvPicPr>
          <p:cNvPr id="21" name="Plassholder for innhold 20" descr="Familie med jente med heldekkende fyll">
            <a:extLst>
              <a:ext uri="{FF2B5EF4-FFF2-40B4-BE49-F238E27FC236}">
                <a16:creationId xmlns:a16="http://schemas.microsoft.com/office/drawing/2014/main" id="{BFCB4089-96F5-A6C7-7E29-32CF62D713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0226" y="2069123"/>
            <a:ext cx="432547" cy="432547"/>
          </a:xfr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446C97A-E6EC-E734-6E79-861ACFE00EDD}"/>
              </a:ext>
            </a:extLst>
          </p:cNvPr>
          <p:cNvSpPr txBox="1"/>
          <p:nvPr/>
        </p:nvSpPr>
        <p:spPr>
          <a:xfrm>
            <a:off x="457200" y="837923"/>
            <a:ext cx="822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050" i="1" noProof="0" err="1"/>
              <a:t>Andel</a:t>
            </a:r>
            <a:r>
              <a:rPr lang="nn-NO" sz="1050" i="1" noProof="0"/>
              <a:t> av samla bustadetterspørsel fordelt på yngre- (0-66 år) og eldre (67+ år) hushald. Tal gjeld alder på hushaldets kontaktperson</a:t>
            </a:r>
          </a:p>
        </p:txBody>
      </p:sp>
      <p:pic>
        <p:nvPicPr>
          <p:cNvPr id="23" name="Grafikk 22" descr="Mann med stav med heldekkende fyll">
            <a:extLst>
              <a:ext uri="{FF2B5EF4-FFF2-40B4-BE49-F238E27FC236}">
                <a16:creationId xmlns:a16="http://schemas.microsoft.com/office/drawing/2014/main" id="{D9E16F2F-8D7C-6451-3443-BF377EF3D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0225" y="3107300"/>
            <a:ext cx="432548" cy="432548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306AF55-6CA4-1312-C2F1-16D174CE4F51}"/>
              </a:ext>
            </a:extLst>
          </p:cNvPr>
          <p:cNvSpPr txBox="1"/>
          <p:nvPr/>
        </p:nvSpPr>
        <p:spPr>
          <a:xfrm>
            <a:off x="547255" y="4020675"/>
            <a:ext cx="3816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100" noProof="0"/>
              <a:t>Yngre- (0-66 år) og eldre (67+ år) hushald si </a:t>
            </a:r>
            <a:r>
              <a:rPr lang="nn-NO" sz="1100" noProof="0" err="1"/>
              <a:t>andel</a:t>
            </a:r>
            <a:r>
              <a:rPr lang="nn-NO" sz="1100" noProof="0"/>
              <a:t> av totalt tal på etterspurde bustadar i Møre og Romsdal, 2025 og 2050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5B9522DA-9940-CF0B-072D-44EA0D4503DB}"/>
              </a:ext>
            </a:extLst>
          </p:cNvPr>
          <p:cNvSpPr txBox="1"/>
          <p:nvPr/>
        </p:nvSpPr>
        <p:spPr>
          <a:xfrm>
            <a:off x="4870484" y="4020675"/>
            <a:ext cx="3816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100" noProof="0"/>
              <a:t>Endring i samla tal etterspurde bustadar blant yngre- (0-66 år) og eldre (67+ år) hushald i Møre og Romsdal, 2025-2050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1BB9F483-2546-6D54-1580-EA5B430D07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303831"/>
              </p:ext>
            </p:extLst>
          </p:nvPr>
        </p:nvGraphicFramePr>
        <p:xfrm>
          <a:off x="4648201" y="1310425"/>
          <a:ext cx="3948543" cy="27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27D2B6E3-A183-6304-805C-00385583831C}"/>
              </a:ext>
            </a:extLst>
          </p:cNvPr>
          <p:cNvCxnSpPr>
            <a:cxnSpLocks/>
          </p:cNvCxnSpPr>
          <p:nvPr/>
        </p:nvCxnSpPr>
        <p:spPr>
          <a:xfrm>
            <a:off x="5177118" y="3388662"/>
            <a:ext cx="330797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8E26509B-7C3C-EF4A-0ADA-F51C833833C6}"/>
              </a:ext>
            </a:extLst>
          </p:cNvPr>
          <p:cNvSpPr txBox="1"/>
          <p:nvPr/>
        </p:nvSpPr>
        <p:spPr>
          <a:xfrm>
            <a:off x="6714283" y="1638963"/>
            <a:ext cx="1116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>
                <a:solidFill>
                  <a:schemeClr val="accent5"/>
                </a:solidFill>
              </a:rPr>
              <a:t>Eldre </a:t>
            </a:r>
            <a:r>
              <a:rPr lang="nb-NO" sz="1000" b="1" err="1">
                <a:solidFill>
                  <a:schemeClr val="accent5"/>
                </a:solidFill>
              </a:rPr>
              <a:t>hushald</a:t>
            </a:r>
            <a:endParaRPr lang="nb-NO" sz="1000" b="1">
              <a:solidFill>
                <a:schemeClr val="accent5"/>
              </a:solidFill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373BFE98-4EC0-EA28-E5CC-0BD4F4AA32E0}"/>
              </a:ext>
            </a:extLst>
          </p:cNvPr>
          <p:cNvSpPr txBox="1"/>
          <p:nvPr/>
        </p:nvSpPr>
        <p:spPr>
          <a:xfrm>
            <a:off x="5770824" y="3717200"/>
            <a:ext cx="1116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>
                <a:solidFill>
                  <a:schemeClr val="accent1"/>
                </a:solidFill>
              </a:rPr>
              <a:t>Yngre </a:t>
            </a:r>
            <a:r>
              <a:rPr lang="nb-NO" sz="1000" b="1" err="1">
                <a:solidFill>
                  <a:schemeClr val="accent1"/>
                </a:solidFill>
              </a:rPr>
              <a:t>hushald</a:t>
            </a:r>
            <a:endParaRPr lang="nb-NO" sz="1000" b="1">
              <a:solidFill>
                <a:schemeClr val="accent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3EF2637B-5A73-8D2B-B7DA-8E6DFECB9DD4}"/>
              </a:ext>
            </a:extLst>
          </p:cNvPr>
          <p:cNvSpPr txBox="1"/>
          <p:nvPr/>
        </p:nvSpPr>
        <p:spPr>
          <a:xfrm rot="16200000">
            <a:off x="223963" y="3138062"/>
            <a:ext cx="1116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>
                <a:solidFill>
                  <a:schemeClr val="accent5"/>
                </a:solidFill>
              </a:rPr>
              <a:t>Eldre </a:t>
            </a:r>
            <a:r>
              <a:rPr lang="nb-NO" sz="1000" b="1" err="1">
                <a:solidFill>
                  <a:schemeClr val="accent5"/>
                </a:solidFill>
              </a:rPr>
              <a:t>hushald</a:t>
            </a:r>
            <a:endParaRPr lang="nb-NO" sz="1000" b="1">
              <a:solidFill>
                <a:schemeClr val="accent5"/>
              </a:solidFill>
            </a:endParaRP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713656D3-926A-2238-4A68-AB6C3DF0C17B}"/>
              </a:ext>
            </a:extLst>
          </p:cNvPr>
          <p:cNvSpPr txBox="1"/>
          <p:nvPr/>
        </p:nvSpPr>
        <p:spPr>
          <a:xfrm rot="16200000">
            <a:off x="223962" y="1979395"/>
            <a:ext cx="1116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>
                <a:solidFill>
                  <a:schemeClr val="accent1"/>
                </a:solidFill>
              </a:rPr>
              <a:t>Yngre </a:t>
            </a:r>
            <a:r>
              <a:rPr lang="nb-NO" sz="1000" b="1" err="1">
                <a:solidFill>
                  <a:schemeClr val="accent1"/>
                </a:solidFill>
              </a:rPr>
              <a:t>hushald</a:t>
            </a:r>
            <a:endParaRPr lang="nb-NO" sz="10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7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err="1"/>
              <a:t>Hushaldsamansetning</a:t>
            </a:r>
            <a:r>
              <a:rPr lang="nb-NO"/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Møre og Romsdal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7CBFB7A6-28C3-31EC-1EC1-9C891BB5551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8C097E47-6A69-09D9-663B-99CEBDB1141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Framtidige </a:t>
            </a:r>
            <a:r>
              <a:rPr lang="nb-NO" err="1"/>
              <a:t>hushald</a:t>
            </a:r>
            <a:r>
              <a:rPr lang="nb-NO"/>
              <a:t> i Møre og Romsdal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>
            <a:normAutofit/>
          </a:bodyPr>
          <a:lstStyle/>
          <a:p>
            <a:r>
              <a:rPr lang="nn-NO" sz="1500"/>
              <a:t>Mot 2050 er det forventa ein nedgang i samla tal yngre hushald (kontaktperson under 67 år) som etterspør bustad i Møre og Romsdal. </a:t>
            </a:r>
            <a:r>
              <a:rPr lang="nn-NO" sz="1500" b="1"/>
              <a:t>Eldre hushald si etterspørsel etter bustadar er samstundes forventa å auke kraftig (+41,7 %)</a:t>
            </a:r>
          </a:p>
          <a:p>
            <a:pPr lvl="1"/>
            <a:r>
              <a:rPr lang="nn-NO" sz="1300"/>
              <a:t>Eldre hushald sin del av hushalda sin samla etterspørsel etter bustadar i Møre og Romsdal forventast å auke frå 29,8 % i 2025, til 38,5 % i 2050</a:t>
            </a:r>
          </a:p>
          <a:p>
            <a:pPr lvl="1"/>
            <a:r>
              <a:rPr lang="nn-NO" sz="1300"/>
              <a:t>I 2050 vil 3,8 % færre yngre hushald enn i dag </a:t>
            </a:r>
            <a:r>
              <a:rPr lang="nn-NO" sz="1300" err="1"/>
              <a:t>etterspørre</a:t>
            </a:r>
            <a:r>
              <a:rPr lang="nn-NO" sz="1300"/>
              <a:t> bustad i Møre og Romsdal</a:t>
            </a:r>
            <a:br>
              <a:rPr lang="nn-NO" sz="1300"/>
            </a:br>
            <a:endParaRPr lang="nn-NO" sz="1300"/>
          </a:p>
          <a:p>
            <a:r>
              <a:rPr lang="nn-NO" sz="1500" b="1"/>
              <a:t>Dei eldre sine behov og preferansar for bustad vil bli langt viktigare enn i dag</a:t>
            </a:r>
          </a:p>
          <a:p>
            <a:pPr lvl="1"/>
            <a:r>
              <a:rPr lang="nn-NO" sz="1400"/>
              <a:t>Det vil truleg gi endringar i kva for eksisterande bustadar som vil bli oppfatta som attraktive i marknaden, og i preferansar som må møtast ved nybygging</a:t>
            </a:r>
            <a:br>
              <a:rPr lang="nn-NO" sz="1400"/>
            </a:br>
            <a:br>
              <a:rPr lang="nn-NO" sz="1100"/>
            </a:br>
            <a:r>
              <a:rPr lang="nn-NO" sz="1500"/>
              <a:t>Hushaldingane er forventa å bli mindre mot 2050. </a:t>
            </a:r>
            <a:r>
              <a:rPr lang="nn-NO" sz="1500" b="1"/>
              <a:t>Det aukar behovet for bustadar ut over kva den forventa folketalsutviklinga tilseier</a:t>
            </a:r>
          </a:p>
          <a:p>
            <a:pPr lvl="1"/>
            <a:r>
              <a:rPr lang="nn-NO" sz="1300"/>
              <a:t>Ein forventar størst relativ vekst i enkelt- og to-personhushald mot 2050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n-NO"/>
              <a:t>Møre og Romsdal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Møre og Romsdal har i alt </a:t>
            </a:r>
            <a:br>
              <a:rPr lang="nn-NO" sz="1600">
                <a:latin typeface="Poppins"/>
                <a:cs typeface="Poppins"/>
              </a:rPr>
            </a:b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136 945 </a:t>
            </a:r>
            <a:r>
              <a:rPr lang="nn-NO" sz="1600">
                <a:latin typeface="Poppins"/>
                <a:cs typeface="Poppins"/>
              </a:rPr>
              <a:t>registrerte bustadar, og</a:t>
            </a:r>
            <a:br>
              <a:rPr lang="nn-NO" sz="1600">
                <a:latin typeface="Poppins"/>
                <a:cs typeface="Poppins"/>
              </a:rPr>
            </a:b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123 811 </a:t>
            </a:r>
            <a:r>
              <a:rPr lang="nn-NO" sz="160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Det tyder på at </a:t>
            </a:r>
            <a:r>
              <a:rPr lang="nn-NO" sz="200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10 % </a:t>
            </a:r>
            <a:r>
              <a:rPr lang="nn-NO" sz="160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000"/>
              <a:t>Flytting til/</a:t>
            </a:r>
            <a:r>
              <a:rPr lang="nb-NO" sz="2000" err="1"/>
              <a:t>frå</a:t>
            </a:r>
            <a:r>
              <a:rPr lang="nb-NO" sz="2000"/>
              <a:t> Møre og Romsdal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7A6F60BA-7F94-60FD-FD27-23DFC3C6A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000"/>
              <a:t>Største </a:t>
            </a:r>
            <a:r>
              <a:rPr lang="nb-NO" sz="2000" err="1"/>
              <a:t>flyttestraumar</a:t>
            </a:r>
            <a:r>
              <a:rPr lang="nb-NO" sz="2000"/>
              <a:t> til/</a:t>
            </a:r>
            <a:r>
              <a:rPr lang="nb-NO" sz="2000" err="1"/>
              <a:t>frå</a:t>
            </a:r>
            <a:r>
              <a:rPr lang="nb-NO" sz="2000"/>
              <a:t> Møre og Romsdal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109764"/>
            <a:ext cx="233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</a:t>
            </a:r>
            <a:b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Møre og Romsdal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137002"/>
            <a:ext cx="233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b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Møre og Romsdal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158E8-EE19-C56A-B739-64BE526B5297}"/>
              </a:ext>
            </a:extLst>
          </p:cNvPr>
          <p:cNvSpPr/>
          <p:nvPr/>
        </p:nvSpPr>
        <p:spPr>
          <a:xfrm>
            <a:off x="8748000" y="945861"/>
            <a:ext cx="312873" cy="1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4E8245C-673B-061B-2962-F2D03BF1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0470"/>
            <a:ext cx="3759056" cy="319929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89AD5C75-9AB9-2ADA-7BF7-4A3E9DA34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529" y="1176085"/>
            <a:ext cx="4456656" cy="28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BFC1841-B0AC-617E-B1FF-C300D45A1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406062"/>
              </p:ext>
            </p:extLst>
          </p:nvPr>
        </p:nvGraphicFramePr>
        <p:xfrm>
          <a:off x="83352" y="185630"/>
          <a:ext cx="4358018" cy="427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4CE9760-CBD6-2E61-F8EC-CC696E4BD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539097"/>
              </p:ext>
            </p:extLst>
          </p:nvPr>
        </p:nvGraphicFramePr>
        <p:xfrm>
          <a:off x="4510123" y="185630"/>
          <a:ext cx="4550525" cy="427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06156" cy="509503"/>
          </a:xfrm>
        </p:spPr>
        <p:txBody>
          <a:bodyPr>
            <a:normAutofit fontScale="90000"/>
          </a:bodyPr>
          <a:lstStyle/>
          <a:p>
            <a:pPr algn="ctr"/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35874143-F01B-A079-D036-A8BDF133A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218676"/>
              </p:ext>
            </p:extLst>
          </p:nvPr>
        </p:nvGraphicFramePr>
        <p:xfrm>
          <a:off x="213981" y="962527"/>
          <a:ext cx="8534019" cy="346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F77B6B64-5EEB-47C7-37B6-B5A4C6AAF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150223"/>
              </p:ext>
            </p:extLst>
          </p:nvPr>
        </p:nvGraphicFramePr>
        <p:xfrm>
          <a:off x="213981" y="941901"/>
          <a:ext cx="8723763" cy="349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bustadbehov 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Metodeskildring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</a:rPr>
              <a:t>Dagens tilbod av ulike bustadar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Hushaldsamansetning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Analyse av framtidig bustadbehov</a:t>
            </a:r>
            <a:br>
              <a:rPr lang="nn-NO" sz="1200">
                <a:solidFill>
                  <a:schemeClr val="accent1"/>
                </a:solidFill>
              </a:rPr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Bustadmasse</a:t>
            </a:r>
          </a:p>
          <a:p>
            <a:r>
              <a:rPr lang="nn-NO" sz="1200">
                <a:solidFill>
                  <a:schemeClr val="accent2"/>
                </a:solidFill>
              </a:rPr>
              <a:t>Flyttestraumar</a:t>
            </a:r>
          </a:p>
          <a:p>
            <a:r>
              <a:rPr lang="nn-NO" sz="120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pPr algn="ctr"/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1CBB67FA-85D2-110E-640A-E576A2457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734684"/>
              </p:ext>
            </p:extLst>
          </p:nvPr>
        </p:nvGraphicFramePr>
        <p:xfrm>
          <a:off x="268132" y="778124"/>
          <a:ext cx="8724614" cy="367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854902" cy="491272"/>
          </a:xfrm>
        </p:spPr>
        <p:txBody>
          <a:bodyPr>
            <a:normAutofit fontScale="90000"/>
          </a:bodyPr>
          <a:lstStyle/>
          <a:p>
            <a:pPr algn="ctr"/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1188BB5-CAF9-7248-2A72-A8F7F8886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218413"/>
              </p:ext>
            </p:extLst>
          </p:nvPr>
        </p:nvGraphicFramePr>
        <p:xfrm>
          <a:off x="295633" y="831898"/>
          <a:ext cx="8683362" cy="367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pPr algn="ctr"/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A8B54DCE-5242-8E75-BCD8-3CD5E6E0B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881557"/>
              </p:ext>
            </p:extLst>
          </p:nvPr>
        </p:nvGraphicFramePr>
        <p:xfrm>
          <a:off x="68752" y="662334"/>
          <a:ext cx="8679247" cy="391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A6510700-24B9-FF24-71F5-350806EA9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458856"/>
              </p:ext>
            </p:extLst>
          </p:nvPr>
        </p:nvGraphicFramePr>
        <p:xfrm>
          <a:off x="213981" y="900650"/>
          <a:ext cx="8730639" cy="348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33657" cy="555399"/>
          </a:xfrm>
        </p:spPr>
        <p:txBody>
          <a:bodyPr/>
          <a:lstStyle/>
          <a:p>
            <a:pPr algn="ctr"/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DEE7B92F-4FB8-B4EA-B367-9B23EE3CF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893343"/>
              </p:ext>
            </p:extLst>
          </p:nvPr>
        </p:nvGraphicFramePr>
        <p:xfrm>
          <a:off x="213981" y="761774"/>
          <a:ext cx="8758139" cy="367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91" y="206285"/>
            <a:ext cx="7359889" cy="37334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400"/>
              <a:t>Median </a:t>
            </a:r>
            <a:r>
              <a:rPr lang="nb-NO" sz="2400" err="1"/>
              <a:t>hushaldsinntekt</a:t>
            </a:r>
            <a:r>
              <a:rPr lang="nb-NO" sz="240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Møre og Romsdal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1539" y="863590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3 427 652 </a:t>
            </a:r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4,2 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7,5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3,5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2,5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8CF69D-556A-6DB5-9612-6A329621D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608601"/>
              </p:ext>
            </p:extLst>
          </p:nvPr>
        </p:nvGraphicFramePr>
        <p:xfrm>
          <a:off x="54949" y="693862"/>
          <a:ext cx="6950815" cy="413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" y="206375"/>
            <a:ext cx="8519160" cy="857250"/>
          </a:xfrm>
        </p:spPr>
        <p:txBody>
          <a:bodyPr>
            <a:normAutofit/>
          </a:bodyPr>
          <a:lstStyle/>
          <a:p>
            <a:pPr algn="ctr"/>
            <a:r>
              <a:rPr lang="en-US" sz="2400" err="1"/>
              <a:t>Statistikk</a:t>
            </a:r>
            <a:r>
              <a:rPr lang="en-US" sz="2400"/>
              <a:t> i din </a:t>
            </a:r>
            <a:r>
              <a:rPr lang="en-US" sz="2400" err="1"/>
              <a:t>kommune</a:t>
            </a:r>
            <a:r>
              <a:rPr lang="en-US" sz="2400"/>
              <a:t> og </a:t>
            </a:r>
            <a:r>
              <a:rPr lang="en-US" sz="2400" err="1"/>
              <a:t>grunnkrets</a:t>
            </a:r>
            <a:r>
              <a:rPr lang="en-US" sz="2400"/>
              <a:t> i </a:t>
            </a:r>
            <a:br>
              <a:rPr lang="en-US" sz="2400"/>
            </a:br>
            <a:r>
              <a:rPr lang="en-US" sz="2400"/>
              <a:t>interaktivt dashboard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/>
          <a:lstStyle/>
          <a:p>
            <a:r>
              <a:rPr lang="en-US" err="1"/>
              <a:t>Bustadareal</a:t>
            </a:r>
            <a:endParaRPr lang="en-US"/>
          </a:p>
          <a:p>
            <a:r>
              <a:rPr lang="en-US"/>
              <a:t>Tal </a:t>
            </a:r>
            <a:r>
              <a:rPr lang="en-US" err="1"/>
              <a:t>personar</a:t>
            </a:r>
            <a:r>
              <a:rPr lang="en-US"/>
              <a:t> I </a:t>
            </a:r>
            <a:r>
              <a:rPr lang="en-US" err="1"/>
              <a:t>bustadtype</a:t>
            </a:r>
            <a:endParaRPr lang="en-US"/>
          </a:p>
          <a:p>
            <a:r>
              <a:rPr lang="en-US" err="1"/>
              <a:t>Bustadalder</a:t>
            </a:r>
            <a:endParaRPr lang="en-US"/>
          </a:p>
          <a:p>
            <a:r>
              <a:rPr lang="en-US" err="1"/>
              <a:t>Demografi</a:t>
            </a:r>
            <a:endParaRPr lang="en-US"/>
          </a:p>
          <a:p>
            <a:r>
              <a:rPr lang="en-US"/>
              <a:t>Tal </a:t>
            </a:r>
            <a:r>
              <a:rPr lang="en-US" err="1"/>
              <a:t>boeiningar</a:t>
            </a:r>
            <a:endParaRPr lang="en-US"/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4032107" y="170673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Innehald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 Møre og Romsdal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70691" y="4124149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3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4B5D8B0-0456-02E3-E110-0C1743453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09" y="4597805"/>
            <a:ext cx="280440" cy="44504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92B22AE-4E89-6538-D292-4438D1C234DF}"/>
              </a:ext>
            </a:extLst>
          </p:cNvPr>
          <p:cNvSpPr txBox="1"/>
          <p:nvPr/>
        </p:nvSpPr>
        <p:spPr>
          <a:xfrm>
            <a:off x="368217" y="4673520"/>
            <a:ext cx="2032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Møre og Romsdal</a:t>
            </a:r>
            <a:endParaRPr lang="nn-NO" sz="1600" dirty="0"/>
          </a:p>
        </p:txBody>
      </p:sp>
    </p:spTree>
    <p:extLst>
      <p:ext uri="{BB962C8B-B14F-4D97-AF65-F5344CB8AC3E}">
        <p14:creationId xmlns:p14="http://schemas.microsoft.com/office/powerpoint/2010/main" val="370248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/>
              <a:t>Første versjon blei lansert i mars 2025. Meir funksjonalitet kjem etter kvart. </a:t>
            </a:r>
            <a:r>
              <a:rPr lang="nn-NO" sz="1200">
                <a:hlinkClick r:id="rId2"/>
              </a:rPr>
              <a:t>Sjå dokumentasjon</a:t>
            </a:r>
            <a:r>
              <a:rPr lang="nn-NO" sz="1200"/>
              <a:t>.</a:t>
            </a:r>
            <a:br>
              <a:rPr lang="nn-NO" sz="1200"/>
            </a:br>
            <a:r>
              <a:rPr lang="nn-NO" sz="1200"/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  <a:br>
              <a:rPr lang="nn-NO" sz="1100" i="1"/>
            </a:br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     Etterspørsel 2025:		           Etterspørsel 2050:</a:t>
            </a:r>
          </a:p>
          <a:p>
            <a:r>
              <a:rPr lang="nn-NO" sz="1200">
                <a:latin typeface="Poppins" panose="00000500000000000000" pitchFamily="2" charset="0"/>
                <a:cs typeface="Poppins" panose="00000500000000000000" pitchFamily="2" charset="0"/>
              </a:rPr>
              <a:t>(med registrert areal)</a:t>
            </a: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151144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867263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553431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161351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32 665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889810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50 222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574212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50 427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210693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895306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516096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3718687" y="2161351"/>
            <a:ext cx="253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24 476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3718686" y="2487849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8 189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269113" y="2160474"/>
            <a:ext cx="247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26 804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269112" y="2515219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5 861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3718687" y="2908983"/>
            <a:ext cx="247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50 439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3718687" y="323548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217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269114" y="2908106"/>
            <a:ext cx="247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55 844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269113" y="326285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5 622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3718687" y="3608145"/>
            <a:ext cx="253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50 512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3718686" y="396201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269113" y="3607268"/>
            <a:ext cx="2528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55 044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269113" y="396201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4 617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Møre og Romsdal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Møre og Romsdal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1F28F32-86A8-1BA5-B656-D8D8ACD40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3151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2DDB8-2838-FAF8-F358-D805E441A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77B20-0E9D-F28A-398F-4142E050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400"/>
              <a:t>Prognose for bustadetterspørselsvekst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BA16C9F-3F27-D535-43C2-3B653CC75D2D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3549831A-2749-ED6F-A3D0-7F24718ADA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532AEFD-81A3-3F78-6EDB-EA33C8C4D32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Møre og Romsdal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861B350-C981-E341-2B6E-C8CB7927A2E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46D02DFE-0923-8055-1D9E-0EC1517ADF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33026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59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E70EC-B2FC-CF4B-2605-7DF507ED1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8198B9-F793-549F-9EE6-B4395016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Bustadbehov i Møre og Romsdal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09DD6D-A36D-81AC-A6B4-F22BF12C2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>
            <a:normAutofit/>
          </a:bodyPr>
          <a:lstStyle/>
          <a:p>
            <a:r>
              <a:rPr lang="nn-NO" sz="1400"/>
              <a:t>I Møre og Romsdal </a:t>
            </a:r>
            <a:r>
              <a:rPr lang="nn-NO" sz="1400" err="1"/>
              <a:t>eksisterar</a:t>
            </a:r>
            <a:r>
              <a:rPr lang="nn-NO" sz="1400"/>
              <a:t> det totalt </a:t>
            </a:r>
            <a:r>
              <a:rPr lang="nn-NO" sz="1400" b="1"/>
              <a:t>136 945 </a:t>
            </a:r>
            <a:r>
              <a:rPr lang="nn-NO" sz="1400"/>
              <a:t>bustadar</a:t>
            </a:r>
            <a:r>
              <a:rPr lang="nn-NO" sz="1400" b="1"/>
              <a:t> </a:t>
            </a:r>
            <a:r>
              <a:rPr lang="nn-NO" sz="1400"/>
              <a:t>registrert i matrikkelen</a:t>
            </a:r>
          </a:p>
          <a:p>
            <a:pPr lvl="1"/>
            <a:r>
              <a:rPr lang="nn-NO" sz="1100"/>
              <a:t>Det omfattar alle bustadar, uavhengig av standard, faktisk bruk eller bebuarstatus</a:t>
            </a:r>
            <a:br>
              <a:rPr lang="nn-NO" sz="1100"/>
            </a:br>
            <a:endParaRPr lang="nn-NO" sz="1100"/>
          </a:p>
          <a:p>
            <a:r>
              <a:rPr lang="nn-NO" sz="1400"/>
              <a:t>Samla berekna etterspørsel etter bustadar i fylket er </a:t>
            </a:r>
            <a:r>
              <a:rPr lang="nn-NO" sz="1400" b="1"/>
              <a:t>125 427 </a:t>
            </a:r>
            <a:r>
              <a:rPr lang="nn-NO" sz="1400"/>
              <a:t>i 2025. Mot 2050 er det forventa ein etterspørsel etter </a:t>
            </a:r>
            <a:r>
              <a:rPr lang="nn-NO" sz="1400" b="1"/>
              <a:t>ytterlegare 12 265 bustadar (+9,8 %)</a:t>
            </a:r>
            <a:br>
              <a:rPr lang="nn-NO" sz="1100"/>
            </a:br>
            <a:r>
              <a:rPr lang="nn-NO" sz="1100"/>
              <a:t> </a:t>
            </a:r>
          </a:p>
          <a:p>
            <a:r>
              <a:rPr lang="nn-NO" sz="1400"/>
              <a:t>På </a:t>
            </a:r>
            <a:r>
              <a:rPr lang="nn-NO" sz="1400" err="1"/>
              <a:t>aggregert</a:t>
            </a:r>
            <a:r>
              <a:rPr lang="nn-NO" sz="1400"/>
              <a:t> nivå er det forventa eit underskot av middels og store bustader, og eit overskot av små bustadar knytt til forventa etterspørsel. </a:t>
            </a:r>
            <a:r>
              <a:rPr lang="nn-NO" sz="1400" b="1"/>
              <a:t>Berekningane er gitt at dei ulike befolknings- og hushaldsgruppene bur på same måte som i dag. Overskot og underskot er berekna gitt at alle registrerte bustadar blir tatt i bruk/nyttast som bustad</a:t>
            </a:r>
          </a:p>
          <a:p>
            <a:pPr lvl="1"/>
            <a:r>
              <a:rPr lang="nn-NO" sz="1100"/>
              <a:t>Klart størst etterspørselsauke etter middels store bustadar </a:t>
            </a:r>
          </a:p>
          <a:p>
            <a:pPr lvl="1"/>
            <a:r>
              <a:rPr lang="nn-NO" sz="1100"/>
              <a:t>Mot 2050 er etterspørselen berekna å vere større enn dagens tilbod av bustadar med storleik 80-249 m² areal. Dagens tilbod er større enn forventa framtidig etterspørsel for bustadar med areal over 250 m²</a:t>
            </a:r>
          </a:p>
          <a:p>
            <a:pPr lvl="1"/>
            <a:r>
              <a:rPr lang="nn-NO" sz="1100"/>
              <a:t>Tilbodet er større enn etterspørselen etter dei aller minste bustadane. Merk at bustadmassen inkluderer institusjonsplassar og andre ikkje-private bustadtilbod som prognosane ikkje tar høgde for når det blir berekna etterspørsel mot samla bustadmasse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2EE95D9-02A8-3F98-B55A-1AF0AE1F618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6DBD252-128D-BA4C-5AE9-6BD5A8B31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0DBD9347-57E8-269F-EB1D-C7D48DFDC0F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Møre og Romsdal</a:t>
            </a:r>
          </a:p>
        </p:txBody>
      </p:sp>
    </p:spTree>
    <p:extLst>
      <p:ext uri="{BB962C8B-B14F-4D97-AF65-F5344CB8AC3E}">
        <p14:creationId xmlns:p14="http://schemas.microsoft.com/office/powerpoint/2010/main" val="403202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Møre og Romsdal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-3,8 %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+41,8 %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1362B7D7-ADAA-F674-83C5-F5E56E90B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70068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E5463569DAB458FC413BA25CE85FB" ma:contentTypeVersion="15" ma:contentTypeDescription="Opprett et nytt dokument." ma:contentTypeScope="" ma:versionID="64c6f59d633466e1e104a5df9dc34422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d37774ddf4c3250ed4f37cdbeb65d9e8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0CB032-C873-482C-A615-443D68E3E5F2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5</TotalTime>
  <Words>1380</Words>
  <Application>Microsoft Office PowerPoint</Application>
  <PresentationFormat>Skjermfremvisning (16:9)</PresentationFormat>
  <Paragraphs>223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27</vt:i4>
      </vt:variant>
    </vt:vector>
  </HeadingPairs>
  <TitlesOfParts>
    <vt:vector size="39" baseType="lpstr">
      <vt:lpstr>Arial</vt:lpstr>
      <vt:lpstr>Calibri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Bustadsanalyse for  Møre og Romsdal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Prognose for bustadetterspørselsvekst etter storleik</vt:lpstr>
      <vt:lpstr>Bustadbehov i Møre og Romsdal</vt:lpstr>
      <vt:lpstr>Prognose for bustadetterspørsel blant hushald 67+ år*</vt:lpstr>
      <vt:lpstr>Aldersfordeling i hushalda sin bustadetterspørsel</vt:lpstr>
      <vt:lpstr>Hushaldsamansetning 2025 og 2050</vt:lpstr>
      <vt:lpstr>Framtidige hushald i Møre og Romsdal</vt:lpstr>
      <vt:lpstr>PowerPoint-presentasjon</vt:lpstr>
      <vt:lpstr>Møre og Romsdal har fleire bustadar enn hushald</vt:lpstr>
      <vt:lpstr>Flytting til/frå Møre og Romsdal etter alder 2020-2024</vt:lpstr>
      <vt:lpstr>Største flyttestraumar til/frå Møre og Romsdal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1</cp:revision>
  <dcterms:created xsi:type="dcterms:W3CDTF">2022-12-19T14:26:47Z</dcterms:created>
  <dcterms:modified xsi:type="dcterms:W3CDTF">2025-08-31T18:31:38Z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