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7" r:id="rId5"/>
    <p:sldMasterId id="2147483777" r:id="rId6"/>
    <p:sldMasterId id="2147483844" r:id="rId7"/>
    <p:sldMasterId id="2147483862" r:id="rId8"/>
    <p:sldMasterId id="2147483879" r:id="rId9"/>
  </p:sldMasterIdLst>
  <p:notesMasterIdLst>
    <p:notesMasterId r:id="rId57"/>
  </p:notesMasterIdLst>
  <p:sldIdLst>
    <p:sldId id="403" r:id="rId10"/>
    <p:sldId id="498" r:id="rId11"/>
    <p:sldId id="407" r:id="rId12"/>
    <p:sldId id="414" r:id="rId13"/>
    <p:sldId id="463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79" r:id="rId34"/>
    <p:sldId id="478" r:id="rId35"/>
    <p:sldId id="533" r:id="rId36"/>
    <p:sldId id="561" r:id="rId37"/>
    <p:sldId id="435" r:id="rId38"/>
    <p:sldId id="436" r:id="rId39"/>
    <p:sldId id="437" r:id="rId40"/>
    <p:sldId id="438" r:id="rId41"/>
    <p:sldId id="562" r:id="rId42"/>
    <p:sldId id="440" r:id="rId43"/>
    <p:sldId id="577" r:id="rId44"/>
    <p:sldId id="563" r:id="rId45"/>
    <p:sldId id="564" r:id="rId46"/>
    <p:sldId id="565" r:id="rId47"/>
    <p:sldId id="566" r:id="rId48"/>
    <p:sldId id="567" r:id="rId49"/>
    <p:sldId id="568" r:id="rId50"/>
    <p:sldId id="569" r:id="rId51"/>
    <p:sldId id="571" r:id="rId52"/>
    <p:sldId id="572" r:id="rId53"/>
    <p:sldId id="573" r:id="rId54"/>
    <p:sldId id="574" r:id="rId55"/>
    <p:sldId id="512" r:id="rId56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F0DDA-6A71-4792-B0BB-6E7CE244F150}" v="2" dt="2025-12-01T12:27:49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80471" autoAdjust="0"/>
  </p:normalViewPr>
  <p:slideViewPr>
    <p:cSldViewPr snapToGrid="0">
      <p:cViewPr varScale="1">
        <p:scale>
          <a:sx n="117" d="100"/>
          <a:sy n="117" d="100"/>
        </p:scale>
        <p:origin x="126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addSld delSld modSld sldOrd">
      <pc:chgData name="Paul Magne Eidhammer" userId="e3d4e6bb-f754-4b2e-bd11-72ddaaf5666f" providerId="ADAL" clId="{835BCC08-B0CB-4400-B3F8-7FFC689D382E}" dt="2025-12-01T12:28:15.280" v="507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5:12.849" v="316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5:12.849" v="316" actId="20577"/>
          <ac:spMkLst>
            <pc:docMk/>
            <pc:sldMk cId="1687129943" sldId="403"/>
            <ac:spMk id="6" creationId="{7C3D0F47-E5E9-2A4C-FACA-F29AD78A86F3}"/>
          </ac:spMkLst>
        </pc:spChg>
      </pc:sldChg>
      <pc:sldChg chg="addSp delSp modSp add del mod modClrScheme chgLayout">
        <pc:chgData name="Paul Magne Eidhammer" userId="e3d4e6bb-f754-4b2e-bd11-72ddaaf5666f" providerId="ADAL" clId="{835BCC08-B0CB-4400-B3F8-7FFC689D382E}" dt="2025-11-28T11:58:36.971" v="334" actId="2696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4:04:59.560" v="17" actId="14100"/>
          <ac:spMkLst>
            <pc:docMk/>
            <pc:sldMk cId="110271651" sldId="440"/>
            <ac:spMk id="9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4:05:24.657" v="23" actId="14100"/>
          <ac:graphicFrameMkLst>
            <pc:docMk/>
            <pc:sldMk cId="110271651" sldId="440"/>
            <ac:graphicFrameMk id="2" creationId="{39DA1AA0-FA98-3665-564E-99AA29CA3D8D}"/>
          </ac:graphicFrameMkLst>
        </pc:graphicFrameChg>
      </pc:sldChg>
      <pc:sldChg chg="addSp delSp modSp new mod modClrScheme chgLayout">
        <pc:chgData name="Paul Magne Eidhammer" userId="e3d4e6bb-f754-4b2e-bd11-72ddaaf5666f" providerId="ADAL" clId="{835BCC08-B0CB-4400-B3F8-7FFC689D382E}" dt="2025-11-28T12:16:56.607" v="437" actId="20577"/>
        <pc:sldMkLst>
          <pc:docMk/>
          <pc:sldMk cId="3252532154" sldId="563"/>
        </pc:sldMkLst>
        <pc:spChg chg="add mod ord">
          <ac:chgData name="Paul Magne Eidhammer" userId="e3d4e6bb-f754-4b2e-bd11-72ddaaf5666f" providerId="ADAL" clId="{835BCC08-B0CB-4400-B3F8-7FFC689D382E}" dt="2025-11-10T09:51:05.013" v="51" actId="1076"/>
          <ac:spMkLst>
            <pc:docMk/>
            <pc:sldMk cId="3252532154" sldId="563"/>
            <ac:spMk id="3" creationId="{62681657-CBF4-8B23-A209-845C5327513E}"/>
          </ac:spMkLst>
        </pc:spChg>
        <pc:spChg chg="add mod ord">
          <ac:chgData name="Paul Magne Eidhammer" userId="e3d4e6bb-f754-4b2e-bd11-72ddaaf5666f" providerId="ADAL" clId="{835BCC08-B0CB-4400-B3F8-7FFC689D382E}" dt="2025-11-10T09:50:11.168" v="41" actId="255"/>
          <ac:spMkLst>
            <pc:docMk/>
            <pc:sldMk cId="3252532154" sldId="563"/>
            <ac:spMk id="5" creationId="{4B886DB1-AEDA-BB8F-51B8-8C14AE9F4FE3}"/>
          </ac:spMkLst>
        </pc:spChg>
        <pc:spChg chg="add mod">
          <ac:chgData name="Paul Magne Eidhammer" userId="e3d4e6bb-f754-4b2e-bd11-72ddaaf5666f" providerId="ADAL" clId="{835BCC08-B0CB-4400-B3F8-7FFC689D382E}" dt="2025-11-28T12:16:56.607" v="437" actId="20577"/>
          <ac:spMkLst>
            <pc:docMk/>
            <pc:sldMk cId="3252532154" sldId="563"/>
            <ac:spMk id="7" creationId="{F5154D80-AD0D-2883-2569-14811EFD3BCD}"/>
          </ac:spMkLst>
        </pc:spChg>
        <pc:graphicFrameChg chg="add mod">
          <ac:chgData name="Paul Magne Eidhammer" userId="e3d4e6bb-f754-4b2e-bd11-72ddaaf5666f" providerId="ADAL" clId="{835BCC08-B0CB-4400-B3F8-7FFC689D382E}" dt="2025-11-10T09:51:23.022" v="55" actId="14100"/>
          <ac:graphicFrameMkLst>
            <pc:docMk/>
            <pc:sldMk cId="3252532154" sldId="563"/>
            <ac:graphicFrameMk id="6" creationId="{ED1FCFF2-1EFC-16AE-FCEA-FC0BDB8FB0BD}"/>
          </ac:graphicFrameMkLst>
        </pc:graphicFrameChg>
        <pc:picChg chg="add mod">
          <ac:chgData name="Paul Magne Eidhammer" userId="e3d4e6bb-f754-4b2e-bd11-72ddaaf5666f" providerId="ADAL" clId="{835BCC08-B0CB-4400-B3F8-7FFC689D382E}" dt="2025-11-28T12:16:42.165" v="425"/>
          <ac:picMkLst>
            <pc:docMk/>
            <pc:sldMk cId="3252532154" sldId="563"/>
            <ac:picMk id="2" creationId="{97F9DBFC-FB42-A02C-9C42-3AA40644F217}"/>
          </ac:picMkLst>
        </pc:picChg>
        <pc:picChg chg="add mod">
          <ac:chgData name="Paul Magne Eidhammer" userId="e3d4e6bb-f754-4b2e-bd11-72ddaaf5666f" providerId="ADAL" clId="{835BCC08-B0CB-4400-B3F8-7FFC689D382E}" dt="2025-11-28T12:16:42.165" v="425"/>
          <ac:picMkLst>
            <pc:docMk/>
            <pc:sldMk cId="3252532154" sldId="563"/>
            <ac:picMk id="4" creationId="{0419C37D-32AD-CCA0-3A1C-367834EFEE4B}"/>
          </ac:picMkLst>
        </pc:picChg>
      </pc:sldChg>
      <pc:sldChg chg="addSp delSp modSp new mod">
        <pc:chgData name="Paul Magne Eidhammer" userId="e3d4e6bb-f754-4b2e-bd11-72ddaaf5666f" providerId="ADAL" clId="{835BCC08-B0CB-4400-B3F8-7FFC689D382E}" dt="2025-11-28T12:16:20.864" v="424" actId="255"/>
        <pc:sldMkLst>
          <pc:docMk/>
          <pc:sldMk cId="3035108649" sldId="564"/>
        </pc:sldMkLst>
        <pc:spChg chg="mod">
          <ac:chgData name="Paul Magne Eidhammer" userId="e3d4e6bb-f754-4b2e-bd11-72ddaaf5666f" providerId="ADAL" clId="{835BCC08-B0CB-4400-B3F8-7FFC689D382E}" dt="2025-11-18T09:32:47.655" v="81" actId="14100"/>
          <ac:spMkLst>
            <pc:docMk/>
            <pc:sldMk cId="3035108649" sldId="564"/>
            <ac:spMk id="2" creationId="{79D85998-16DC-7945-F3A0-90711C9431F8}"/>
          </ac:spMkLst>
        </pc:spChg>
        <pc:spChg chg="mod">
          <ac:chgData name="Paul Magne Eidhammer" userId="e3d4e6bb-f754-4b2e-bd11-72ddaaf5666f" providerId="ADAL" clId="{835BCC08-B0CB-4400-B3F8-7FFC689D382E}" dt="2025-11-18T09:32:39.230" v="78" actId="255"/>
          <ac:spMkLst>
            <pc:docMk/>
            <pc:sldMk cId="3035108649" sldId="564"/>
            <ac:spMk id="4" creationId="{6AAF69D2-DE28-C888-4B6B-6F737770FA23}"/>
          </ac:spMkLst>
        </pc:spChg>
        <pc:spChg chg="add mod">
          <ac:chgData name="Paul Magne Eidhammer" userId="e3d4e6bb-f754-4b2e-bd11-72ddaaf5666f" providerId="ADAL" clId="{835BCC08-B0CB-4400-B3F8-7FFC689D382E}" dt="2025-11-28T12:16:20.864" v="424" actId="255"/>
          <ac:spMkLst>
            <pc:docMk/>
            <pc:sldMk cId="3035108649" sldId="564"/>
            <ac:spMk id="11" creationId="{6AB6634D-A0BA-8CE4-E14F-9F4D508D42F1}"/>
          </ac:spMkLst>
        </pc:spChg>
        <pc:graphicFrameChg chg="add mod">
          <ac:chgData name="Paul Magne Eidhammer" userId="e3d4e6bb-f754-4b2e-bd11-72ddaaf5666f" providerId="ADAL" clId="{835BCC08-B0CB-4400-B3F8-7FFC689D382E}" dt="2025-11-18T09:32:26.490" v="64"/>
          <ac:graphicFrameMkLst>
            <pc:docMk/>
            <pc:sldMk cId="3035108649" sldId="564"/>
            <ac:graphicFrameMk id="6" creationId="{5990733F-218C-6F71-7386-C6B7748A5D72}"/>
          </ac:graphicFrameMkLst>
        </pc:graphicFrameChg>
        <pc:picChg chg="add mod">
          <ac:chgData name="Paul Magne Eidhammer" userId="e3d4e6bb-f754-4b2e-bd11-72ddaaf5666f" providerId="ADAL" clId="{835BCC08-B0CB-4400-B3F8-7FFC689D382E}" dt="2025-11-28T12:15:10.563" v="393"/>
          <ac:picMkLst>
            <pc:docMk/>
            <pc:sldMk cId="3035108649" sldId="564"/>
            <ac:picMk id="9" creationId="{52B25A55-0DF7-6C86-9870-F5A3AA62446D}"/>
          </ac:picMkLst>
        </pc:picChg>
        <pc:picChg chg="add mod">
          <ac:chgData name="Paul Magne Eidhammer" userId="e3d4e6bb-f754-4b2e-bd11-72ddaaf5666f" providerId="ADAL" clId="{835BCC08-B0CB-4400-B3F8-7FFC689D382E}" dt="2025-11-28T12:15:18.301" v="394"/>
          <ac:picMkLst>
            <pc:docMk/>
            <pc:sldMk cId="3035108649" sldId="564"/>
            <ac:picMk id="10" creationId="{D0A5257F-879D-7F82-E294-C6812B36153C}"/>
          </ac:picMkLst>
        </pc:picChg>
      </pc:sldChg>
      <pc:sldChg chg="addSp delSp modSp new mod modClrScheme chgLayout">
        <pc:chgData name="Paul Magne Eidhammer" userId="e3d4e6bb-f754-4b2e-bd11-72ddaaf5666f" providerId="ADAL" clId="{835BCC08-B0CB-4400-B3F8-7FFC689D382E}" dt="2025-11-28T12:15:52.636" v="409" actId="1076"/>
        <pc:sldMkLst>
          <pc:docMk/>
          <pc:sldMk cId="1516608591" sldId="565"/>
        </pc:sldMkLst>
        <pc:spChg chg="add mod">
          <ac:chgData name="Paul Magne Eidhammer" userId="e3d4e6bb-f754-4b2e-bd11-72ddaaf5666f" providerId="ADAL" clId="{835BCC08-B0CB-4400-B3F8-7FFC689D382E}" dt="2025-11-24T12:11:56.605" v="199" actId="1076"/>
          <ac:spMkLst>
            <pc:docMk/>
            <pc:sldMk cId="1516608591" sldId="565"/>
            <ac:spMk id="3" creationId="{173B3669-DB16-6EAC-15C2-A1D664CDEB2C}"/>
          </ac:spMkLst>
        </pc:spChg>
        <pc:spChg chg="add mod">
          <ac:chgData name="Paul Magne Eidhammer" userId="e3d4e6bb-f754-4b2e-bd11-72ddaaf5666f" providerId="ADAL" clId="{835BCC08-B0CB-4400-B3F8-7FFC689D382E}" dt="2025-11-28T12:15:52.636" v="409" actId="1076"/>
          <ac:spMkLst>
            <pc:docMk/>
            <pc:sldMk cId="1516608591" sldId="565"/>
            <ac:spMk id="7" creationId="{25485969-BB22-F0A3-B100-A95E638DC30B}"/>
          </ac:spMkLst>
        </pc:spChg>
        <pc:graphicFrameChg chg="add mod ord">
          <ac:chgData name="Paul Magne Eidhammer" userId="e3d4e6bb-f754-4b2e-bd11-72ddaaf5666f" providerId="ADAL" clId="{835BCC08-B0CB-4400-B3F8-7FFC689D382E}" dt="2025-11-24T12:11:27.341" v="180" actId="14100"/>
          <ac:graphicFrameMkLst>
            <pc:docMk/>
            <pc:sldMk cId="1516608591" sldId="565"/>
            <ac:graphicFrameMk id="5" creationId="{16D11985-59ED-4BB4-6822-F9A857C0C780}"/>
          </ac:graphicFrameMkLst>
        </pc:graphicFrameChg>
        <pc:picChg chg="add mod">
          <ac:chgData name="Paul Magne Eidhammer" userId="e3d4e6bb-f754-4b2e-bd11-72ddaaf5666f" providerId="ADAL" clId="{835BCC08-B0CB-4400-B3F8-7FFC689D382E}" dt="2025-11-24T12:11:30.689" v="181"/>
          <ac:picMkLst>
            <pc:docMk/>
            <pc:sldMk cId="1516608591" sldId="565"/>
            <ac:picMk id="2" creationId="{95D19DAA-A6CC-77CA-9836-3714D3BBDC6A}"/>
          </ac:picMkLst>
        </pc:picChg>
        <pc:picChg chg="add mod">
          <ac:chgData name="Paul Magne Eidhammer" userId="e3d4e6bb-f754-4b2e-bd11-72ddaaf5666f" providerId="ADAL" clId="{835BCC08-B0CB-4400-B3F8-7FFC689D382E}" dt="2025-11-28T12:13:48.765" v="387"/>
          <ac:picMkLst>
            <pc:docMk/>
            <pc:sldMk cId="1516608591" sldId="565"/>
            <ac:picMk id="4" creationId="{67FEB672-2E64-D5AC-A444-FA7928DAE340}"/>
          </ac:picMkLst>
        </pc:picChg>
        <pc:picChg chg="add mod">
          <ac:chgData name="Paul Magne Eidhammer" userId="e3d4e6bb-f754-4b2e-bd11-72ddaaf5666f" providerId="ADAL" clId="{835BCC08-B0CB-4400-B3F8-7FFC689D382E}" dt="2025-11-28T12:13:48.765" v="387"/>
          <ac:picMkLst>
            <pc:docMk/>
            <pc:sldMk cId="1516608591" sldId="565"/>
            <ac:picMk id="6" creationId="{7EC63DDA-2E9C-C38D-1E63-9C7B59C0E416}"/>
          </ac:picMkLst>
        </pc:picChg>
      </pc:sldChg>
      <pc:sldChg chg="addSp modSp new mod">
        <pc:chgData name="Paul Magne Eidhammer" userId="e3d4e6bb-f754-4b2e-bd11-72ddaaf5666f" providerId="ADAL" clId="{835BCC08-B0CB-4400-B3F8-7FFC689D382E}" dt="2025-11-28T12:13:33.761" v="386"/>
        <pc:sldMkLst>
          <pc:docMk/>
          <pc:sldMk cId="3111209396" sldId="566"/>
        </pc:sldMkLst>
        <pc:spChg chg="add mod">
          <ac:chgData name="Paul Magne Eidhammer" userId="e3d4e6bb-f754-4b2e-bd11-72ddaaf5666f" providerId="ADAL" clId="{835BCC08-B0CB-4400-B3F8-7FFC689D382E}" dt="2025-11-24T12:12:13.198" v="202" actId="1076"/>
          <ac:spMkLst>
            <pc:docMk/>
            <pc:sldMk cId="3111209396" sldId="566"/>
            <ac:spMk id="3" creationId="{927B560F-40A1-4E5A-36AA-93EBAFD8DF6F}"/>
          </ac:spMkLst>
        </pc:spChg>
        <pc:spChg chg="add mod">
          <ac:chgData name="Paul Magne Eidhammer" userId="e3d4e6bb-f754-4b2e-bd11-72ddaaf5666f" providerId="ADAL" clId="{835BCC08-B0CB-4400-B3F8-7FFC689D382E}" dt="2025-11-24T12:12:10.412" v="201" actId="1076"/>
          <ac:spMkLst>
            <pc:docMk/>
            <pc:sldMk cId="3111209396" sldId="566"/>
            <ac:spMk id="4" creationId="{BC7831F9-3BA9-3EDD-421A-0DE8E50F6466}"/>
          </ac:spMkLst>
        </pc:spChg>
        <pc:spChg chg="add mod">
          <ac:chgData name="Paul Magne Eidhammer" userId="e3d4e6bb-f754-4b2e-bd11-72ddaaf5666f" providerId="ADAL" clId="{835BCC08-B0CB-4400-B3F8-7FFC689D382E}" dt="2025-11-24T12:13:28.230" v="254" actId="20577"/>
          <ac:spMkLst>
            <pc:docMk/>
            <pc:sldMk cId="3111209396" sldId="566"/>
            <ac:spMk id="6" creationId="{23170650-3D55-0129-CC64-44EFBC726299}"/>
          </ac:spMkLst>
        </pc:spChg>
        <pc:graphicFrameChg chg="add mod">
          <ac:chgData name="Paul Magne Eidhammer" userId="e3d4e6bb-f754-4b2e-bd11-72ddaaf5666f" providerId="ADAL" clId="{835BCC08-B0CB-4400-B3F8-7FFC689D382E}" dt="2025-11-24T09:14:35.570" v="165" actId="14100"/>
          <ac:graphicFrameMkLst>
            <pc:docMk/>
            <pc:sldMk cId="3111209396" sldId="566"/>
            <ac:graphicFrameMk id="2" creationId="{7F9E7F25-C11A-C486-F13B-91E2BCA1C8CA}"/>
          </ac:graphicFrameMkLst>
        </pc:graphicFrameChg>
        <pc:picChg chg="add mod">
          <ac:chgData name="Paul Magne Eidhammer" userId="e3d4e6bb-f754-4b2e-bd11-72ddaaf5666f" providerId="ADAL" clId="{835BCC08-B0CB-4400-B3F8-7FFC689D382E}" dt="2025-11-24T12:12:15.391" v="203"/>
          <ac:picMkLst>
            <pc:docMk/>
            <pc:sldMk cId="3111209396" sldId="566"/>
            <ac:picMk id="5" creationId="{68455132-1FB7-2486-6B47-53A4E4FF4440}"/>
          </ac:picMkLst>
        </pc:picChg>
        <pc:picChg chg="add mod">
          <ac:chgData name="Paul Magne Eidhammer" userId="e3d4e6bb-f754-4b2e-bd11-72ddaaf5666f" providerId="ADAL" clId="{835BCC08-B0CB-4400-B3F8-7FFC689D382E}" dt="2025-11-28T12:13:33.761" v="386"/>
          <ac:picMkLst>
            <pc:docMk/>
            <pc:sldMk cId="3111209396" sldId="566"/>
            <ac:picMk id="7" creationId="{A5A6AA30-F9D6-260D-CBB4-A4472F7E5A27}"/>
          </ac:picMkLst>
        </pc:picChg>
        <pc:picChg chg="add mod">
          <ac:chgData name="Paul Magne Eidhammer" userId="e3d4e6bb-f754-4b2e-bd11-72ddaaf5666f" providerId="ADAL" clId="{835BCC08-B0CB-4400-B3F8-7FFC689D382E}" dt="2025-11-28T12:13:33.761" v="386"/>
          <ac:picMkLst>
            <pc:docMk/>
            <pc:sldMk cId="3111209396" sldId="566"/>
            <ac:picMk id="8" creationId="{E947E728-DE9A-0177-857F-B756D6CF8746}"/>
          </ac:picMkLst>
        </pc:picChg>
      </pc:sldChg>
      <pc:sldChg chg="addSp modSp new mod">
        <pc:chgData name="Paul Magne Eidhammer" userId="e3d4e6bb-f754-4b2e-bd11-72ddaaf5666f" providerId="ADAL" clId="{835BCC08-B0CB-4400-B3F8-7FFC689D382E}" dt="2025-11-28T12:13:13.231" v="385"/>
        <pc:sldMkLst>
          <pc:docMk/>
          <pc:sldMk cId="2008397633" sldId="567"/>
        </pc:sldMkLst>
        <pc:spChg chg="add mod">
          <ac:chgData name="Paul Magne Eidhammer" userId="e3d4e6bb-f754-4b2e-bd11-72ddaaf5666f" providerId="ADAL" clId="{835BCC08-B0CB-4400-B3F8-7FFC689D382E}" dt="2025-11-24T12:12:50.045" v="223" actId="1076"/>
          <ac:spMkLst>
            <pc:docMk/>
            <pc:sldMk cId="2008397633" sldId="567"/>
            <ac:spMk id="3" creationId="{58819CF5-D1AD-3B86-1C63-3D1F45E167A6}"/>
          </ac:spMkLst>
        </pc:spChg>
        <pc:spChg chg="add mod">
          <ac:chgData name="Paul Magne Eidhammer" userId="e3d4e6bb-f754-4b2e-bd11-72ddaaf5666f" providerId="ADAL" clId="{835BCC08-B0CB-4400-B3F8-7FFC689D382E}" dt="2025-11-24T09:13:17.792" v="130" actId="20577"/>
          <ac:spMkLst>
            <pc:docMk/>
            <pc:sldMk cId="2008397633" sldId="567"/>
            <ac:spMk id="4" creationId="{E992292F-3A4D-D44C-A3CC-AEA08B981D63}"/>
          </ac:spMkLst>
        </pc:spChg>
        <pc:spChg chg="add mod">
          <ac:chgData name="Paul Magne Eidhammer" userId="e3d4e6bb-f754-4b2e-bd11-72ddaaf5666f" providerId="ADAL" clId="{835BCC08-B0CB-4400-B3F8-7FFC689D382E}" dt="2025-11-24T12:13:23.223" v="252" actId="1076"/>
          <ac:spMkLst>
            <pc:docMk/>
            <pc:sldMk cId="2008397633" sldId="567"/>
            <ac:spMk id="6" creationId="{D3DD3674-AD36-2A4D-0C3E-8F60C5EEF9D5}"/>
          </ac:spMkLst>
        </pc:spChg>
        <pc:graphicFrameChg chg="add mod">
          <ac:chgData name="Paul Magne Eidhammer" userId="e3d4e6bb-f754-4b2e-bd11-72ddaaf5666f" providerId="ADAL" clId="{835BCC08-B0CB-4400-B3F8-7FFC689D382E}" dt="2025-11-24T09:12:07.222" v="112" actId="14100"/>
          <ac:graphicFrameMkLst>
            <pc:docMk/>
            <pc:sldMk cId="2008397633" sldId="567"/>
            <ac:graphicFrameMk id="2" creationId="{67AF994B-66BD-12BA-DC34-AD0399F91C4C}"/>
          </ac:graphicFrameMkLst>
        </pc:graphicFrameChg>
        <pc:picChg chg="add mod">
          <ac:chgData name="Paul Magne Eidhammer" userId="e3d4e6bb-f754-4b2e-bd11-72ddaaf5666f" providerId="ADAL" clId="{835BCC08-B0CB-4400-B3F8-7FFC689D382E}" dt="2025-11-24T12:12:52.598" v="224"/>
          <ac:picMkLst>
            <pc:docMk/>
            <pc:sldMk cId="2008397633" sldId="567"/>
            <ac:picMk id="5" creationId="{73D543BB-0EED-0C32-13DB-CF700568C4FC}"/>
          </ac:picMkLst>
        </pc:picChg>
        <pc:picChg chg="add mod">
          <ac:chgData name="Paul Magne Eidhammer" userId="e3d4e6bb-f754-4b2e-bd11-72ddaaf5666f" providerId="ADAL" clId="{835BCC08-B0CB-4400-B3F8-7FFC689D382E}" dt="2025-11-28T12:13:13.231" v="385"/>
          <ac:picMkLst>
            <pc:docMk/>
            <pc:sldMk cId="2008397633" sldId="567"/>
            <ac:picMk id="7" creationId="{DDA82730-B6C8-C760-28DC-9A97CF39308F}"/>
          </ac:picMkLst>
        </pc:picChg>
        <pc:picChg chg="add mod">
          <ac:chgData name="Paul Magne Eidhammer" userId="e3d4e6bb-f754-4b2e-bd11-72ddaaf5666f" providerId="ADAL" clId="{835BCC08-B0CB-4400-B3F8-7FFC689D382E}" dt="2025-11-28T12:13:13.231" v="385"/>
          <ac:picMkLst>
            <pc:docMk/>
            <pc:sldMk cId="2008397633" sldId="567"/>
            <ac:picMk id="8" creationId="{4C4CEAAF-1A39-E1E1-191B-EA624638C5F9}"/>
          </ac:picMkLst>
        </pc:picChg>
      </pc:sldChg>
      <pc:sldChg chg="addSp modSp new mod">
        <pc:chgData name="Paul Magne Eidhammer" userId="e3d4e6bb-f754-4b2e-bd11-72ddaaf5666f" providerId="ADAL" clId="{835BCC08-B0CB-4400-B3F8-7FFC689D382E}" dt="2025-11-28T12:12:55.348" v="384" actId="1076"/>
        <pc:sldMkLst>
          <pc:docMk/>
          <pc:sldMk cId="1432500309" sldId="568"/>
        </pc:sldMkLst>
        <pc:spChg chg="add mod">
          <ac:chgData name="Paul Magne Eidhammer" userId="e3d4e6bb-f754-4b2e-bd11-72ddaaf5666f" providerId="ADAL" clId="{835BCC08-B0CB-4400-B3F8-7FFC689D382E}" dt="2025-11-24T12:14:45.842" v="274" actId="1076"/>
          <ac:spMkLst>
            <pc:docMk/>
            <pc:sldMk cId="1432500309" sldId="568"/>
            <ac:spMk id="4" creationId="{D4C968F1-6AF1-6F28-3E87-05C28454BE5F}"/>
          </ac:spMkLst>
        </pc:spChg>
        <pc:graphicFrameChg chg="add mod">
          <ac:chgData name="Paul Magne Eidhammer" userId="e3d4e6bb-f754-4b2e-bd11-72ddaaf5666f" providerId="ADAL" clId="{835BCC08-B0CB-4400-B3F8-7FFC689D382E}" dt="2025-11-24T12:13:44.561" v="256" actId="14100"/>
          <ac:graphicFrameMkLst>
            <pc:docMk/>
            <pc:sldMk cId="1432500309" sldId="568"/>
            <ac:graphicFrameMk id="2" creationId="{C323765A-4B16-E0FE-C6C1-E1A98FAD947C}"/>
          </ac:graphicFrameMkLst>
        </pc:graphicFrameChg>
        <pc:picChg chg="add mod">
          <ac:chgData name="Paul Magne Eidhammer" userId="e3d4e6bb-f754-4b2e-bd11-72ddaaf5666f" providerId="ADAL" clId="{835BCC08-B0CB-4400-B3F8-7FFC689D382E}" dt="2025-11-24T12:13:40.832" v="255"/>
          <ac:picMkLst>
            <pc:docMk/>
            <pc:sldMk cId="1432500309" sldId="568"/>
            <ac:picMk id="3" creationId="{5F5B2E8D-576C-CF6E-4DDB-E37DF17A4F98}"/>
          </ac:picMkLst>
        </pc:picChg>
        <pc:picChg chg="add mod">
          <ac:chgData name="Paul Magne Eidhammer" userId="e3d4e6bb-f754-4b2e-bd11-72ddaaf5666f" providerId="ADAL" clId="{835BCC08-B0CB-4400-B3F8-7FFC689D382E}" dt="2025-11-28T12:12:55.348" v="384" actId="1076"/>
          <ac:picMkLst>
            <pc:docMk/>
            <pc:sldMk cId="1432500309" sldId="568"/>
            <ac:picMk id="5" creationId="{37AD474B-583E-B55F-0012-6085002B6C91}"/>
          </ac:picMkLst>
        </pc:picChg>
        <pc:picChg chg="add mod">
          <ac:chgData name="Paul Magne Eidhammer" userId="e3d4e6bb-f754-4b2e-bd11-72ddaaf5666f" providerId="ADAL" clId="{835BCC08-B0CB-4400-B3F8-7FFC689D382E}" dt="2025-11-28T12:12:52.605" v="383" actId="1076"/>
          <ac:picMkLst>
            <pc:docMk/>
            <pc:sldMk cId="1432500309" sldId="568"/>
            <ac:picMk id="6" creationId="{C5C864A4-F71E-AF8D-511A-27A4DA949606}"/>
          </ac:picMkLst>
        </pc:picChg>
      </pc:sldChg>
      <pc:sldChg chg="addSp delSp modSp add mod">
        <pc:chgData name="Paul Magne Eidhammer" userId="e3d4e6bb-f754-4b2e-bd11-72ddaaf5666f" providerId="ADAL" clId="{835BCC08-B0CB-4400-B3F8-7FFC689D382E}" dt="2025-11-28T12:12:23.029" v="380"/>
        <pc:sldMkLst>
          <pc:docMk/>
          <pc:sldMk cId="2187091219" sldId="569"/>
        </pc:sldMkLst>
        <pc:graphicFrameChg chg="add mod">
          <ac:chgData name="Paul Magne Eidhammer" userId="e3d4e6bb-f754-4b2e-bd11-72ddaaf5666f" providerId="ADAL" clId="{835BCC08-B0CB-4400-B3F8-7FFC689D382E}" dt="2025-11-24T13:24:10.345" v="282"/>
          <ac:graphicFrameMkLst>
            <pc:docMk/>
            <pc:sldMk cId="2187091219" sldId="569"/>
            <ac:graphicFrameMk id="5" creationId="{B95CD22D-A8A0-E31F-AA4A-E6E00975D166}"/>
          </ac:graphicFrameMkLst>
        </pc:graphicFrameChg>
        <pc:picChg chg="add mod">
          <ac:chgData name="Paul Magne Eidhammer" userId="e3d4e6bb-f754-4b2e-bd11-72ddaaf5666f" providerId="ADAL" clId="{835BCC08-B0CB-4400-B3F8-7FFC689D382E}" dt="2025-11-28T12:12:23.029" v="380"/>
          <ac:picMkLst>
            <pc:docMk/>
            <pc:sldMk cId="2187091219" sldId="569"/>
            <ac:picMk id="2" creationId="{CCB1E763-62D6-1319-5694-649F275E86AF}"/>
          </ac:picMkLst>
        </pc:picChg>
        <pc:picChg chg="add mod">
          <ac:chgData name="Paul Magne Eidhammer" userId="e3d4e6bb-f754-4b2e-bd11-72ddaaf5666f" providerId="ADAL" clId="{835BCC08-B0CB-4400-B3F8-7FFC689D382E}" dt="2025-11-28T12:12:23.029" v="380"/>
          <ac:picMkLst>
            <pc:docMk/>
            <pc:sldMk cId="2187091219" sldId="569"/>
            <ac:picMk id="6" creationId="{4B635457-AD11-CF32-36D2-3ED325EA96B8}"/>
          </ac:picMkLst>
        </pc:picChg>
      </pc:sldChg>
      <pc:sldChg chg="addSp delSp modSp add mod">
        <pc:chgData name="Paul Magne Eidhammer" userId="e3d4e6bb-f754-4b2e-bd11-72ddaaf5666f" providerId="ADAL" clId="{835BCC08-B0CB-4400-B3F8-7FFC689D382E}" dt="2025-11-28T12:11:57.243" v="379" actId="1076"/>
        <pc:sldMkLst>
          <pc:docMk/>
          <pc:sldMk cId="2186122329" sldId="571"/>
        </pc:sldMkLst>
        <pc:graphicFrameChg chg="add mod">
          <ac:chgData name="Paul Magne Eidhammer" userId="e3d4e6bb-f754-4b2e-bd11-72ddaaf5666f" providerId="ADAL" clId="{835BCC08-B0CB-4400-B3F8-7FFC689D382E}" dt="2025-11-25T11:20:08.322" v="292" actId="14100"/>
          <ac:graphicFrameMkLst>
            <pc:docMk/>
            <pc:sldMk cId="2186122329" sldId="571"/>
            <ac:graphicFrameMk id="2" creationId="{B618200F-B78F-959B-6B62-34A2C72CC30A}"/>
          </ac:graphicFrameMkLst>
        </pc:graphicFrameChg>
        <pc:picChg chg="add mod">
          <ac:chgData name="Paul Magne Eidhammer" userId="e3d4e6bb-f754-4b2e-bd11-72ddaaf5666f" providerId="ADAL" clId="{835BCC08-B0CB-4400-B3F8-7FFC689D382E}" dt="2025-11-28T12:11:46.502" v="378" actId="1076"/>
          <ac:picMkLst>
            <pc:docMk/>
            <pc:sldMk cId="2186122329" sldId="571"/>
            <ac:picMk id="6" creationId="{EEDFC638-7880-EC09-9AEB-014916B98B47}"/>
          </ac:picMkLst>
        </pc:picChg>
        <pc:picChg chg="add mod">
          <ac:chgData name="Paul Magne Eidhammer" userId="e3d4e6bb-f754-4b2e-bd11-72ddaaf5666f" providerId="ADAL" clId="{835BCC08-B0CB-4400-B3F8-7FFC689D382E}" dt="2025-11-28T12:11:57.243" v="379" actId="1076"/>
          <ac:picMkLst>
            <pc:docMk/>
            <pc:sldMk cId="2186122329" sldId="571"/>
            <ac:picMk id="7" creationId="{BD17FAE7-F1AC-E9A5-A17A-40FABAB4845D}"/>
          </ac:picMkLst>
        </pc:picChg>
      </pc:sldChg>
      <pc:sldChg chg="addSp delSp modSp add mod">
        <pc:chgData name="Paul Magne Eidhammer" userId="e3d4e6bb-f754-4b2e-bd11-72ddaaf5666f" providerId="ADAL" clId="{835BCC08-B0CB-4400-B3F8-7FFC689D382E}" dt="2025-11-28T12:19:53.396" v="496" actId="14100"/>
        <pc:sldMkLst>
          <pc:docMk/>
          <pc:sldMk cId="530048862" sldId="572"/>
        </pc:sldMkLst>
        <pc:spChg chg="add mod">
          <ac:chgData name="Paul Magne Eidhammer" userId="e3d4e6bb-f754-4b2e-bd11-72ddaaf5666f" providerId="ADAL" clId="{835BCC08-B0CB-4400-B3F8-7FFC689D382E}" dt="2025-11-28T12:19:53.396" v="496" actId="14100"/>
          <ac:spMkLst>
            <pc:docMk/>
            <pc:sldMk cId="530048862" sldId="572"/>
            <ac:spMk id="8" creationId="{C9F1EEE2-B422-D3F2-6ABE-9D01AF28B667}"/>
          </ac:spMkLst>
        </pc:spChg>
        <pc:graphicFrameChg chg="add mod">
          <ac:chgData name="Paul Magne Eidhammer" userId="e3d4e6bb-f754-4b2e-bd11-72ddaaf5666f" providerId="ADAL" clId="{835BCC08-B0CB-4400-B3F8-7FFC689D382E}" dt="2025-11-25T14:19:49.450" v="300" actId="14100"/>
          <ac:graphicFrameMkLst>
            <pc:docMk/>
            <pc:sldMk cId="530048862" sldId="572"/>
            <ac:graphicFrameMk id="5" creationId="{2F5BD4C5-0F25-2821-9A87-3D30FDF59C5F}"/>
          </ac:graphicFrameMkLst>
        </pc:graphicFrameChg>
        <pc:picChg chg="add mod">
          <ac:chgData name="Paul Magne Eidhammer" userId="e3d4e6bb-f754-4b2e-bd11-72ddaaf5666f" providerId="ADAL" clId="{835BCC08-B0CB-4400-B3F8-7FFC689D382E}" dt="2025-11-28T12:09:31.921" v="365"/>
          <ac:picMkLst>
            <pc:docMk/>
            <pc:sldMk cId="530048862" sldId="572"/>
            <ac:picMk id="2" creationId="{161300DD-4326-D0D6-AD89-7A24CD16BE5A}"/>
          </ac:picMkLst>
        </pc:picChg>
        <pc:picChg chg="add mod">
          <ac:chgData name="Paul Magne Eidhammer" userId="e3d4e6bb-f754-4b2e-bd11-72ddaaf5666f" providerId="ADAL" clId="{835BCC08-B0CB-4400-B3F8-7FFC689D382E}" dt="2025-11-28T12:09:39.019" v="366"/>
          <ac:picMkLst>
            <pc:docMk/>
            <pc:sldMk cId="530048862" sldId="572"/>
            <ac:picMk id="6" creationId="{63FD2217-5902-B902-4468-F4DEF37E2D6B}"/>
          </ac:picMkLst>
        </pc:picChg>
        <pc:picChg chg="add mod">
          <ac:chgData name="Paul Magne Eidhammer" userId="e3d4e6bb-f754-4b2e-bd11-72ddaaf5666f" providerId="ADAL" clId="{835BCC08-B0CB-4400-B3F8-7FFC689D382E}" dt="2025-11-28T12:09:50.202" v="367"/>
          <ac:picMkLst>
            <pc:docMk/>
            <pc:sldMk cId="530048862" sldId="572"/>
            <ac:picMk id="7" creationId="{B0016046-B9F8-90EA-12A0-FBF7EE2969F5}"/>
          </ac:picMkLst>
        </pc:picChg>
      </pc:sldChg>
      <pc:sldChg chg="addSp delSp modSp add mod">
        <pc:chgData name="Paul Magne Eidhammer" userId="e3d4e6bb-f754-4b2e-bd11-72ddaaf5666f" providerId="ADAL" clId="{835BCC08-B0CB-4400-B3F8-7FFC689D382E}" dt="2025-11-28T12:20:25.133" v="500" actId="14100"/>
        <pc:sldMkLst>
          <pc:docMk/>
          <pc:sldMk cId="1002392581" sldId="573"/>
        </pc:sldMkLst>
        <pc:spChg chg="add mod">
          <ac:chgData name="Paul Magne Eidhammer" userId="e3d4e6bb-f754-4b2e-bd11-72ddaaf5666f" providerId="ADAL" clId="{835BCC08-B0CB-4400-B3F8-7FFC689D382E}" dt="2025-11-28T12:20:25.133" v="500" actId="14100"/>
          <ac:spMkLst>
            <pc:docMk/>
            <pc:sldMk cId="1002392581" sldId="573"/>
            <ac:spMk id="8" creationId="{3D64973C-75FA-CC07-C511-4BF90DAFC177}"/>
          </ac:spMkLst>
        </pc:spChg>
        <pc:graphicFrameChg chg="add mod">
          <ac:chgData name="Paul Magne Eidhammer" userId="e3d4e6bb-f754-4b2e-bd11-72ddaaf5666f" providerId="ADAL" clId="{835BCC08-B0CB-4400-B3F8-7FFC689D382E}" dt="2025-11-26T13:03:52.791" v="311" actId="255"/>
          <ac:graphicFrameMkLst>
            <pc:docMk/>
            <pc:sldMk cId="1002392581" sldId="573"/>
            <ac:graphicFrameMk id="2" creationId="{63809229-CC26-A1D1-4BCC-5399D1E15CCF}"/>
          </ac:graphicFrameMkLst>
        </pc:graphicFrameChg>
        <pc:picChg chg="add mod">
          <ac:chgData name="Paul Magne Eidhammer" userId="e3d4e6bb-f754-4b2e-bd11-72ddaaf5666f" providerId="ADAL" clId="{835BCC08-B0CB-4400-B3F8-7FFC689D382E}" dt="2025-11-28T12:08:48.393" v="362"/>
          <ac:picMkLst>
            <pc:docMk/>
            <pc:sldMk cId="1002392581" sldId="573"/>
            <ac:picMk id="5" creationId="{7EA5216E-94B4-FCAF-63F9-824689648992}"/>
          </ac:picMkLst>
        </pc:picChg>
        <pc:picChg chg="add mod">
          <ac:chgData name="Paul Magne Eidhammer" userId="e3d4e6bb-f754-4b2e-bd11-72ddaaf5666f" providerId="ADAL" clId="{835BCC08-B0CB-4400-B3F8-7FFC689D382E}" dt="2025-11-28T12:08:57.664" v="363"/>
          <ac:picMkLst>
            <pc:docMk/>
            <pc:sldMk cId="1002392581" sldId="573"/>
            <ac:picMk id="6" creationId="{399D2930-4FC8-41D9-3956-410E876964BC}"/>
          </ac:picMkLst>
        </pc:picChg>
        <pc:picChg chg="add mod">
          <ac:chgData name="Paul Magne Eidhammer" userId="e3d4e6bb-f754-4b2e-bd11-72ddaaf5666f" providerId="ADAL" clId="{835BCC08-B0CB-4400-B3F8-7FFC689D382E}" dt="2025-11-28T12:09:08.995" v="364"/>
          <ac:picMkLst>
            <pc:docMk/>
            <pc:sldMk cId="1002392581" sldId="573"/>
            <ac:picMk id="7" creationId="{53D40B75-3DCD-B5B0-D03B-A5143F9732C7}"/>
          </ac:picMkLst>
        </pc:picChg>
      </pc:sldChg>
      <pc:sldChg chg="addSp delSp modSp add mod">
        <pc:chgData name="Paul Magne Eidhammer" userId="e3d4e6bb-f754-4b2e-bd11-72ddaaf5666f" providerId="ADAL" clId="{835BCC08-B0CB-4400-B3F8-7FFC689D382E}" dt="2025-11-28T12:08:27.955" v="361"/>
        <pc:sldMkLst>
          <pc:docMk/>
          <pc:sldMk cId="282999001" sldId="574"/>
        </pc:sldMkLst>
        <pc:graphicFrameChg chg="add mod">
          <ac:chgData name="Paul Magne Eidhammer" userId="e3d4e6bb-f754-4b2e-bd11-72ddaaf5666f" providerId="ADAL" clId="{835BCC08-B0CB-4400-B3F8-7FFC689D382E}" dt="2025-11-27T12:52:48.467" v="324" actId="14100"/>
          <ac:graphicFrameMkLst>
            <pc:docMk/>
            <pc:sldMk cId="282999001" sldId="574"/>
            <ac:graphicFrameMk id="5" creationId="{A4C5EF27-0284-DAF4-96F2-D4307B033EE6}"/>
          </ac:graphicFrameMkLst>
        </pc:graphicFrameChg>
        <pc:picChg chg="add mod">
          <ac:chgData name="Paul Magne Eidhammer" userId="e3d4e6bb-f754-4b2e-bd11-72ddaaf5666f" providerId="ADAL" clId="{835BCC08-B0CB-4400-B3F8-7FFC689D382E}" dt="2025-11-28T12:08:16.305" v="360"/>
          <ac:picMkLst>
            <pc:docMk/>
            <pc:sldMk cId="282999001" sldId="574"/>
            <ac:picMk id="2" creationId="{56406B63-178A-10DA-AEB9-1EA688F1F279}"/>
          </ac:picMkLst>
        </pc:picChg>
        <pc:picChg chg="add mod">
          <ac:chgData name="Paul Magne Eidhammer" userId="e3d4e6bb-f754-4b2e-bd11-72ddaaf5666f" providerId="ADAL" clId="{835BCC08-B0CB-4400-B3F8-7FFC689D382E}" dt="2025-11-28T12:08:27.955" v="361"/>
          <ac:picMkLst>
            <pc:docMk/>
            <pc:sldMk cId="282999001" sldId="574"/>
            <ac:picMk id="6" creationId="{36800C35-E005-520A-C7F1-35347C7B89A2}"/>
          </ac:picMkLst>
        </pc:picChg>
      </pc:sldChg>
      <pc:sldChg chg="addSp delSp modSp add mod modClrScheme chgLayout">
        <pc:chgData name="Paul Magne Eidhammer" userId="e3d4e6bb-f754-4b2e-bd11-72ddaaf5666f" providerId="ADAL" clId="{835BCC08-B0CB-4400-B3F8-7FFC689D382E}" dt="2025-12-01T12:28:15.280" v="507" actId="1076"/>
        <pc:sldMkLst>
          <pc:docMk/>
          <pc:sldMk cId="3012466807" sldId="577"/>
        </pc:sldMkLst>
        <pc:spChg chg="add mod">
          <ac:chgData name="Paul Magne Eidhammer" userId="e3d4e6bb-f754-4b2e-bd11-72ddaaf5666f" providerId="ADAL" clId="{835BCC08-B0CB-4400-B3F8-7FFC689D382E}" dt="2025-12-01T12:28:15.280" v="507" actId="1076"/>
          <ac:spMkLst>
            <pc:docMk/>
            <pc:sldMk cId="3012466807" sldId="577"/>
            <ac:spMk id="2" creationId="{252034EB-FF4F-3AED-EB6A-AEFD20118491}"/>
          </ac:spMkLst>
        </pc:spChg>
        <pc:spChg chg="mod">
          <ac:chgData name="Paul Magne Eidhammer" userId="e3d4e6bb-f754-4b2e-bd11-72ddaaf5666f" providerId="ADAL" clId="{835BCC08-B0CB-4400-B3F8-7FFC689D382E}" dt="2025-11-28T12:17:46.135" v="471" actId="1076"/>
          <ac:spMkLst>
            <pc:docMk/>
            <pc:sldMk cId="3012466807" sldId="577"/>
            <ac:spMk id="4" creationId="{BBC18027-B26E-8529-582E-A9D1A8CEAC43}"/>
          </ac:spMkLst>
        </pc:spChg>
        <pc:spChg chg="mod">
          <ac:chgData name="Paul Magne Eidhammer" userId="e3d4e6bb-f754-4b2e-bd11-72ddaaf5666f" providerId="ADAL" clId="{835BCC08-B0CB-4400-B3F8-7FFC689D382E}" dt="2025-11-28T12:00:33.706" v="354" actId="6549"/>
          <ac:spMkLst>
            <pc:docMk/>
            <pc:sldMk cId="3012466807" sldId="577"/>
            <ac:spMk id="5" creationId="{E917ED90-2B9C-F9DC-9D3B-A5B4710B40CD}"/>
          </ac:spMkLst>
        </pc:spChg>
        <pc:spChg chg="add mod ord">
          <ac:chgData name="Paul Magne Eidhammer" userId="e3d4e6bb-f754-4b2e-bd11-72ddaaf5666f" providerId="ADAL" clId="{835BCC08-B0CB-4400-B3F8-7FFC689D382E}" dt="2025-11-28T12:00:11.140" v="348" actId="1076"/>
          <ac:spMkLst>
            <pc:docMk/>
            <pc:sldMk cId="3012466807" sldId="577"/>
            <ac:spMk id="13" creationId="{0D0AC1EE-4ACE-16DA-0D4C-8A3939DCB1EA}"/>
          </ac:spMkLst>
        </pc:spChg>
        <pc:spChg chg="add mod">
          <ac:chgData name="Paul Magne Eidhammer" userId="e3d4e6bb-f754-4b2e-bd11-72ddaaf5666f" providerId="ADAL" clId="{835BCC08-B0CB-4400-B3F8-7FFC689D382E}" dt="2025-11-28T12:00:13.772" v="349" actId="1076"/>
          <ac:spMkLst>
            <pc:docMk/>
            <pc:sldMk cId="3012466807" sldId="577"/>
            <ac:spMk id="14" creationId="{98015EA1-2436-6DCF-35B9-C2579EEEF18F}"/>
          </ac:spMkLst>
        </pc:spChg>
        <pc:graphicFrameChg chg="add mod">
          <ac:chgData name="Paul Magne Eidhammer" userId="e3d4e6bb-f754-4b2e-bd11-72ddaaf5666f" providerId="ADAL" clId="{835BCC08-B0CB-4400-B3F8-7FFC689D382E}" dt="2025-12-01T12:27:37.020" v="501" actId="1076"/>
          <ac:graphicFrameMkLst>
            <pc:docMk/>
            <pc:sldMk cId="3012466807" sldId="577"/>
            <ac:graphicFrameMk id="15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Median%20bruttoinntekt%202015%20og%20202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Personer1!$U$56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Personer1!$V$55:$AG$55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Personer1!$V$56:$AG$56</c:f>
              <c:numCache>
                <c:formatCode>General</c:formatCode>
                <c:ptCount val="12"/>
                <c:pt idx="0">
                  <c:v>7898</c:v>
                </c:pt>
                <c:pt idx="1">
                  <c:v>7876</c:v>
                </c:pt>
                <c:pt idx="2">
                  <c:v>7852</c:v>
                </c:pt>
                <c:pt idx="3">
                  <c:v>7770</c:v>
                </c:pt>
                <c:pt idx="4">
                  <c:v>7784</c:v>
                </c:pt>
                <c:pt idx="5">
                  <c:v>7725</c:v>
                </c:pt>
                <c:pt idx="6">
                  <c:v>7732</c:v>
                </c:pt>
                <c:pt idx="7">
                  <c:v>7765</c:v>
                </c:pt>
                <c:pt idx="8">
                  <c:v>7756</c:v>
                </c:pt>
                <c:pt idx="9">
                  <c:v>7743</c:v>
                </c:pt>
                <c:pt idx="10">
                  <c:v>7526</c:v>
                </c:pt>
                <c:pt idx="11">
                  <c:v>7502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0-4A69-8283-A0171E370627}"/>
            </c:ext>
          </c:extLst>
        </c:ser>
        <c:ser>
          <c:idx val="1"/>
          <c:order val="1"/>
          <c:tx>
            <c:strRef>
              <c:f>Personer1!$U$57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Personer1!$V$55:$AG$55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Personer1!$V$57:$AG$57</c:f>
              <c:numCache>
                <c:formatCode>General</c:formatCode>
                <c:ptCount val="12"/>
                <c:pt idx="0">
                  <c:v>841</c:v>
                </c:pt>
                <c:pt idx="1">
                  <c:v>981</c:v>
                </c:pt>
                <c:pt idx="2">
                  <c:v>1121</c:v>
                </c:pt>
                <c:pt idx="3">
                  <c:v>1250</c:v>
                </c:pt>
                <c:pt idx="4">
                  <c:v>1300</c:v>
                </c:pt>
                <c:pt idx="5">
                  <c:v>1395</c:v>
                </c:pt>
                <c:pt idx="6">
                  <c:v>1468</c:v>
                </c:pt>
                <c:pt idx="7">
                  <c:v>1547</c:v>
                </c:pt>
                <c:pt idx="8">
                  <c:v>1589</c:v>
                </c:pt>
                <c:pt idx="9">
                  <c:v>1640</c:v>
                </c:pt>
                <c:pt idx="10">
                  <c:v>1831</c:v>
                </c:pt>
                <c:pt idx="11">
                  <c:v>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0-4A69-8283-A0171E370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6686480"/>
        <c:axId val="1956684080"/>
      </c:barChart>
      <c:catAx>
        <c:axId val="19566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6684080"/>
        <c:crosses val="autoZero"/>
        <c:auto val="1"/>
        <c:lblAlgn val="ctr"/>
        <c:lblOffset val="100"/>
        <c:noMultiLvlLbl val="0"/>
      </c:catAx>
      <c:valAx>
        <c:axId val="195668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66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Tal personar i yrkesaktiv alder (20-64 år) per eldre over 65 år</a:t>
            </a:r>
          </a:p>
        </c:rich>
      </c:tx>
      <c:layout>
        <c:manualLayout>
          <c:xMode val="edge"/>
          <c:yMode val="edge"/>
          <c:x val="0.12125664675230141"/>
          <c:y val="3.5329751769688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'Ark1'!$AM$56:$BR$56</c:f>
              <c:numCache>
                <c:formatCode>General</c:formatCode>
                <c:ptCount val="3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</c:numCache>
            </c:numRef>
          </c:cat>
          <c:val>
            <c:numRef>
              <c:f>'Ark1'!$AM$57:$BR$57</c:f>
              <c:numCache>
                <c:formatCode>0.0</c:formatCode>
                <c:ptCount val="32"/>
                <c:pt idx="0">
                  <c:v>3.1800916830386377</c:v>
                </c:pt>
                <c:pt idx="1">
                  <c:v>3.125810635538262</c:v>
                </c:pt>
                <c:pt idx="2">
                  <c:v>3.1021992238033635</c:v>
                </c:pt>
                <c:pt idx="3">
                  <c:v>3.1368078175895766</c:v>
                </c:pt>
                <c:pt idx="4">
                  <c:v>3.1639662994167206</c:v>
                </c:pt>
                <c:pt idx="5">
                  <c:v>3.1632522407170294</c:v>
                </c:pt>
                <c:pt idx="6">
                  <c:v>3.1798606713109563</c:v>
                </c:pt>
                <c:pt idx="7">
                  <c:v>3.1627329192546583</c:v>
                </c:pt>
                <c:pt idx="8">
                  <c:v>3.0869300911854105</c:v>
                </c:pt>
                <c:pt idx="9">
                  <c:v>2.99822695035461</c:v>
                </c:pt>
                <c:pt idx="10">
                  <c:v>2.9982445874780574</c:v>
                </c:pt>
                <c:pt idx="11">
                  <c:v>2.9597932222860424</c:v>
                </c:pt>
                <c:pt idx="12">
                  <c:v>2.9542889390519189</c:v>
                </c:pt>
                <c:pt idx="13">
                  <c:v>2.8376906318082789</c:v>
                </c:pt>
                <c:pt idx="14">
                  <c:v>2.7826318593500265</c:v>
                </c:pt>
                <c:pt idx="15">
                  <c:v>2.397925506836398</c:v>
                </c:pt>
                <c:pt idx="16">
                  <c:v>2.3445107946715664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CA-40EE-AC64-8C3CB459BC00}"/>
            </c:ext>
          </c:extLst>
        </c:ser>
        <c:ser>
          <c:idx val="1"/>
          <c:order val="1"/>
          <c:spPr>
            <a:ln w="2857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'Ark1'!$AM$56:$BR$56</c:f>
              <c:numCache>
                <c:formatCode>General</c:formatCode>
                <c:ptCount val="3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</c:numCache>
            </c:numRef>
          </c:cat>
          <c:val>
            <c:numRef>
              <c:f>'Ark1'!$AM$58:$BR$58</c:f>
              <c:numCache>
                <c:formatCode>General</c:formatCode>
                <c:ptCount val="32"/>
                <c:pt idx="16" formatCode="0.0">
                  <c:v>2.3445107946715664</c:v>
                </c:pt>
                <c:pt idx="17" formatCode="0.0">
                  <c:v>2.3063268092853892</c:v>
                </c:pt>
                <c:pt idx="18" formatCode="0.0">
                  <c:v>2.2838506522717048</c:v>
                </c:pt>
                <c:pt idx="19" formatCode="0.0">
                  <c:v>2.2423706324635115</c:v>
                </c:pt>
                <c:pt idx="20" formatCode="0.0">
                  <c:v>2.2166885102664917</c:v>
                </c:pt>
                <c:pt idx="21" formatCode="0.0">
                  <c:v>2.1954270923209664</c:v>
                </c:pt>
                <c:pt idx="22" formatCode="0.0">
                  <c:v>2.1294117647058823</c:v>
                </c:pt>
                <c:pt idx="23" formatCode="0.0">
                  <c:v>2.1161532056619485</c:v>
                </c:pt>
                <c:pt idx="24" formatCode="0.0">
                  <c:v>2.069302894415002</c:v>
                </c:pt>
                <c:pt idx="25" formatCode="0.0">
                  <c:v>2.0467365028203064</c:v>
                </c:pt>
                <c:pt idx="26" formatCode="0.0">
                  <c:v>2.027944111776447</c:v>
                </c:pt>
                <c:pt idx="27" formatCode="0.0">
                  <c:v>1.9804381846635368</c:v>
                </c:pt>
                <c:pt idx="28" formatCode="0.0">
                  <c:v>1.9601855431001161</c:v>
                </c:pt>
                <c:pt idx="29" formatCode="0.0">
                  <c:v>1.9168564920273348</c:v>
                </c:pt>
                <c:pt idx="30" formatCode="0.0">
                  <c:v>1.8824410333208537</c:v>
                </c:pt>
                <c:pt idx="31" formatCode="0.0">
                  <c:v>1.862555720653789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CA-40EE-AC64-8C3CB459B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187279"/>
        <c:axId val="556186319"/>
      </c:lineChart>
      <c:catAx>
        <c:axId val="55618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6186319"/>
        <c:crosses val="autoZero"/>
        <c:auto val="1"/>
        <c:lblAlgn val="ctr"/>
        <c:lblOffset val="100"/>
        <c:noMultiLvlLbl val="0"/>
      </c:catAx>
      <c:valAx>
        <c:axId val="55618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2025554302893648E-2"/>
              <c:y val="0.462676415263418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618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4-453F-B9A1-72FD9A66795B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4-453F-B9A1-72FD9A6679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Personer!$B$32:$AE$32</c:f>
              <c:numCache>
                <c:formatCode>0</c:formatCode>
                <c:ptCount val="30"/>
                <c:pt idx="0">
                  <c:v>828</c:v>
                </c:pt>
                <c:pt idx="1">
                  <c:v>989</c:v>
                </c:pt>
                <c:pt idx="2">
                  <c:v>0</c:v>
                </c:pt>
                <c:pt idx="3">
                  <c:v>0</c:v>
                </c:pt>
                <c:pt idx="4">
                  <c:v>1075</c:v>
                </c:pt>
                <c:pt idx="5">
                  <c:v>62</c:v>
                </c:pt>
                <c:pt idx="6">
                  <c:v>83</c:v>
                </c:pt>
                <c:pt idx="7">
                  <c:v>0</c:v>
                </c:pt>
                <c:pt idx="8">
                  <c:v>0</c:v>
                </c:pt>
                <c:pt idx="9">
                  <c:v>95</c:v>
                </c:pt>
                <c:pt idx="10">
                  <c:v>237</c:v>
                </c:pt>
                <c:pt idx="11">
                  <c:v>314</c:v>
                </c:pt>
                <c:pt idx="12">
                  <c:v>0</c:v>
                </c:pt>
                <c:pt idx="13">
                  <c:v>0</c:v>
                </c:pt>
                <c:pt idx="14">
                  <c:v>316</c:v>
                </c:pt>
                <c:pt idx="15">
                  <c:v>4</c:v>
                </c:pt>
                <c:pt idx="16">
                  <c:v>9</c:v>
                </c:pt>
                <c:pt idx="17">
                  <c:v>0</c:v>
                </c:pt>
                <c:pt idx="18">
                  <c:v>0</c:v>
                </c:pt>
                <c:pt idx="19">
                  <c:v>11</c:v>
                </c:pt>
                <c:pt idx="20">
                  <c:v>24</c:v>
                </c:pt>
                <c:pt idx="21">
                  <c:v>20</c:v>
                </c:pt>
                <c:pt idx="22">
                  <c:v>0</c:v>
                </c:pt>
                <c:pt idx="23">
                  <c:v>0</c:v>
                </c:pt>
                <c:pt idx="24">
                  <c:v>37</c:v>
                </c:pt>
                <c:pt idx="25">
                  <c:v>3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B-41D4-8227-945017AF1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Litauen</c:v>
                </c:pt>
                <c:pt idx="2">
                  <c:v>Ukraina</c:v>
                </c:pt>
                <c:pt idx="3">
                  <c:v>Tyskland</c:v>
                </c:pt>
                <c:pt idx="4">
                  <c:v>Syria</c:v>
                </c:pt>
                <c:pt idx="5">
                  <c:v>Thailand</c:v>
                </c:pt>
                <c:pt idx="6">
                  <c:v>Romania</c:v>
                </c:pt>
                <c:pt idx="7">
                  <c:v>Bosnia-Hercegovina</c:v>
                </c:pt>
                <c:pt idx="8">
                  <c:v>Filippinene</c:v>
                </c:pt>
                <c:pt idx="9">
                  <c:v>Sri Lanka</c:v>
                </c:pt>
                <c:pt idx="10">
                  <c:v>Eritrea</c:v>
                </c:pt>
                <c:pt idx="11">
                  <c:v>Latvia</c:v>
                </c:pt>
                <c:pt idx="12">
                  <c:v>Sverige</c:v>
                </c:pt>
                <c:pt idx="13">
                  <c:v>Russland</c:v>
                </c:pt>
                <c:pt idx="14">
                  <c:v>Nederland</c:v>
                </c:pt>
              </c:strCache>
            </c:strRef>
          </c:cat>
          <c:val>
            <c:numRef>
              <c:f>Personer1!$AB$4:$AB$18</c:f>
              <c:numCache>
                <c:formatCode>0</c:formatCode>
                <c:ptCount val="15"/>
                <c:pt idx="0">
                  <c:v>474</c:v>
                </c:pt>
                <c:pt idx="1">
                  <c:v>133</c:v>
                </c:pt>
                <c:pt idx="2">
                  <c:v>100</c:v>
                </c:pt>
                <c:pt idx="3">
                  <c:v>73</c:v>
                </c:pt>
                <c:pt idx="4">
                  <c:v>68</c:v>
                </c:pt>
                <c:pt idx="5">
                  <c:v>67</c:v>
                </c:pt>
                <c:pt idx="6">
                  <c:v>62</c:v>
                </c:pt>
                <c:pt idx="7">
                  <c:v>60</c:v>
                </c:pt>
                <c:pt idx="8">
                  <c:v>53</c:v>
                </c:pt>
                <c:pt idx="9">
                  <c:v>44</c:v>
                </c:pt>
                <c:pt idx="10">
                  <c:v>38</c:v>
                </c:pt>
                <c:pt idx="11">
                  <c:v>35</c:v>
                </c:pt>
                <c:pt idx="12">
                  <c:v>25</c:v>
                </c:pt>
                <c:pt idx="13">
                  <c:v>23</c:v>
                </c:pt>
                <c:pt idx="1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1-4E9C-9498-A122882BD1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D-48CE-A162-46A469DF2ACC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D-48CE-A162-46A469DF2ACC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D-48CE-A162-46A469DF2A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3708916455523631"/>
          <c:y val="1.3143235260769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'Ark1'!$AX$108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'Ark1'!$AY$107:$CN$107</c:f>
              <c:numCache>
                <c:formatCode>General</c:formatCode>
                <c:ptCount val="4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</c:numCache>
            </c:numRef>
          </c:cat>
          <c:val>
            <c:numRef>
              <c:f>'Ark1'!$AY$108:$CN$108</c:f>
              <c:numCache>
                <c:formatCode>0.0</c:formatCode>
                <c:ptCount val="42"/>
                <c:pt idx="0">
                  <c:v>82.219061166429583</c:v>
                </c:pt>
                <c:pt idx="1">
                  <c:v>81.967213114754102</c:v>
                </c:pt>
                <c:pt idx="2">
                  <c:v>79.320531757754793</c:v>
                </c:pt>
                <c:pt idx="3">
                  <c:v>82.111436950146626</c:v>
                </c:pt>
                <c:pt idx="4">
                  <c:v>83.206106870229007</c:v>
                </c:pt>
                <c:pt idx="5">
                  <c:v>82.464454976303315</c:v>
                </c:pt>
                <c:pt idx="6">
                  <c:v>86.16144975288303</c:v>
                </c:pt>
                <c:pt idx="7">
                  <c:v>87.478559176672391</c:v>
                </c:pt>
                <c:pt idx="8">
                  <c:v>90.701754385964918</c:v>
                </c:pt>
                <c:pt idx="9">
                  <c:v>90.450450450450447</c:v>
                </c:pt>
                <c:pt idx="10">
                  <c:v>89.49343339587243</c:v>
                </c:pt>
                <c:pt idx="11">
                  <c:v>89.333333333333329</c:v>
                </c:pt>
                <c:pt idx="12">
                  <c:v>88.560157790927022</c:v>
                </c:pt>
                <c:pt idx="13">
                  <c:v>85.943775100401609</c:v>
                </c:pt>
                <c:pt idx="14">
                  <c:v>89.002036659877803</c:v>
                </c:pt>
                <c:pt idx="15">
                  <c:v>87.620889748549331</c:v>
                </c:pt>
                <c:pt idx="16">
                  <c:v>89.661654135338338</c:v>
                </c:pt>
                <c:pt idx="17">
                  <c:v>90.976058931860038</c:v>
                </c:pt>
                <c:pt idx="18">
                  <c:v>87.827715355805253</c:v>
                </c:pt>
                <c:pt idx="19">
                  <c:v>91.221374045801525</c:v>
                </c:pt>
                <c:pt idx="20">
                  <c:v>87.640449438202253</c:v>
                </c:pt>
                <c:pt idx="21">
                  <c:v>87.689393939393938</c:v>
                </c:pt>
                <c:pt idx="22">
                  <c:v>88.06509945750453</c:v>
                </c:pt>
                <c:pt idx="23">
                  <c:v>84.629294755877041</c:v>
                </c:pt>
                <c:pt idx="24">
                  <c:v>83.068783068783063</c:v>
                </c:pt>
                <c:pt idx="25">
                  <c:v>80.566037735849065</c:v>
                </c:pt>
                <c:pt idx="26">
                  <c:v>89.019607843137251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F7-4FBA-8F9F-C76EA2B647F2}"/>
            </c:ext>
          </c:extLst>
        </c:ser>
        <c:ser>
          <c:idx val="1"/>
          <c:order val="1"/>
          <c:tx>
            <c:strRef>
              <c:f>'Ark1'!$AX$109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'Ark1'!$AY$107:$CN$107</c:f>
              <c:numCache>
                <c:formatCode>General</c:formatCode>
                <c:ptCount val="4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</c:numCache>
            </c:numRef>
          </c:cat>
          <c:val>
            <c:numRef>
              <c:f>'Ark1'!$AY$109:$CN$109</c:f>
              <c:numCache>
                <c:formatCode>General</c:formatCode>
                <c:ptCount val="42"/>
                <c:pt idx="26" formatCode="0.0">
                  <c:v>89.019607843137251</c:v>
                </c:pt>
                <c:pt idx="27" formatCode="0.0">
                  <c:v>94.534412955465584</c:v>
                </c:pt>
                <c:pt idx="28" formatCode="0.0">
                  <c:v>93.612774451097806</c:v>
                </c:pt>
                <c:pt idx="29" formatCode="0.0">
                  <c:v>92.900608519269781</c:v>
                </c:pt>
                <c:pt idx="30" formatCode="0.0">
                  <c:v>92.555331991951704</c:v>
                </c:pt>
                <c:pt idx="31" formatCode="0.0">
                  <c:v>92.900608519269781</c:v>
                </c:pt>
                <c:pt idx="32" formatCode="0.0">
                  <c:v>90.707070707070699</c:v>
                </c:pt>
                <c:pt idx="33" formatCode="0.0">
                  <c:v>88.446215139442231</c:v>
                </c:pt>
                <c:pt idx="34" formatCode="0.0">
                  <c:v>89.26441351888667</c:v>
                </c:pt>
                <c:pt idx="35" formatCode="0.0">
                  <c:v>88.316831683168317</c:v>
                </c:pt>
                <c:pt idx="36" formatCode="0.0">
                  <c:v>85.573122529644266</c:v>
                </c:pt>
                <c:pt idx="37" formatCode="0.0">
                  <c:v>85.770750988142296</c:v>
                </c:pt>
                <c:pt idx="38" formatCode="0.0">
                  <c:v>85.18518518518519</c:v>
                </c:pt>
                <c:pt idx="39" formatCode="0.0">
                  <c:v>83.463035019455262</c:v>
                </c:pt>
                <c:pt idx="40" formatCode="0.0">
                  <c:v>82.2265625</c:v>
                </c:pt>
                <c:pt idx="41" formatCode="0.0">
                  <c:v>81.150793650793645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F7-4FBA-8F9F-C76EA2B647F2}"/>
            </c:ext>
          </c:extLst>
        </c:ser>
        <c:ser>
          <c:idx val="2"/>
          <c:order val="2"/>
          <c:tx>
            <c:strRef>
              <c:f>'Ark1'!$AX$110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'Ark1'!$AY$107:$CN$107</c:f>
              <c:numCache>
                <c:formatCode>General</c:formatCode>
                <c:ptCount val="4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</c:numCache>
            </c:numRef>
          </c:cat>
          <c:val>
            <c:numRef>
              <c:f>'Ark1'!$AY$110:$CN$110</c:f>
              <c:numCache>
                <c:formatCode>0.0</c:formatCode>
                <c:ptCount val="42"/>
                <c:pt idx="0">
                  <c:v>82.828282828282823</c:v>
                </c:pt>
                <c:pt idx="1">
                  <c:v>82.630691399662737</c:v>
                </c:pt>
                <c:pt idx="2">
                  <c:v>84.391080617495717</c:v>
                </c:pt>
                <c:pt idx="3">
                  <c:v>82.971619365609357</c:v>
                </c:pt>
                <c:pt idx="4">
                  <c:v>82.875605815831989</c:v>
                </c:pt>
                <c:pt idx="5">
                  <c:v>84.991843393148443</c:v>
                </c:pt>
                <c:pt idx="6">
                  <c:v>83.226837060702877</c:v>
                </c:pt>
                <c:pt idx="7">
                  <c:v>83.306836248012715</c:v>
                </c:pt>
                <c:pt idx="8">
                  <c:v>82.938388625592424</c:v>
                </c:pt>
                <c:pt idx="9">
                  <c:v>89.63815789473685</c:v>
                </c:pt>
                <c:pt idx="10">
                  <c:v>90.365448504983391</c:v>
                </c:pt>
                <c:pt idx="11">
                  <c:v>94.086021505376351</c:v>
                </c:pt>
                <c:pt idx="12">
                  <c:v>91.288566243194197</c:v>
                </c:pt>
                <c:pt idx="13">
                  <c:v>92.210144927536234</c:v>
                </c:pt>
                <c:pt idx="14">
                  <c:v>87.868284228769497</c:v>
                </c:pt>
                <c:pt idx="15">
                  <c:v>85.591766723842198</c:v>
                </c:pt>
                <c:pt idx="16">
                  <c:v>87.826086956521749</c:v>
                </c:pt>
                <c:pt idx="17">
                  <c:v>86.130136986301366</c:v>
                </c:pt>
                <c:pt idx="18">
                  <c:v>87.074829931972786</c:v>
                </c:pt>
                <c:pt idx="19">
                  <c:v>85.178875638841561</c:v>
                </c:pt>
                <c:pt idx="20">
                  <c:v>86.212624584717616</c:v>
                </c:pt>
                <c:pt idx="21">
                  <c:v>91.21621621621621</c:v>
                </c:pt>
                <c:pt idx="22">
                  <c:v>96.545768566493948</c:v>
                </c:pt>
                <c:pt idx="23">
                  <c:v>95.711835334476845</c:v>
                </c:pt>
                <c:pt idx="24">
                  <c:v>100.6980802792321</c:v>
                </c:pt>
                <c:pt idx="25">
                  <c:v>91.504424778761063</c:v>
                </c:pt>
                <c:pt idx="26">
                  <c:v>86.308492201039869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F7-4FBA-8F9F-C76EA2B647F2}"/>
            </c:ext>
          </c:extLst>
        </c:ser>
        <c:ser>
          <c:idx val="3"/>
          <c:order val="3"/>
          <c:tx>
            <c:strRef>
              <c:f>'Ark1'!$AX$111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'Ark1'!$AY$107:$CN$107</c:f>
              <c:numCache>
                <c:formatCode>General</c:formatCode>
                <c:ptCount val="4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</c:numCache>
            </c:numRef>
          </c:cat>
          <c:val>
            <c:numRef>
              <c:f>'Ark1'!$AY$111:$CN$111</c:f>
              <c:numCache>
                <c:formatCode>General</c:formatCode>
                <c:ptCount val="42"/>
                <c:pt idx="26" formatCode="0.0">
                  <c:v>86.308492201039869</c:v>
                </c:pt>
                <c:pt idx="27" formatCode="0.0">
                  <c:v>85.18518518518519</c:v>
                </c:pt>
                <c:pt idx="28" formatCode="0.0">
                  <c:v>83.391608391608401</c:v>
                </c:pt>
                <c:pt idx="29" formatCode="0.0">
                  <c:v>80.101180438448566</c:v>
                </c:pt>
                <c:pt idx="30" formatCode="0.0">
                  <c:v>77.64705882352942</c:v>
                </c:pt>
                <c:pt idx="31" formatCode="0.0">
                  <c:v>80.508474576271183</c:v>
                </c:pt>
                <c:pt idx="32" formatCode="0.0">
                  <c:v>81.787521079258013</c:v>
                </c:pt>
                <c:pt idx="33" formatCode="0.0">
                  <c:v>83.645655877342421</c:v>
                </c:pt>
                <c:pt idx="34" formatCode="0.0">
                  <c:v>84.121621621621628</c:v>
                </c:pt>
                <c:pt idx="35" formatCode="0.0">
                  <c:v>86.082474226804123</c:v>
                </c:pt>
                <c:pt idx="36" formatCode="0.0">
                  <c:v>88.695652173913047</c:v>
                </c:pt>
                <c:pt idx="37" formatCode="0.0">
                  <c:v>92.021276595744681</c:v>
                </c:pt>
                <c:pt idx="38" formatCode="0.0">
                  <c:v>90.845070422535215</c:v>
                </c:pt>
                <c:pt idx="39" formatCode="0.0">
                  <c:v>90.619469026548671</c:v>
                </c:pt>
                <c:pt idx="40" formatCode="0.0">
                  <c:v>90.652557319223988</c:v>
                </c:pt>
                <c:pt idx="41" formatCode="0.0">
                  <c:v>90.780141843971634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F7-4FBA-8F9F-C76EA2B64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52000"/>
        <c:axId val="296753440"/>
      </c:lineChart>
      <c:catAx>
        <c:axId val="2967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6753440"/>
        <c:crosses val="autoZero"/>
        <c:auto val="1"/>
        <c:lblAlgn val="ctr"/>
        <c:lblOffset val="100"/>
        <c:noMultiLvlLbl val="0"/>
      </c:catAx>
      <c:valAx>
        <c:axId val="29675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</a:t>
                </a:r>
                <a:r>
                  <a:rPr lang="nb-NO" sz="1100" baseline="0"/>
                  <a:t> per 100 menn</a:t>
                </a:r>
                <a:endParaRPr lang="nb-NO" sz="11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67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3-4AA4-81D7-5827D7D2DF18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3-4AA4-81D7-5827D7D2DF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Haram,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'80-I'!$M$8</c:f>
              <c:strCache>
                <c:ptCount val="1"/>
                <c:pt idx="0">
                  <c:v>Haram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'80-I'!$L$9:$L$23</c:f>
              <c:strCache>
                <c:ptCount val="15"/>
                <c:pt idx="0">
                  <c:v>Ålesund</c:v>
                </c:pt>
                <c:pt idx="1">
                  <c:v>Vestnes</c:v>
                </c:pt>
                <c:pt idx="2">
                  <c:v>Giske</c:v>
                </c:pt>
                <c:pt idx="3">
                  <c:v>Sula</c:v>
                </c:pt>
                <c:pt idx="4">
                  <c:v>Molde</c:v>
                </c:pt>
                <c:pt idx="5">
                  <c:v>Ulstein</c:v>
                </c:pt>
                <c:pt idx="6">
                  <c:v>Sykkylven</c:v>
                </c:pt>
                <c:pt idx="7">
                  <c:v>Oslo</c:v>
                </c:pt>
                <c:pt idx="8">
                  <c:v>Bergen</c:v>
                </c:pt>
                <c:pt idx="9">
                  <c:v>Ørsta</c:v>
                </c:pt>
                <c:pt idx="10">
                  <c:v>Fjord</c:v>
                </c:pt>
                <c:pt idx="11">
                  <c:v>Hustadvika</c:v>
                </c:pt>
                <c:pt idx="12">
                  <c:v>Aukra</c:v>
                </c:pt>
                <c:pt idx="13">
                  <c:v>Sande</c:v>
                </c:pt>
                <c:pt idx="14">
                  <c:v>Hareid</c:v>
                </c:pt>
              </c:strCache>
            </c:strRef>
          </c:cat>
          <c:val>
            <c:numRef>
              <c:f>'80-I'!$M$9:$M$23</c:f>
              <c:numCache>
                <c:formatCode>General</c:formatCode>
                <c:ptCount val="15"/>
                <c:pt idx="0">
                  <c:v>-1234</c:v>
                </c:pt>
                <c:pt idx="1">
                  <c:v>-44</c:v>
                </c:pt>
                <c:pt idx="2">
                  <c:v>-20</c:v>
                </c:pt>
                <c:pt idx="3">
                  <c:v>-30</c:v>
                </c:pt>
                <c:pt idx="4">
                  <c:v>-45</c:v>
                </c:pt>
                <c:pt idx="5">
                  <c:v>-19</c:v>
                </c:pt>
                <c:pt idx="6">
                  <c:v>-6</c:v>
                </c:pt>
                <c:pt idx="7">
                  <c:v>-44</c:v>
                </c:pt>
                <c:pt idx="8">
                  <c:v>-38</c:v>
                </c:pt>
                <c:pt idx="9">
                  <c:v>-9</c:v>
                </c:pt>
                <c:pt idx="10">
                  <c:v>-17</c:v>
                </c:pt>
                <c:pt idx="11">
                  <c:v>-2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F-4A36-B533-E6E269DA5560}"/>
            </c:ext>
          </c:extLst>
        </c:ser>
        <c:ser>
          <c:idx val="1"/>
          <c:order val="1"/>
          <c:tx>
            <c:strRef>
              <c:f>'80-I'!$N$8</c:f>
              <c:strCache>
                <c:ptCount val="1"/>
                <c:pt idx="0">
                  <c:v>Haram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'80-I'!$L$9:$L$23</c:f>
              <c:strCache>
                <c:ptCount val="15"/>
                <c:pt idx="0">
                  <c:v>Ålesund</c:v>
                </c:pt>
                <c:pt idx="1">
                  <c:v>Vestnes</c:v>
                </c:pt>
                <c:pt idx="2">
                  <c:v>Giske</c:v>
                </c:pt>
                <c:pt idx="3">
                  <c:v>Sula</c:v>
                </c:pt>
                <c:pt idx="4">
                  <c:v>Molde</c:v>
                </c:pt>
                <c:pt idx="5">
                  <c:v>Ulstein</c:v>
                </c:pt>
                <c:pt idx="6">
                  <c:v>Sykkylven</c:v>
                </c:pt>
                <c:pt idx="7">
                  <c:v>Oslo</c:v>
                </c:pt>
                <c:pt idx="8">
                  <c:v>Bergen</c:v>
                </c:pt>
                <c:pt idx="9">
                  <c:v>Ørsta</c:v>
                </c:pt>
                <c:pt idx="10">
                  <c:v>Fjord</c:v>
                </c:pt>
                <c:pt idx="11">
                  <c:v>Hustadvika</c:v>
                </c:pt>
                <c:pt idx="12">
                  <c:v>Aukra</c:v>
                </c:pt>
                <c:pt idx="13">
                  <c:v>Sande</c:v>
                </c:pt>
                <c:pt idx="14">
                  <c:v>Hareid</c:v>
                </c:pt>
              </c:strCache>
            </c:strRef>
          </c:cat>
          <c:val>
            <c:numRef>
              <c:f>'80-I'!$N$9:$N$23</c:f>
              <c:numCache>
                <c:formatCode>General</c:formatCode>
                <c:ptCount val="15"/>
                <c:pt idx="0">
                  <c:v>801</c:v>
                </c:pt>
                <c:pt idx="1">
                  <c:v>91</c:v>
                </c:pt>
                <c:pt idx="2">
                  <c:v>54</c:v>
                </c:pt>
                <c:pt idx="3">
                  <c:v>40</c:v>
                </c:pt>
                <c:pt idx="4">
                  <c:v>36</c:v>
                </c:pt>
                <c:pt idx="5">
                  <c:v>18</c:v>
                </c:pt>
                <c:pt idx="6">
                  <c:v>17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9</c:v>
                </c:pt>
                <c:pt idx="13">
                  <c:v>7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F-4A36-B533-E6E269DA5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Haram,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'80-U'!$M$8</c:f>
              <c:strCache>
                <c:ptCount val="1"/>
                <c:pt idx="0">
                  <c:v>Haram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'80-U'!$L$9:$L$23</c:f>
              <c:strCache>
                <c:ptCount val="15"/>
                <c:pt idx="0">
                  <c:v>Ålesund</c:v>
                </c:pt>
                <c:pt idx="1">
                  <c:v>Molde</c:v>
                </c:pt>
                <c:pt idx="2">
                  <c:v>Oslo</c:v>
                </c:pt>
                <c:pt idx="3">
                  <c:v>Vestnes</c:v>
                </c:pt>
                <c:pt idx="4">
                  <c:v>Bergen</c:v>
                </c:pt>
                <c:pt idx="5">
                  <c:v>Sula</c:v>
                </c:pt>
                <c:pt idx="6">
                  <c:v>Trondheim</c:v>
                </c:pt>
                <c:pt idx="7">
                  <c:v>Giske</c:v>
                </c:pt>
                <c:pt idx="8">
                  <c:v>Ulstein</c:v>
                </c:pt>
                <c:pt idx="9">
                  <c:v>Fjord</c:v>
                </c:pt>
                <c:pt idx="10">
                  <c:v>Herøy</c:v>
                </c:pt>
                <c:pt idx="11">
                  <c:v>Stavanger</c:v>
                </c:pt>
                <c:pt idx="12">
                  <c:v>Tjeldsund</c:v>
                </c:pt>
                <c:pt idx="13">
                  <c:v>Volda</c:v>
                </c:pt>
                <c:pt idx="14">
                  <c:v>Ørsta</c:v>
                </c:pt>
              </c:strCache>
            </c:strRef>
          </c:cat>
          <c:val>
            <c:numRef>
              <c:f>'80-U'!$M$9:$M$23</c:f>
              <c:numCache>
                <c:formatCode>General</c:formatCode>
                <c:ptCount val="15"/>
                <c:pt idx="0">
                  <c:v>-1234</c:v>
                </c:pt>
                <c:pt idx="1">
                  <c:v>-45</c:v>
                </c:pt>
                <c:pt idx="2">
                  <c:v>-44</c:v>
                </c:pt>
                <c:pt idx="3">
                  <c:v>-44</c:v>
                </c:pt>
                <c:pt idx="4">
                  <c:v>-38</c:v>
                </c:pt>
                <c:pt idx="5">
                  <c:v>-30</c:v>
                </c:pt>
                <c:pt idx="6">
                  <c:v>-23</c:v>
                </c:pt>
                <c:pt idx="7">
                  <c:v>-20</c:v>
                </c:pt>
                <c:pt idx="8">
                  <c:v>-19</c:v>
                </c:pt>
                <c:pt idx="9">
                  <c:v>-17</c:v>
                </c:pt>
                <c:pt idx="10">
                  <c:v>-16</c:v>
                </c:pt>
                <c:pt idx="11">
                  <c:v>-13</c:v>
                </c:pt>
                <c:pt idx="12">
                  <c:v>-13</c:v>
                </c:pt>
                <c:pt idx="13">
                  <c:v>-12</c:v>
                </c:pt>
                <c:pt idx="14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1-40A0-90B9-2210E6B931D0}"/>
            </c:ext>
          </c:extLst>
        </c:ser>
        <c:ser>
          <c:idx val="1"/>
          <c:order val="1"/>
          <c:tx>
            <c:strRef>
              <c:f>'80-U'!$N$8</c:f>
              <c:strCache>
                <c:ptCount val="1"/>
                <c:pt idx="0">
                  <c:v>Haram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'80-U'!$L$9:$L$23</c:f>
              <c:strCache>
                <c:ptCount val="15"/>
                <c:pt idx="0">
                  <c:v>Ålesund</c:v>
                </c:pt>
                <c:pt idx="1">
                  <c:v>Molde</c:v>
                </c:pt>
                <c:pt idx="2">
                  <c:v>Oslo</c:v>
                </c:pt>
                <c:pt idx="3">
                  <c:v>Vestnes</c:v>
                </c:pt>
                <c:pt idx="4">
                  <c:v>Bergen</c:v>
                </c:pt>
                <c:pt idx="5">
                  <c:v>Sula</c:v>
                </c:pt>
                <c:pt idx="6">
                  <c:v>Trondheim</c:v>
                </c:pt>
                <c:pt idx="7">
                  <c:v>Giske</c:v>
                </c:pt>
                <c:pt idx="8">
                  <c:v>Ulstein</c:v>
                </c:pt>
                <c:pt idx="9">
                  <c:v>Fjord</c:v>
                </c:pt>
                <c:pt idx="10">
                  <c:v>Herøy</c:v>
                </c:pt>
                <c:pt idx="11">
                  <c:v>Stavanger</c:v>
                </c:pt>
                <c:pt idx="12">
                  <c:v>Tjeldsund</c:v>
                </c:pt>
                <c:pt idx="13">
                  <c:v>Volda</c:v>
                </c:pt>
                <c:pt idx="14">
                  <c:v>Ørsta</c:v>
                </c:pt>
              </c:strCache>
            </c:strRef>
          </c:cat>
          <c:val>
            <c:numRef>
              <c:f>'80-U'!$N$9:$N$23</c:f>
              <c:numCache>
                <c:formatCode>General</c:formatCode>
                <c:ptCount val="15"/>
                <c:pt idx="0">
                  <c:v>801</c:v>
                </c:pt>
                <c:pt idx="1">
                  <c:v>36</c:v>
                </c:pt>
                <c:pt idx="2">
                  <c:v>13</c:v>
                </c:pt>
                <c:pt idx="3">
                  <c:v>91</c:v>
                </c:pt>
                <c:pt idx="4">
                  <c:v>12</c:v>
                </c:pt>
                <c:pt idx="5">
                  <c:v>40</c:v>
                </c:pt>
                <c:pt idx="6">
                  <c:v>4</c:v>
                </c:pt>
                <c:pt idx="7">
                  <c:v>54</c:v>
                </c:pt>
                <c:pt idx="8">
                  <c:v>18</c:v>
                </c:pt>
                <c:pt idx="9">
                  <c:v>11</c:v>
                </c:pt>
                <c:pt idx="10">
                  <c:v>1</c:v>
                </c:pt>
                <c:pt idx="11">
                  <c:v>3</c:v>
                </c:pt>
                <c:pt idx="13">
                  <c:v>3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1-40A0-90B9-2210E6B93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Haram: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Sysselsatte!$B$20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Sysselsatte!$C$20:$P$20</c:f>
              <c:numCache>
                <c:formatCode>General</c:formatCode>
                <c:ptCount val="14"/>
                <c:pt idx="0">
                  <c:v>68</c:v>
                </c:pt>
                <c:pt idx="1">
                  <c:v>-11</c:v>
                </c:pt>
                <c:pt idx="2">
                  <c:v>73</c:v>
                </c:pt>
                <c:pt idx="3">
                  <c:v>21</c:v>
                </c:pt>
                <c:pt idx="4">
                  <c:v>-112</c:v>
                </c:pt>
                <c:pt idx="5">
                  <c:v>20</c:v>
                </c:pt>
                <c:pt idx="6">
                  <c:v>-75</c:v>
                </c:pt>
                <c:pt idx="7">
                  <c:v>135</c:v>
                </c:pt>
                <c:pt idx="8">
                  <c:v>39</c:v>
                </c:pt>
                <c:pt idx="9">
                  <c:v>-4701</c:v>
                </c:pt>
                <c:pt idx="13">
                  <c:v>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0-45BC-8BBB-A04DF85CF978}"/>
            </c:ext>
          </c:extLst>
        </c:ser>
        <c:ser>
          <c:idx val="1"/>
          <c:order val="1"/>
          <c:tx>
            <c:strRef>
              <c:f>Sysselsatte!$B$21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Sysselsatte!$C$21:$P$21</c:f>
              <c:numCache>
                <c:formatCode>General</c:formatCode>
                <c:ptCount val="14"/>
                <c:pt idx="0">
                  <c:v>-68</c:v>
                </c:pt>
                <c:pt idx="1">
                  <c:v>2</c:v>
                </c:pt>
                <c:pt idx="2">
                  <c:v>45</c:v>
                </c:pt>
                <c:pt idx="3">
                  <c:v>-13</c:v>
                </c:pt>
                <c:pt idx="4">
                  <c:v>-139</c:v>
                </c:pt>
                <c:pt idx="5">
                  <c:v>-142</c:v>
                </c:pt>
                <c:pt idx="6">
                  <c:v>-74</c:v>
                </c:pt>
                <c:pt idx="7">
                  <c:v>193</c:v>
                </c:pt>
                <c:pt idx="8">
                  <c:v>211</c:v>
                </c:pt>
                <c:pt idx="9">
                  <c:v>-4437</c:v>
                </c:pt>
                <c:pt idx="13">
                  <c:v>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0-45BC-8BBB-A04DF85CF978}"/>
            </c:ext>
          </c:extLst>
        </c:ser>
        <c:ser>
          <c:idx val="2"/>
          <c:order val="2"/>
          <c:tx>
            <c:strRef>
              <c:f>Sysselsatte!$B$22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Sysselsatte!$C$22:$P$22</c:f>
              <c:numCache>
                <c:formatCode>General</c:formatCode>
                <c:ptCount val="14"/>
                <c:pt idx="0">
                  <c:v>118</c:v>
                </c:pt>
                <c:pt idx="1">
                  <c:v>116</c:v>
                </c:pt>
                <c:pt idx="2">
                  <c:v>47</c:v>
                </c:pt>
                <c:pt idx="3">
                  <c:v>64</c:v>
                </c:pt>
                <c:pt idx="4">
                  <c:v>36</c:v>
                </c:pt>
                <c:pt idx="5">
                  <c:v>80</c:v>
                </c:pt>
                <c:pt idx="6">
                  <c:v>112</c:v>
                </c:pt>
                <c:pt idx="7">
                  <c:v>33</c:v>
                </c:pt>
                <c:pt idx="8">
                  <c:v>38</c:v>
                </c:pt>
                <c:pt idx="9">
                  <c:v>-9383</c:v>
                </c:pt>
                <c:pt idx="13">
                  <c:v>9357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0-45BC-8BBB-A04DF85CF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Barn og unge 1995-2025, framskriving til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Personer1!$AU$109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Personer1!$AV$108:$CF$108</c:f>
              <c:numCache>
                <c:formatCode>General</c:formatCode>
                <c:ptCount val="3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</c:numCache>
            </c:numRef>
          </c:cat>
          <c:val>
            <c:numRef>
              <c:f>Personer1!$AV$109:$CF$109</c:f>
              <c:numCache>
                <c:formatCode>General</c:formatCode>
                <c:ptCount val="37"/>
                <c:pt idx="0">
                  <c:v>572</c:v>
                </c:pt>
                <c:pt idx="1">
                  <c:v>540</c:v>
                </c:pt>
                <c:pt idx="2">
                  <c:v>557</c:v>
                </c:pt>
                <c:pt idx="3">
                  <c:v>559</c:v>
                </c:pt>
                <c:pt idx="4">
                  <c:v>572</c:v>
                </c:pt>
                <c:pt idx="5">
                  <c:v>585</c:v>
                </c:pt>
                <c:pt idx="6">
                  <c:v>591</c:v>
                </c:pt>
                <c:pt idx="7">
                  <c:v>571</c:v>
                </c:pt>
                <c:pt idx="8">
                  <c:v>565</c:v>
                </c:pt>
                <c:pt idx="9">
                  <c:v>579</c:v>
                </c:pt>
                <c:pt idx="10">
                  <c:v>551</c:v>
                </c:pt>
                <c:pt idx="11">
                  <c:v>517</c:v>
                </c:pt>
                <c:pt idx="12">
                  <c:v>509</c:v>
                </c:pt>
                <c:pt idx="13">
                  <c:v>518</c:v>
                </c:pt>
                <c:pt idx="14">
                  <c:v>502</c:v>
                </c:pt>
                <c:pt idx="15">
                  <c:v>493</c:v>
                </c:pt>
                <c:pt idx="16">
                  <c:v>515</c:v>
                </c:pt>
                <c:pt idx="17">
                  <c:v>532</c:v>
                </c:pt>
                <c:pt idx="18">
                  <c:v>525</c:v>
                </c:pt>
                <c:pt idx="19">
                  <c:v>537</c:v>
                </c:pt>
                <c:pt idx="20">
                  <c:v>546</c:v>
                </c:pt>
                <c:pt idx="21">
                  <c:v>534</c:v>
                </c:pt>
                <c:pt idx="22">
                  <c:v>548</c:v>
                </c:pt>
                <c:pt idx="23">
                  <c:v>553</c:v>
                </c:pt>
                <c:pt idx="24">
                  <c:v>557</c:v>
                </c:pt>
                <c:pt idx="25">
                  <c:v>457</c:v>
                </c:pt>
                <c:pt idx="26">
                  <c:v>444</c:v>
                </c:pt>
                <c:pt idx="27">
                  <c:v>444</c:v>
                </c:pt>
                <c:pt idx="28">
                  <c:v>438</c:v>
                </c:pt>
                <c:pt idx="29">
                  <c:v>422</c:v>
                </c:pt>
                <c:pt idx="30">
                  <c:v>420</c:v>
                </c:pt>
                <c:pt idx="31">
                  <c:v>417</c:v>
                </c:pt>
                <c:pt idx="32">
                  <c:v>428</c:v>
                </c:pt>
                <c:pt idx="33">
                  <c:v>437</c:v>
                </c:pt>
                <c:pt idx="34">
                  <c:v>445</c:v>
                </c:pt>
                <c:pt idx="35">
                  <c:v>454</c:v>
                </c:pt>
                <c:pt idx="36">
                  <c:v>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C3-4004-824E-1189FFD083E4}"/>
            </c:ext>
          </c:extLst>
        </c:ser>
        <c:ser>
          <c:idx val="1"/>
          <c:order val="1"/>
          <c:tx>
            <c:strRef>
              <c:f>Personer1!$AU$110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Personer1!$AV$108:$CF$108</c:f>
              <c:numCache>
                <c:formatCode>General</c:formatCode>
                <c:ptCount val="3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</c:numCache>
            </c:numRef>
          </c:cat>
          <c:val>
            <c:numRef>
              <c:f>Personer1!$AV$110:$CF$110</c:f>
              <c:numCache>
                <c:formatCode>General</c:formatCode>
                <c:ptCount val="37"/>
                <c:pt idx="0">
                  <c:v>834</c:v>
                </c:pt>
                <c:pt idx="1">
                  <c:v>832</c:v>
                </c:pt>
                <c:pt idx="2">
                  <c:v>805</c:v>
                </c:pt>
                <c:pt idx="3">
                  <c:v>830</c:v>
                </c:pt>
                <c:pt idx="4">
                  <c:v>814</c:v>
                </c:pt>
                <c:pt idx="5">
                  <c:v>823</c:v>
                </c:pt>
                <c:pt idx="6">
                  <c:v>861</c:v>
                </c:pt>
                <c:pt idx="7">
                  <c:v>854</c:v>
                </c:pt>
                <c:pt idx="8">
                  <c:v>847</c:v>
                </c:pt>
                <c:pt idx="9">
                  <c:v>841</c:v>
                </c:pt>
                <c:pt idx="10">
                  <c:v>823</c:v>
                </c:pt>
                <c:pt idx="11">
                  <c:v>835</c:v>
                </c:pt>
                <c:pt idx="12">
                  <c:v>812</c:v>
                </c:pt>
                <c:pt idx="13">
                  <c:v>794</c:v>
                </c:pt>
                <c:pt idx="14">
                  <c:v>796</c:v>
                </c:pt>
                <c:pt idx="15">
                  <c:v>794</c:v>
                </c:pt>
                <c:pt idx="16">
                  <c:v>809</c:v>
                </c:pt>
                <c:pt idx="17">
                  <c:v>790</c:v>
                </c:pt>
                <c:pt idx="18">
                  <c:v>790</c:v>
                </c:pt>
                <c:pt idx="19">
                  <c:v>808</c:v>
                </c:pt>
                <c:pt idx="20">
                  <c:v>804</c:v>
                </c:pt>
                <c:pt idx="21">
                  <c:v>798</c:v>
                </c:pt>
                <c:pt idx="22">
                  <c:v>804</c:v>
                </c:pt>
                <c:pt idx="23">
                  <c:v>812</c:v>
                </c:pt>
                <c:pt idx="24">
                  <c:v>819</c:v>
                </c:pt>
                <c:pt idx="25">
                  <c:v>798</c:v>
                </c:pt>
                <c:pt idx="26">
                  <c:v>786</c:v>
                </c:pt>
                <c:pt idx="27">
                  <c:v>753</c:v>
                </c:pt>
                <c:pt idx="28">
                  <c:v>728</c:v>
                </c:pt>
                <c:pt idx="29">
                  <c:v>732</c:v>
                </c:pt>
                <c:pt idx="30">
                  <c:v>708</c:v>
                </c:pt>
                <c:pt idx="31">
                  <c:v>678</c:v>
                </c:pt>
                <c:pt idx="32">
                  <c:v>651</c:v>
                </c:pt>
                <c:pt idx="33">
                  <c:v>643</c:v>
                </c:pt>
                <c:pt idx="34">
                  <c:v>639</c:v>
                </c:pt>
                <c:pt idx="35">
                  <c:v>642</c:v>
                </c:pt>
                <c:pt idx="36">
                  <c:v>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C3-4004-824E-1189FFD083E4}"/>
            </c:ext>
          </c:extLst>
        </c:ser>
        <c:ser>
          <c:idx val="2"/>
          <c:order val="2"/>
          <c:tx>
            <c:strRef>
              <c:f>Personer1!$AU$111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Personer1!$AV$108:$CF$108</c:f>
              <c:numCache>
                <c:formatCode>General</c:formatCode>
                <c:ptCount val="3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</c:numCache>
            </c:numRef>
          </c:cat>
          <c:val>
            <c:numRef>
              <c:f>Personer1!$AV$111:$CF$111</c:f>
              <c:numCache>
                <c:formatCode>General</c:formatCode>
                <c:ptCount val="37"/>
                <c:pt idx="0">
                  <c:v>354</c:v>
                </c:pt>
                <c:pt idx="1">
                  <c:v>385</c:v>
                </c:pt>
                <c:pt idx="2">
                  <c:v>398</c:v>
                </c:pt>
                <c:pt idx="3">
                  <c:v>398</c:v>
                </c:pt>
                <c:pt idx="4">
                  <c:v>381</c:v>
                </c:pt>
                <c:pt idx="5">
                  <c:v>352</c:v>
                </c:pt>
                <c:pt idx="6">
                  <c:v>333</c:v>
                </c:pt>
                <c:pt idx="7">
                  <c:v>335</c:v>
                </c:pt>
                <c:pt idx="8">
                  <c:v>366</c:v>
                </c:pt>
                <c:pt idx="9">
                  <c:v>392</c:v>
                </c:pt>
                <c:pt idx="10">
                  <c:v>398</c:v>
                </c:pt>
                <c:pt idx="11">
                  <c:v>368</c:v>
                </c:pt>
                <c:pt idx="12">
                  <c:v>374</c:v>
                </c:pt>
                <c:pt idx="13">
                  <c:v>362</c:v>
                </c:pt>
                <c:pt idx="14">
                  <c:v>362</c:v>
                </c:pt>
                <c:pt idx="15">
                  <c:v>362</c:v>
                </c:pt>
                <c:pt idx="16">
                  <c:v>358</c:v>
                </c:pt>
                <c:pt idx="17">
                  <c:v>373</c:v>
                </c:pt>
                <c:pt idx="18">
                  <c:v>377</c:v>
                </c:pt>
                <c:pt idx="19">
                  <c:v>371</c:v>
                </c:pt>
                <c:pt idx="20">
                  <c:v>354</c:v>
                </c:pt>
                <c:pt idx="21">
                  <c:v>344</c:v>
                </c:pt>
                <c:pt idx="22">
                  <c:v>352</c:v>
                </c:pt>
                <c:pt idx="23">
                  <c:v>356</c:v>
                </c:pt>
                <c:pt idx="24">
                  <c:v>345</c:v>
                </c:pt>
                <c:pt idx="25">
                  <c:v>341</c:v>
                </c:pt>
                <c:pt idx="26">
                  <c:v>343</c:v>
                </c:pt>
                <c:pt idx="27">
                  <c:v>344</c:v>
                </c:pt>
                <c:pt idx="28">
                  <c:v>345</c:v>
                </c:pt>
                <c:pt idx="29">
                  <c:v>331</c:v>
                </c:pt>
                <c:pt idx="30">
                  <c:v>325</c:v>
                </c:pt>
                <c:pt idx="31">
                  <c:v>340</c:v>
                </c:pt>
                <c:pt idx="32">
                  <c:v>355</c:v>
                </c:pt>
                <c:pt idx="33">
                  <c:v>338</c:v>
                </c:pt>
                <c:pt idx="34">
                  <c:v>304</c:v>
                </c:pt>
                <c:pt idx="35">
                  <c:v>286</c:v>
                </c:pt>
                <c:pt idx="36">
                  <c:v>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C3-4004-824E-1189FFD083E4}"/>
            </c:ext>
          </c:extLst>
        </c:ser>
        <c:ser>
          <c:idx val="3"/>
          <c:order val="3"/>
          <c:tx>
            <c:strRef>
              <c:f>Personer1!$AU$112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Personer1!$AV$108:$CF$108</c:f>
              <c:numCache>
                <c:formatCode>General</c:formatCode>
                <c:ptCount val="3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</c:numCache>
            </c:numRef>
          </c:cat>
          <c:val>
            <c:numRef>
              <c:f>Personer1!$AV$112:$CF$112</c:f>
              <c:numCache>
                <c:formatCode>General</c:formatCode>
                <c:ptCount val="37"/>
                <c:pt idx="0">
                  <c:v>501</c:v>
                </c:pt>
                <c:pt idx="1">
                  <c:v>491</c:v>
                </c:pt>
                <c:pt idx="2">
                  <c:v>503</c:v>
                </c:pt>
                <c:pt idx="3">
                  <c:v>489</c:v>
                </c:pt>
                <c:pt idx="4">
                  <c:v>491</c:v>
                </c:pt>
                <c:pt idx="5">
                  <c:v>525</c:v>
                </c:pt>
                <c:pt idx="6">
                  <c:v>519</c:v>
                </c:pt>
                <c:pt idx="7">
                  <c:v>515</c:v>
                </c:pt>
                <c:pt idx="8">
                  <c:v>494</c:v>
                </c:pt>
                <c:pt idx="9">
                  <c:v>455</c:v>
                </c:pt>
                <c:pt idx="10">
                  <c:v>459</c:v>
                </c:pt>
                <c:pt idx="11">
                  <c:v>468</c:v>
                </c:pt>
                <c:pt idx="12">
                  <c:v>468</c:v>
                </c:pt>
                <c:pt idx="13">
                  <c:v>506</c:v>
                </c:pt>
                <c:pt idx="14">
                  <c:v>512</c:v>
                </c:pt>
                <c:pt idx="15">
                  <c:v>487</c:v>
                </c:pt>
                <c:pt idx="16">
                  <c:v>486</c:v>
                </c:pt>
                <c:pt idx="17">
                  <c:v>476</c:v>
                </c:pt>
                <c:pt idx="18">
                  <c:v>501</c:v>
                </c:pt>
                <c:pt idx="19">
                  <c:v>499</c:v>
                </c:pt>
                <c:pt idx="20">
                  <c:v>501</c:v>
                </c:pt>
                <c:pt idx="21">
                  <c:v>529</c:v>
                </c:pt>
                <c:pt idx="22">
                  <c:v>489</c:v>
                </c:pt>
                <c:pt idx="23">
                  <c:v>470</c:v>
                </c:pt>
                <c:pt idx="24">
                  <c:v>475</c:v>
                </c:pt>
                <c:pt idx="25">
                  <c:v>464</c:v>
                </c:pt>
                <c:pt idx="26">
                  <c:v>468</c:v>
                </c:pt>
                <c:pt idx="27">
                  <c:v>457</c:v>
                </c:pt>
                <c:pt idx="28">
                  <c:v>441</c:v>
                </c:pt>
                <c:pt idx="29">
                  <c:v>438</c:v>
                </c:pt>
                <c:pt idx="30">
                  <c:v>450</c:v>
                </c:pt>
                <c:pt idx="31">
                  <c:v>447</c:v>
                </c:pt>
                <c:pt idx="32">
                  <c:v>431</c:v>
                </c:pt>
                <c:pt idx="33">
                  <c:v>435</c:v>
                </c:pt>
                <c:pt idx="34">
                  <c:v>445</c:v>
                </c:pt>
                <c:pt idx="35">
                  <c:v>442</c:v>
                </c:pt>
                <c:pt idx="36">
                  <c:v>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C3-4004-824E-1189FFD08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50992"/>
        <c:axId val="994705584"/>
      </c:lineChart>
      <c:catAx>
        <c:axId val="8095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94705584"/>
        <c:crosses val="autoZero"/>
        <c:auto val="1"/>
        <c:lblAlgn val="ctr"/>
        <c:lblOffset val="100"/>
        <c:noMultiLvlLbl val="0"/>
      </c:catAx>
      <c:valAx>
        <c:axId val="99470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955449482895784E-3"/>
              <c:y val="0.448018881360760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95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'Ark1'!$A$81</c:f>
              <c:strCache>
                <c:ptCount val="1"/>
                <c:pt idx="0">
                  <c:v>Haram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'Ark1'!$B$81:$H$81</c:f>
              <c:numCache>
                <c:formatCode>0.0</c:formatCode>
                <c:ptCount val="7"/>
                <c:pt idx="0">
                  <c:v>3.9894887720974679</c:v>
                </c:pt>
                <c:pt idx="1">
                  <c:v>49.307214524605826</c:v>
                </c:pt>
                <c:pt idx="2">
                  <c:v>16.794075489727664</c:v>
                </c:pt>
                <c:pt idx="3">
                  <c:v>2.2455805064500716</c:v>
                </c:pt>
                <c:pt idx="4">
                  <c:v>6.4022933588150979</c:v>
                </c:pt>
                <c:pt idx="5">
                  <c:v>18.179646440516006</c:v>
                </c:pt>
                <c:pt idx="6">
                  <c:v>2.150023889154324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8-4F39-AD1B-A0CE93EF2132}"/>
            </c:ext>
          </c:extLst>
        </c:ser>
        <c:ser>
          <c:idx val="1"/>
          <c:order val="1"/>
          <c:tx>
            <c:strRef>
              <c:f>'Ark1'!$A$82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'Ark1'!$B$82:$H$82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8-4F39-AD1B-A0CE93EF2132}"/>
            </c:ext>
          </c:extLst>
        </c:ser>
        <c:ser>
          <c:idx val="2"/>
          <c:order val="2"/>
          <c:tx>
            <c:strRef>
              <c:f>'Ark1'!$A$83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'Ark1'!$B$83:$H$83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8-4F39-AD1B-A0CE93EF21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6695450295013645"/>
          <c:w val="0.87266019843045761"/>
          <c:h val="0.65224369495733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'Ark2'!$B$56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'Ark2'!$C$56:$I$56</c:f>
              <c:numCache>
                <c:formatCode>General</c:formatCode>
                <c:ptCount val="7"/>
                <c:pt idx="0">
                  <c:v>143</c:v>
                </c:pt>
                <c:pt idx="1">
                  <c:v>1642</c:v>
                </c:pt>
                <c:pt idx="2">
                  <c:v>396</c:v>
                </c:pt>
                <c:pt idx="3">
                  <c:v>35</c:v>
                </c:pt>
                <c:pt idx="4">
                  <c:v>60</c:v>
                </c:pt>
                <c:pt idx="5">
                  <c:v>114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9-4AF6-A7EE-F9D93CF8791A}"/>
            </c:ext>
          </c:extLst>
        </c:ser>
        <c:ser>
          <c:idx val="1"/>
          <c:order val="1"/>
          <c:tx>
            <c:strRef>
              <c:f>'Ark2'!$B$57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'Ark2'!$C$57:$I$57</c:f>
              <c:numCache>
                <c:formatCode>General</c:formatCode>
                <c:ptCount val="7"/>
                <c:pt idx="0">
                  <c:v>24</c:v>
                </c:pt>
                <c:pt idx="1">
                  <c:v>422</c:v>
                </c:pt>
                <c:pt idx="2">
                  <c:v>303</c:v>
                </c:pt>
                <c:pt idx="3">
                  <c:v>59</c:v>
                </c:pt>
                <c:pt idx="4">
                  <c:v>208</c:v>
                </c:pt>
                <c:pt idx="5">
                  <c:v>647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9-4AF6-A7EE-F9D93CF879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SysselEtterArbste!$C$188:$C$194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5-48CF-945C-77CB47FD1900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SysselEtterArbste!$D$188:$D$194</c:f>
              <c:numCache>
                <c:formatCode>0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46</c:v>
                </c:pt>
                <c:pt idx="3">
                  <c:v>54</c:v>
                </c:pt>
                <c:pt idx="4">
                  <c:v>175</c:v>
                </c:pt>
                <c:pt idx="5">
                  <c:v>571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5-48CF-945C-77CB47FD1900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SysselEtterArbste!$E$188:$E$194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42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05-48CF-945C-77CB47FD1900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SysselEtterArbste!$F$188:$F$194</c:f>
              <c:numCache>
                <c:formatCode>0</c:formatCode>
                <c:ptCount val="7"/>
                <c:pt idx="0">
                  <c:v>0</c:v>
                </c:pt>
                <c:pt idx="1">
                  <c:v>381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33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05-48CF-945C-77CB47FD1900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SysselEtterArbste!$G$188:$G$194</c:f>
              <c:numCache>
                <c:formatCode>0</c:formatCode>
                <c:ptCount val="7"/>
                <c:pt idx="0">
                  <c:v>167</c:v>
                </c:pt>
                <c:pt idx="1">
                  <c:v>1673</c:v>
                </c:pt>
                <c:pt idx="2">
                  <c:v>646</c:v>
                </c:pt>
                <c:pt idx="3">
                  <c:v>0</c:v>
                </c:pt>
                <c:pt idx="4">
                  <c:v>51</c:v>
                </c:pt>
                <c:pt idx="5">
                  <c:v>148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05-48CF-945C-77CB47FD1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83388625592417076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Personer1!$B$31:$U$31</c:f>
              <c:numCache>
                <c:formatCode>General</c:formatCode>
                <c:ptCount val="20"/>
                <c:pt idx="1">
                  <c:v>41</c:v>
                </c:pt>
                <c:pt idx="2">
                  <c:v>3</c:v>
                </c:pt>
                <c:pt idx="3">
                  <c:v>152</c:v>
                </c:pt>
                <c:pt idx="4">
                  <c:v>2</c:v>
                </c:pt>
                <c:pt idx="7">
                  <c:v>1</c:v>
                </c:pt>
                <c:pt idx="9">
                  <c:v>2</c:v>
                </c:pt>
                <c:pt idx="10">
                  <c:v>8</c:v>
                </c:pt>
                <c:pt idx="14">
                  <c:v>1</c:v>
                </c:pt>
                <c:pt idx="15">
                  <c:v>1</c:v>
                </c:pt>
                <c:pt idx="17">
                  <c:v>1</c:v>
                </c:pt>
                <c:pt idx="19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60-42A3-9A42-5FFC26595D8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60-42A3-9A42-5FFC26595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60-42A3-9A42-5FFC26595D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749763930739338"/>
              <c:y val="0.93774007858897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Bosatte!$B$111:$B$114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Bosatte!$C$111:$C$114</c:f>
              <c:numCache>
                <c:formatCode>0</c:formatCode>
                <c:ptCount val="4"/>
                <c:pt idx="0">
                  <c:v>2325</c:v>
                </c:pt>
                <c:pt idx="1">
                  <c:v>84</c:v>
                </c:pt>
                <c:pt idx="2">
                  <c:v>391</c:v>
                </c:pt>
                <c:pt idx="3">
                  <c:v>1850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Bosatte!$B$111:$B$114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Bosatte!$D$111:$D$114</c:f>
              <c:numCache>
                <c:formatCode>0</c:formatCode>
                <c:ptCount val="4"/>
                <c:pt idx="0">
                  <c:v>341</c:v>
                </c:pt>
                <c:pt idx="1">
                  <c:v>58</c:v>
                </c:pt>
                <c:pt idx="2">
                  <c:v>190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7.9840230830761812E-3"/>
              <c:y val="0.40995032126576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Bosatte!$D$108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Bosatte!$E$108:$Q$108</c:f>
              <c:numCache>
                <c:formatCode>0</c:formatCode>
                <c:ptCount val="13"/>
                <c:pt idx="0">
                  <c:v>153</c:v>
                </c:pt>
                <c:pt idx="1">
                  <c:v>150</c:v>
                </c:pt>
                <c:pt idx="2">
                  <c:v>148</c:v>
                </c:pt>
                <c:pt idx="3">
                  <c:v>195</c:v>
                </c:pt>
                <c:pt idx="4">
                  <c:v>187</c:v>
                </c:pt>
                <c:pt idx="5">
                  <c:v>161</c:v>
                </c:pt>
                <c:pt idx="6">
                  <c:v>160</c:v>
                </c:pt>
                <c:pt idx="7">
                  <c:v>152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2-4BFF-9C7F-3A4947F1E08D}"/>
            </c:ext>
          </c:extLst>
        </c:ser>
        <c:ser>
          <c:idx val="1"/>
          <c:order val="1"/>
          <c:tx>
            <c:strRef>
              <c:f>Bosatte!$D$109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Bosatte!$E$109:$Q$109</c:f>
              <c:numCache>
                <c:formatCode>0</c:formatCode>
                <c:ptCount val="13"/>
                <c:pt idx="0">
                  <c:v>24</c:v>
                </c:pt>
                <c:pt idx="1">
                  <c:v>21</c:v>
                </c:pt>
                <c:pt idx="2">
                  <c:v>24</c:v>
                </c:pt>
                <c:pt idx="3">
                  <c:v>34</c:v>
                </c:pt>
                <c:pt idx="4">
                  <c:v>33</c:v>
                </c:pt>
                <c:pt idx="5">
                  <c:v>21</c:v>
                </c:pt>
                <c:pt idx="6">
                  <c:v>17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2-4BFF-9C7F-3A4947F1E08D}"/>
            </c:ext>
          </c:extLst>
        </c:ser>
        <c:ser>
          <c:idx val="2"/>
          <c:order val="2"/>
          <c:tx>
            <c:strRef>
              <c:f>Bosatte!$D$110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Bosatte!$E$110:$Q$110</c:f>
              <c:numCache>
                <c:formatCode>0</c:formatCode>
                <c:ptCount val="13"/>
                <c:pt idx="0">
                  <c:v>72</c:v>
                </c:pt>
                <c:pt idx="1">
                  <c:v>63</c:v>
                </c:pt>
                <c:pt idx="2">
                  <c:v>50</c:v>
                </c:pt>
                <c:pt idx="3">
                  <c:v>70</c:v>
                </c:pt>
                <c:pt idx="4">
                  <c:v>70</c:v>
                </c:pt>
                <c:pt idx="5">
                  <c:v>64</c:v>
                </c:pt>
                <c:pt idx="6">
                  <c:v>61</c:v>
                </c:pt>
                <c:pt idx="7">
                  <c:v>57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A2-4BFF-9C7F-3A4947F1E08D}"/>
            </c:ext>
          </c:extLst>
        </c:ser>
        <c:ser>
          <c:idx val="3"/>
          <c:order val="3"/>
          <c:tx>
            <c:strRef>
              <c:f>Bosatte!$D$111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Bosatte!$E$111:$Q$111</c:f>
              <c:numCache>
                <c:formatCode>0</c:formatCode>
                <c:ptCount val="13"/>
                <c:pt idx="0">
                  <c:v>57</c:v>
                </c:pt>
                <c:pt idx="1">
                  <c:v>66</c:v>
                </c:pt>
                <c:pt idx="2">
                  <c:v>74</c:v>
                </c:pt>
                <c:pt idx="3">
                  <c:v>91</c:v>
                </c:pt>
                <c:pt idx="4">
                  <c:v>84</c:v>
                </c:pt>
                <c:pt idx="5">
                  <c:v>76</c:v>
                </c:pt>
                <c:pt idx="6">
                  <c:v>82</c:v>
                </c:pt>
                <c:pt idx="7">
                  <c:v>80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A2-4BFF-9C7F-3A4947F1E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Andel av befolkninga (15 år og eldre) som er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  <a:effectLst/>
              </a:rPr>
              <a:t>utanfor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 arbeid, </a:t>
            </a:r>
            <a:b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</a:b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utdanning og arbeidsmarkedstiltak, 2024</a:t>
            </a:r>
            <a:endParaRPr lang="nb-NO" sz="1400" b="1" i="0" u="none" strike="noStrike" kern="1200" spc="0" baseline="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2-4ABB-9F5B-2F74F05326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601504829786383E-3"/>
              <c:y val="0.444477147838194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Folketalet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Personer1!$BD$161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Personer1!$BE$160:$CY$160</c:f>
              <c:numCache>
                <c:formatCode>General</c:formatCode>
                <c:ptCount val="4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</c:numCache>
            </c:numRef>
          </c:cat>
          <c:val>
            <c:numRef>
              <c:f>Personer1!$BE$161:$CY$161</c:f>
              <c:numCache>
                <c:formatCode>General</c:formatCode>
                <c:ptCount val="47"/>
                <c:pt idx="0">
                  <c:v>2550</c:v>
                </c:pt>
                <c:pt idx="1">
                  <c:v>2467</c:v>
                </c:pt>
                <c:pt idx="2">
                  <c:v>2457</c:v>
                </c:pt>
                <c:pt idx="3">
                  <c:v>2412</c:v>
                </c:pt>
                <c:pt idx="4">
                  <c:v>2402</c:v>
                </c:pt>
                <c:pt idx="5">
                  <c:v>2365</c:v>
                </c:pt>
                <c:pt idx="6">
                  <c:v>2355</c:v>
                </c:pt>
                <c:pt idx="7">
                  <c:v>2370</c:v>
                </c:pt>
                <c:pt idx="8">
                  <c:v>2385</c:v>
                </c:pt>
                <c:pt idx="9">
                  <c:v>2377</c:v>
                </c:pt>
                <c:pt idx="10">
                  <c:v>2407</c:v>
                </c:pt>
                <c:pt idx="11">
                  <c:v>2396</c:v>
                </c:pt>
                <c:pt idx="12">
                  <c:v>2378</c:v>
                </c:pt>
                <c:pt idx="13">
                  <c:v>2379</c:v>
                </c:pt>
                <c:pt idx="14">
                  <c:v>2370</c:v>
                </c:pt>
                <c:pt idx="15">
                  <c:v>2332</c:v>
                </c:pt>
                <c:pt idx="16">
                  <c:v>2281</c:v>
                </c:pt>
                <c:pt idx="17">
                  <c:v>2264</c:v>
                </c:pt>
                <c:pt idx="18">
                  <c:v>2267</c:v>
                </c:pt>
                <c:pt idx="19">
                  <c:v>2269</c:v>
                </c:pt>
                <c:pt idx="20">
                  <c:v>2236</c:v>
                </c:pt>
                <c:pt idx="21">
                  <c:v>2257</c:v>
                </c:pt>
                <c:pt idx="22">
                  <c:v>2271</c:v>
                </c:pt>
                <c:pt idx="23">
                  <c:v>2297</c:v>
                </c:pt>
                <c:pt idx="24">
                  <c:v>2319</c:v>
                </c:pt>
                <c:pt idx="25">
                  <c:v>2287</c:v>
                </c:pt>
                <c:pt idx="26">
                  <c:v>2306</c:v>
                </c:pt>
                <c:pt idx="27">
                  <c:v>2305</c:v>
                </c:pt>
                <c:pt idx="28">
                  <c:v>2299</c:v>
                </c:pt>
                <c:pt idx="29">
                  <c:v>2283</c:v>
                </c:pt>
                <c:pt idx="30">
                  <c:v>2150</c:v>
                </c:pt>
                <c:pt idx="31">
                  <c:v>2128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0-431C-9AE3-06D014F5FC5F}"/>
            </c:ext>
          </c:extLst>
        </c:ser>
        <c:ser>
          <c:idx val="1"/>
          <c:order val="1"/>
          <c:tx>
            <c:strRef>
              <c:f>Personer1!$BD$162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Personer1!$BE$160:$CY$160</c:f>
              <c:numCache>
                <c:formatCode>General</c:formatCode>
                <c:ptCount val="4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</c:numCache>
            </c:numRef>
          </c:cat>
          <c:val>
            <c:numRef>
              <c:f>Personer1!$BE$162:$CY$162</c:f>
              <c:numCache>
                <c:formatCode>General</c:formatCode>
                <c:ptCount val="47"/>
                <c:pt idx="32">
                  <c:v>2074</c:v>
                </c:pt>
                <c:pt idx="33">
                  <c:v>2029</c:v>
                </c:pt>
                <c:pt idx="34">
                  <c:v>2001</c:v>
                </c:pt>
                <c:pt idx="35">
                  <c:v>1983</c:v>
                </c:pt>
                <c:pt idx="36">
                  <c:v>1964</c:v>
                </c:pt>
                <c:pt idx="37">
                  <c:v>1949</c:v>
                </c:pt>
                <c:pt idx="38">
                  <c:v>1938</c:v>
                </c:pt>
                <c:pt idx="39">
                  <c:v>1920</c:v>
                </c:pt>
                <c:pt idx="40">
                  <c:v>1912</c:v>
                </c:pt>
                <c:pt idx="41">
                  <c:v>1914</c:v>
                </c:pt>
                <c:pt idx="42">
                  <c:v>1905</c:v>
                </c:pt>
                <c:pt idx="43">
                  <c:v>1886</c:v>
                </c:pt>
                <c:pt idx="44">
                  <c:v>1881</c:v>
                </c:pt>
                <c:pt idx="45">
                  <c:v>1884</c:v>
                </c:pt>
                <c:pt idx="46">
                  <c:v>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0-431C-9AE3-06D014F5FC5F}"/>
            </c:ext>
          </c:extLst>
        </c:ser>
        <c:ser>
          <c:idx val="2"/>
          <c:order val="2"/>
          <c:tx>
            <c:strRef>
              <c:f>Personer1!$BD$163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Personer1!$BE$160:$CY$160</c:f>
              <c:numCache>
                <c:formatCode>General</c:formatCode>
                <c:ptCount val="4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</c:numCache>
            </c:numRef>
          </c:cat>
          <c:val>
            <c:numRef>
              <c:f>Personer1!$BE$163:$CY$163</c:f>
              <c:numCache>
                <c:formatCode>General</c:formatCode>
                <c:ptCount val="47"/>
                <c:pt idx="0">
                  <c:v>4640</c:v>
                </c:pt>
                <c:pt idx="1">
                  <c:v>4639</c:v>
                </c:pt>
                <c:pt idx="2">
                  <c:v>4674</c:v>
                </c:pt>
                <c:pt idx="3">
                  <c:v>4682</c:v>
                </c:pt>
                <c:pt idx="4">
                  <c:v>4699</c:v>
                </c:pt>
                <c:pt idx="5">
                  <c:v>4722</c:v>
                </c:pt>
                <c:pt idx="6">
                  <c:v>4699</c:v>
                </c:pt>
                <c:pt idx="7">
                  <c:v>4726</c:v>
                </c:pt>
                <c:pt idx="8">
                  <c:v>4798</c:v>
                </c:pt>
                <c:pt idx="9">
                  <c:v>4816</c:v>
                </c:pt>
                <c:pt idx="10">
                  <c:v>4828</c:v>
                </c:pt>
                <c:pt idx="11">
                  <c:v>4852</c:v>
                </c:pt>
                <c:pt idx="12">
                  <c:v>4864</c:v>
                </c:pt>
                <c:pt idx="13">
                  <c:v>4907</c:v>
                </c:pt>
                <c:pt idx="14">
                  <c:v>4903</c:v>
                </c:pt>
                <c:pt idx="15">
                  <c:v>4856</c:v>
                </c:pt>
                <c:pt idx="16">
                  <c:v>4820</c:v>
                </c:pt>
                <c:pt idx="17">
                  <c:v>4796</c:v>
                </c:pt>
                <c:pt idx="18">
                  <c:v>4815</c:v>
                </c:pt>
                <c:pt idx="19">
                  <c:v>4882</c:v>
                </c:pt>
                <c:pt idx="20">
                  <c:v>4941</c:v>
                </c:pt>
                <c:pt idx="21">
                  <c:v>5021</c:v>
                </c:pt>
                <c:pt idx="22">
                  <c:v>5092</c:v>
                </c:pt>
                <c:pt idx="23">
                  <c:v>5078</c:v>
                </c:pt>
                <c:pt idx="24">
                  <c:v>5073</c:v>
                </c:pt>
                <c:pt idx="25">
                  <c:v>5124</c:v>
                </c:pt>
                <c:pt idx="26">
                  <c:v>5153</c:v>
                </c:pt>
                <c:pt idx="27">
                  <c:v>5235</c:v>
                </c:pt>
                <c:pt idx="28">
                  <c:v>5210</c:v>
                </c:pt>
                <c:pt idx="29">
                  <c:v>5223</c:v>
                </c:pt>
                <c:pt idx="30">
                  <c:v>5086</c:v>
                </c:pt>
                <c:pt idx="31">
                  <c:v>5104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20-431C-9AE3-06D014F5FC5F}"/>
            </c:ext>
          </c:extLst>
        </c:ser>
        <c:ser>
          <c:idx val="3"/>
          <c:order val="3"/>
          <c:tx>
            <c:strRef>
              <c:f>Personer1!$BD$164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Personer1!$BE$160:$CY$160</c:f>
              <c:numCache>
                <c:formatCode>General</c:formatCode>
                <c:ptCount val="4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</c:numCache>
            </c:numRef>
          </c:cat>
          <c:val>
            <c:numRef>
              <c:f>Personer1!$BE$164:$CY$164</c:f>
              <c:numCache>
                <c:formatCode>General</c:formatCode>
                <c:ptCount val="47"/>
                <c:pt idx="32">
                  <c:v>5067</c:v>
                </c:pt>
                <c:pt idx="33">
                  <c:v>5077</c:v>
                </c:pt>
                <c:pt idx="34">
                  <c:v>5070</c:v>
                </c:pt>
                <c:pt idx="35">
                  <c:v>5074</c:v>
                </c:pt>
                <c:pt idx="36">
                  <c:v>5089</c:v>
                </c:pt>
                <c:pt idx="37">
                  <c:v>5068</c:v>
                </c:pt>
                <c:pt idx="38">
                  <c:v>5083</c:v>
                </c:pt>
                <c:pt idx="39">
                  <c:v>5076</c:v>
                </c:pt>
                <c:pt idx="40">
                  <c:v>5080</c:v>
                </c:pt>
                <c:pt idx="41">
                  <c:v>5080</c:v>
                </c:pt>
                <c:pt idx="42">
                  <c:v>5062</c:v>
                </c:pt>
                <c:pt idx="43">
                  <c:v>5071</c:v>
                </c:pt>
                <c:pt idx="44">
                  <c:v>5049</c:v>
                </c:pt>
                <c:pt idx="45">
                  <c:v>5028</c:v>
                </c:pt>
                <c:pt idx="46">
                  <c:v>5014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20-431C-9AE3-06D014F5FC5F}"/>
            </c:ext>
          </c:extLst>
        </c:ser>
        <c:ser>
          <c:idx val="4"/>
          <c:order val="4"/>
          <c:tx>
            <c:strRef>
              <c:f>Personer1!$BD$165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Personer1!$BE$160:$CY$160</c:f>
              <c:numCache>
                <c:formatCode>General</c:formatCode>
                <c:ptCount val="4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</c:numCache>
            </c:numRef>
          </c:cat>
          <c:val>
            <c:numRef>
              <c:f>Personer1!$BE$165:$CY$165</c:f>
              <c:numCache>
                <c:formatCode>General</c:formatCode>
                <c:ptCount val="47"/>
                <c:pt idx="0">
                  <c:v>1439</c:v>
                </c:pt>
                <c:pt idx="1">
                  <c:v>1450</c:v>
                </c:pt>
                <c:pt idx="2">
                  <c:v>1475</c:v>
                </c:pt>
                <c:pt idx="3">
                  <c:v>1488</c:v>
                </c:pt>
                <c:pt idx="4">
                  <c:v>1504</c:v>
                </c:pt>
                <c:pt idx="5">
                  <c:v>1543</c:v>
                </c:pt>
                <c:pt idx="6">
                  <c:v>1554</c:v>
                </c:pt>
                <c:pt idx="7">
                  <c:v>1538</c:v>
                </c:pt>
                <c:pt idx="8">
                  <c:v>1551</c:v>
                </c:pt>
                <c:pt idx="9">
                  <c:v>1540</c:v>
                </c:pt>
                <c:pt idx="10">
                  <c:v>1539</c:v>
                </c:pt>
                <c:pt idx="11">
                  <c:v>1544</c:v>
                </c:pt>
                <c:pt idx="12">
                  <c:v>1539</c:v>
                </c:pt>
                <c:pt idx="13">
                  <c:v>1533</c:v>
                </c:pt>
                <c:pt idx="14">
                  <c:v>1508</c:v>
                </c:pt>
                <c:pt idx="15">
                  <c:v>1527</c:v>
                </c:pt>
                <c:pt idx="16">
                  <c:v>1542</c:v>
                </c:pt>
                <c:pt idx="17">
                  <c:v>1546</c:v>
                </c:pt>
                <c:pt idx="18">
                  <c:v>1535</c:v>
                </c:pt>
                <c:pt idx="19">
                  <c:v>1543</c:v>
                </c:pt>
                <c:pt idx="20">
                  <c:v>1562</c:v>
                </c:pt>
                <c:pt idx="21">
                  <c:v>1579</c:v>
                </c:pt>
                <c:pt idx="22">
                  <c:v>1610</c:v>
                </c:pt>
                <c:pt idx="23">
                  <c:v>1645</c:v>
                </c:pt>
                <c:pt idx="24">
                  <c:v>1692</c:v>
                </c:pt>
                <c:pt idx="25">
                  <c:v>1709</c:v>
                </c:pt>
                <c:pt idx="26">
                  <c:v>1741</c:v>
                </c:pt>
                <c:pt idx="27">
                  <c:v>1772</c:v>
                </c:pt>
                <c:pt idx="28">
                  <c:v>1836</c:v>
                </c:pt>
                <c:pt idx="29">
                  <c:v>1877</c:v>
                </c:pt>
                <c:pt idx="30">
                  <c:v>2121</c:v>
                </c:pt>
                <c:pt idx="31">
                  <c:v>2177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20-431C-9AE3-06D014F5FC5F}"/>
            </c:ext>
          </c:extLst>
        </c:ser>
        <c:ser>
          <c:idx val="5"/>
          <c:order val="5"/>
          <c:tx>
            <c:strRef>
              <c:f>Personer1!$BD$166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Personer1!$BE$160:$CY$160</c:f>
              <c:numCache>
                <c:formatCode>General</c:formatCode>
                <c:ptCount val="4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</c:numCache>
            </c:numRef>
          </c:cat>
          <c:val>
            <c:numRef>
              <c:f>Personer1!$BE$166:$CY$166</c:f>
              <c:numCache>
                <c:formatCode>General</c:formatCode>
                <c:ptCount val="47"/>
                <c:pt idx="32">
                  <c:v>2197</c:v>
                </c:pt>
                <c:pt idx="33">
                  <c:v>2223</c:v>
                </c:pt>
                <c:pt idx="34">
                  <c:v>2261</c:v>
                </c:pt>
                <c:pt idx="35">
                  <c:v>2289</c:v>
                </c:pt>
                <c:pt idx="36">
                  <c:v>2318</c:v>
                </c:pt>
                <c:pt idx="37">
                  <c:v>2380</c:v>
                </c:pt>
                <c:pt idx="38">
                  <c:v>2402</c:v>
                </c:pt>
                <c:pt idx="39">
                  <c:v>2453</c:v>
                </c:pt>
                <c:pt idx="40">
                  <c:v>2482</c:v>
                </c:pt>
                <c:pt idx="41">
                  <c:v>2505</c:v>
                </c:pt>
                <c:pt idx="42">
                  <c:v>2556</c:v>
                </c:pt>
                <c:pt idx="43">
                  <c:v>2587</c:v>
                </c:pt>
                <c:pt idx="44">
                  <c:v>2634</c:v>
                </c:pt>
                <c:pt idx="45">
                  <c:v>2671</c:v>
                </c:pt>
                <c:pt idx="46">
                  <c:v>2692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20-431C-9AE3-06D014F5F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198000"/>
        <c:axId val="114199440"/>
      </c:lineChart>
      <c:catAx>
        <c:axId val="11419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4199440"/>
        <c:crosses val="autoZero"/>
        <c:auto val="1"/>
        <c:lblAlgn val="ctr"/>
        <c:lblOffset val="100"/>
        <c:noMultiLvlLbl val="0"/>
      </c:catAx>
      <c:valAx>
        <c:axId val="11419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58533094761982E-3"/>
              <c:y val="0.39787716216808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419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PersonerProsent!$C$5:$AL$5</c:f>
              <c:numCache>
                <c:formatCode>0.0</c:formatCode>
                <c:ptCount val="36"/>
                <c:pt idx="0">
                  <c:v>50.6</c:v>
                </c:pt>
                <c:pt idx="1">
                  <c:v>49.9</c:v>
                </c:pt>
                <c:pt idx="2">
                  <c:v>49.2</c:v>
                </c:pt>
                <c:pt idx="3">
                  <c:v>48.3</c:v>
                </c:pt>
                <c:pt idx="4">
                  <c:v>47.2</c:v>
                </c:pt>
                <c:pt idx="5">
                  <c:v>46.1</c:v>
                </c:pt>
                <c:pt idx="6">
                  <c:v>44.7</c:v>
                </c:pt>
                <c:pt idx="7">
                  <c:v>43.3</c:v>
                </c:pt>
                <c:pt idx="8">
                  <c:v>42.4</c:v>
                </c:pt>
                <c:pt idx="9">
                  <c:v>41.6</c:v>
                </c:pt>
                <c:pt idx="10">
                  <c:v>40.9</c:v>
                </c:pt>
                <c:pt idx="11">
                  <c:v>40.700000000000003</c:v>
                </c:pt>
                <c:pt idx="12">
                  <c:v>40.1</c:v>
                </c:pt>
                <c:pt idx="13">
                  <c:v>39.200000000000003</c:v>
                </c:pt>
                <c:pt idx="14">
                  <c:v>38.799999999999997</c:v>
                </c:pt>
                <c:pt idx="15">
                  <c:v>38.299999999999997</c:v>
                </c:pt>
                <c:pt idx="16">
                  <c:v>37.6</c:v>
                </c:pt>
                <c:pt idx="17">
                  <c:v>36.799999999999997</c:v>
                </c:pt>
                <c:pt idx="18">
                  <c:v>36</c:v>
                </c:pt>
                <c:pt idx="19">
                  <c:v>35.1</c:v>
                </c:pt>
                <c:pt idx="20">
                  <c:v>34.700000000000003</c:v>
                </c:pt>
                <c:pt idx="21">
                  <c:v>34.4</c:v>
                </c:pt>
                <c:pt idx="22">
                  <c:v>34.200000000000003</c:v>
                </c:pt>
                <c:pt idx="23">
                  <c:v>33.299999999999997</c:v>
                </c:pt>
                <c:pt idx="24">
                  <c:v>32.6</c:v>
                </c:pt>
                <c:pt idx="25">
                  <c:v>32</c:v>
                </c:pt>
                <c:pt idx="26">
                  <c:v>31.2</c:v>
                </c:pt>
                <c:pt idx="27">
                  <c:v>31.1</c:v>
                </c:pt>
                <c:pt idx="28">
                  <c:v>30.8</c:v>
                </c:pt>
                <c:pt idx="29">
                  <c:v>29.7</c:v>
                </c:pt>
                <c:pt idx="30">
                  <c:v>29.4</c:v>
                </c:pt>
                <c:pt idx="31">
                  <c:v>28.8</c:v>
                </c:pt>
                <c:pt idx="32">
                  <c:v>27.9</c:v>
                </c:pt>
                <c:pt idx="33">
                  <c:v>28.1</c:v>
                </c:pt>
                <c:pt idx="34">
                  <c:v>27.3</c:v>
                </c:pt>
                <c:pt idx="35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E2-4866-AE7E-EE66B1C091AA}"/>
            </c:ext>
          </c:extLst>
        </c:ser>
        <c:ser>
          <c:idx val="1"/>
          <c:order val="1"/>
          <c:tx>
            <c:strRef>
              <c:f>PersonerProsent!$B$6</c:f>
              <c:strCache>
                <c:ptCount val="1"/>
                <c:pt idx="0">
                  <c:v>Vidaregåande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PersonerProsent!$C$6:$AL$6</c:f>
              <c:numCache>
                <c:formatCode>0.0</c:formatCode>
                <c:ptCount val="36"/>
                <c:pt idx="0">
                  <c:v>41.8</c:v>
                </c:pt>
                <c:pt idx="1">
                  <c:v>42.6</c:v>
                </c:pt>
                <c:pt idx="2">
                  <c:v>42.9</c:v>
                </c:pt>
                <c:pt idx="3">
                  <c:v>43.6</c:v>
                </c:pt>
                <c:pt idx="4">
                  <c:v>44.1</c:v>
                </c:pt>
                <c:pt idx="5">
                  <c:v>44.6</c:v>
                </c:pt>
                <c:pt idx="6">
                  <c:v>45.4</c:v>
                </c:pt>
                <c:pt idx="7">
                  <c:v>46.5</c:v>
                </c:pt>
                <c:pt idx="8">
                  <c:v>46.7</c:v>
                </c:pt>
                <c:pt idx="9">
                  <c:v>47.2</c:v>
                </c:pt>
                <c:pt idx="10">
                  <c:v>47.8</c:v>
                </c:pt>
                <c:pt idx="11">
                  <c:v>47.3</c:v>
                </c:pt>
                <c:pt idx="12">
                  <c:v>47.6</c:v>
                </c:pt>
                <c:pt idx="13">
                  <c:v>48.3</c:v>
                </c:pt>
                <c:pt idx="14">
                  <c:v>48.8</c:v>
                </c:pt>
                <c:pt idx="15">
                  <c:v>49.2</c:v>
                </c:pt>
                <c:pt idx="16">
                  <c:v>49.2</c:v>
                </c:pt>
                <c:pt idx="17">
                  <c:v>49.3</c:v>
                </c:pt>
                <c:pt idx="18">
                  <c:v>49.5</c:v>
                </c:pt>
                <c:pt idx="19">
                  <c:v>49.7</c:v>
                </c:pt>
                <c:pt idx="20">
                  <c:v>49.9</c:v>
                </c:pt>
                <c:pt idx="21">
                  <c:v>49.3</c:v>
                </c:pt>
                <c:pt idx="22">
                  <c:v>49.4</c:v>
                </c:pt>
                <c:pt idx="23">
                  <c:v>49.6</c:v>
                </c:pt>
                <c:pt idx="24">
                  <c:v>49.8</c:v>
                </c:pt>
                <c:pt idx="25">
                  <c:v>49.8</c:v>
                </c:pt>
                <c:pt idx="26">
                  <c:v>49.8</c:v>
                </c:pt>
                <c:pt idx="27">
                  <c:v>49.3</c:v>
                </c:pt>
                <c:pt idx="28">
                  <c:v>49.2</c:v>
                </c:pt>
                <c:pt idx="29">
                  <c:v>49</c:v>
                </c:pt>
                <c:pt idx="30">
                  <c:v>48.8</c:v>
                </c:pt>
                <c:pt idx="31">
                  <c:v>44.1</c:v>
                </c:pt>
                <c:pt idx="32">
                  <c:v>44.3</c:v>
                </c:pt>
                <c:pt idx="33">
                  <c:v>43.7</c:v>
                </c:pt>
                <c:pt idx="34">
                  <c:v>43.5</c:v>
                </c:pt>
                <c:pt idx="35">
                  <c:v>43.7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E2-4866-AE7E-EE66B1C091AA}"/>
            </c:ext>
          </c:extLst>
        </c:ser>
        <c:ser>
          <c:idx val="2"/>
          <c:order val="2"/>
          <c:tx>
            <c:strRef>
              <c:f>PersonerProsent!$B$7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PersonerProsent!$C$7:$AL$7</c:f>
              <c:numCache>
                <c:formatCode>0.0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4.5</c:v>
                </c:pt>
                <c:pt idx="32">
                  <c:v>4.5</c:v>
                </c:pt>
                <c:pt idx="33">
                  <c:v>4.5</c:v>
                </c:pt>
                <c:pt idx="34">
                  <c:v>4.8</c:v>
                </c:pt>
                <c:pt idx="3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E2-4866-AE7E-EE66B1C091AA}"/>
            </c:ext>
          </c:extLst>
        </c:ser>
        <c:ser>
          <c:idx val="3"/>
          <c:order val="3"/>
          <c:tx>
            <c:strRef>
              <c:f>PersonerProsent!$B$8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PersonerProsent!$C$8:$AL$8</c:f>
              <c:numCache>
                <c:formatCode>0.0</c:formatCode>
                <c:ptCount val="36"/>
                <c:pt idx="0">
                  <c:v>6.9</c:v>
                </c:pt>
                <c:pt idx="1">
                  <c:v>6.8</c:v>
                </c:pt>
                <c:pt idx="2">
                  <c:v>7.1</c:v>
                </c:pt>
                <c:pt idx="3">
                  <c:v>7.4</c:v>
                </c:pt>
                <c:pt idx="4">
                  <c:v>8</c:v>
                </c:pt>
                <c:pt idx="5">
                  <c:v>8.5</c:v>
                </c:pt>
                <c:pt idx="6">
                  <c:v>9.1</c:v>
                </c:pt>
                <c:pt idx="7">
                  <c:v>9.3000000000000007</c:v>
                </c:pt>
                <c:pt idx="8">
                  <c:v>9.9</c:v>
                </c:pt>
                <c:pt idx="9">
                  <c:v>10.1</c:v>
                </c:pt>
                <c:pt idx="10">
                  <c:v>10.3</c:v>
                </c:pt>
                <c:pt idx="11">
                  <c:v>10.8</c:v>
                </c:pt>
                <c:pt idx="12">
                  <c:v>11</c:v>
                </c:pt>
                <c:pt idx="13">
                  <c:v>11.1</c:v>
                </c:pt>
                <c:pt idx="14">
                  <c:v>11</c:v>
                </c:pt>
                <c:pt idx="15">
                  <c:v>11.1</c:v>
                </c:pt>
                <c:pt idx="16">
                  <c:v>11.6</c:v>
                </c:pt>
                <c:pt idx="17">
                  <c:v>12.4</c:v>
                </c:pt>
                <c:pt idx="18">
                  <c:v>13</c:v>
                </c:pt>
                <c:pt idx="19">
                  <c:v>13.5</c:v>
                </c:pt>
                <c:pt idx="20">
                  <c:v>13.7</c:v>
                </c:pt>
                <c:pt idx="21">
                  <c:v>14.5</c:v>
                </c:pt>
                <c:pt idx="22">
                  <c:v>14.5</c:v>
                </c:pt>
                <c:pt idx="23">
                  <c:v>15.1</c:v>
                </c:pt>
                <c:pt idx="24">
                  <c:v>15.3</c:v>
                </c:pt>
                <c:pt idx="25">
                  <c:v>15.6</c:v>
                </c:pt>
                <c:pt idx="26">
                  <c:v>16.2</c:v>
                </c:pt>
                <c:pt idx="27">
                  <c:v>16.399999999999999</c:v>
                </c:pt>
                <c:pt idx="28">
                  <c:v>16.8</c:v>
                </c:pt>
                <c:pt idx="29">
                  <c:v>17.399999999999999</c:v>
                </c:pt>
                <c:pt idx="30">
                  <c:v>17.7</c:v>
                </c:pt>
                <c:pt idx="31">
                  <c:v>18.2</c:v>
                </c:pt>
                <c:pt idx="32">
                  <c:v>19</c:v>
                </c:pt>
                <c:pt idx="33">
                  <c:v>19.100000000000001</c:v>
                </c:pt>
                <c:pt idx="34">
                  <c:v>19.399999999999999</c:v>
                </c:pt>
                <c:pt idx="35">
                  <c:v>20.3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E2-4866-AE7E-EE66B1C091AA}"/>
            </c:ext>
          </c:extLst>
        </c:ser>
        <c:ser>
          <c:idx val="4"/>
          <c:order val="4"/>
          <c:tx>
            <c:strRef>
              <c:f>PersonerProsent!$B$9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PersonerProsent!$C$9:$AL$9</c:f>
              <c:numCache>
                <c:formatCode>0.0</c:formatCode>
                <c:ptCount val="36"/>
                <c:pt idx="0">
                  <c:v>0.7</c:v>
                </c:pt>
                <c:pt idx="1">
                  <c:v>0.7</c:v>
                </c:pt>
                <c:pt idx="2">
                  <c:v>0.8</c:v>
                </c:pt>
                <c:pt idx="3">
                  <c:v>0.8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0.9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1.2</c:v>
                </c:pt>
                <c:pt idx="12">
                  <c:v>1.3</c:v>
                </c:pt>
                <c:pt idx="13">
                  <c:v>1.3</c:v>
                </c:pt>
                <c:pt idx="14">
                  <c:v>1.4</c:v>
                </c:pt>
                <c:pt idx="15">
                  <c:v>1.4</c:v>
                </c:pt>
                <c:pt idx="16">
                  <c:v>1.5</c:v>
                </c:pt>
                <c:pt idx="17">
                  <c:v>1.4</c:v>
                </c:pt>
                <c:pt idx="18">
                  <c:v>1.5</c:v>
                </c:pt>
                <c:pt idx="19">
                  <c:v>1.7</c:v>
                </c:pt>
                <c:pt idx="20">
                  <c:v>1.7</c:v>
                </c:pt>
                <c:pt idx="21">
                  <c:v>1.8</c:v>
                </c:pt>
                <c:pt idx="22">
                  <c:v>2</c:v>
                </c:pt>
                <c:pt idx="23">
                  <c:v>2.1</c:v>
                </c:pt>
                <c:pt idx="24">
                  <c:v>2.2999999999999998</c:v>
                </c:pt>
                <c:pt idx="25">
                  <c:v>2.6</c:v>
                </c:pt>
                <c:pt idx="26">
                  <c:v>2.8</c:v>
                </c:pt>
                <c:pt idx="27">
                  <c:v>3.2</c:v>
                </c:pt>
                <c:pt idx="28">
                  <c:v>3.2</c:v>
                </c:pt>
                <c:pt idx="29">
                  <c:v>4</c:v>
                </c:pt>
                <c:pt idx="30">
                  <c:v>4</c:v>
                </c:pt>
                <c:pt idx="31">
                  <c:v>4.4000000000000004</c:v>
                </c:pt>
                <c:pt idx="32">
                  <c:v>4.3</c:v>
                </c:pt>
                <c:pt idx="33">
                  <c:v>4.5999999999999996</c:v>
                </c:pt>
                <c:pt idx="34">
                  <c:v>4.9000000000000004</c:v>
                </c:pt>
                <c:pt idx="35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E2-4866-AE7E-EE66B1C09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8614976"/>
        <c:axId val="1098613536"/>
      </c:lineChart>
      <c:catAx>
        <c:axId val="10986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8613536"/>
        <c:crosses val="autoZero"/>
        <c:auto val="1"/>
        <c:lblAlgn val="ctr"/>
        <c:lblOffset val="100"/>
        <c:noMultiLvlLbl val="0"/>
      </c:catAx>
      <c:valAx>
        <c:axId val="109861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dirty="0"/>
                  <a:t>Prosent</a:t>
                </a:r>
              </a:p>
            </c:rich>
          </c:tx>
          <c:layout>
            <c:manualLayout>
              <c:xMode val="edge"/>
              <c:yMode val="edge"/>
              <c:x val="4.1187116334573731E-3"/>
              <c:y val="0.4328940293810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861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PersonerProsent!$C$136:$C$140</c:f>
              <c:numCache>
                <c:formatCode>0.0</c:formatCode>
                <c:ptCount val="5"/>
                <c:pt idx="0">
                  <c:v>37.200000000000003</c:v>
                </c:pt>
                <c:pt idx="1">
                  <c:v>45.1</c:v>
                </c:pt>
                <c:pt idx="2">
                  <c:v>0</c:v>
                </c:pt>
                <c:pt idx="3">
                  <c:v>16.399999999999999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D-44DF-BA32-DF172C42B998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PersonerProsent!$D$136:$D$140</c:f>
              <c:numCache>
                <c:formatCode>0.0</c:formatCode>
                <c:ptCount val="5"/>
                <c:pt idx="0">
                  <c:v>31.7</c:v>
                </c:pt>
                <c:pt idx="1">
                  <c:v>53.3</c:v>
                </c:pt>
                <c:pt idx="2">
                  <c:v>0</c:v>
                </c:pt>
                <c:pt idx="3">
                  <c:v>12.6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D-44DF-BA32-DF172C42B998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PersonerProsent!$E$136:$E$140</c:f>
              <c:numCache>
                <c:formatCode>0.0</c:formatCode>
                <c:ptCount val="5"/>
                <c:pt idx="0">
                  <c:v>27.5</c:v>
                </c:pt>
                <c:pt idx="1">
                  <c:v>38.299999999999997</c:v>
                </c:pt>
                <c:pt idx="2">
                  <c:v>2.4</c:v>
                </c:pt>
                <c:pt idx="3">
                  <c:v>25.5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ED-44DF-BA32-DF172C42B998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PersonerProsent!$F$136:$F$140</c:f>
              <c:numCache>
                <c:formatCode>0.0</c:formatCode>
                <c:ptCount val="5"/>
                <c:pt idx="0">
                  <c:v>23.3</c:v>
                </c:pt>
                <c:pt idx="1">
                  <c:v>48.6</c:v>
                </c:pt>
                <c:pt idx="2">
                  <c:v>7.5</c:v>
                </c:pt>
                <c:pt idx="3">
                  <c:v>15.5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ED-44DF-BA32-DF172C42B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MedianBtoInnt!$A$105:$B$105</c:f>
              <c:strCache>
                <c:ptCount val="2"/>
                <c:pt idx="0">
                  <c:v>Hustadvika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MedianBtoInnt!$C$105:$F$105</c:f>
              <c:numCache>
                <c:formatCode>#,##0</c:formatCode>
                <c:ptCount val="4"/>
                <c:pt idx="0">
                  <c:v>372900</c:v>
                </c:pt>
                <c:pt idx="1">
                  <c:v>267200</c:v>
                </c:pt>
                <c:pt idx="2">
                  <c:v>464250</c:v>
                </c:pt>
                <c:pt idx="3">
                  <c:v>266550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C-44EB-9796-40E4839BCFFA}"/>
            </c:ext>
          </c:extLst>
        </c:ser>
        <c:ser>
          <c:idx val="1"/>
          <c:order val="1"/>
          <c:tx>
            <c:strRef>
              <c:f>MedianBtoInnt!$A$106:$B$106</c:f>
              <c:strCache>
                <c:ptCount val="2"/>
                <c:pt idx="0">
                  <c:v>Hustadvika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MedianBtoInnt!$C$106:$F$106</c:f>
              <c:numCache>
                <c:formatCode>#,##0</c:formatCode>
                <c:ptCount val="4"/>
                <c:pt idx="0">
                  <c:v>492600</c:v>
                </c:pt>
                <c:pt idx="1">
                  <c:v>372000</c:v>
                </c:pt>
                <c:pt idx="2">
                  <c:v>606700</c:v>
                </c:pt>
                <c:pt idx="3">
                  <c:v>375400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C-44EB-9796-40E4839BCFFA}"/>
            </c:ext>
          </c:extLst>
        </c:ser>
        <c:ser>
          <c:idx val="2"/>
          <c:order val="2"/>
          <c:tx>
            <c:strRef>
              <c:f>MedianBtoInnt!$A$107:$B$107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MedianBtoInnt!$C$107:$F$107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C-44EB-9796-40E4839BCFFA}"/>
            </c:ext>
          </c:extLst>
        </c:ser>
        <c:ser>
          <c:idx val="3"/>
          <c:order val="3"/>
          <c:tx>
            <c:strRef>
              <c:f>MedianBtoInnt!$A$108:$B$108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MedianBtoInnt!$C$108:$F$108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FC-44EB-9796-40E4839BC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Areal!$A$84</c:f>
              <c:strCache>
                <c:ptCount val="1"/>
                <c:pt idx="0">
                  <c:v>Haram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Areal!$B$84:$I$84</c:f>
              <c:numCache>
                <c:formatCode>0.0</c:formatCode>
                <c:ptCount val="8"/>
                <c:pt idx="0">
                  <c:v>4.3</c:v>
                </c:pt>
                <c:pt idx="1">
                  <c:v>8.1</c:v>
                </c:pt>
                <c:pt idx="2">
                  <c:v>34.1</c:v>
                </c:pt>
                <c:pt idx="3">
                  <c:v>44.7</c:v>
                </c:pt>
                <c:pt idx="4">
                  <c:v>3.7</c:v>
                </c:pt>
                <c:pt idx="5">
                  <c:v>2.2000000000000002</c:v>
                </c:pt>
                <c:pt idx="6">
                  <c:v>0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0-42B8-9637-B1AE616149E4}"/>
            </c:ext>
          </c:extLst>
        </c:ser>
        <c:ser>
          <c:idx val="1"/>
          <c:order val="1"/>
          <c:tx>
            <c:strRef>
              <c:f>Areal!$A$85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Areal!$B$85:$I$85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0-42B8-9637-B1AE616149E4}"/>
            </c:ext>
          </c:extLst>
        </c:ser>
        <c:ser>
          <c:idx val="2"/>
          <c:order val="2"/>
          <c:tx>
            <c:strRef>
              <c:f>Areal!$A$86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Areal!$B$86:$I$86</c:f>
              <c:numCache>
                <c:formatCode>General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0-42B8-9637-B1AE616149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3.442353466985845E-3"/>
              <c:y val="0.41469355304334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Areal!$B$32:$S$32</c:f>
              <c:numCache>
                <c:formatCode>0.00</c:formatCode>
                <c:ptCount val="18"/>
                <c:pt idx="0">
                  <c:v>3.21</c:v>
                </c:pt>
                <c:pt idx="1">
                  <c:v>0.45</c:v>
                </c:pt>
                <c:pt idx="2">
                  <c:v>1.44</c:v>
                </c:pt>
                <c:pt idx="3">
                  <c:v>0.87</c:v>
                </c:pt>
                <c:pt idx="4">
                  <c:v>0.14000000000000001</c:v>
                </c:pt>
                <c:pt idx="5">
                  <c:v>0.04</c:v>
                </c:pt>
                <c:pt idx="6">
                  <c:v>0.05</c:v>
                </c:pt>
                <c:pt idx="7">
                  <c:v>3.89</c:v>
                </c:pt>
                <c:pt idx="8">
                  <c:v>0.01</c:v>
                </c:pt>
                <c:pt idx="9">
                  <c:v>0.51</c:v>
                </c:pt>
                <c:pt idx="10">
                  <c:v>0.7</c:v>
                </c:pt>
                <c:pt idx="11">
                  <c:v>21.25</c:v>
                </c:pt>
                <c:pt idx="12">
                  <c:v>89.12</c:v>
                </c:pt>
                <c:pt idx="13">
                  <c:v>116.81</c:v>
                </c:pt>
                <c:pt idx="14">
                  <c:v>9.73</c:v>
                </c:pt>
                <c:pt idx="15">
                  <c:v>5.81</c:v>
                </c:pt>
                <c:pt idx="16">
                  <c:v>0</c:v>
                </c:pt>
                <c:pt idx="17">
                  <c:v>7.29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0-479B-BBA2-ACCE6D0CB6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'Ark1'!$B$135:$B$139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'Ark1'!$C$135:$C$139</c:f>
              <c:numCache>
                <c:formatCode>0</c:formatCode>
                <c:ptCount val="5"/>
                <c:pt idx="0">
                  <c:v>1242</c:v>
                </c:pt>
                <c:pt idx="1">
                  <c:v>999</c:v>
                </c:pt>
                <c:pt idx="2">
                  <c:v>1055</c:v>
                </c:pt>
                <c:pt idx="3">
                  <c:v>307</c:v>
                </c:pt>
                <c:pt idx="4" formatCode="General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8-4D23-85C6-816774A7C7F6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'Ark1'!$B$135:$B$139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'Ark1'!$D$135:$D$139</c:f>
              <c:numCache>
                <c:formatCode>0</c:formatCode>
                <c:ptCount val="5"/>
                <c:pt idx="0">
                  <c:v>1507</c:v>
                </c:pt>
                <c:pt idx="1">
                  <c:v>1167</c:v>
                </c:pt>
                <c:pt idx="2">
                  <c:v>985</c:v>
                </c:pt>
                <c:pt idx="3">
                  <c:v>356</c:v>
                </c:pt>
                <c:pt idx="4" formatCode="General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8-4D23-85C6-816774A7C7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Bustadar etter type - 2025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Boliger!$B$163:$B$168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Boliger!$C$163:$C$168</c:f>
              <c:numCache>
                <c:formatCode>0</c:formatCode>
                <c:ptCount val="6"/>
                <c:pt idx="0">
                  <c:v>3460</c:v>
                </c:pt>
                <c:pt idx="1">
                  <c:v>322</c:v>
                </c:pt>
                <c:pt idx="2">
                  <c:v>533</c:v>
                </c:pt>
                <c:pt idx="3">
                  <c:v>228</c:v>
                </c:pt>
                <c:pt idx="4">
                  <c:v>37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7-4D8B-8D92-2C8F52EB00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3091183"/>
        <c:axId val="678579679"/>
      </c:barChart>
      <c:catAx>
        <c:axId val="69309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8579679"/>
        <c:crosses val="autoZero"/>
        <c:auto val="1"/>
        <c:lblAlgn val="ctr"/>
        <c:lblOffset val="100"/>
        <c:noMultiLvlLbl val="0"/>
      </c:catAx>
      <c:valAx>
        <c:axId val="67857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7.4326902901130157E-3"/>
              <c:y val="0.39045631398100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309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Igangsatte!$B$56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Igangsatte!$C$56:$W$56</c:f>
              <c:numCache>
                <c:formatCode>0</c:formatCode>
                <c:ptCount val="21"/>
                <c:pt idx="0">
                  <c:v>61</c:v>
                </c:pt>
                <c:pt idx="1">
                  <c:v>26</c:v>
                </c:pt>
                <c:pt idx="2">
                  <c:v>21</c:v>
                </c:pt>
                <c:pt idx="3">
                  <c:v>28</c:v>
                </c:pt>
                <c:pt idx="4">
                  <c:v>24</c:v>
                </c:pt>
                <c:pt idx="5">
                  <c:v>34</c:v>
                </c:pt>
                <c:pt idx="6">
                  <c:v>19</c:v>
                </c:pt>
                <c:pt idx="7">
                  <c:v>31</c:v>
                </c:pt>
                <c:pt idx="8">
                  <c:v>41</c:v>
                </c:pt>
                <c:pt idx="9">
                  <c:v>20</c:v>
                </c:pt>
                <c:pt idx="10">
                  <c:v>32</c:v>
                </c:pt>
                <c:pt idx="11">
                  <c:v>64</c:v>
                </c:pt>
                <c:pt idx="12">
                  <c:v>34</c:v>
                </c:pt>
                <c:pt idx="13">
                  <c:v>43</c:v>
                </c:pt>
                <c:pt idx="14">
                  <c:v>40</c:v>
                </c:pt>
                <c:pt idx="15">
                  <c:v>34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E9-4DDC-B504-B45C2212D8C0}"/>
            </c:ext>
          </c:extLst>
        </c:ser>
        <c:ser>
          <c:idx val="1"/>
          <c:order val="1"/>
          <c:tx>
            <c:strRef>
              <c:f>Igangsatte!$B$57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Igangsatte!$C$57:$W$57</c:f>
              <c:numCache>
                <c:formatCode>0</c:formatCode>
                <c:ptCount val="21"/>
                <c:pt idx="0">
                  <c:v>43</c:v>
                </c:pt>
                <c:pt idx="1">
                  <c:v>33</c:v>
                </c:pt>
                <c:pt idx="2">
                  <c:v>40</c:v>
                </c:pt>
                <c:pt idx="3">
                  <c:v>18</c:v>
                </c:pt>
                <c:pt idx="4">
                  <c:v>11</c:v>
                </c:pt>
                <c:pt idx="5">
                  <c:v>34</c:v>
                </c:pt>
                <c:pt idx="6">
                  <c:v>20</c:v>
                </c:pt>
                <c:pt idx="7">
                  <c:v>25</c:v>
                </c:pt>
                <c:pt idx="8">
                  <c:v>28</c:v>
                </c:pt>
                <c:pt idx="9">
                  <c:v>42</c:v>
                </c:pt>
                <c:pt idx="10">
                  <c:v>18</c:v>
                </c:pt>
                <c:pt idx="11">
                  <c:v>50</c:v>
                </c:pt>
                <c:pt idx="12">
                  <c:v>46</c:v>
                </c:pt>
                <c:pt idx="13">
                  <c:v>50</c:v>
                </c:pt>
                <c:pt idx="14">
                  <c:v>46</c:v>
                </c:pt>
                <c:pt idx="15">
                  <c:v>38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E9-4DDC-B504-B45C2212D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Folkevekst etter type, 2010-2024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'Ark1'!$R$108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'Ark1'!$S$107:$AC$107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2024</c:v>
                </c:pt>
              </c:numCache>
            </c:numRef>
          </c:cat>
          <c:val>
            <c:numRef>
              <c:f>'Ark1'!$S$108:$AC$108</c:f>
              <c:numCache>
                <c:formatCode>General</c:formatCode>
                <c:ptCount val="11"/>
                <c:pt idx="0">
                  <c:v>-3</c:v>
                </c:pt>
                <c:pt idx="1">
                  <c:v>10</c:v>
                </c:pt>
                <c:pt idx="2">
                  <c:v>10</c:v>
                </c:pt>
                <c:pt idx="3">
                  <c:v>35</c:v>
                </c:pt>
                <c:pt idx="4">
                  <c:v>-4</c:v>
                </c:pt>
                <c:pt idx="5">
                  <c:v>26</c:v>
                </c:pt>
                <c:pt idx="6">
                  <c:v>27</c:v>
                </c:pt>
                <c:pt idx="7">
                  <c:v>25</c:v>
                </c:pt>
                <c:pt idx="8">
                  <c:v>4</c:v>
                </c:pt>
                <c:pt idx="9">
                  <c:v>-1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7-40E1-94DB-7BFF250CFBDE}"/>
            </c:ext>
          </c:extLst>
        </c:ser>
        <c:ser>
          <c:idx val="1"/>
          <c:order val="1"/>
          <c:tx>
            <c:strRef>
              <c:f>'Ark1'!$R$109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'Ark1'!$S$107:$AC$107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2024</c:v>
                </c:pt>
              </c:numCache>
            </c:numRef>
          </c:cat>
          <c:val>
            <c:numRef>
              <c:f>'Ark1'!$S$109:$AC$109</c:f>
              <c:numCache>
                <c:formatCode>General</c:formatCode>
                <c:ptCount val="11"/>
                <c:pt idx="0">
                  <c:v>119</c:v>
                </c:pt>
                <c:pt idx="1">
                  <c:v>119</c:v>
                </c:pt>
                <c:pt idx="2">
                  <c:v>104</c:v>
                </c:pt>
                <c:pt idx="3">
                  <c:v>82</c:v>
                </c:pt>
                <c:pt idx="4">
                  <c:v>59</c:v>
                </c:pt>
                <c:pt idx="5">
                  <c:v>63</c:v>
                </c:pt>
                <c:pt idx="6">
                  <c:v>42</c:v>
                </c:pt>
                <c:pt idx="7">
                  <c:v>16</c:v>
                </c:pt>
                <c:pt idx="8">
                  <c:v>31</c:v>
                </c:pt>
                <c:pt idx="9">
                  <c:v>22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7-40E1-94DB-7BFF250CFBDE}"/>
            </c:ext>
          </c:extLst>
        </c:ser>
        <c:ser>
          <c:idx val="2"/>
          <c:order val="2"/>
          <c:tx>
            <c:strRef>
              <c:f>'Ark1'!$R$110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'Ark1'!$S$107:$AC$107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2024</c:v>
                </c:pt>
              </c:numCache>
            </c:numRef>
          </c:cat>
          <c:val>
            <c:numRef>
              <c:f>'Ark1'!$S$110:$AC$110</c:f>
              <c:numCache>
                <c:formatCode>General</c:formatCode>
                <c:ptCount val="11"/>
                <c:pt idx="0">
                  <c:v>1</c:v>
                </c:pt>
                <c:pt idx="1">
                  <c:v>-13</c:v>
                </c:pt>
                <c:pt idx="2">
                  <c:v>-67</c:v>
                </c:pt>
                <c:pt idx="3">
                  <c:v>-53</c:v>
                </c:pt>
                <c:pt idx="4">
                  <c:v>-19</c:v>
                </c:pt>
                <c:pt idx="5">
                  <c:v>-8</c:v>
                </c:pt>
                <c:pt idx="6">
                  <c:v>49</c:v>
                </c:pt>
                <c:pt idx="7">
                  <c:v>-9</c:v>
                </c:pt>
                <c:pt idx="8">
                  <c:v>5</c:v>
                </c:pt>
                <c:pt idx="9">
                  <c:v>-52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7-40E1-94DB-7BFF250CF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65677135"/>
        <c:axId val="1365679535"/>
      </c:barChart>
      <c:lineChart>
        <c:grouping val="standard"/>
        <c:varyColors val="0"/>
        <c:ser>
          <c:idx val="3"/>
          <c:order val="3"/>
          <c:tx>
            <c:strRef>
              <c:f>'Ark1'!$R$111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'Ark1'!$S$107:$AC$107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2024</c:v>
                </c:pt>
              </c:numCache>
            </c:numRef>
          </c:cat>
          <c:val>
            <c:numRef>
              <c:f>'Ark1'!$S$111:$AC$111</c:f>
              <c:numCache>
                <c:formatCode>General</c:formatCode>
                <c:ptCount val="11"/>
                <c:pt idx="0">
                  <c:v>118</c:v>
                </c:pt>
                <c:pt idx="1">
                  <c:v>116</c:v>
                </c:pt>
                <c:pt idx="2">
                  <c:v>47</c:v>
                </c:pt>
                <c:pt idx="3">
                  <c:v>64</c:v>
                </c:pt>
                <c:pt idx="4">
                  <c:v>36</c:v>
                </c:pt>
                <c:pt idx="5">
                  <c:v>80</c:v>
                </c:pt>
                <c:pt idx="6">
                  <c:v>112</c:v>
                </c:pt>
                <c:pt idx="7">
                  <c:v>33</c:v>
                </c:pt>
                <c:pt idx="8">
                  <c:v>38</c:v>
                </c:pt>
                <c:pt idx="9">
                  <c:v>-31</c:v>
                </c:pt>
                <c:pt idx="10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B7-40E1-94DB-7BFF250CF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677135"/>
        <c:axId val="1365679535"/>
      </c:lineChart>
      <c:catAx>
        <c:axId val="136567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65679535"/>
        <c:crosses val="autoZero"/>
        <c:auto val="1"/>
        <c:lblAlgn val="ctr"/>
        <c:lblOffset val="100"/>
        <c:noMultiLvlLbl val="0"/>
      </c:catAx>
      <c:valAx>
        <c:axId val="136567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350730688935281E-3"/>
              <c:y val="0.412828625777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656771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 dirty="0" err="1">
                <a:solidFill>
                  <a:schemeClr val="tx2"/>
                </a:solidFill>
              </a:rPr>
              <a:t>Fødselsoverskot</a:t>
            </a:r>
            <a:r>
              <a:rPr lang="nb-NO" sz="2400" b="1" i="0" u="none" strike="noStrike" kern="1200" spc="0" baseline="0" dirty="0">
                <a:solidFill>
                  <a:schemeClr val="tx2"/>
                </a:solidFill>
              </a:rPr>
              <a:t>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Levende!$BL$84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Levende!$BM$81:$DQ$81</c:f>
              <c:numCache>
                <c:formatCode>General</c:formatCode>
                <c:ptCount val="57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2024</c:v>
                </c:pt>
              </c:numCache>
            </c:numRef>
          </c:cat>
          <c:val>
            <c:numRef>
              <c:f>Levende!$BM$84:$DQ$84</c:f>
              <c:numCache>
                <c:formatCode>General</c:formatCode>
                <c:ptCount val="57"/>
                <c:pt idx="0">
                  <c:v>52</c:v>
                </c:pt>
                <c:pt idx="1">
                  <c:v>125</c:v>
                </c:pt>
                <c:pt idx="2">
                  <c:v>79</c:v>
                </c:pt>
                <c:pt idx="3">
                  <c:v>96</c:v>
                </c:pt>
                <c:pt idx="4">
                  <c:v>110</c:v>
                </c:pt>
                <c:pt idx="5">
                  <c:v>86</c:v>
                </c:pt>
                <c:pt idx="6">
                  <c:v>111</c:v>
                </c:pt>
                <c:pt idx="7">
                  <c:v>76</c:v>
                </c:pt>
                <c:pt idx="8">
                  <c:v>81</c:v>
                </c:pt>
                <c:pt idx="9">
                  <c:v>74</c:v>
                </c:pt>
                <c:pt idx="10">
                  <c:v>67</c:v>
                </c:pt>
                <c:pt idx="11">
                  <c:v>59</c:v>
                </c:pt>
                <c:pt idx="12">
                  <c:v>57</c:v>
                </c:pt>
                <c:pt idx="13">
                  <c:v>78</c:v>
                </c:pt>
                <c:pt idx="14">
                  <c:v>64</c:v>
                </c:pt>
                <c:pt idx="15">
                  <c:v>39</c:v>
                </c:pt>
                <c:pt idx="16">
                  <c:v>59</c:v>
                </c:pt>
                <c:pt idx="17">
                  <c:v>42</c:v>
                </c:pt>
                <c:pt idx="18">
                  <c:v>54</c:v>
                </c:pt>
                <c:pt idx="19">
                  <c:v>67</c:v>
                </c:pt>
                <c:pt idx="20">
                  <c:v>41</c:v>
                </c:pt>
                <c:pt idx="21">
                  <c:v>51</c:v>
                </c:pt>
                <c:pt idx="22">
                  <c:v>34</c:v>
                </c:pt>
                <c:pt idx="23">
                  <c:v>2</c:v>
                </c:pt>
                <c:pt idx="24">
                  <c:v>43</c:v>
                </c:pt>
                <c:pt idx="25">
                  <c:v>57</c:v>
                </c:pt>
                <c:pt idx="26">
                  <c:v>18</c:v>
                </c:pt>
                <c:pt idx="27">
                  <c:v>44</c:v>
                </c:pt>
                <c:pt idx="28">
                  <c:v>18</c:v>
                </c:pt>
                <c:pt idx="29">
                  <c:v>30</c:v>
                </c:pt>
                <c:pt idx="30">
                  <c:v>39</c:v>
                </c:pt>
                <c:pt idx="31">
                  <c:v>32</c:v>
                </c:pt>
                <c:pt idx="32">
                  <c:v>9</c:v>
                </c:pt>
                <c:pt idx="33">
                  <c:v>25</c:v>
                </c:pt>
                <c:pt idx="34">
                  <c:v>37</c:v>
                </c:pt>
                <c:pt idx="35">
                  <c:v>43</c:v>
                </c:pt>
                <c:pt idx="36">
                  <c:v>10</c:v>
                </c:pt>
                <c:pt idx="37">
                  <c:v>9</c:v>
                </c:pt>
                <c:pt idx="38">
                  <c:v>31</c:v>
                </c:pt>
                <c:pt idx="39">
                  <c:v>11</c:v>
                </c:pt>
                <c:pt idx="40">
                  <c:v>27</c:v>
                </c:pt>
                <c:pt idx="41">
                  <c:v>9</c:v>
                </c:pt>
                <c:pt idx="42">
                  <c:v>15</c:v>
                </c:pt>
                <c:pt idx="43">
                  <c:v>1</c:v>
                </c:pt>
                <c:pt idx="44">
                  <c:v>9</c:v>
                </c:pt>
                <c:pt idx="45">
                  <c:v>17</c:v>
                </c:pt>
                <c:pt idx="46">
                  <c:v>-3</c:v>
                </c:pt>
                <c:pt idx="47">
                  <c:v>10</c:v>
                </c:pt>
                <c:pt idx="48">
                  <c:v>10</c:v>
                </c:pt>
                <c:pt idx="49">
                  <c:v>35</c:v>
                </c:pt>
                <c:pt idx="50">
                  <c:v>-4</c:v>
                </c:pt>
                <c:pt idx="51">
                  <c:v>26</c:v>
                </c:pt>
                <c:pt idx="52">
                  <c:v>27</c:v>
                </c:pt>
                <c:pt idx="53">
                  <c:v>25</c:v>
                </c:pt>
                <c:pt idx="54">
                  <c:v>4</c:v>
                </c:pt>
                <c:pt idx="55">
                  <c:v>-1</c:v>
                </c:pt>
                <c:pt idx="5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8-403E-9C87-D18D712B6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8786687"/>
        <c:axId val="1268786207"/>
      </c:areaChart>
      <c:lineChart>
        <c:grouping val="standard"/>
        <c:varyColors val="0"/>
        <c:ser>
          <c:idx val="0"/>
          <c:order val="0"/>
          <c:tx>
            <c:strRef>
              <c:f>Levende!$BL$82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Levende!$BM$81:$DQ$81</c:f>
              <c:numCache>
                <c:formatCode>General</c:formatCode>
                <c:ptCount val="57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2024</c:v>
                </c:pt>
              </c:numCache>
            </c:numRef>
          </c:cat>
          <c:val>
            <c:numRef>
              <c:f>Levende!$BM$82:$DQ$82</c:f>
              <c:numCache>
                <c:formatCode>General</c:formatCode>
                <c:ptCount val="57"/>
                <c:pt idx="0">
                  <c:v>93</c:v>
                </c:pt>
                <c:pt idx="1">
                  <c:v>200</c:v>
                </c:pt>
                <c:pt idx="2">
                  <c:v>144</c:v>
                </c:pt>
                <c:pt idx="3">
                  <c:v>169</c:v>
                </c:pt>
                <c:pt idx="4">
                  <c:v>174</c:v>
                </c:pt>
                <c:pt idx="5">
                  <c:v>155</c:v>
                </c:pt>
                <c:pt idx="6">
                  <c:v>173</c:v>
                </c:pt>
                <c:pt idx="7">
                  <c:v>140</c:v>
                </c:pt>
                <c:pt idx="8">
                  <c:v>149</c:v>
                </c:pt>
                <c:pt idx="9">
                  <c:v>135</c:v>
                </c:pt>
                <c:pt idx="10">
                  <c:v>132</c:v>
                </c:pt>
                <c:pt idx="11">
                  <c:v>125</c:v>
                </c:pt>
                <c:pt idx="12">
                  <c:v>117</c:v>
                </c:pt>
                <c:pt idx="13">
                  <c:v>143</c:v>
                </c:pt>
                <c:pt idx="14">
                  <c:v>130</c:v>
                </c:pt>
                <c:pt idx="15">
                  <c:v>115</c:v>
                </c:pt>
                <c:pt idx="16">
                  <c:v>129</c:v>
                </c:pt>
                <c:pt idx="17">
                  <c:v>124</c:v>
                </c:pt>
                <c:pt idx="18">
                  <c:v>137</c:v>
                </c:pt>
                <c:pt idx="19">
                  <c:v>137</c:v>
                </c:pt>
                <c:pt idx="20">
                  <c:v>110</c:v>
                </c:pt>
                <c:pt idx="21">
                  <c:v>124</c:v>
                </c:pt>
                <c:pt idx="22">
                  <c:v>104</c:v>
                </c:pt>
                <c:pt idx="23">
                  <c:v>92</c:v>
                </c:pt>
                <c:pt idx="24">
                  <c:v>114</c:v>
                </c:pt>
                <c:pt idx="25">
                  <c:v>134</c:v>
                </c:pt>
                <c:pt idx="26">
                  <c:v>104</c:v>
                </c:pt>
                <c:pt idx="27">
                  <c:v>120</c:v>
                </c:pt>
                <c:pt idx="28">
                  <c:v>98</c:v>
                </c:pt>
                <c:pt idx="29">
                  <c:v>102</c:v>
                </c:pt>
                <c:pt idx="30">
                  <c:v>99</c:v>
                </c:pt>
                <c:pt idx="31">
                  <c:v>114</c:v>
                </c:pt>
                <c:pt idx="32">
                  <c:v>104</c:v>
                </c:pt>
                <c:pt idx="33">
                  <c:v>100</c:v>
                </c:pt>
                <c:pt idx="34">
                  <c:v>119</c:v>
                </c:pt>
                <c:pt idx="35">
                  <c:v>120</c:v>
                </c:pt>
                <c:pt idx="36">
                  <c:v>93</c:v>
                </c:pt>
                <c:pt idx="37">
                  <c:v>99</c:v>
                </c:pt>
                <c:pt idx="38">
                  <c:v>108</c:v>
                </c:pt>
                <c:pt idx="39">
                  <c:v>110</c:v>
                </c:pt>
                <c:pt idx="40">
                  <c:v>101</c:v>
                </c:pt>
                <c:pt idx="41">
                  <c:v>94</c:v>
                </c:pt>
                <c:pt idx="42">
                  <c:v>98</c:v>
                </c:pt>
                <c:pt idx="43">
                  <c:v>84</c:v>
                </c:pt>
                <c:pt idx="44">
                  <c:v>97</c:v>
                </c:pt>
                <c:pt idx="45">
                  <c:v>99</c:v>
                </c:pt>
                <c:pt idx="46">
                  <c:v>89</c:v>
                </c:pt>
                <c:pt idx="47">
                  <c:v>99</c:v>
                </c:pt>
                <c:pt idx="48">
                  <c:v>101</c:v>
                </c:pt>
                <c:pt idx="49">
                  <c:v>106</c:v>
                </c:pt>
                <c:pt idx="50">
                  <c:v>78</c:v>
                </c:pt>
                <c:pt idx="51">
                  <c:v>99</c:v>
                </c:pt>
                <c:pt idx="52">
                  <c:v>109</c:v>
                </c:pt>
                <c:pt idx="53">
                  <c:v>108</c:v>
                </c:pt>
                <c:pt idx="54">
                  <c:v>86</c:v>
                </c:pt>
                <c:pt idx="55">
                  <c:v>82</c:v>
                </c:pt>
                <c:pt idx="56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D8-403E-9C87-D18D712B609C}"/>
            </c:ext>
          </c:extLst>
        </c:ser>
        <c:ser>
          <c:idx val="1"/>
          <c:order val="1"/>
          <c:tx>
            <c:strRef>
              <c:f>Levende!$BL$83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Levende!$BM$81:$DQ$81</c:f>
              <c:numCache>
                <c:formatCode>General</c:formatCode>
                <c:ptCount val="57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2024</c:v>
                </c:pt>
              </c:numCache>
            </c:numRef>
          </c:cat>
          <c:val>
            <c:numRef>
              <c:f>Levende!$BM$83:$DQ$83</c:f>
              <c:numCache>
                <c:formatCode>General</c:formatCode>
                <c:ptCount val="57"/>
                <c:pt idx="0">
                  <c:v>41</c:v>
                </c:pt>
                <c:pt idx="1">
                  <c:v>75</c:v>
                </c:pt>
                <c:pt idx="2">
                  <c:v>65</c:v>
                </c:pt>
                <c:pt idx="3">
                  <c:v>73</c:v>
                </c:pt>
                <c:pt idx="4">
                  <c:v>64</c:v>
                </c:pt>
                <c:pt idx="5">
                  <c:v>69</c:v>
                </c:pt>
                <c:pt idx="6">
                  <c:v>62</c:v>
                </c:pt>
                <c:pt idx="7">
                  <c:v>64</c:v>
                </c:pt>
                <c:pt idx="8">
                  <c:v>68</c:v>
                </c:pt>
                <c:pt idx="9">
                  <c:v>61</c:v>
                </c:pt>
                <c:pt idx="10">
                  <c:v>65</c:v>
                </c:pt>
                <c:pt idx="11">
                  <c:v>66</c:v>
                </c:pt>
                <c:pt idx="12">
                  <c:v>60</c:v>
                </c:pt>
                <c:pt idx="13">
                  <c:v>65</c:v>
                </c:pt>
                <c:pt idx="14">
                  <c:v>66</c:v>
                </c:pt>
                <c:pt idx="15">
                  <c:v>76</c:v>
                </c:pt>
                <c:pt idx="16">
                  <c:v>70</c:v>
                </c:pt>
                <c:pt idx="17">
                  <c:v>82</c:v>
                </c:pt>
                <c:pt idx="18">
                  <c:v>83</c:v>
                </c:pt>
                <c:pt idx="19">
                  <c:v>70</c:v>
                </c:pt>
                <c:pt idx="20">
                  <c:v>69</c:v>
                </c:pt>
                <c:pt idx="21">
                  <c:v>73</c:v>
                </c:pt>
                <c:pt idx="22">
                  <c:v>70</c:v>
                </c:pt>
                <c:pt idx="23">
                  <c:v>90</c:v>
                </c:pt>
                <c:pt idx="24">
                  <c:v>71</c:v>
                </c:pt>
                <c:pt idx="25">
                  <c:v>77</c:v>
                </c:pt>
                <c:pt idx="26">
                  <c:v>86</c:v>
                </c:pt>
                <c:pt idx="27">
                  <c:v>76</c:v>
                </c:pt>
                <c:pt idx="28">
                  <c:v>80</c:v>
                </c:pt>
                <c:pt idx="29">
                  <c:v>72</c:v>
                </c:pt>
                <c:pt idx="30">
                  <c:v>60</c:v>
                </c:pt>
                <c:pt idx="31">
                  <c:v>82</c:v>
                </c:pt>
                <c:pt idx="32">
                  <c:v>95</c:v>
                </c:pt>
                <c:pt idx="33">
                  <c:v>75</c:v>
                </c:pt>
                <c:pt idx="34">
                  <c:v>82</c:v>
                </c:pt>
                <c:pt idx="35">
                  <c:v>77</c:v>
                </c:pt>
                <c:pt idx="36">
                  <c:v>83</c:v>
                </c:pt>
                <c:pt idx="37">
                  <c:v>90</c:v>
                </c:pt>
                <c:pt idx="38">
                  <c:v>77</c:v>
                </c:pt>
                <c:pt idx="39">
                  <c:v>99</c:v>
                </c:pt>
                <c:pt idx="40">
                  <c:v>74</c:v>
                </c:pt>
                <c:pt idx="41">
                  <c:v>85</c:v>
                </c:pt>
                <c:pt idx="42">
                  <c:v>83</c:v>
                </c:pt>
                <c:pt idx="43">
                  <c:v>83</c:v>
                </c:pt>
                <c:pt idx="44">
                  <c:v>88</c:v>
                </c:pt>
                <c:pt idx="45">
                  <c:v>82</c:v>
                </c:pt>
                <c:pt idx="46">
                  <c:v>92</c:v>
                </c:pt>
                <c:pt idx="47">
                  <c:v>89</c:v>
                </c:pt>
                <c:pt idx="48">
                  <c:v>91</c:v>
                </c:pt>
                <c:pt idx="49">
                  <c:v>71</c:v>
                </c:pt>
                <c:pt idx="50">
                  <c:v>82</c:v>
                </c:pt>
                <c:pt idx="51">
                  <c:v>73</c:v>
                </c:pt>
                <c:pt idx="52">
                  <c:v>82</c:v>
                </c:pt>
                <c:pt idx="53">
                  <c:v>83</c:v>
                </c:pt>
                <c:pt idx="54">
                  <c:v>82</c:v>
                </c:pt>
                <c:pt idx="55">
                  <c:v>83</c:v>
                </c:pt>
                <c:pt idx="56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D8-403E-9C87-D18D712B6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786687"/>
        <c:axId val="1268786207"/>
      </c:lineChart>
      <c:catAx>
        <c:axId val="126878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8786207"/>
        <c:crosses val="autoZero"/>
        <c:auto val="1"/>
        <c:lblAlgn val="ctr"/>
        <c:lblOffset val="100"/>
        <c:noMultiLvlLbl val="0"/>
      </c:catAx>
      <c:valAx>
        <c:axId val="126878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88588934968341E-2"/>
              <c:y val="0.40264487138599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878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 dirty="0">
                <a:solidFill>
                  <a:schemeClr val="tx2"/>
                </a:solidFill>
              </a:rPr>
              <a:t>Relativ del fødde av </a:t>
            </a:r>
            <a:r>
              <a:rPr lang="nb-NO" sz="2400" b="1" i="0" u="none" strike="noStrike" kern="1200" spc="0" baseline="0" dirty="0" err="1">
                <a:solidFill>
                  <a:schemeClr val="tx2"/>
                </a:solidFill>
              </a:rPr>
              <a:t>folketalet</a:t>
            </a:r>
            <a:endParaRPr lang="nb-NO" sz="2400" b="1" i="0" u="none" strike="noStrike" kern="1200" spc="0" baseline="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Folkemengde!$AH$29:$BH$29</c:f>
              <c:numCache>
                <c:formatCode>General</c:formatCode>
                <c:ptCount val="2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2024</c:v>
                </c:pt>
              </c:numCache>
            </c:numRef>
          </c:cat>
          <c:val>
            <c:numRef>
              <c:f>Folkemengde!$AH$30:$BH$30</c:f>
              <c:numCache>
                <c:formatCode>0.0</c:formatCode>
                <c:ptCount val="27"/>
                <c:pt idx="0">
                  <c:v>1.1504938988959907</c:v>
                </c:pt>
                <c:pt idx="1">
                  <c:v>1.320973348783314</c:v>
                </c:pt>
                <c:pt idx="2">
                  <c:v>1.20817843866171</c:v>
                </c:pt>
                <c:pt idx="3">
                  <c:v>1.1582117211026175</c:v>
                </c:pt>
                <c:pt idx="4">
                  <c:v>1.3624914128692467</c:v>
                </c:pt>
                <c:pt idx="5">
                  <c:v>1.3740982480247337</c:v>
                </c:pt>
                <c:pt idx="6">
                  <c:v>1.059949851834967</c:v>
                </c:pt>
                <c:pt idx="7">
                  <c:v>1.1260236578707916</c:v>
                </c:pt>
                <c:pt idx="8">
                  <c:v>1.2299282541851726</c:v>
                </c:pt>
                <c:pt idx="9">
                  <c:v>1.2473069509014627</c:v>
                </c:pt>
                <c:pt idx="10">
                  <c:v>1.1502106821546521</c:v>
                </c:pt>
                <c:pt idx="11">
                  <c:v>1.0786001147446931</c:v>
                </c:pt>
                <c:pt idx="12">
                  <c:v>1.1338655559412241</c:v>
                </c:pt>
                <c:pt idx="13">
                  <c:v>0.97606321171275856</c:v>
                </c:pt>
                <c:pt idx="14">
                  <c:v>1.1256817918068933</c:v>
                </c:pt>
                <c:pt idx="15">
                  <c:v>1.1387163561076605</c:v>
                </c:pt>
                <c:pt idx="16">
                  <c:v>1.0184231605446847</c:v>
                </c:pt>
                <c:pt idx="17">
                  <c:v>1.117759963870385</c:v>
                </c:pt>
                <c:pt idx="18">
                  <c:v>1.1255990192800625</c:v>
                </c:pt>
                <c:pt idx="19">
                  <c:v>1.1751662971175165</c:v>
                </c:pt>
                <c:pt idx="20">
                  <c:v>0.85865257595772793</c:v>
                </c:pt>
                <c:pt idx="21">
                  <c:v>1.0855263157894737</c:v>
                </c:pt>
                <c:pt idx="22">
                  <c:v>1.1847826086956521</c:v>
                </c:pt>
                <c:pt idx="23">
                  <c:v>1.1597938144329898</c:v>
                </c:pt>
                <c:pt idx="24">
                  <c:v>0.92027822364901013</c:v>
                </c:pt>
                <c:pt idx="25">
                  <c:v>0.87392092081423856</c:v>
                </c:pt>
                <c:pt idx="26">
                  <c:v>0.88703644330447795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8-432D-B4E0-7FABD8882B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55106256"/>
        <c:axId val="2055106736"/>
      </c:lineChart>
      <c:catAx>
        <c:axId val="20551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5106736"/>
        <c:crosses val="autoZero"/>
        <c:auto val="1"/>
        <c:lblAlgn val="ctr"/>
        <c:lblOffset val="100"/>
        <c:noMultiLvlLbl val="0"/>
      </c:catAx>
      <c:valAx>
        <c:axId val="205510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0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0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0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0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9.7323600973236012E-3"/>
              <c:y val="0.34062566503511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510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225</c:v>
                </c:pt>
                <c:pt idx="1">
                  <c:v>289</c:v>
                </c:pt>
                <c:pt idx="2">
                  <c:v>303</c:v>
                </c:pt>
                <c:pt idx="3">
                  <c:v>280</c:v>
                </c:pt>
                <c:pt idx="4">
                  <c:v>262</c:v>
                </c:pt>
                <c:pt idx="5">
                  <c:v>248</c:v>
                </c:pt>
                <c:pt idx="6">
                  <c:v>297</c:v>
                </c:pt>
                <c:pt idx="7">
                  <c:v>280</c:v>
                </c:pt>
                <c:pt idx="8">
                  <c:v>331</c:v>
                </c:pt>
                <c:pt idx="9">
                  <c:v>334</c:v>
                </c:pt>
                <c:pt idx="10">
                  <c:v>351</c:v>
                </c:pt>
                <c:pt idx="11">
                  <c:v>313</c:v>
                </c:pt>
                <c:pt idx="12">
                  <c:v>301</c:v>
                </c:pt>
                <c:pt idx="13">
                  <c:v>318</c:v>
                </c:pt>
                <c:pt idx="14">
                  <c:v>301</c:v>
                </c:pt>
                <c:pt idx="15">
                  <c:v>214</c:v>
                </c:pt>
                <c:pt idx="16">
                  <c:v>127</c:v>
                </c:pt>
                <c:pt idx="17">
                  <c:v>68</c:v>
                </c:pt>
                <c:pt idx="18">
                  <c:v>31</c:v>
                </c:pt>
                <c:pt idx="19">
                  <c:v>11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8-4022-9EC8-DF3C3338E203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-214</c:v>
                </c:pt>
                <c:pt idx="1">
                  <c:v>-255</c:v>
                </c:pt>
                <c:pt idx="2">
                  <c:v>-255</c:v>
                </c:pt>
                <c:pt idx="3">
                  <c:v>-307</c:v>
                </c:pt>
                <c:pt idx="4">
                  <c:v>-233</c:v>
                </c:pt>
                <c:pt idx="5">
                  <c:v>-221</c:v>
                </c:pt>
                <c:pt idx="6">
                  <c:v>-220</c:v>
                </c:pt>
                <c:pt idx="7">
                  <c:v>-278</c:v>
                </c:pt>
                <c:pt idx="8">
                  <c:v>-297</c:v>
                </c:pt>
                <c:pt idx="9">
                  <c:v>-284</c:v>
                </c:pt>
                <c:pt idx="10">
                  <c:v>-313</c:v>
                </c:pt>
                <c:pt idx="11">
                  <c:v>-286</c:v>
                </c:pt>
                <c:pt idx="12">
                  <c:v>-255</c:v>
                </c:pt>
                <c:pt idx="13">
                  <c:v>-280</c:v>
                </c:pt>
                <c:pt idx="14">
                  <c:v>-252</c:v>
                </c:pt>
                <c:pt idx="15">
                  <c:v>-236</c:v>
                </c:pt>
                <c:pt idx="16">
                  <c:v>-149</c:v>
                </c:pt>
                <c:pt idx="17">
                  <c:v>-98</c:v>
                </c:pt>
                <c:pt idx="18">
                  <c:v>-64</c:v>
                </c:pt>
                <c:pt idx="19">
                  <c:v>-23</c:v>
                </c:pt>
                <c:pt idx="20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8-4022-9EC8-DF3C3338E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242</c:v>
                </c:pt>
                <c:pt idx="1">
                  <c:v>243</c:v>
                </c:pt>
                <c:pt idx="2">
                  <c:v>238</c:v>
                </c:pt>
                <c:pt idx="3">
                  <c:v>260</c:v>
                </c:pt>
                <c:pt idx="4">
                  <c:v>262</c:v>
                </c:pt>
                <c:pt idx="5">
                  <c:v>251</c:v>
                </c:pt>
                <c:pt idx="6">
                  <c:v>271</c:v>
                </c:pt>
                <c:pt idx="7">
                  <c:v>297</c:v>
                </c:pt>
                <c:pt idx="8">
                  <c:v>323</c:v>
                </c:pt>
                <c:pt idx="9">
                  <c:v>314</c:v>
                </c:pt>
                <c:pt idx="10">
                  <c:v>315</c:v>
                </c:pt>
                <c:pt idx="11">
                  <c:v>328</c:v>
                </c:pt>
                <c:pt idx="12">
                  <c:v>331</c:v>
                </c:pt>
                <c:pt idx="13">
                  <c:v>311</c:v>
                </c:pt>
                <c:pt idx="14">
                  <c:v>305</c:v>
                </c:pt>
                <c:pt idx="15">
                  <c:v>247</c:v>
                </c:pt>
                <c:pt idx="16">
                  <c:v>231</c:v>
                </c:pt>
                <c:pt idx="17">
                  <c:v>130</c:v>
                </c:pt>
                <c:pt idx="18">
                  <c:v>46</c:v>
                </c:pt>
                <c:pt idx="19">
                  <c:v>8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3E8-4022-9EC8-DF3C3338E203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-227</c:v>
                </c:pt>
                <c:pt idx="1">
                  <c:v>-226</c:v>
                </c:pt>
                <c:pt idx="2">
                  <c:v>-218</c:v>
                </c:pt>
                <c:pt idx="3">
                  <c:v>-232</c:v>
                </c:pt>
                <c:pt idx="4">
                  <c:v>-222</c:v>
                </c:pt>
                <c:pt idx="5">
                  <c:v>-215</c:v>
                </c:pt>
                <c:pt idx="6">
                  <c:v>-246</c:v>
                </c:pt>
                <c:pt idx="7">
                  <c:v>-270</c:v>
                </c:pt>
                <c:pt idx="8">
                  <c:v>-257</c:v>
                </c:pt>
                <c:pt idx="9">
                  <c:v>-280</c:v>
                </c:pt>
                <c:pt idx="10">
                  <c:v>-301</c:v>
                </c:pt>
                <c:pt idx="11">
                  <c:v>-295</c:v>
                </c:pt>
                <c:pt idx="12">
                  <c:v>-293</c:v>
                </c:pt>
                <c:pt idx="13">
                  <c:v>-303</c:v>
                </c:pt>
                <c:pt idx="14">
                  <c:v>-252</c:v>
                </c:pt>
                <c:pt idx="15">
                  <c:v>-262</c:v>
                </c:pt>
                <c:pt idx="16">
                  <c:v>-227</c:v>
                </c:pt>
                <c:pt idx="17">
                  <c:v>-153</c:v>
                </c:pt>
                <c:pt idx="18">
                  <c:v>-86</c:v>
                </c:pt>
                <c:pt idx="19">
                  <c:v>-23</c:v>
                </c:pt>
                <c:pt idx="20">
                  <c:v>-3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3E8-4022-9EC8-DF3C3338E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5.2810307161972998E-2"/>
          <c:y val="0.14185302972320302"/>
          <c:w val="0.93401775549496235"/>
          <c:h val="0.775333342130712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Personer1!$AX$56:$CM$56</c:f>
              <c:numCache>
                <c:formatCode>General</c:formatCode>
                <c:ptCount val="4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</c:numCache>
            </c:numRef>
          </c:cat>
          <c:val>
            <c:numRef>
              <c:f>Personer1!$AX$57:$CM$57</c:f>
              <c:numCache>
                <c:formatCode>General</c:formatCode>
                <c:ptCount val="42"/>
                <c:pt idx="0">
                  <c:v>1380</c:v>
                </c:pt>
                <c:pt idx="1">
                  <c:v>1382</c:v>
                </c:pt>
                <c:pt idx="2">
                  <c:v>1386</c:v>
                </c:pt>
                <c:pt idx="3">
                  <c:v>1415</c:v>
                </c:pt>
                <c:pt idx="4">
                  <c:v>1407</c:v>
                </c:pt>
                <c:pt idx="5">
                  <c:v>1413</c:v>
                </c:pt>
                <c:pt idx="6">
                  <c:v>1406</c:v>
                </c:pt>
                <c:pt idx="7">
                  <c:v>1397</c:v>
                </c:pt>
                <c:pt idx="8">
                  <c:v>1398</c:v>
                </c:pt>
                <c:pt idx="9">
                  <c:v>1376</c:v>
                </c:pt>
                <c:pt idx="10">
                  <c:v>1384</c:v>
                </c:pt>
                <c:pt idx="11">
                  <c:v>1377</c:v>
                </c:pt>
                <c:pt idx="12">
                  <c:v>1388</c:v>
                </c:pt>
                <c:pt idx="13">
                  <c:v>1387</c:v>
                </c:pt>
                <c:pt idx="14">
                  <c:v>1378</c:v>
                </c:pt>
                <c:pt idx="15">
                  <c:v>1375</c:v>
                </c:pt>
                <c:pt idx="16">
                  <c:v>1388</c:v>
                </c:pt>
                <c:pt idx="17">
                  <c:v>1400</c:v>
                </c:pt>
                <c:pt idx="18">
                  <c:v>1421</c:v>
                </c:pt>
                <c:pt idx="19">
                  <c:v>1462</c:v>
                </c:pt>
                <c:pt idx="20">
                  <c:v>1500</c:v>
                </c:pt>
                <c:pt idx="21">
                  <c:v>1545</c:v>
                </c:pt>
                <c:pt idx="22">
                  <c:v>1570</c:v>
                </c:pt>
                <c:pt idx="23">
                  <c:v>1584</c:v>
                </c:pt>
                <c:pt idx="24">
                  <c:v>1623</c:v>
                </c:pt>
                <c:pt idx="25">
                  <c:v>1883</c:v>
                </c:pt>
                <c:pt idx="26">
                  <c:v>1944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B-4FFB-9352-1F27D9E61ECB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Personer1!$AX$56:$CM$56</c:f>
              <c:numCache>
                <c:formatCode>General</c:formatCode>
                <c:ptCount val="4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</c:numCache>
            </c:numRef>
          </c:cat>
          <c:val>
            <c:numRef>
              <c:f>Personer1!$AX$58:$CM$58</c:f>
              <c:numCache>
                <c:formatCode>General</c:formatCode>
                <c:ptCount val="42"/>
                <c:pt idx="27">
                  <c:v>1965</c:v>
                </c:pt>
                <c:pt idx="28">
                  <c:v>2001</c:v>
                </c:pt>
                <c:pt idx="29">
                  <c:v>2037</c:v>
                </c:pt>
                <c:pt idx="30">
                  <c:v>2066</c:v>
                </c:pt>
                <c:pt idx="31">
                  <c:v>2095</c:v>
                </c:pt>
                <c:pt idx="32">
                  <c:v>2127</c:v>
                </c:pt>
                <c:pt idx="33">
                  <c:v>2156</c:v>
                </c:pt>
                <c:pt idx="34">
                  <c:v>2216</c:v>
                </c:pt>
                <c:pt idx="35">
                  <c:v>2236</c:v>
                </c:pt>
                <c:pt idx="36">
                  <c:v>2277</c:v>
                </c:pt>
                <c:pt idx="37">
                  <c:v>2309</c:v>
                </c:pt>
                <c:pt idx="38">
                  <c:v>2328</c:v>
                </c:pt>
                <c:pt idx="39">
                  <c:v>2371</c:v>
                </c:pt>
                <c:pt idx="40">
                  <c:v>2402</c:v>
                </c:pt>
                <c:pt idx="41">
                  <c:v>2444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B-4FFB-9352-1F27D9E61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7915504"/>
        <c:axId val="987940944"/>
      </c:lineChart>
      <c:catAx>
        <c:axId val="9879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7940944"/>
        <c:crosses val="autoZero"/>
        <c:auto val="1"/>
        <c:lblAlgn val="ctr"/>
        <c:lblOffset val="100"/>
        <c:noMultiLvlLbl val="0"/>
      </c:catAx>
      <c:valAx>
        <c:axId val="9879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791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Personer1!$AO$82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Personer1!$AP$81:$BU$81</c:f>
              <c:numCache>
                <c:formatCode>General</c:formatCode>
                <c:ptCount val="3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</c:numCache>
            </c:numRef>
          </c:cat>
          <c:val>
            <c:numRef>
              <c:f>Personer1!$AP$82:$BU$82</c:f>
              <c:numCache>
                <c:formatCode>General</c:formatCode>
                <c:ptCount val="32"/>
                <c:pt idx="0">
                  <c:v>859</c:v>
                </c:pt>
                <c:pt idx="1">
                  <c:v>837</c:v>
                </c:pt>
                <c:pt idx="2">
                  <c:v>829</c:v>
                </c:pt>
                <c:pt idx="3">
                  <c:v>830</c:v>
                </c:pt>
                <c:pt idx="4">
                  <c:v>834</c:v>
                </c:pt>
                <c:pt idx="5">
                  <c:v>826</c:v>
                </c:pt>
                <c:pt idx="6">
                  <c:v>837</c:v>
                </c:pt>
                <c:pt idx="7">
                  <c:v>849</c:v>
                </c:pt>
                <c:pt idx="8">
                  <c:v>878</c:v>
                </c:pt>
                <c:pt idx="9">
                  <c:v>922</c:v>
                </c:pt>
                <c:pt idx="10">
                  <c:v>968</c:v>
                </c:pt>
                <c:pt idx="11">
                  <c:v>1007</c:v>
                </c:pt>
                <c:pt idx="12">
                  <c:v>1035</c:v>
                </c:pt>
                <c:pt idx="13">
                  <c:v>1056</c:v>
                </c:pt>
                <c:pt idx="14">
                  <c:v>1098</c:v>
                </c:pt>
                <c:pt idx="15">
                  <c:v>1329</c:v>
                </c:pt>
                <c:pt idx="16">
                  <c:v>1368</c:v>
                </c:pt>
                <c:pt idx="17">
                  <c:v>1375</c:v>
                </c:pt>
                <c:pt idx="18">
                  <c:v>1390</c:v>
                </c:pt>
                <c:pt idx="19">
                  <c:v>1395</c:v>
                </c:pt>
                <c:pt idx="20">
                  <c:v>1394</c:v>
                </c:pt>
                <c:pt idx="21">
                  <c:v>1406</c:v>
                </c:pt>
                <c:pt idx="22">
                  <c:v>1423</c:v>
                </c:pt>
                <c:pt idx="23">
                  <c:v>1418</c:v>
                </c:pt>
                <c:pt idx="24">
                  <c:v>1429</c:v>
                </c:pt>
                <c:pt idx="25">
                  <c:v>1427</c:v>
                </c:pt>
                <c:pt idx="26">
                  <c:v>1430</c:v>
                </c:pt>
                <c:pt idx="27">
                  <c:v>1423</c:v>
                </c:pt>
                <c:pt idx="28">
                  <c:v>1421</c:v>
                </c:pt>
                <c:pt idx="29">
                  <c:v>1431</c:v>
                </c:pt>
                <c:pt idx="30">
                  <c:v>1447</c:v>
                </c:pt>
                <c:pt idx="31">
                  <c:v>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4-4083-B1AD-1937D84605F1}"/>
            </c:ext>
          </c:extLst>
        </c:ser>
        <c:ser>
          <c:idx val="1"/>
          <c:order val="1"/>
          <c:tx>
            <c:strRef>
              <c:f>Personer1!$AO$83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Personer1!$AP$81:$BU$81</c:f>
              <c:numCache>
                <c:formatCode>General</c:formatCode>
                <c:ptCount val="3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</c:numCache>
            </c:numRef>
          </c:cat>
          <c:val>
            <c:numRef>
              <c:f>Personer1!$AP$83:$BU$83</c:f>
              <c:numCache>
                <c:formatCode>General</c:formatCode>
                <c:ptCount val="32"/>
                <c:pt idx="0">
                  <c:v>452</c:v>
                </c:pt>
                <c:pt idx="1">
                  <c:v>457</c:v>
                </c:pt>
                <c:pt idx="2">
                  <c:v>463</c:v>
                </c:pt>
                <c:pt idx="3">
                  <c:v>454</c:v>
                </c:pt>
                <c:pt idx="4">
                  <c:v>444</c:v>
                </c:pt>
                <c:pt idx="5">
                  <c:v>448</c:v>
                </c:pt>
                <c:pt idx="6">
                  <c:v>458</c:v>
                </c:pt>
                <c:pt idx="7">
                  <c:v>448</c:v>
                </c:pt>
                <c:pt idx="8">
                  <c:v>430</c:v>
                </c:pt>
                <c:pt idx="9">
                  <c:v>426</c:v>
                </c:pt>
                <c:pt idx="10">
                  <c:v>420</c:v>
                </c:pt>
                <c:pt idx="11">
                  <c:v>423</c:v>
                </c:pt>
                <c:pt idx="12">
                  <c:v>412</c:v>
                </c:pt>
                <c:pt idx="13">
                  <c:v>407</c:v>
                </c:pt>
                <c:pt idx="14">
                  <c:v>397</c:v>
                </c:pt>
                <c:pt idx="15">
                  <c:v>430</c:v>
                </c:pt>
                <c:pt idx="16">
                  <c:v>442</c:v>
                </c:pt>
                <c:pt idx="17">
                  <c:v>465</c:v>
                </c:pt>
                <c:pt idx="18">
                  <c:v>498</c:v>
                </c:pt>
                <c:pt idx="19">
                  <c:v>529</c:v>
                </c:pt>
                <c:pt idx="20">
                  <c:v>562</c:v>
                </c:pt>
                <c:pt idx="21">
                  <c:v>571</c:v>
                </c:pt>
                <c:pt idx="22">
                  <c:v>582</c:v>
                </c:pt>
                <c:pt idx="23">
                  <c:v>617</c:v>
                </c:pt>
                <c:pt idx="24">
                  <c:v>663</c:v>
                </c:pt>
                <c:pt idx="25">
                  <c:v>679</c:v>
                </c:pt>
                <c:pt idx="26">
                  <c:v>705</c:v>
                </c:pt>
                <c:pt idx="27">
                  <c:v>733</c:v>
                </c:pt>
                <c:pt idx="28">
                  <c:v>741</c:v>
                </c:pt>
                <c:pt idx="29">
                  <c:v>762</c:v>
                </c:pt>
                <c:pt idx="30">
                  <c:v>764</c:v>
                </c:pt>
                <c:pt idx="31">
                  <c:v>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4-4083-B1AD-1937D84605F1}"/>
            </c:ext>
          </c:extLst>
        </c:ser>
        <c:ser>
          <c:idx val="2"/>
          <c:order val="2"/>
          <c:tx>
            <c:strRef>
              <c:f>Personer1!$AO$84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Personer1!$AP$81:$BU$81</c:f>
              <c:numCache>
                <c:formatCode>General</c:formatCode>
                <c:ptCount val="3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</c:numCache>
            </c:numRef>
          </c:cat>
          <c:val>
            <c:numRef>
              <c:f>Personer1!$AP$84:$BU$84</c:f>
              <c:numCache>
                <c:formatCode>General</c:formatCode>
                <c:ptCount val="32"/>
                <c:pt idx="0">
                  <c:v>73</c:v>
                </c:pt>
                <c:pt idx="1">
                  <c:v>83</c:v>
                </c:pt>
                <c:pt idx="2">
                  <c:v>96</c:v>
                </c:pt>
                <c:pt idx="3">
                  <c:v>103</c:v>
                </c:pt>
                <c:pt idx="4">
                  <c:v>100</c:v>
                </c:pt>
                <c:pt idx="5">
                  <c:v>101</c:v>
                </c:pt>
                <c:pt idx="6">
                  <c:v>93</c:v>
                </c:pt>
                <c:pt idx="7">
                  <c:v>103</c:v>
                </c:pt>
                <c:pt idx="8">
                  <c:v>113</c:v>
                </c:pt>
                <c:pt idx="9">
                  <c:v>114</c:v>
                </c:pt>
                <c:pt idx="10">
                  <c:v>112</c:v>
                </c:pt>
                <c:pt idx="11">
                  <c:v>115</c:v>
                </c:pt>
                <c:pt idx="12">
                  <c:v>123</c:v>
                </c:pt>
                <c:pt idx="13">
                  <c:v>121</c:v>
                </c:pt>
                <c:pt idx="14">
                  <c:v>128</c:v>
                </c:pt>
                <c:pt idx="15">
                  <c:v>124</c:v>
                </c:pt>
                <c:pt idx="16">
                  <c:v>134</c:v>
                </c:pt>
                <c:pt idx="17">
                  <c:v>125</c:v>
                </c:pt>
                <c:pt idx="18">
                  <c:v>113</c:v>
                </c:pt>
                <c:pt idx="19">
                  <c:v>113</c:v>
                </c:pt>
                <c:pt idx="20">
                  <c:v>110</c:v>
                </c:pt>
                <c:pt idx="21">
                  <c:v>118</c:v>
                </c:pt>
                <c:pt idx="22">
                  <c:v>122</c:v>
                </c:pt>
                <c:pt idx="23">
                  <c:v>121</c:v>
                </c:pt>
                <c:pt idx="24">
                  <c:v>124</c:v>
                </c:pt>
                <c:pt idx="25">
                  <c:v>130</c:v>
                </c:pt>
                <c:pt idx="26">
                  <c:v>142</c:v>
                </c:pt>
                <c:pt idx="27">
                  <c:v>153</c:v>
                </c:pt>
                <c:pt idx="28">
                  <c:v>166</c:v>
                </c:pt>
                <c:pt idx="29">
                  <c:v>178</c:v>
                </c:pt>
                <c:pt idx="30">
                  <c:v>191</c:v>
                </c:pt>
                <c:pt idx="31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54-4083-B1AD-1937D8460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9898671"/>
        <c:axId val="1589900111"/>
      </c:areaChart>
      <c:catAx>
        <c:axId val="1589898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9900111"/>
        <c:crosses val="autoZero"/>
        <c:auto val="1"/>
        <c:lblAlgn val="ctr"/>
        <c:lblOffset val="100"/>
        <c:noMultiLvlLbl val="0"/>
      </c:catAx>
      <c:valAx>
        <c:axId val="158990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7967326421614835E-3"/>
              <c:y val="0.40916906779264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98986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0.72719</cdr:x>
      <cdr:y>0.11884</cdr:y>
    </cdr:from>
    <cdr:to>
      <cdr:x>0.72935</cdr:x>
      <cdr:y>0.8233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F77ED4BA-8DE4-000D-5596-F43A26810A9C}"/>
            </a:ext>
          </a:extLst>
        </cdr:cNvPr>
        <cdr:cNvCxnSpPr>
          <a:cxnSpLocks xmlns:a="http://schemas.openxmlformats.org/drawingml/2006/main" noChangeAspect="1"/>
        </cdr:cNvCxnSpPr>
      </cdr:nvCxnSpPr>
      <cdr:spPr>
        <a:xfrm xmlns:a="http://schemas.openxmlformats.org/drawingml/2006/main" flipH="1" flipV="1">
          <a:off x="8121774" y="633299"/>
          <a:ext cx="24124" cy="3754140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4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399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767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2701-3A19-0CA5-890B-2FA34F38C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58EDFE4-E9EE-AC5B-1787-0657DF6D7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4D1C7D5-AB0D-C8AA-109D-26983E2E3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AFD29F-B157-F236-3502-49677CA98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520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58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89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24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9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44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81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645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6090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575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5803951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641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7409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88223573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7318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004828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6618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010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32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15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3E5295-366C-4B3E-A7BD-2EFA01FB9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459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104941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293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29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704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00461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261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35994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2251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6168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1614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4104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74441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5179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5752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04487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47689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019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97818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4164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83597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876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944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04326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15047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151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5094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20483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0368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420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701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473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002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362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250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855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735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2824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607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517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099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304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32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352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54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42930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4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2094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8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0007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867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74819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567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146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791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5787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05077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62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1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0409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1545723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1867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27645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204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07046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692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518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19022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867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35373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1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6956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2974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24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2364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82338464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50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120173E-CC1B-8199-AD82-461BD0B52B76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9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60" r:id="rId29"/>
    <p:sldLayoutId id="2147483765" r:id="rId30"/>
    <p:sldLayoutId id="2147483766" r:id="rId31"/>
    <p:sldLayoutId id="2147483767" r:id="rId32"/>
    <p:sldLayoutId id="2147483768" r:id="rId33"/>
    <p:sldLayoutId id="2147483726" r:id="rId34"/>
    <p:sldLayoutId id="2147483860" r:id="rId3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843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923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1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2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6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43861A2-F6D7-39AE-C6DC-DD3590FEE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Haram </a:t>
            </a:r>
            <a:r>
              <a:rPr lang="nb-NO"/>
              <a:t>kommune 2025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C3D0F47-E5E9-2A4C-FACA-F29AD78A8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9" name="Plassholder for innhold 8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04C69FE6-CB35-A3DA-7810-9DFE4B1B3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7" y="889000"/>
            <a:ext cx="4126978" cy="4452938"/>
          </a:xfrm>
        </p:spPr>
      </p:pic>
      <p:pic>
        <p:nvPicPr>
          <p:cNvPr id="16" name="Plassholder for innhold 15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00033A23-1D72-EB89-F171-08BCE7B26E4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63" y="889000"/>
            <a:ext cx="4498962" cy="4452938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19934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Tema">
            <a:extLst>
              <a:ext uri="{FF2B5EF4-FFF2-40B4-BE49-F238E27FC236}">
                <a16:creationId xmlns:a16="http://schemas.microsoft.com/office/drawing/2014/main" id="{88C2765E-F0BC-CA61-85E6-D57AEDFBCD0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8C342FA7-FAAB-8A13-8BE8-957121E8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e 24" descr="Anstendig arbeid og økonomisk vekst">
            <a:extLst>
              <a:ext uri="{FF2B5EF4-FFF2-40B4-BE49-F238E27FC236}">
                <a16:creationId xmlns:a16="http://schemas.microsoft.com/office/drawing/2014/main" id="{26E932B3-3C4F-3465-B152-4E029FD1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9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Haram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0E14449-92F7-AFC8-C39E-186A1012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0D87BFC-7A9A-8C53-4E41-107D929D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067FB9-9C87-8C24-8371-47AC28F75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445883"/>
              </p:ext>
            </p:extLst>
          </p:nvPr>
        </p:nvGraphicFramePr>
        <p:xfrm>
          <a:off x="173255" y="664143"/>
          <a:ext cx="11771697" cy="54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32932BD-D628-A307-8193-3F31F711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2B7B850-E414-F9C4-5E8F-422C8F1E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F031A71-FB0E-41D3-146B-921B9C24B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41140"/>
              </p:ext>
            </p:extLst>
          </p:nvPr>
        </p:nvGraphicFramePr>
        <p:xfrm>
          <a:off x="351064" y="906236"/>
          <a:ext cx="11634107" cy="522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89235"/>
            <a:ext cx="122508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62614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FC61DEF-A654-737C-DAA3-6C418DC6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DF549C2-0016-22DC-C3CD-3637A11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62480A8-3DBE-6AE5-22D9-50501610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720835"/>
              </p:ext>
            </p:extLst>
          </p:nvPr>
        </p:nvGraphicFramePr>
        <p:xfrm>
          <a:off x="1137758" y="425018"/>
          <a:ext cx="8689444" cy="588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B3F1-BF09-F2C2-D4CA-BB8524B4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4DE46C-F781-A84A-A37C-5DD439B8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3150736-E445-C8CC-C564-C21071E4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9790D7-9F4F-B4B8-5E70-526117ACC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429969"/>
              </p:ext>
            </p:extLst>
          </p:nvPr>
        </p:nvGraphicFramePr>
        <p:xfrm>
          <a:off x="276327" y="849086"/>
          <a:ext cx="11570052" cy="530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56348"/>
            <a:ext cx="113899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B3F1-BF09-F2C2-D4CA-BB8524B4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4DE46C-F781-A84A-A37C-5DD439B8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3150736-E445-C8CC-C564-C21071E4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4C88945-0062-7812-3757-C08A3C121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434792"/>
              </p:ext>
            </p:extLst>
          </p:nvPr>
        </p:nvGraphicFramePr>
        <p:xfrm>
          <a:off x="276326" y="646981"/>
          <a:ext cx="11731644" cy="550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304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C908A8D-DBA1-F166-A179-8453CC4C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EC2D964-D657-8011-940D-D0239ECB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AC7E268-A4C9-BDE6-D7DB-700E7703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D19689-A173-47DE-9214-8DEB3CF5F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246273"/>
              </p:ext>
            </p:extLst>
          </p:nvPr>
        </p:nvGraphicFramePr>
        <p:xfrm>
          <a:off x="276326" y="783772"/>
          <a:ext cx="11692517" cy="524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89409" y="6356348"/>
            <a:ext cx="90842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6722AE8-42AA-1104-5411-C304EC23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B2519A0-23EF-C779-F8E6-4ACB1594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6E4F4FE-0E49-39B3-35A5-FC160B63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504720"/>
              </p:ext>
            </p:extLst>
          </p:nvPr>
        </p:nvGraphicFramePr>
        <p:xfrm>
          <a:off x="171450" y="653143"/>
          <a:ext cx="11666764" cy="557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9699FA7-7771-9D65-BF2D-0C6817F6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66B74F41-C809-1826-C7DD-498BF5D0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490BF72-39D6-454C-5F75-308CEB3D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860AF86-E02D-A0A4-47FF-98FB6A9D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970435"/>
              </p:ext>
            </p:extLst>
          </p:nvPr>
        </p:nvGraphicFramePr>
        <p:xfrm>
          <a:off x="334736" y="767443"/>
          <a:ext cx="11519807" cy="536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78502E87-1C78-54AE-9D07-F2FB3E7D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8C27752-3F0A-6FD1-7FD5-AE44EC52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FFC8CAC1-E72E-4E0D-A52B-DFB0593E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98B8C4B9-DD68-7B14-6423-02EFA0F0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528257"/>
              </p:ext>
            </p:extLst>
          </p:nvPr>
        </p:nvGraphicFramePr>
        <p:xfrm>
          <a:off x="490782" y="656533"/>
          <a:ext cx="10931054" cy="55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</a:t>
            </a:r>
            <a:r>
              <a:rPr lang="nn-NO" sz="1800"/>
              <a:t>og arealressursar</a:t>
            </a:r>
            <a:endParaRPr lang="nn-NO" sz="1800" dirty="0"/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2305533-91D7-A2B2-66B7-0B754BFD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5F24D87-1104-08B7-2E4A-80D68725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23CA4B1-1B86-42AE-297A-EFBDF7F0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D46CF1B-F173-028A-1996-A326026D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511046"/>
              </p:ext>
            </p:extLst>
          </p:nvPr>
        </p:nvGraphicFramePr>
        <p:xfrm>
          <a:off x="179613" y="800099"/>
          <a:ext cx="11781065" cy="534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5DA11E5D-876A-AFCD-0500-138E861B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52A8BAB7-E695-A1F3-7BE4-2FA99E9D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F4611FF-B80A-332A-F963-2B7697BA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17BA1C-C57A-484F-8908-33E26160C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927477"/>
              </p:ext>
            </p:extLst>
          </p:nvPr>
        </p:nvGraphicFramePr>
        <p:xfrm>
          <a:off x="276326" y="759280"/>
          <a:ext cx="11472081" cy="53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48EF7EC3-02B5-F7A1-7716-2FC3034C6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38782"/>
            <a:ext cx="8372829" cy="5919218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6BD2B162-6693-713D-A926-C6C654E7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68CAA0E-E008-7E29-4B41-D5E57D0E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071C600D-DE1C-50C5-878E-5827CE01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A6FE8906-51E7-8A64-B8F5-6BAFE0D5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08290"/>
            <a:ext cx="8415961" cy="594971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D649415-D617-4598-721C-BB5A0879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C28062B-1435-44B3-0AD1-DDBAC58D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89231" y="6296417"/>
            <a:ext cx="115932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35634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FDDC6F9-C4BA-28B2-227B-7DC5DA48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B508AC8-4C5E-F250-2567-809E9616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312298"/>
              </p:ext>
            </p:extLst>
          </p:nvPr>
        </p:nvGraphicFramePr>
        <p:xfrm>
          <a:off x="276326" y="751113"/>
          <a:ext cx="11725174" cy="540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A532D3D-A7F9-74AC-BDA1-6AFDDD5BB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199546"/>
              </p:ext>
            </p:extLst>
          </p:nvPr>
        </p:nvGraphicFramePr>
        <p:xfrm>
          <a:off x="138793" y="840921"/>
          <a:ext cx="11751549" cy="523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58231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BB29E98-F8F1-9B2C-43D1-82EC0F088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60549"/>
              </p:ext>
            </p:extLst>
          </p:nvPr>
        </p:nvGraphicFramePr>
        <p:xfrm>
          <a:off x="276326" y="759279"/>
          <a:ext cx="11692517" cy="528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256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B59C-991F-48BA-AAF5-AB53AF306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C01FA349-4E69-679A-54AB-2BE3C0A8417E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41C8D691-FFDE-27E6-CF81-E02402719FE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74F89079-44B0-D2A4-C158-48B7A744A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25CBE9C-BA72-E0B5-3139-8C3CD2A02F0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F04AD0DD-B629-E2BD-F3C9-658C677D33B6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89D5C470-5C3B-6A89-9E29-A95CF4D9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C558233-FCF7-AF0B-3645-EE5FF14B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27FAD7D-481A-AD39-44AA-C741A47BE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64B76-545C-64DC-18F3-C3149699E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9ADEF0B2-BA83-1165-5128-DD6A6A4FEFEA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971362A-099E-9E3D-6A4F-5216FAAC019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BEECF60D-98BB-0B32-19A5-EB07B3534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08307BB-DC8C-0B8B-7708-321E30D9C44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9251794-4897-5237-3F2A-E25BCF7CCA5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6F715C5B-0796-2803-1857-D13EA88B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2C1DC22-DC57-CF30-7216-42FFB9E1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19DEF868-D865-861C-E2BE-98AD872C527F}"/>
              </a:ext>
            </a:extLst>
          </p:cNvPr>
          <p:cNvSpPr txBox="1"/>
          <p:nvPr/>
        </p:nvSpPr>
        <p:spPr>
          <a:xfrm>
            <a:off x="558281" y="1205965"/>
            <a:ext cx="214834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50" b="0" i="0" u="none" strike="noStrike" kern="1200" cap="none" spc="0" normalizeH="0" baseline="0" noProof="0" dirty="0">
                <a:ln>
                  <a:noFill/>
                </a:ln>
                <a:solidFill>
                  <a:srgbClr val="551125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 perioden 2020-2023 var kommunane Haram og Ålesund samanslått. Figuren viser tal for åra 2020 og 2024 for å synleggjere nettodifferansen etter samanslåing og oppsplitting.</a:t>
            </a:r>
          </a:p>
        </p:txBody>
      </p:sp>
    </p:spTree>
    <p:extLst>
      <p:ext uri="{BB962C8B-B14F-4D97-AF65-F5344CB8AC3E}">
        <p14:creationId xmlns:p14="http://schemas.microsoft.com/office/powerpoint/2010/main" val="3685736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1E553C7-4842-ECF9-C91F-D89CFE2E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DB69103-0DD2-53E7-93FC-319350AB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2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DC0F9C50-0A3F-9D7E-550B-DF42FEDEC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91168"/>
            <a:ext cx="8864534" cy="626683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52315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16ED4DF-563F-E379-14B0-413DA9CB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B81E74B-A998-F679-799E-9DF3A9A9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DB04015-686B-62FF-432F-B4A711DA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48CBB84-EFDE-5CC5-95BE-8AB8B7B4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667324"/>
              </p:ext>
            </p:extLst>
          </p:nvPr>
        </p:nvGraphicFramePr>
        <p:xfrm>
          <a:off x="351063" y="857250"/>
          <a:ext cx="11389179" cy="521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D64BA31-89D9-2B2C-4019-0526F277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95A06A5-EE25-07D9-A604-7EBEEB33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5B3B072A-6CCF-6329-0A28-369273D6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86234"/>
              </p:ext>
            </p:extLst>
          </p:nvPr>
        </p:nvGraphicFramePr>
        <p:xfrm>
          <a:off x="375557" y="734787"/>
          <a:ext cx="11446329" cy="539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6EF9B19-F731-CBB0-CD14-06D024EA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0D8D70E-3A62-2D96-6428-F1A8020F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7E3EEE6-4F55-4FC5-9601-C7200BF4784E}"/>
              </a:ext>
            </a:extLst>
          </p:cNvPr>
          <p:cNvSpPr txBox="1"/>
          <p:nvPr/>
        </p:nvSpPr>
        <p:spPr>
          <a:xfrm>
            <a:off x="155121" y="269421"/>
            <a:ext cx="2735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293865"/>
              </p:ext>
            </p:extLst>
          </p:nvPr>
        </p:nvGraphicFramePr>
        <p:xfrm>
          <a:off x="1792241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Haram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960179" y="6317708"/>
            <a:ext cx="301639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155202" y="6244683"/>
            <a:ext cx="4935605" cy="511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25456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682ACBF-69B5-6E5F-539A-3251F7A0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CE014124-8C7B-9AED-D8DA-0DEA678F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82813"/>
              </p:ext>
            </p:extLst>
          </p:nvPr>
        </p:nvGraphicFramePr>
        <p:xfrm>
          <a:off x="276327" y="710293"/>
          <a:ext cx="11692516" cy="539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78D8-B3B5-D4EE-F9DB-44FD3A24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>
            <a:extLst>
              <a:ext uri="{FF2B5EF4-FFF2-40B4-BE49-F238E27FC236}">
                <a16:creationId xmlns:a16="http://schemas.microsoft.com/office/drawing/2014/main" id="{BBC18027-B26E-8529-582E-A9D1A8CEAC43}"/>
              </a:ext>
            </a:extLst>
          </p:cNvPr>
          <p:cNvSpPr txBox="1">
            <a:spLocks/>
          </p:cNvSpPr>
          <p:nvPr/>
        </p:nvSpPr>
        <p:spPr>
          <a:xfrm>
            <a:off x="9497804" y="6349896"/>
            <a:ext cx="113860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E917ED90-2B9C-F9DC-9D3B-A5B4710B40CD}"/>
              </a:ext>
            </a:extLst>
          </p:cNvPr>
          <p:cNvSpPr txBox="1">
            <a:spLocks/>
          </p:cNvSpPr>
          <p:nvPr/>
        </p:nvSpPr>
        <p:spPr>
          <a:xfrm>
            <a:off x="3155202" y="6244683"/>
            <a:ext cx="4935605" cy="511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97E5A243-DC8E-B775-AC58-68AB0958C72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E2BD63D-F355-1CAD-D73F-9BC817D72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68B8F59-1E1D-18F1-00B2-E76CEF192296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25456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CB8F90C-C608-A85B-9CDE-7FF73A91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843F1691-5607-9B4C-FD35-72F88E64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tel 12">
            <a:extLst>
              <a:ext uri="{FF2B5EF4-FFF2-40B4-BE49-F238E27FC236}">
                <a16:creationId xmlns:a16="http://schemas.microsoft.com/office/drawing/2014/main" id="{0D0AC1EE-4ACE-16DA-0D4C-8A3939DC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1" y="508104"/>
            <a:ext cx="8360230" cy="286779"/>
          </a:xfrm>
        </p:spPr>
        <p:txBody>
          <a:bodyPr/>
          <a:lstStyle/>
          <a:p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endParaRPr lang="nn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8015EA1-2436-6DCF-35B9-C2579EEEF18F}"/>
              </a:ext>
            </a:extLst>
          </p:cNvPr>
          <p:cNvSpPr txBox="1"/>
          <p:nvPr/>
        </p:nvSpPr>
        <p:spPr>
          <a:xfrm>
            <a:off x="3445329" y="937862"/>
            <a:ext cx="4645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19494"/>
              </p:ext>
            </p:extLst>
          </p:nvPr>
        </p:nvGraphicFramePr>
        <p:xfrm>
          <a:off x="3140244" y="1114512"/>
          <a:ext cx="5654061" cy="52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252034EB-FF4F-3AED-EB6A-AEFD20118491}"/>
              </a:ext>
            </a:extLst>
          </p:cNvPr>
          <p:cNvSpPr txBox="1"/>
          <p:nvPr/>
        </p:nvSpPr>
        <p:spPr>
          <a:xfrm>
            <a:off x="2947307" y="6293550"/>
            <a:ext cx="655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66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2681657-CBF4-8B23-A209-845C5327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40164"/>
            <a:ext cx="7878536" cy="551769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Tal </a:t>
            </a:r>
            <a:r>
              <a:rPr lang="nb-NO" sz="2000" b="1" dirty="0" err="1">
                <a:solidFill>
                  <a:schemeClr val="accent1"/>
                </a:solidFill>
              </a:rPr>
              <a:t>personar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utanfor</a:t>
            </a:r>
            <a:r>
              <a:rPr lang="nb-NO" sz="2000" b="1" dirty="0">
                <a:solidFill>
                  <a:schemeClr val="accent1"/>
                </a:solidFill>
              </a:rPr>
              <a:t> arbeid, utdanning</a:t>
            </a:r>
            <a:br>
              <a:rPr lang="nb-NO" sz="2000" b="1" dirty="0">
                <a:solidFill>
                  <a:schemeClr val="accent1"/>
                </a:solidFill>
              </a:rPr>
            </a:br>
            <a:r>
              <a:rPr lang="nb-NO" sz="2000" b="1" dirty="0">
                <a:solidFill>
                  <a:schemeClr val="accent1"/>
                </a:solidFill>
              </a:rPr>
              <a:t> og </a:t>
            </a:r>
            <a:r>
              <a:rPr lang="nb-NO" sz="2000" b="1" dirty="0" err="1">
                <a:solidFill>
                  <a:schemeClr val="accent1"/>
                </a:solidFill>
              </a:rPr>
              <a:t>arbeidsmarknadstiltak</a:t>
            </a:r>
            <a:r>
              <a:rPr lang="nb-NO" sz="2000" b="1" dirty="0">
                <a:solidFill>
                  <a:schemeClr val="accent1"/>
                </a:solidFill>
              </a:rPr>
              <a:t>, 2024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B886DB1-AEDA-BB8F-51B8-8C14AE9F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Haram kommune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40397"/>
              </p:ext>
            </p:extLst>
          </p:nvPr>
        </p:nvGraphicFramePr>
        <p:xfrm>
          <a:off x="163286" y="1053192"/>
          <a:ext cx="11805557" cy="506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97F9DBFC-FB42-A02C-9C42-3AA40644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0419C37D-32AD-CCA0-3A1C-367834EF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5154D80-AD0D-2883-2569-14811EFD3BCD}"/>
              </a:ext>
            </a:extLst>
          </p:cNvPr>
          <p:cNvSpPr txBox="1"/>
          <p:nvPr/>
        </p:nvSpPr>
        <p:spPr>
          <a:xfrm>
            <a:off x="8262257" y="6441621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Kjelde: SSB</a:t>
            </a:r>
          </a:p>
        </p:txBody>
      </p:sp>
    </p:spTree>
    <p:extLst>
      <p:ext uri="{BB962C8B-B14F-4D97-AF65-F5344CB8AC3E}">
        <p14:creationId xmlns:p14="http://schemas.microsoft.com/office/powerpoint/2010/main" val="3252532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85998-16DC-7945-F3A0-90711C94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673240"/>
            <a:ext cx="10875719" cy="350698"/>
          </a:xfrm>
        </p:spPr>
        <p:txBody>
          <a:bodyPr/>
          <a:lstStyle/>
          <a:p>
            <a:r>
              <a:rPr lang="nb-NO" sz="2000" b="1" dirty="0"/>
              <a:t>Ungdom som </a:t>
            </a:r>
            <a:r>
              <a:rPr lang="nb-NO" sz="2000" b="1" dirty="0" err="1"/>
              <a:t>ikkje</a:t>
            </a:r>
            <a:r>
              <a:rPr lang="nb-NO" sz="2000" b="1" dirty="0"/>
              <a:t> er i arbeid, utdanning eller </a:t>
            </a:r>
            <a:r>
              <a:rPr lang="nb-NO" sz="2000" b="1" dirty="0" err="1"/>
              <a:t>arbeidsmarknadstiltak</a:t>
            </a:r>
            <a:r>
              <a:rPr lang="nb-NO" sz="2000" b="1" dirty="0"/>
              <a:t> (NEET)</a:t>
            </a:r>
            <a:br>
              <a:rPr lang="nb-NO" sz="2000" b="1" dirty="0"/>
            </a:br>
            <a:endParaRPr lang="nn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AAF69D2-DE28-C888-4B6B-6F737770FA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Haram kommune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52B25A55-0DF7-6C86-9870-F5A3AA62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D0A5257F-879D-7F82-E294-C6812B36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8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AB6634D-A0BA-8CE4-E14F-9F4D508D42F1}"/>
              </a:ext>
            </a:extLst>
          </p:cNvPr>
          <p:cNvSpPr txBox="1"/>
          <p:nvPr/>
        </p:nvSpPr>
        <p:spPr>
          <a:xfrm>
            <a:off x="9308481" y="6408963"/>
            <a:ext cx="116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</p:spTree>
    <p:extLst>
      <p:ext uri="{BB962C8B-B14F-4D97-AF65-F5344CB8AC3E}">
        <p14:creationId xmlns:p14="http://schemas.microsoft.com/office/powerpoint/2010/main" val="3035108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1024442"/>
              </p:ext>
            </p:extLst>
          </p:nvPr>
        </p:nvGraphicFramePr>
        <p:xfrm>
          <a:off x="371789" y="664235"/>
          <a:ext cx="11517259" cy="555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95D19DAA-A6CC-77CA-9836-3714D3BBD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73B3669-DB16-6EAC-15C2-A1D664CDEB2C}"/>
              </a:ext>
            </a:extLst>
          </p:cNvPr>
          <p:cNvSpPr txBox="1"/>
          <p:nvPr/>
        </p:nvSpPr>
        <p:spPr>
          <a:xfrm>
            <a:off x="558281" y="6382920"/>
            <a:ext cx="285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4" name="Bilde 3" descr="Anstendig arbeid og økonomisk vekst">
            <a:extLst>
              <a:ext uri="{FF2B5EF4-FFF2-40B4-BE49-F238E27FC236}">
                <a16:creationId xmlns:a16="http://schemas.microsoft.com/office/drawing/2014/main" id="{67FEB672-2E64-D5AC-A444-FA7928DA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EC63DDA-2E9C-C38D-1E63-9C7B59C0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5485969-BB22-F0A3-B100-A95E638DC30B}"/>
              </a:ext>
            </a:extLst>
          </p:cNvPr>
          <p:cNvSpPr txBox="1"/>
          <p:nvPr/>
        </p:nvSpPr>
        <p:spPr>
          <a:xfrm>
            <a:off x="8821798" y="6437216"/>
            <a:ext cx="180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</p:spTree>
    <p:extLst>
      <p:ext uri="{BB962C8B-B14F-4D97-AF65-F5344CB8AC3E}">
        <p14:creationId xmlns:p14="http://schemas.microsoft.com/office/powerpoint/2010/main" val="1516608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9E7F25-C11A-C486-F13B-91E2BCA1C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486515"/>
              </p:ext>
            </p:extLst>
          </p:nvPr>
        </p:nvGraphicFramePr>
        <p:xfrm>
          <a:off x="244929" y="742950"/>
          <a:ext cx="11711282" cy="547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27B560F-40A1-4E5A-36AA-93EBAFD8DF6F}"/>
              </a:ext>
            </a:extLst>
          </p:cNvPr>
          <p:cNvSpPr txBox="1"/>
          <p:nvPr/>
        </p:nvSpPr>
        <p:spPr>
          <a:xfrm>
            <a:off x="3997989" y="6246910"/>
            <a:ext cx="488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C7831F9-3BA9-3EDD-421A-0DE8E50F6466}"/>
              </a:ext>
            </a:extLst>
          </p:cNvPr>
          <p:cNvSpPr txBox="1"/>
          <p:nvPr/>
        </p:nvSpPr>
        <p:spPr>
          <a:xfrm>
            <a:off x="9429959" y="6400799"/>
            <a:ext cx="1200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68455132-1FB7-2486-6B47-53A4E4FF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170650-3D55-0129-CC64-44EFBC726299}"/>
              </a:ext>
            </a:extLst>
          </p:cNvPr>
          <p:cNvSpPr txBox="1"/>
          <p:nvPr/>
        </p:nvSpPr>
        <p:spPr>
          <a:xfrm>
            <a:off x="558281" y="6362822"/>
            <a:ext cx="3074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7" name="Bilde 6" descr="God utdanning - FNs bærekraftsmål">
            <a:extLst>
              <a:ext uri="{FF2B5EF4-FFF2-40B4-BE49-F238E27FC236}">
                <a16:creationId xmlns:a16="http://schemas.microsoft.com/office/drawing/2014/main" id="{A5A6AA30-F9D6-260D-CBB4-A4472F7E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Likestilling mellom kjønnene - FNs bærekraftsmål">
            <a:extLst>
              <a:ext uri="{FF2B5EF4-FFF2-40B4-BE49-F238E27FC236}">
                <a16:creationId xmlns:a16="http://schemas.microsoft.com/office/drawing/2014/main" id="{E947E728-DE9A-0177-857F-B756D6CF8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0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F19B11E-E439-3821-D530-C3D8C9BA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33"/>
            <a:ext cx="8721556" cy="6165752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55782" y="327123"/>
            <a:ext cx="9218667" cy="365125"/>
          </a:xfrm>
        </p:spPr>
        <p:txBody>
          <a:bodyPr>
            <a:normAutofit fontScale="90000"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3978572" y="63221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27CFEF2B-279F-4A48-7FD1-17C483B9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CB47FA5-5264-5502-63D7-EBDFF08E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29FCE602-CC98-0C7A-D294-CBDC20FFC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65975"/>
              </p:ext>
            </p:extLst>
          </p:nvPr>
        </p:nvGraphicFramePr>
        <p:xfrm>
          <a:off x="7625444" y="1386679"/>
          <a:ext cx="3997642" cy="4799250"/>
        </p:xfrm>
        <a:graphic>
          <a:graphicData uri="http://schemas.openxmlformats.org/drawingml/2006/table">
            <a:tbl>
              <a:tblPr/>
              <a:tblGrid>
                <a:gridCol w="715876">
                  <a:extLst>
                    <a:ext uri="{9D8B030D-6E8A-4147-A177-3AD203B41FA5}">
                      <a16:colId xmlns:a16="http://schemas.microsoft.com/office/drawing/2014/main" val="2443338631"/>
                    </a:ext>
                  </a:extLst>
                </a:gridCol>
                <a:gridCol w="1399577">
                  <a:extLst>
                    <a:ext uri="{9D8B030D-6E8A-4147-A177-3AD203B41FA5}">
                      <a16:colId xmlns:a16="http://schemas.microsoft.com/office/drawing/2014/main" val="123007899"/>
                    </a:ext>
                  </a:extLst>
                </a:gridCol>
                <a:gridCol w="458482">
                  <a:extLst>
                    <a:ext uri="{9D8B030D-6E8A-4147-A177-3AD203B41FA5}">
                      <a16:colId xmlns:a16="http://schemas.microsoft.com/office/drawing/2014/main" val="3632959681"/>
                    </a:ext>
                  </a:extLst>
                </a:gridCol>
                <a:gridCol w="458482">
                  <a:extLst>
                    <a:ext uri="{9D8B030D-6E8A-4147-A177-3AD203B41FA5}">
                      <a16:colId xmlns:a16="http://schemas.microsoft.com/office/drawing/2014/main" val="1053380281"/>
                    </a:ext>
                  </a:extLst>
                </a:gridCol>
                <a:gridCol w="965225">
                  <a:extLst>
                    <a:ext uri="{9D8B030D-6E8A-4147-A177-3AD203B41FA5}">
                      <a16:colId xmlns:a16="http://schemas.microsoft.com/office/drawing/2014/main" val="4246352323"/>
                    </a:ext>
                  </a:extLst>
                </a:gridCol>
              </a:tblGrid>
              <a:tr h="1777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44150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11410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Fjørtoft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00972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Otterlei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39951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Rogne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55803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Longva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08536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Flem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01324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15800106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Ulla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9291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Austnes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41110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Haram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60773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Kjerstad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24545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15800110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Farstad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80143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Hurla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29981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Alvestad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92817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Brattvåg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2076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56216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Aksla - Håvik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15622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Samfjord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07074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Strand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810006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Slyngstad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75882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Tennfjord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7047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Vatne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53923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15800306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Ulvestad - Vatne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34773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Hellestranda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70561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Vestrefjord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109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0208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15800401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Bjørnøy - Kalvøy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-20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35452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15800402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Søvik - Gamlem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794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5946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15800403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Grytastrand - Hamsund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547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522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-25</a:t>
                      </a:r>
                    </a:p>
                  </a:txBody>
                  <a:tcPr marL="5819" marR="5819" marT="5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4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595370"/>
              </p:ext>
            </p:extLst>
          </p:nvPr>
        </p:nvGraphicFramePr>
        <p:xfrm>
          <a:off x="383720" y="702129"/>
          <a:ext cx="11495315" cy="543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58819CF5-D1AD-3B86-1C63-3D1F45E167A6}"/>
              </a:ext>
            </a:extLst>
          </p:cNvPr>
          <p:cNvSpPr txBox="1"/>
          <p:nvPr/>
        </p:nvSpPr>
        <p:spPr>
          <a:xfrm>
            <a:off x="3924300" y="624409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  <a:p>
            <a:endParaRPr lang="nn-NO" sz="1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992292F-3A4D-D44C-A3CC-AEA08B981D63}"/>
              </a:ext>
            </a:extLst>
          </p:cNvPr>
          <p:cNvSpPr txBox="1"/>
          <p:nvPr/>
        </p:nvSpPr>
        <p:spPr>
          <a:xfrm>
            <a:off x="8580664" y="6351814"/>
            <a:ext cx="1477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73D543BB-0EED-0C32-13DB-CF700568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3DD3674-AD36-2A4D-0C3E-8F60C5EEF9D5}"/>
              </a:ext>
            </a:extLst>
          </p:cNvPr>
          <p:cNvSpPr txBox="1"/>
          <p:nvPr/>
        </p:nvSpPr>
        <p:spPr>
          <a:xfrm>
            <a:off x="566057" y="6351814"/>
            <a:ext cx="313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7" name="Bilde 6" descr="God utdanning - FNs bærekraftsmål">
            <a:extLst>
              <a:ext uri="{FF2B5EF4-FFF2-40B4-BE49-F238E27FC236}">
                <a16:creationId xmlns:a16="http://schemas.microsoft.com/office/drawing/2014/main" id="{DDA82730-B6C8-C760-28DC-9A97CF39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Likestilling mellom kjønnene - FNs bærekraftsmål">
            <a:extLst>
              <a:ext uri="{FF2B5EF4-FFF2-40B4-BE49-F238E27FC236}">
                <a16:creationId xmlns:a16="http://schemas.microsoft.com/office/drawing/2014/main" id="{4C4CEAAF-1A39-E1E1-191B-EA624638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97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556168"/>
              </p:ext>
            </p:extLst>
          </p:nvPr>
        </p:nvGraphicFramePr>
        <p:xfrm>
          <a:off x="391886" y="824593"/>
          <a:ext cx="11487149" cy="529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5F5B2E8D-576C-CF6E-4DDB-E37DF17A4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4C968F1-6AF1-6F28-3E87-05C28454BE5F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37AD474B-583E-B55F-0012-6085002B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8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C5C864A4-F71E-AF8D-511A-27A4DA94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9004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00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E8B7C-2D94-FFE5-8562-E628989C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BD654CE9-B122-A3C9-6978-6B57F77B9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3C64D3F-5401-1DF7-FC29-6F101FFEDE0E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43081"/>
              </p:ext>
            </p:extLst>
          </p:nvPr>
        </p:nvGraphicFramePr>
        <p:xfrm>
          <a:off x="195944" y="759278"/>
          <a:ext cx="11813720" cy="542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CCB1E763-62D6-1319-5694-649F275E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4B635457-AD11-CF32-36D2-3ED325EA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36" y="628560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1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7E35-6785-F4A4-3AD9-38DE6558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9FFF9F31-6752-4D2B-410D-39AE893C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C971515-1DDC-F76C-0FAF-4E0E5770D885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30797"/>
              </p:ext>
            </p:extLst>
          </p:nvPr>
        </p:nvGraphicFramePr>
        <p:xfrm>
          <a:off x="163286" y="832757"/>
          <a:ext cx="11879035" cy="538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EEDFC638-7880-EC09-9AEB-014916B9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5600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Stoppe klimaendringene - FNs bærekraftsmål">
            <a:extLst>
              <a:ext uri="{FF2B5EF4-FFF2-40B4-BE49-F238E27FC236}">
                <a16:creationId xmlns:a16="http://schemas.microsoft.com/office/drawing/2014/main" id="{BD17FAE7-F1AC-E9A5-A17A-40FABAB4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36" y="628560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22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1DA5-BC19-53F5-2CF4-6DDD3A9C6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DC1337E0-13FD-8F41-446D-4CC5FCDA3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BD1FE71-EDB9-5809-A425-76E0E8416663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318760"/>
              </p:ext>
            </p:extLst>
          </p:nvPr>
        </p:nvGraphicFramePr>
        <p:xfrm>
          <a:off x="179613" y="775607"/>
          <a:ext cx="11846379" cy="542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61300DD-4326-D0D6-AD89-7A24CD16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63FD2217-5902-B902-4468-F4DEF37E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Bærekraftige byer og lokalsamfunn">
            <a:extLst>
              <a:ext uri="{FF2B5EF4-FFF2-40B4-BE49-F238E27FC236}">
                <a16:creationId xmlns:a16="http://schemas.microsoft.com/office/drawing/2014/main" id="{B0016046-B9F8-90EA-12A0-FBF7EE29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9F1EEE2-B422-D3F2-6ABE-9D01AF28B667}"/>
              </a:ext>
            </a:extLst>
          </p:cNvPr>
          <p:cNvSpPr txBox="1"/>
          <p:nvPr/>
        </p:nvSpPr>
        <p:spPr>
          <a:xfrm>
            <a:off x="179613" y="187779"/>
            <a:ext cx="1812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Bustadar og hushald</a:t>
            </a:r>
          </a:p>
        </p:txBody>
      </p:sp>
    </p:spTree>
    <p:extLst>
      <p:ext uri="{BB962C8B-B14F-4D97-AF65-F5344CB8AC3E}">
        <p14:creationId xmlns:p14="http://schemas.microsoft.com/office/powerpoint/2010/main" val="530048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2305F-F0E2-1F02-7C82-47844DE5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37F4E339-D798-06BC-AB05-A92E19B62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261022F-4C7C-86DA-9E1B-4B91E094AC5F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809229-CC26-A1D1-4BCC-5399D1E15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48676"/>
              </p:ext>
            </p:extLst>
          </p:nvPr>
        </p:nvGraphicFramePr>
        <p:xfrm>
          <a:off x="130629" y="889908"/>
          <a:ext cx="11781064" cy="521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e 4" descr="God helse og livskvalitet - FNs bærekraftsmål">
            <a:extLst>
              <a:ext uri="{FF2B5EF4-FFF2-40B4-BE49-F238E27FC236}">
                <a16:creationId xmlns:a16="http://schemas.microsoft.com/office/drawing/2014/main" id="{7EA5216E-94B4-FCAF-63F9-82468964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99D2930-4FC8-41D9-3956-410E8769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Bærekraftige byer og lokalsamfunn">
            <a:extLst>
              <a:ext uri="{FF2B5EF4-FFF2-40B4-BE49-F238E27FC236}">
                <a16:creationId xmlns:a16="http://schemas.microsoft.com/office/drawing/2014/main" id="{53D40B75-3DCD-B5B0-D03B-A5143F97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D64973C-75FA-CC07-C511-4BF90DAFC177}"/>
              </a:ext>
            </a:extLst>
          </p:cNvPr>
          <p:cNvSpPr txBox="1"/>
          <p:nvPr/>
        </p:nvSpPr>
        <p:spPr>
          <a:xfrm>
            <a:off x="375557" y="318407"/>
            <a:ext cx="207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Bustadar og hushald</a:t>
            </a:r>
          </a:p>
          <a:p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1002392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7EEDC-1D73-46D8-9083-F63AACBA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78F37BB2-F3BE-84B3-35BD-56635272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58F1856-EB97-280B-57CB-768EDE409A3D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235860"/>
              </p:ext>
            </p:extLst>
          </p:nvPr>
        </p:nvGraphicFramePr>
        <p:xfrm>
          <a:off x="187779" y="791936"/>
          <a:ext cx="11772900" cy="530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6406B63-178A-10DA-AEB9-1EA688F1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6800C35-E005-520A-C7F1-35347C7B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1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163532" y="638269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600" y="27043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C4B5F2A-7746-4F3C-9AF6-1E79A45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315" y="110180"/>
            <a:ext cx="4825436" cy="330974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000" b="1" dirty="0">
                <a:solidFill>
                  <a:schemeClr val="accent1"/>
                </a:solidFill>
              </a:rPr>
              <a:t>Innbyggarar etter alder per grunnkrins</a:t>
            </a:r>
            <a:endParaRPr lang="nb-NO" sz="20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8BB54A4C-2C13-2A66-ACFA-DCB0DD0A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65EFF99-6138-723B-7134-BC6D37F5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C6DB403-29FC-6D57-72C8-021D3E6FD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999" y="637820"/>
            <a:ext cx="7951504" cy="55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A85A876-A800-3514-CEA0-EEE93C48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899FABB-D0FD-DEC4-C4E9-1D7D2FC5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9EC5314-8EAE-3A6E-B20C-9255F95B5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529619"/>
              </p:ext>
            </p:extLst>
          </p:nvPr>
        </p:nvGraphicFramePr>
        <p:xfrm>
          <a:off x="334736" y="955221"/>
          <a:ext cx="11740243" cy="501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7F3CCBC-DCFB-9EA2-C067-8530ED68C4B5}"/>
              </a:ext>
            </a:extLst>
          </p:cNvPr>
          <p:cNvSpPr txBox="1"/>
          <p:nvPr/>
        </p:nvSpPr>
        <p:spPr>
          <a:xfrm>
            <a:off x="3264310" y="6356349"/>
            <a:ext cx="3585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Haram var del av Ålesund kommune i åra 2020-2023</a:t>
            </a:r>
          </a:p>
        </p:txBody>
      </p:sp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17061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88A5A3A8-3DCA-C049-C515-65C818F1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EFF1247-7BFF-3F14-8468-0E245E1F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611DF65C-9230-36BF-CBB0-F97EAB21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20B62C-4754-3DDA-7AF3-1DE12B3EF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572499"/>
              </p:ext>
            </p:extLst>
          </p:nvPr>
        </p:nvGraphicFramePr>
        <p:xfrm>
          <a:off x="416379" y="824593"/>
          <a:ext cx="11168742" cy="532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3914" y="613514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66A8FB2-039F-45B0-BEC8-DFB7D165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47B5124-524C-17DB-342B-A2414031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998503-5526-41F0-D2F6-1CC1376F2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662399"/>
              </p:ext>
            </p:extLst>
          </p:nvPr>
        </p:nvGraphicFramePr>
        <p:xfrm>
          <a:off x="192506" y="731519"/>
          <a:ext cx="11569566" cy="543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689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EBCA100-1C04-91CA-74A4-B562329B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E2002F9-D4A6-CF52-2F1E-683DFB12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87EF48-32BB-4D83-27AA-BCF9C557E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579326"/>
              </p:ext>
            </p:extLst>
          </p:nvPr>
        </p:nvGraphicFramePr>
        <p:xfrm>
          <a:off x="276326" y="726621"/>
          <a:ext cx="11545560" cy="521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0E7BF-08AC-4034-B9BF-42B8874F2A54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458b827-f267-438a-9c81-d6bdb027554a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68DFBAE7-A639-447D-A7E4-7A809907F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4EE0B2-CB75-4C0C-9049-0BB216E6AC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149</TotalTime>
  <Words>1472</Words>
  <Application>Microsoft Office PowerPoint</Application>
  <PresentationFormat>Widescreen</PresentationFormat>
  <Paragraphs>390</Paragraphs>
  <Slides>47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47</vt:i4>
      </vt:variant>
    </vt:vector>
  </HeadingPairs>
  <TitlesOfParts>
    <vt:vector size="58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</vt:lpstr>
      <vt:lpstr>Tal personar utanfor arbeid, utdanning  og arbeidsmarknadstiltak, 2024</vt:lpstr>
      <vt:lpstr>Ungdom som ikkje er i arbeid, utdanning eller arbeidsmarknadstiltak (NEET)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2016</dc:title>
  <dc:creator>Trygve.Grydeland@mrfylke.no</dc:creator>
  <cp:lastModifiedBy>Paul Magne Eidhammer</cp:lastModifiedBy>
  <cp:revision>821</cp:revision>
  <cp:lastPrinted>2017-04-11T08:01:33Z</cp:lastPrinted>
  <dcterms:created xsi:type="dcterms:W3CDTF">2016-10-18T07:53:03Z</dcterms:created>
  <dcterms:modified xsi:type="dcterms:W3CDTF">2025-12-01T12:28:15Z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2020-06-03T11:26:05Z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1ff98234-0f56-420b-9a54-0000d0f6776b</vt:lpwstr>
  </property>
  <property fmtid="{D5CDD505-2E9C-101B-9397-08002B2CF9AE}" pid="9" name="MSIP_Label_d2a6c088-0e6f-41a1-9e73-32ad73ba3540_ContentBits">
    <vt:lpwstr>0</vt:lpwstr>
  </property>
</Properties>
</file>