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5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16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780" r:id="rId6"/>
    <p:sldMasterId id="2147483847" r:id="rId7"/>
    <p:sldMasterId id="2147483863" r:id="rId8"/>
  </p:sldMasterIdLst>
  <p:notesMasterIdLst>
    <p:notesMasterId r:id="rId58"/>
  </p:notesMasterIdLst>
  <p:sldIdLst>
    <p:sldId id="403" r:id="rId9"/>
    <p:sldId id="499" r:id="rId10"/>
    <p:sldId id="464" r:id="rId11"/>
    <p:sldId id="414" r:id="rId12"/>
    <p:sldId id="465" r:id="rId13"/>
    <p:sldId id="466" r:id="rId14"/>
    <p:sldId id="415" r:id="rId15"/>
    <p:sldId id="416" r:id="rId16"/>
    <p:sldId id="472" r:id="rId17"/>
    <p:sldId id="417" r:id="rId18"/>
    <p:sldId id="505" r:id="rId19"/>
    <p:sldId id="418" r:id="rId20"/>
    <p:sldId id="419" r:id="rId21"/>
    <p:sldId id="420" r:id="rId22"/>
    <p:sldId id="421" r:id="rId23"/>
    <p:sldId id="503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506" r:id="rId34"/>
    <p:sldId id="507" r:id="rId35"/>
    <p:sldId id="509" r:id="rId36"/>
    <p:sldId id="537" r:id="rId37"/>
    <p:sldId id="435" r:id="rId38"/>
    <p:sldId id="436" r:id="rId39"/>
    <p:sldId id="437" r:id="rId40"/>
    <p:sldId id="438" r:id="rId41"/>
    <p:sldId id="538" r:id="rId42"/>
    <p:sldId id="440" r:id="rId43"/>
    <p:sldId id="501" r:id="rId44"/>
    <p:sldId id="498" r:id="rId45"/>
    <p:sldId id="500" r:id="rId46"/>
    <p:sldId id="497" r:id="rId47"/>
    <p:sldId id="442" r:id="rId48"/>
    <p:sldId id="443" r:id="rId49"/>
    <p:sldId id="482" r:id="rId50"/>
    <p:sldId id="483" r:id="rId51"/>
    <p:sldId id="484" r:id="rId52"/>
    <p:sldId id="446" r:id="rId53"/>
    <p:sldId id="447" r:id="rId54"/>
    <p:sldId id="448" r:id="rId55"/>
    <p:sldId id="449" r:id="rId56"/>
    <p:sldId id="513" r:id="rId57"/>
  </p:sldIdLst>
  <p:sldSz cx="12192000" cy="6858000"/>
  <p:notesSz cx="6797675" cy="9926638"/>
  <p:defaultTextStyle>
    <a:defPPr>
      <a:defRPr lang="nb-NO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4D0D07-7B59-45A1-9E5C-B94D13E56271}" v="1" dt="2025-12-01T11:48:23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58" autoAdjust="0"/>
    <p:restoredTop sz="80444" autoAdjust="0"/>
  </p:normalViewPr>
  <p:slideViewPr>
    <p:cSldViewPr snapToGrid="0">
      <p:cViewPr varScale="1">
        <p:scale>
          <a:sx n="107" d="100"/>
          <a:sy n="107" d="100"/>
        </p:scale>
        <p:origin x="120" y="5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modSld">
      <pc:chgData name="Paul Magne Eidhammer" userId="e3d4e6bb-f754-4b2e-bd11-72ddaaf5666f" providerId="ADAL" clId="{835BCC08-B0CB-4400-B3F8-7FFC689D382E}" dt="2025-12-01T11:49:14.909" v="145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3:51:41.977" v="112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3:51:41.977" v="112" actId="20577"/>
          <ac:spMkLst>
            <pc:docMk/>
            <pc:sldMk cId="1687129943" sldId="403"/>
            <ac:spMk id="6" creationId="{B47D3983-A43B-0090-A599-9F23A6359AD6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2:59:58.022" v="15" actId="255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2:59:10.516" v="7" actId="6549"/>
          <ac:spMkLst>
            <pc:docMk/>
            <pc:sldMk cId="110271651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2:59:58.022" v="15" actId="255"/>
          <ac:graphicFrameMkLst>
            <pc:docMk/>
            <pc:sldMk cId="110271651" sldId="440"/>
            <ac:graphicFrameMk id="11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16:15.408" v="50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16:15.408" v="50" actId="14100"/>
          <ac:graphicFrameMkLst>
            <pc:docMk/>
            <pc:sldMk cId="7295895" sldId="442"/>
            <ac:graphicFrameMk id="11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8:38:23.506" v="60" actId="14100"/>
        <pc:sldMkLst>
          <pc:docMk/>
          <pc:sldMk cId="1629652571" sldId="443"/>
        </pc:sldMkLst>
        <pc:spChg chg="mod">
          <ac:chgData name="Paul Magne Eidhammer" userId="e3d4e6bb-f754-4b2e-bd11-72ddaaf5666f" providerId="ADAL" clId="{835BCC08-B0CB-4400-B3F8-7FFC689D382E}" dt="2025-11-24T08:38:23.506" v="60" actId="14100"/>
          <ac:spMkLst>
            <pc:docMk/>
            <pc:sldMk cId="1629652571" sldId="443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1-24T08:38:12.953" v="56" actId="1076"/>
          <ac:spMkLst>
            <pc:docMk/>
            <pc:sldMk cId="1629652571" sldId="443"/>
            <ac:spMk id="12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24T08:38:07.712" v="55" actId="14100"/>
          <ac:graphicFrameMkLst>
            <pc:docMk/>
            <pc:sldMk cId="1629652571" sldId="443"/>
            <ac:graphicFrameMk id="10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31:01.721" v="100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1:31:01.721" v="100" actId="14100"/>
          <ac:graphicFrameMkLst>
            <pc:docMk/>
            <pc:sldMk cId="3622592231" sldId="447"/>
            <ac:graphicFrameMk id="11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16:47.680" v="105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16:47.680" v="105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08:53:33.755" v="119" actId="14100"/>
        <pc:sldMkLst>
          <pc:docMk/>
          <pc:sldMk cId="4035429007" sldId="449"/>
        </pc:sldMkLst>
        <pc:spChg chg="mod">
          <ac:chgData name="Paul Magne Eidhammer" userId="e3d4e6bb-f754-4b2e-bd11-72ddaaf5666f" providerId="ADAL" clId="{835BCC08-B0CB-4400-B3F8-7FFC689D382E}" dt="2025-11-27T08:53:25.498" v="117" actId="1076"/>
          <ac:spMkLst>
            <pc:docMk/>
            <pc:sldMk cId="4035429007" sldId="449"/>
            <ac:spMk id="7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27T08:53:33.755" v="119" actId="14100"/>
          <ac:graphicFrameMkLst>
            <pc:docMk/>
            <pc:sldMk cId="4035429007" sldId="449"/>
            <ac:graphicFrameMk id="2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9:43:06.568" v="66" actId="14100"/>
        <pc:sldMkLst>
          <pc:docMk/>
          <pc:sldMk cId="208512883" sldId="482"/>
        </pc:sldMkLst>
        <pc:graphicFrameChg chg="add mod">
          <ac:chgData name="Paul Magne Eidhammer" userId="e3d4e6bb-f754-4b2e-bd11-72ddaaf5666f" providerId="ADAL" clId="{835BCC08-B0CB-4400-B3F8-7FFC689D382E}" dt="2025-11-24T09:43:06.568" v="66" actId="14100"/>
          <ac:graphicFrameMkLst>
            <pc:docMk/>
            <pc:sldMk cId="208512883" sldId="482"/>
            <ac:graphicFrameMk id="10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2:50:49.663" v="78"/>
        <pc:sldMkLst>
          <pc:docMk/>
          <pc:sldMk cId="1340094269" sldId="483"/>
        </pc:sldMkLst>
        <pc:spChg chg="mod">
          <ac:chgData name="Paul Magne Eidhammer" userId="e3d4e6bb-f754-4b2e-bd11-72ddaaf5666f" providerId="ADAL" clId="{835BCC08-B0CB-4400-B3F8-7FFC689D382E}" dt="2025-11-24T12:50:44.330" v="77" actId="20577"/>
          <ac:spMkLst>
            <pc:docMk/>
            <pc:sldMk cId="1340094269" sldId="483"/>
            <ac:spMk id="8" creationId="{9FAFDBC1-116F-AA3A-6238-DF06B3951AD0}"/>
          </ac:spMkLst>
        </pc:spChg>
        <pc:graphicFrameChg chg="add mod">
          <ac:chgData name="Paul Magne Eidhammer" userId="e3d4e6bb-f754-4b2e-bd11-72ddaaf5666f" providerId="ADAL" clId="{835BCC08-B0CB-4400-B3F8-7FFC689D382E}" dt="2025-11-24T12:50:49.663" v="78"/>
          <ac:graphicFrameMkLst>
            <pc:docMk/>
            <pc:sldMk cId="1340094269" sldId="483"/>
            <ac:graphicFrameMk id="4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09:50:43.461" v="95" actId="255"/>
        <pc:sldMkLst>
          <pc:docMk/>
          <pc:sldMk cId="4244353105" sldId="484"/>
        </pc:sldMkLst>
        <pc:spChg chg="mod">
          <ac:chgData name="Paul Magne Eidhammer" userId="e3d4e6bb-f754-4b2e-bd11-72ddaaf5666f" providerId="ADAL" clId="{835BCC08-B0CB-4400-B3F8-7FFC689D382E}" dt="2025-11-25T09:50:43.461" v="95" actId="255"/>
          <ac:spMkLst>
            <pc:docMk/>
            <pc:sldMk cId="4244353105" sldId="484"/>
            <ac:spMk id="5" creationId="{3FA61F39-143F-5A6F-DB4F-9164849D545F}"/>
          </ac:spMkLst>
        </pc:spChg>
        <pc:graphicFrameChg chg="add mod">
          <ac:chgData name="Paul Magne Eidhammer" userId="e3d4e6bb-f754-4b2e-bd11-72ddaaf5666f" providerId="ADAL" clId="{835BCC08-B0CB-4400-B3F8-7FFC689D382E}" dt="2025-11-25T09:50:32.791" v="92" actId="14100"/>
          <ac:graphicFrameMkLst>
            <pc:docMk/>
            <pc:sldMk cId="4244353105" sldId="484"/>
            <ac:graphicFrameMk id="9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8T09:45:55.888" v="45" actId="113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8T09:45:55.888" v="45" actId="113"/>
          <ac:spMkLst>
            <pc:docMk/>
            <pc:sldMk cId="4246934732" sldId="497"/>
            <ac:spMk id="5" creationId="{48E1769C-1DF5-19B0-9EF2-1C3EDAED9B03}"/>
          </ac:spMkLst>
        </pc:spChg>
        <pc:graphicFrameChg chg="add mod">
          <ac:chgData name="Paul Magne Eidhammer" userId="e3d4e6bb-f754-4b2e-bd11-72ddaaf5666f" providerId="ADAL" clId="{835BCC08-B0CB-4400-B3F8-7FFC689D382E}" dt="2025-11-18T09:45:24.654" v="41" actId="14100"/>
          <ac:graphicFrameMkLst>
            <pc:docMk/>
            <pc:sldMk cId="4246934732" sldId="497"/>
            <ac:graphicFrameMk id="3" creationId="{16D11985-59ED-4BB4-6822-F9A857C0C780}"/>
          </ac:graphicFrameMkLst>
        </pc:graphicFrameChg>
        <pc:picChg chg="mod">
          <ac:chgData name="Paul Magne Eidhammer" userId="e3d4e6bb-f754-4b2e-bd11-72ddaaf5666f" providerId="ADAL" clId="{835BCC08-B0CB-4400-B3F8-7FFC689D382E}" dt="2025-11-18T09:45:29.029" v="42" actId="1076"/>
          <ac:picMkLst>
            <pc:docMk/>
            <pc:sldMk cId="4246934732" sldId="497"/>
            <ac:picMk id="6" creationId="{789CC774-1A6D-3B67-22EF-09366885553D}"/>
          </ac:picMkLst>
        </pc:picChg>
      </pc:sldChg>
      <pc:sldChg chg="addSp delSp modSp mod">
        <pc:chgData name="Paul Magne Eidhammer" userId="e3d4e6bb-f754-4b2e-bd11-72ddaaf5666f" providerId="ADAL" clId="{835BCC08-B0CB-4400-B3F8-7FFC689D382E}" dt="2025-11-10T09:15:34.165" v="27"/>
        <pc:sldMkLst>
          <pc:docMk/>
          <pc:sldMk cId="2108161597" sldId="498"/>
        </pc:sldMkLst>
        <pc:spChg chg="mod">
          <ac:chgData name="Paul Magne Eidhammer" userId="e3d4e6bb-f754-4b2e-bd11-72ddaaf5666f" providerId="ADAL" clId="{835BCC08-B0CB-4400-B3F8-7FFC689D382E}" dt="2025-11-10T09:15:22.801" v="25" actId="255"/>
          <ac:spMkLst>
            <pc:docMk/>
            <pc:sldMk cId="2108161597" sldId="498"/>
            <ac:spMk id="3" creationId="{15888104-9778-2585-2325-34EDB3EDF419}"/>
          </ac:spMkLst>
        </pc:spChg>
        <pc:graphicFrameChg chg="add mod">
          <ac:chgData name="Paul Magne Eidhammer" userId="e3d4e6bb-f754-4b2e-bd11-72ddaaf5666f" providerId="ADAL" clId="{835BCC08-B0CB-4400-B3F8-7FFC689D382E}" dt="2025-11-10T09:15:34.165" v="27"/>
          <ac:graphicFrameMkLst>
            <pc:docMk/>
            <pc:sldMk cId="2108161597" sldId="498"/>
            <ac:graphicFrameMk id="10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3T11:59:24.340" v="36" actId="14100"/>
        <pc:sldMkLst>
          <pc:docMk/>
          <pc:sldMk cId="3690319996" sldId="500"/>
        </pc:sldMkLst>
        <pc:spChg chg="mod">
          <ac:chgData name="Paul Magne Eidhammer" userId="e3d4e6bb-f754-4b2e-bd11-72ddaaf5666f" providerId="ADAL" clId="{835BCC08-B0CB-4400-B3F8-7FFC689D382E}" dt="2025-11-13T11:59:12.553" v="33" actId="1076"/>
          <ac:spMkLst>
            <pc:docMk/>
            <pc:sldMk cId="3690319996" sldId="500"/>
            <ac:spMk id="3" creationId="{15888104-9778-2585-2325-34EDB3EDF419}"/>
          </ac:spMkLst>
        </pc:spChg>
        <pc:graphicFrameChg chg="add mod">
          <ac:chgData name="Paul Magne Eidhammer" userId="e3d4e6bb-f754-4b2e-bd11-72ddaaf5666f" providerId="ADAL" clId="{835BCC08-B0CB-4400-B3F8-7FFC689D382E}" dt="2025-11-13T11:59:24.340" v="36" actId="14100"/>
          <ac:graphicFrameMkLst>
            <pc:docMk/>
            <pc:sldMk cId="3690319996" sldId="500"/>
            <ac:graphicFrameMk id="10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1:49:14.909" v="145" actId="1076"/>
        <pc:sldMkLst>
          <pc:docMk/>
          <pc:sldMk cId="3142517508" sldId="501"/>
        </pc:sldMkLst>
        <pc:spChg chg="mod">
          <ac:chgData name="Paul Magne Eidhammer" userId="e3d4e6bb-f754-4b2e-bd11-72ddaaf5666f" providerId="ADAL" clId="{835BCC08-B0CB-4400-B3F8-7FFC689D382E}" dt="2025-11-28T11:23:20.900" v="129" actId="6549"/>
          <ac:spMkLst>
            <pc:docMk/>
            <pc:sldMk cId="3142517508" sldId="501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1:48:50.512" v="139" actId="1076"/>
          <ac:spMkLst>
            <pc:docMk/>
            <pc:sldMk cId="3142517508" sldId="501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1-28T11:22:35.267" v="121" actId="1076"/>
          <ac:spMkLst>
            <pc:docMk/>
            <pc:sldMk cId="3142517508" sldId="501"/>
            <ac:spMk id="7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1:49:14.909" v="145" actId="1076"/>
          <ac:spMkLst>
            <pc:docMk/>
            <pc:sldMk cId="3142517508" sldId="501"/>
            <ac:spMk id="15" creationId="{A5880544-1BDA-E5EA-50FE-980856F79B68}"/>
          </ac:spMkLst>
        </pc:spChg>
        <pc:graphicFrameChg chg="mod">
          <ac:chgData name="Paul Magne Eidhammer" userId="e3d4e6bb-f754-4b2e-bd11-72ddaaf5666f" providerId="ADAL" clId="{835BCC08-B0CB-4400-B3F8-7FFC689D382E}" dt="2025-12-01T11:49:08.489" v="143" actId="1076"/>
          <ac:graphicFrameMkLst>
            <pc:docMk/>
            <pc:sldMk cId="3142517508" sldId="501"/>
            <ac:graphicFrameMk id="16" creationId="{ABD28BC7-8038-02BC-2AAC-F51C55B8C983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12-01T11:49:03.099" v="142" actId="14100"/>
          <ac:graphicFrameMkLst>
            <pc:docMk/>
            <pc:sldMk cId="3142517508" sldId="501"/>
            <ac:graphicFrameMk id="17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layout>
        <c:manualLayout>
          <c:xMode val="edge"/>
          <c:yMode val="edge"/>
          <c:x val="0.3015340425461302"/>
          <c:y val="1.4374448342816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Personer1!$B$8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Personer1!$C$8:$R$8</c:f>
              <c:numCache>
                <c:formatCode>0</c:formatCode>
                <c:ptCount val="16"/>
                <c:pt idx="0">
                  <c:v>46598</c:v>
                </c:pt>
                <c:pt idx="1">
                  <c:v>46815</c:v>
                </c:pt>
                <c:pt idx="2">
                  <c:v>47047</c:v>
                </c:pt>
                <c:pt idx="3">
                  <c:v>47177</c:v>
                </c:pt>
                <c:pt idx="4">
                  <c:v>47302</c:v>
                </c:pt>
                <c:pt idx="5">
                  <c:v>47430</c:v>
                </c:pt>
                <c:pt idx="6">
                  <c:v>47524</c:v>
                </c:pt>
                <c:pt idx="7">
                  <c:v>47620</c:v>
                </c:pt>
                <c:pt idx="8">
                  <c:v>47676</c:v>
                </c:pt>
                <c:pt idx="9">
                  <c:v>47781</c:v>
                </c:pt>
                <c:pt idx="10">
                  <c:v>55758</c:v>
                </c:pt>
                <c:pt idx="11">
                  <c:v>55855</c:v>
                </c:pt>
                <c:pt idx="12">
                  <c:v>56044</c:v>
                </c:pt>
                <c:pt idx="13">
                  <c:v>56087</c:v>
                </c:pt>
                <c:pt idx="14">
                  <c:v>48526</c:v>
                </c:pt>
                <c:pt idx="15">
                  <c:v>48645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4-4435-A742-58D4D9EE6943}"/>
            </c:ext>
          </c:extLst>
        </c:ser>
        <c:ser>
          <c:idx val="1"/>
          <c:order val="1"/>
          <c:tx>
            <c:strRef>
              <c:f>Personer1!$B$9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Personer1!$C$9:$R$9</c:f>
              <c:numCache>
                <c:formatCode>0</c:formatCode>
                <c:ptCount val="16"/>
                <c:pt idx="0">
                  <c:v>3786</c:v>
                </c:pt>
                <c:pt idx="1">
                  <c:v>4386</c:v>
                </c:pt>
                <c:pt idx="2">
                  <c:v>5070</c:v>
                </c:pt>
                <c:pt idx="3">
                  <c:v>5696</c:v>
                </c:pt>
                <c:pt idx="4">
                  <c:v>6418</c:v>
                </c:pt>
                <c:pt idx="5">
                  <c:v>6907</c:v>
                </c:pt>
                <c:pt idx="6">
                  <c:v>7423</c:v>
                </c:pt>
                <c:pt idx="7">
                  <c:v>7788</c:v>
                </c:pt>
                <c:pt idx="8">
                  <c:v>8044</c:v>
                </c:pt>
                <c:pt idx="9">
                  <c:v>8469</c:v>
                </c:pt>
                <c:pt idx="10">
                  <c:v>10500</c:v>
                </c:pt>
                <c:pt idx="11">
                  <c:v>10815</c:v>
                </c:pt>
                <c:pt idx="12">
                  <c:v>11070</c:v>
                </c:pt>
                <c:pt idx="13">
                  <c:v>11433</c:v>
                </c:pt>
                <c:pt idx="14">
                  <c:v>9983</c:v>
                </c:pt>
                <c:pt idx="15">
                  <c:v>10553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F4-4435-A742-58D4D9EE6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</a:t>
                </a:r>
                <a:r>
                  <a:rPr lang="nb-NO" baseline="0"/>
                  <a:t> personar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'Ark1'!$B$8:$AK$8</c:f>
              <c:numCache>
                <c:formatCode>0.0</c:formatCode>
                <c:ptCount val="36"/>
                <c:pt idx="0">
                  <c:v>4.01182408074982</c:v>
                </c:pt>
                <c:pt idx="1">
                  <c:v>4.0586712683347717</c:v>
                </c:pt>
                <c:pt idx="2">
                  <c:v>4.1289208633093528</c:v>
                </c:pt>
                <c:pt idx="3">
                  <c:v>4.1524190095618669</c:v>
                </c:pt>
                <c:pt idx="4">
                  <c:v>4.1548187693172238</c:v>
                </c:pt>
                <c:pt idx="5">
                  <c:v>4.1003697110776391</c:v>
                </c:pt>
                <c:pt idx="6">
                  <c:v>4.0493696084936959</c:v>
                </c:pt>
                <c:pt idx="7">
                  <c:v>4.0092699884125143</c:v>
                </c:pt>
                <c:pt idx="8">
                  <c:v>3.9627819548872179</c:v>
                </c:pt>
                <c:pt idx="9">
                  <c:v>3.8979245054011411</c:v>
                </c:pt>
                <c:pt idx="10">
                  <c:v>3.8377867108063373</c:v>
                </c:pt>
                <c:pt idx="11">
                  <c:v>3.7595503040036711</c:v>
                </c:pt>
                <c:pt idx="12">
                  <c:v>3.6886750223813789</c:v>
                </c:pt>
                <c:pt idx="13">
                  <c:v>3.5831615493110558</c:v>
                </c:pt>
                <c:pt idx="14">
                  <c:v>3.5210164107993647</c:v>
                </c:pt>
                <c:pt idx="15">
                  <c:v>3.3652053848809111</c:v>
                </c:pt>
                <c:pt idx="16">
                  <c:v>3.3069139966273187</c:v>
                </c:pt>
                <c:pt idx="17">
                  <c:v>3.2041782275175454</c:v>
                </c:pt>
                <c:pt idx="18">
                  <c:v>3.1463220041487157</c:v>
                </c:pt>
                <c:pt idx="19">
                  <c:v>3.2112334390744541</c:v>
                </c:pt>
                <c:pt idx="20">
                  <c:v>3.1867519415258108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01-416F-9A74-57A5C0D78912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'Ark1'!$B$9:$AK$9</c:f>
              <c:numCache>
                <c:formatCode>General</c:formatCode>
                <c:ptCount val="36"/>
                <c:pt idx="20" formatCode="0.0">
                  <c:v>3.1867519415258108</c:v>
                </c:pt>
                <c:pt idx="21" formatCode="0.0">
                  <c:v>3.0831024930747923</c:v>
                </c:pt>
                <c:pt idx="22" formatCode="0.0">
                  <c:v>3.0184795936241025</c:v>
                </c:pt>
                <c:pt idx="23" formatCode="0.0">
                  <c:v>2.9645896003437904</c:v>
                </c:pt>
                <c:pt idx="24" formatCode="0.0">
                  <c:v>2.9018157363819772</c:v>
                </c:pt>
                <c:pt idx="25" formatCode="0.0">
                  <c:v>2.8558342960884633</c:v>
                </c:pt>
                <c:pt idx="26" formatCode="0.0">
                  <c:v>2.816180651449923</c:v>
                </c:pt>
                <c:pt idx="27" formatCode="0.0">
                  <c:v>2.7709430349449495</c:v>
                </c:pt>
                <c:pt idx="28" formatCode="0.0">
                  <c:v>2.7036574904468531</c:v>
                </c:pt>
                <c:pt idx="29" formatCode="0.0">
                  <c:v>2.6371047619047618</c:v>
                </c:pt>
                <c:pt idx="30" formatCode="0.0">
                  <c:v>2.5720885179941884</c:v>
                </c:pt>
                <c:pt idx="31" formatCode="0.0">
                  <c:v>2.5192771965761942</c:v>
                </c:pt>
                <c:pt idx="32" formatCode="0.0">
                  <c:v>2.4735668560742288</c:v>
                </c:pt>
                <c:pt idx="33" formatCode="0.0">
                  <c:v>2.4293805309734515</c:v>
                </c:pt>
                <c:pt idx="34" formatCode="0.0">
                  <c:v>2.3936259435280962</c:v>
                </c:pt>
                <c:pt idx="35" formatCode="0.0">
                  <c:v>2.3579514080618442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01-416F-9A74-57A5C0D78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4-4F40-B5E5-87C2CF213B2D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A4-4F40-B5E5-87C2CF213B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Personer!$B$8:$AE$8</c:f>
              <c:numCache>
                <c:formatCode>0</c:formatCode>
                <c:ptCount val="30"/>
                <c:pt idx="0">
                  <c:v>3997</c:v>
                </c:pt>
                <c:pt idx="1">
                  <c:v>4579</c:v>
                </c:pt>
                <c:pt idx="2">
                  <c:v>5883</c:v>
                </c:pt>
                <c:pt idx="3">
                  <c:v>6110</c:v>
                </c:pt>
                <c:pt idx="4">
                  <c:v>5363</c:v>
                </c:pt>
                <c:pt idx="5">
                  <c:v>297</c:v>
                </c:pt>
                <c:pt idx="6">
                  <c:v>609</c:v>
                </c:pt>
                <c:pt idx="7">
                  <c:v>846</c:v>
                </c:pt>
                <c:pt idx="8">
                  <c:v>852</c:v>
                </c:pt>
                <c:pt idx="9">
                  <c:v>763</c:v>
                </c:pt>
                <c:pt idx="10">
                  <c:v>1257</c:v>
                </c:pt>
                <c:pt idx="11">
                  <c:v>1862</c:v>
                </c:pt>
                <c:pt idx="12">
                  <c:v>2332</c:v>
                </c:pt>
                <c:pt idx="13">
                  <c:v>2370</c:v>
                </c:pt>
                <c:pt idx="14">
                  <c:v>2033</c:v>
                </c:pt>
                <c:pt idx="15">
                  <c:v>75</c:v>
                </c:pt>
                <c:pt idx="16">
                  <c:v>76</c:v>
                </c:pt>
                <c:pt idx="17">
                  <c:v>90</c:v>
                </c:pt>
                <c:pt idx="18">
                  <c:v>89</c:v>
                </c:pt>
                <c:pt idx="19">
                  <c:v>89</c:v>
                </c:pt>
                <c:pt idx="20">
                  <c:v>168</c:v>
                </c:pt>
                <c:pt idx="21">
                  <c:v>219</c:v>
                </c:pt>
                <c:pt idx="22">
                  <c:v>260</c:v>
                </c:pt>
                <c:pt idx="23">
                  <c:v>272</c:v>
                </c:pt>
                <c:pt idx="24">
                  <c:v>249</c:v>
                </c:pt>
                <c:pt idx="25">
                  <c:v>22</c:v>
                </c:pt>
                <c:pt idx="26">
                  <c:v>29</c:v>
                </c:pt>
                <c:pt idx="27">
                  <c:v>27</c:v>
                </c:pt>
                <c:pt idx="28">
                  <c:v>28</c:v>
                </c:pt>
                <c:pt idx="29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6-4EDC-8D45-3180B7E22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Polen</c:v>
                </c:pt>
                <c:pt idx="1">
                  <c:v>Litauen</c:v>
                </c:pt>
                <c:pt idx="2">
                  <c:v>Ukraina</c:v>
                </c:pt>
                <c:pt idx="3">
                  <c:v>Latvia</c:v>
                </c:pt>
                <c:pt idx="4">
                  <c:v>Thailand</c:v>
                </c:pt>
                <c:pt idx="5">
                  <c:v>Syria</c:v>
                </c:pt>
                <c:pt idx="6">
                  <c:v>Tyskland</c:v>
                </c:pt>
                <c:pt idx="7">
                  <c:v>Filippinene</c:v>
                </c:pt>
                <c:pt idx="8">
                  <c:v>Sverige</c:v>
                </c:pt>
                <c:pt idx="9">
                  <c:v>Eritrea</c:v>
                </c:pt>
                <c:pt idx="10">
                  <c:v>Romania</c:v>
                </c:pt>
                <c:pt idx="11">
                  <c:v>Russland</c:v>
                </c:pt>
                <c:pt idx="12">
                  <c:v>Storbritannia</c:v>
                </c:pt>
                <c:pt idx="13">
                  <c:v>Bulgaria</c:v>
                </c:pt>
                <c:pt idx="14">
                  <c:v>Tyrkia</c:v>
                </c:pt>
              </c:strCache>
            </c:strRef>
          </c:cat>
          <c:val>
            <c:numRef>
              <c:f>Personer1!$D$4:$D$18</c:f>
              <c:numCache>
                <c:formatCode>0</c:formatCode>
                <c:ptCount val="15"/>
                <c:pt idx="0">
                  <c:v>1435</c:v>
                </c:pt>
                <c:pt idx="1">
                  <c:v>849</c:v>
                </c:pt>
                <c:pt idx="2">
                  <c:v>656</c:v>
                </c:pt>
                <c:pt idx="3">
                  <c:v>381</c:v>
                </c:pt>
                <c:pt idx="4">
                  <c:v>369</c:v>
                </c:pt>
                <c:pt idx="5">
                  <c:v>326</c:v>
                </c:pt>
                <c:pt idx="6">
                  <c:v>262</c:v>
                </c:pt>
                <c:pt idx="7">
                  <c:v>253</c:v>
                </c:pt>
                <c:pt idx="8">
                  <c:v>251</c:v>
                </c:pt>
                <c:pt idx="9">
                  <c:v>232</c:v>
                </c:pt>
                <c:pt idx="10">
                  <c:v>232</c:v>
                </c:pt>
                <c:pt idx="11">
                  <c:v>200</c:v>
                </c:pt>
                <c:pt idx="12">
                  <c:v>151</c:v>
                </c:pt>
                <c:pt idx="13">
                  <c:v>139</c:v>
                </c:pt>
                <c:pt idx="14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D-4C76-BC11-23BB098793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F-4359-B7A1-7B709EE5F68D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DF-4359-B7A1-7B709EE5F68D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DF-4359-B7A1-7B709EE5F6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</a:t>
            </a: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framskriving 2040</a:t>
            </a:r>
            <a:endParaRPr lang="nb-NO" sz="2000" b="1" i="0" u="none" strike="noStrike" kern="1200" spc="0" baseline="0" dirty="0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'Ark1'!$B$12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'Ark1'!$C$12:$AV$12</c:f>
              <c:numCache>
                <c:formatCode>0.0</c:formatCode>
                <c:ptCount val="46"/>
                <c:pt idx="0">
                  <c:v>93.152724025007444</c:v>
                </c:pt>
                <c:pt idx="1">
                  <c:v>93.213337267630564</c:v>
                </c:pt>
                <c:pt idx="2">
                  <c:v>93.945598128107633</c:v>
                </c:pt>
                <c:pt idx="3">
                  <c:v>94.854920729883347</c:v>
                </c:pt>
                <c:pt idx="4">
                  <c:v>96.358118361153259</c:v>
                </c:pt>
                <c:pt idx="5">
                  <c:v>97.077625570776263</c:v>
                </c:pt>
                <c:pt idx="6">
                  <c:v>98.200992555831263</c:v>
                </c:pt>
                <c:pt idx="7">
                  <c:v>100.16144656118824</c:v>
                </c:pt>
                <c:pt idx="8">
                  <c:v>98.197618281300294</c:v>
                </c:pt>
                <c:pt idx="9">
                  <c:v>102.48756218905473</c:v>
                </c:pt>
                <c:pt idx="10">
                  <c:v>103.08724832214766</c:v>
                </c:pt>
                <c:pt idx="11">
                  <c:v>101.61449752883031</c:v>
                </c:pt>
                <c:pt idx="12">
                  <c:v>99.967585089141011</c:v>
                </c:pt>
                <c:pt idx="13">
                  <c:v>98.379408960915157</c:v>
                </c:pt>
                <c:pt idx="14">
                  <c:v>96.552776082977417</c:v>
                </c:pt>
                <c:pt idx="15">
                  <c:v>96.529024536205867</c:v>
                </c:pt>
                <c:pt idx="16">
                  <c:v>93.10635903207654</c:v>
                </c:pt>
                <c:pt idx="17">
                  <c:v>93.096964813322586</c:v>
                </c:pt>
                <c:pt idx="18">
                  <c:v>92.707788813382123</c:v>
                </c:pt>
                <c:pt idx="19">
                  <c:v>93.106995884773653</c:v>
                </c:pt>
                <c:pt idx="20">
                  <c:v>92.372022301064376</c:v>
                </c:pt>
                <c:pt idx="21">
                  <c:v>90.476190476190482</c:v>
                </c:pt>
                <c:pt idx="22">
                  <c:v>90.217391304347828</c:v>
                </c:pt>
                <c:pt idx="23">
                  <c:v>89.291840235236464</c:v>
                </c:pt>
                <c:pt idx="24">
                  <c:v>88.661572590584171</c:v>
                </c:pt>
                <c:pt idx="25">
                  <c:v>87.876236581772261</c:v>
                </c:pt>
                <c:pt idx="26">
                  <c:v>87.869198312236279</c:v>
                </c:pt>
                <c:pt idx="27">
                  <c:v>89.581554227156275</c:v>
                </c:pt>
                <c:pt idx="28">
                  <c:v>87.323349504323971</c:v>
                </c:pt>
                <c:pt idx="29">
                  <c:v>88.455089820359277</c:v>
                </c:pt>
                <c:pt idx="30">
                  <c:v>88.714285714285708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69-4A1D-91D6-CB4E7573A75F}"/>
            </c:ext>
          </c:extLst>
        </c:ser>
        <c:ser>
          <c:idx val="1"/>
          <c:order val="1"/>
          <c:tx>
            <c:strRef>
              <c:f>'Ark1'!$B$13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'Ark1'!$C$13:$AV$13</c:f>
              <c:numCache>
                <c:formatCode>General</c:formatCode>
                <c:ptCount val="46"/>
                <c:pt idx="31" formatCode="0.0">
                  <c:v>88.355489906450018</c:v>
                </c:pt>
                <c:pt idx="32" formatCode="0.0">
                  <c:v>88.510638297872333</c:v>
                </c:pt>
                <c:pt idx="33" formatCode="0.0">
                  <c:v>87.093546773386691</c:v>
                </c:pt>
                <c:pt idx="34" formatCode="0.0">
                  <c:v>86.545182226660017</c:v>
                </c:pt>
                <c:pt idx="35" formatCode="0.0">
                  <c:v>86.499254102436595</c:v>
                </c:pt>
                <c:pt idx="36" formatCode="0.0">
                  <c:v>86.883604505632036</c:v>
                </c:pt>
                <c:pt idx="37" formatCode="0.0">
                  <c:v>86.495896543148461</c:v>
                </c:pt>
                <c:pt idx="38" formatCode="0.0">
                  <c:v>86.202625712162501</c:v>
                </c:pt>
                <c:pt idx="39" formatCode="0.0">
                  <c:v>85.837438423645324</c:v>
                </c:pt>
                <c:pt idx="40" formatCode="0.0">
                  <c:v>85.418719211822662</c:v>
                </c:pt>
                <c:pt idx="41" formatCode="0.0">
                  <c:v>85.760357231456226</c:v>
                </c:pt>
                <c:pt idx="42" formatCode="0.0">
                  <c:v>85.554728220402083</c:v>
                </c:pt>
                <c:pt idx="43" formatCode="0.0">
                  <c:v>85.660660660660653</c:v>
                </c:pt>
                <c:pt idx="44" formatCode="0.0">
                  <c:v>86.116751269035532</c:v>
                </c:pt>
                <c:pt idx="45" formatCode="0.0">
                  <c:v>86.045314109165801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69-4A1D-91D6-CB4E7573A75F}"/>
            </c:ext>
          </c:extLst>
        </c:ser>
        <c:ser>
          <c:idx val="2"/>
          <c:order val="2"/>
          <c:tx>
            <c:strRef>
              <c:f>'Ark1'!$B$14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'Ark1'!$C$14:$AV$14</c:f>
              <c:numCache>
                <c:formatCode>0.0</c:formatCode>
                <c:ptCount val="46"/>
                <c:pt idx="0">
                  <c:v>95.03654080389768</c:v>
                </c:pt>
                <c:pt idx="1">
                  <c:v>94.511825348696178</c:v>
                </c:pt>
                <c:pt idx="2">
                  <c:v>92.230347349177336</c:v>
                </c:pt>
                <c:pt idx="3">
                  <c:v>91.674127126230971</c:v>
                </c:pt>
                <c:pt idx="4">
                  <c:v>92.113095238095227</c:v>
                </c:pt>
                <c:pt idx="5">
                  <c:v>92.850915431560594</c:v>
                </c:pt>
                <c:pt idx="6">
                  <c:v>91.400632729364389</c:v>
                </c:pt>
                <c:pt idx="7">
                  <c:v>91.690544412607451</c:v>
                </c:pt>
                <c:pt idx="8">
                  <c:v>92.421231904626751</c:v>
                </c:pt>
                <c:pt idx="9">
                  <c:v>90.855207451312452</c:v>
                </c:pt>
                <c:pt idx="10">
                  <c:v>92.397827950843109</c:v>
                </c:pt>
                <c:pt idx="11">
                  <c:v>93.652592802493629</c:v>
                </c:pt>
                <c:pt idx="12">
                  <c:v>92.477013095569788</c:v>
                </c:pt>
                <c:pt idx="13">
                  <c:v>93.442161553616671</c:v>
                </c:pt>
                <c:pt idx="14">
                  <c:v>94.239500567536894</c:v>
                </c:pt>
                <c:pt idx="15">
                  <c:v>89.733629300776911</c:v>
                </c:pt>
                <c:pt idx="16">
                  <c:v>90.781120618272155</c:v>
                </c:pt>
                <c:pt idx="17">
                  <c:v>89.106221135560986</c:v>
                </c:pt>
                <c:pt idx="18">
                  <c:v>88.385721896643574</c:v>
                </c:pt>
                <c:pt idx="19">
                  <c:v>89.577905158936943</c:v>
                </c:pt>
                <c:pt idx="20">
                  <c:v>88.732754215636177</c:v>
                </c:pt>
                <c:pt idx="21">
                  <c:v>88.363363363363362</c:v>
                </c:pt>
                <c:pt idx="22">
                  <c:v>89.160229254921504</c:v>
                </c:pt>
                <c:pt idx="23">
                  <c:v>90.786179268903354</c:v>
                </c:pt>
                <c:pt idx="24">
                  <c:v>91.629519564140665</c:v>
                </c:pt>
                <c:pt idx="25">
                  <c:v>91.116751269035532</c:v>
                </c:pt>
                <c:pt idx="26">
                  <c:v>91.337099811676083</c:v>
                </c:pt>
                <c:pt idx="27">
                  <c:v>90.526315789473685</c:v>
                </c:pt>
                <c:pt idx="28">
                  <c:v>92.761506276150627</c:v>
                </c:pt>
                <c:pt idx="29">
                  <c:v>93.770963104935305</c:v>
                </c:pt>
                <c:pt idx="30">
                  <c:v>93.129948765719604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69-4A1D-91D6-CB4E7573A75F}"/>
            </c:ext>
          </c:extLst>
        </c:ser>
        <c:ser>
          <c:idx val="3"/>
          <c:order val="3"/>
          <c:tx>
            <c:strRef>
              <c:f>'Ark1'!$B$15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'Ark1'!$C$15:$AV$15</c:f>
              <c:numCache>
                <c:formatCode>General</c:formatCode>
                <c:ptCount val="46"/>
                <c:pt idx="31" formatCode="0.0">
                  <c:v>93.708765315739868</c:v>
                </c:pt>
                <c:pt idx="32" formatCode="0.0">
                  <c:v>92.977923907937992</c:v>
                </c:pt>
                <c:pt idx="33" formatCode="0.0">
                  <c:v>93.370944992947813</c:v>
                </c:pt>
                <c:pt idx="34" formatCode="0.0">
                  <c:v>93.8122332859175</c:v>
                </c:pt>
                <c:pt idx="35" formatCode="0.0">
                  <c:v>93.642857142857139</c:v>
                </c:pt>
                <c:pt idx="36" formatCode="0.0">
                  <c:v>92.276519666269365</c:v>
                </c:pt>
                <c:pt idx="37" formatCode="0.0">
                  <c:v>92.163461538461533</c:v>
                </c:pt>
                <c:pt idx="38" formatCode="0.0">
                  <c:v>91.405118300338003</c:v>
                </c:pt>
                <c:pt idx="39" formatCode="0.0">
                  <c:v>91.508976225133438</c:v>
                </c:pt>
                <c:pt idx="40" formatCode="0.0">
                  <c:v>91.591297971156195</c:v>
                </c:pt>
                <c:pt idx="41" formatCode="0.0">
                  <c:v>91.679012345679013</c:v>
                </c:pt>
                <c:pt idx="42" formatCode="0.0">
                  <c:v>91.741293532338304</c:v>
                </c:pt>
                <c:pt idx="43" formatCode="0.0">
                  <c:v>90.872917184779894</c:v>
                </c:pt>
                <c:pt idx="44" formatCode="0.0">
                  <c:v>90.529455630126776</c:v>
                </c:pt>
                <c:pt idx="45" formatCode="0.0">
                  <c:v>90.606361829025843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69-4A1D-91D6-CB4E7573A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7-4B98-BF86-4095EB99B911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67-4B98-BF86-4095EB99B9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Ålesund,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'1508-I'!$M$8</c:f>
              <c:strCache>
                <c:ptCount val="1"/>
                <c:pt idx="0">
                  <c:v>Ålesund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'1508-I'!$L$9:$L$23</c:f>
              <c:strCache>
                <c:ptCount val="15"/>
                <c:pt idx="0">
                  <c:v>Sula</c:v>
                </c:pt>
                <c:pt idx="1">
                  <c:v>Giske</c:v>
                </c:pt>
                <c:pt idx="2">
                  <c:v>Haram</c:v>
                </c:pt>
                <c:pt idx="3">
                  <c:v>Sykkylven</c:v>
                </c:pt>
                <c:pt idx="4">
                  <c:v>Ulstein</c:v>
                </c:pt>
                <c:pt idx="5">
                  <c:v>Vestnes</c:v>
                </c:pt>
                <c:pt idx="6">
                  <c:v>Molde</c:v>
                </c:pt>
                <c:pt idx="7">
                  <c:v>Oslo</c:v>
                </c:pt>
                <c:pt idx="8">
                  <c:v>Ørsta</c:v>
                </c:pt>
                <c:pt idx="9">
                  <c:v>Hareid</c:v>
                </c:pt>
                <c:pt idx="10">
                  <c:v>Fjord</c:v>
                </c:pt>
                <c:pt idx="11">
                  <c:v>Volda</c:v>
                </c:pt>
                <c:pt idx="12">
                  <c:v>Trondheim</c:v>
                </c:pt>
                <c:pt idx="13">
                  <c:v>Herøy</c:v>
                </c:pt>
                <c:pt idx="14">
                  <c:v>Bergen</c:v>
                </c:pt>
              </c:strCache>
            </c:strRef>
          </c:cat>
          <c:val>
            <c:numRef>
              <c:f>'1508-I'!$M$9:$M$23</c:f>
              <c:numCache>
                <c:formatCode>0</c:formatCode>
                <c:ptCount val="15"/>
                <c:pt idx="0">
                  <c:v>-916</c:v>
                </c:pt>
                <c:pt idx="1">
                  <c:v>-546</c:v>
                </c:pt>
                <c:pt idx="2">
                  <c:v>-801</c:v>
                </c:pt>
                <c:pt idx="3">
                  <c:v>-238</c:v>
                </c:pt>
                <c:pt idx="4">
                  <c:v>-182</c:v>
                </c:pt>
                <c:pt idx="5">
                  <c:v>-131</c:v>
                </c:pt>
                <c:pt idx="6">
                  <c:v>-287</c:v>
                </c:pt>
                <c:pt idx="7">
                  <c:v>-626</c:v>
                </c:pt>
                <c:pt idx="8">
                  <c:v>-58</c:v>
                </c:pt>
                <c:pt idx="9">
                  <c:v>-61</c:v>
                </c:pt>
                <c:pt idx="10">
                  <c:v>-122</c:v>
                </c:pt>
                <c:pt idx="11">
                  <c:v>-70</c:v>
                </c:pt>
                <c:pt idx="12">
                  <c:v>-327</c:v>
                </c:pt>
                <c:pt idx="13">
                  <c:v>-116</c:v>
                </c:pt>
                <c:pt idx="14">
                  <c:v>-341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6-4E21-BAC8-0558C83A1FFF}"/>
            </c:ext>
          </c:extLst>
        </c:ser>
        <c:ser>
          <c:idx val="1"/>
          <c:order val="1"/>
          <c:tx>
            <c:strRef>
              <c:f>'1508-I'!$N$8</c:f>
              <c:strCache>
                <c:ptCount val="1"/>
                <c:pt idx="0">
                  <c:v>Ålesund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'1508-I'!$L$9:$L$23</c:f>
              <c:strCache>
                <c:ptCount val="15"/>
                <c:pt idx="0">
                  <c:v>Sula</c:v>
                </c:pt>
                <c:pt idx="1">
                  <c:v>Giske</c:v>
                </c:pt>
                <c:pt idx="2">
                  <c:v>Haram</c:v>
                </c:pt>
                <c:pt idx="3">
                  <c:v>Sykkylven</c:v>
                </c:pt>
                <c:pt idx="4">
                  <c:v>Ulstein</c:v>
                </c:pt>
                <c:pt idx="5">
                  <c:v>Vestnes</c:v>
                </c:pt>
                <c:pt idx="6">
                  <c:v>Molde</c:v>
                </c:pt>
                <c:pt idx="7">
                  <c:v>Oslo</c:v>
                </c:pt>
                <c:pt idx="8">
                  <c:v>Ørsta</c:v>
                </c:pt>
                <c:pt idx="9">
                  <c:v>Hareid</c:v>
                </c:pt>
                <c:pt idx="10">
                  <c:v>Fjord</c:v>
                </c:pt>
                <c:pt idx="11">
                  <c:v>Volda</c:v>
                </c:pt>
                <c:pt idx="12">
                  <c:v>Trondheim</c:v>
                </c:pt>
                <c:pt idx="13">
                  <c:v>Herøy</c:v>
                </c:pt>
                <c:pt idx="14">
                  <c:v>Bergen</c:v>
                </c:pt>
              </c:strCache>
            </c:strRef>
          </c:cat>
          <c:val>
            <c:numRef>
              <c:f>'1508-I'!$N$9:$N$23</c:f>
              <c:numCache>
                <c:formatCode>0</c:formatCode>
                <c:ptCount val="15"/>
                <c:pt idx="0">
                  <c:v>2300</c:v>
                </c:pt>
                <c:pt idx="1">
                  <c:v>1848</c:v>
                </c:pt>
                <c:pt idx="2">
                  <c:v>1234</c:v>
                </c:pt>
                <c:pt idx="3">
                  <c:v>412</c:v>
                </c:pt>
                <c:pt idx="4">
                  <c:v>264</c:v>
                </c:pt>
                <c:pt idx="5">
                  <c:v>245</c:v>
                </c:pt>
                <c:pt idx="6">
                  <c:v>229</c:v>
                </c:pt>
                <c:pt idx="7">
                  <c:v>205</c:v>
                </c:pt>
                <c:pt idx="8">
                  <c:v>199</c:v>
                </c:pt>
                <c:pt idx="9">
                  <c:v>190</c:v>
                </c:pt>
                <c:pt idx="10">
                  <c:v>168</c:v>
                </c:pt>
                <c:pt idx="11">
                  <c:v>142</c:v>
                </c:pt>
                <c:pt idx="12">
                  <c:v>122</c:v>
                </c:pt>
                <c:pt idx="13">
                  <c:v>121</c:v>
                </c:pt>
                <c:pt idx="1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D6-4E21-BAC8-0558C83A1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Ålesund, hovudstraumar, sortert etter utpendling,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'1508-U'!$M$8</c:f>
              <c:strCache>
                <c:ptCount val="1"/>
                <c:pt idx="0">
                  <c:v>Ålesund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'1508-U'!$L$9:$L$23</c:f>
              <c:strCache>
                <c:ptCount val="15"/>
                <c:pt idx="0">
                  <c:v>Sula</c:v>
                </c:pt>
                <c:pt idx="1">
                  <c:v>Haram</c:v>
                </c:pt>
                <c:pt idx="2">
                  <c:v>Oslo</c:v>
                </c:pt>
                <c:pt idx="3">
                  <c:v>Giske</c:v>
                </c:pt>
                <c:pt idx="4">
                  <c:v>Bergen</c:v>
                </c:pt>
                <c:pt idx="5">
                  <c:v>Trondheim</c:v>
                </c:pt>
                <c:pt idx="6">
                  <c:v>Molde</c:v>
                </c:pt>
                <c:pt idx="7">
                  <c:v>Sykkylven</c:v>
                </c:pt>
                <c:pt idx="8">
                  <c:v>Ulstein</c:v>
                </c:pt>
                <c:pt idx="9">
                  <c:v>Stranda</c:v>
                </c:pt>
                <c:pt idx="10">
                  <c:v>Vestnes</c:v>
                </c:pt>
                <c:pt idx="11">
                  <c:v>Fjord</c:v>
                </c:pt>
                <c:pt idx="12">
                  <c:v>Herøy</c:v>
                </c:pt>
                <c:pt idx="13">
                  <c:v>Volda</c:v>
                </c:pt>
                <c:pt idx="14">
                  <c:v>Kristiansund</c:v>
                </c:pt>
              </c:strCache>
            </c:strRef>
          </c:cat>
          <c:val>
            <c:numRef>
              <c:f>'1508-U'!$M$9:$M$23</c:f>
              <c:numCache>
                <c:formatCode>0</c:formatCode>
                <c:ptCount val="15"/>
                <c:pt idx="0">
                  <c:v>-916</c:v>
                </c:pt>
                <c:pt idx="1">
                  <c:v>-801</c:v>
                </c:pt>
                <c:pt idx="2">
                  <c:v>-626</c:v>
                </c:pt>
                <c:pt idx="3">
                  <c:v>-546</c:v>
                </c:pt>
                <c:pt idx="4">
                  <c:v>-341</c:v>
                </c:pt>
                <c:pt idx="5">
                  <c:v>-327</c:v>
                </c:pt>
                <c:pt idx="6">
                  <c:v>-287</c:v>
                </c:pt>
                <c:pt idx="7">
                  <c:v>-238</c:v>
                </c:pt>
                <c:pt idx="8">
                  <c:v>-182</c:v>
                </c:pt>
                <c:pt idx="9">
                  <c:v>-139</c:v>
                </c:pt>
                <c:pt idx="10">
                  <c:v>-131</c:v>
                </c:pt>
                <c:pt idx="11">
                  <c:v>-122</c:v>
                </c:pt>
                <c:pt idx="12">
                  <c:v>-116</c:v>
                </c:pt>
                <c:pt idx="13">
                  <c:v>-70</c:v>
                </c:pt>
                <c:pt idx="14">
                  <c:v>-66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63-46A7-A3DA-4D4B4FA85E35}"/>
            </c:ext>
          </c:extLst>
        </c:ser>
        <c:ser>
          <c:idx val="1"/>
          <c:order val="1"/>
          <c:tx>
            <c:strRef>
              <c:f>'1508-U'!$N$8</c:f>
              <c:strCache>
                <c:ptCount val="1"/>
                <c:pt idx="0">
                  <c:v>Ålesund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'1508-U'!$L$9:$L$23</c:f>
              <c:strCache>
                <c:ptCount val="15"/>
                <c:pt idx="0">
                  <c:v>Sula</c:v>
                </c:pt>
                <c:pt idx="1">
                  <c:v>Haram</c:v>
                </c:pt>
                <c:pt idx="2">
                  <c:v>Oslo</c:v>
                </c:pt>
                <c:pt idx="3">
                  <c:v>Giske</c:v>
                </c:pt>
                <c:pt idx="4">
                  <c:v>Bergen</c:v>
                </c:pt>
                <c:pt idx="5">
                  <c:v>Trondheim</c:v>
                </c:pt>
                <c:pt idx="6">
                  <c:v>Molde</c:v>
                </c:pt>
                <c:pt idx="7">
                  <c:v>Sykkylven</c:v>
                </c:pt>
                <c:pt idx="8">
                  <c:v>Ulstein</c:v>
                </c:pt>
                <c:pt idx="9">
                  <c:v>Stranda</c:v>
                </c:pt>
                <c:pt idx="10">
                  <c:v>Vestnes</c:v>
                </c:pt>
                <c:pt idx="11">
                  <c:v>Fjord</c:v>
                </c:pt>
                <c:pt idx="12">
                  <c:v>Herøy</c:v>
                </c:pt>
                <c:pt idx="13">
                  <c:v>Volda</c:v>
                </c:pt>
                <c:pt idx="14">
                  <c:v>Kristiansund</c:v>
                </c:pt>
              </c:strCache>
            </c:strRef>
          </c:cat>
          <c:val>
            <c:numRef>
              <c:f>'1508-U'!$N$9:$N$23</c:f>
              <c:numCache>
                <c:formatCode>0</c:formatCode>
                <c:ptCount val="15"/>
                <c:pt idx="0">
                  <c:v>2300</c:v>
                </c:pt>
                <c:pt idx="1">
                  <c:v>1234</c:v>
                </c:pt>
                <c:pt idx="2">
                  <c:v>205</c:v>
                </c:pt>
                <c:pt idx="3">
                  <c:v>1848</c:v>
                </c:pt>
                <c:pt idx="4">
                  <c:v>94</c:v>
                </c:pt>
                <c:pt idx="5">
                  <c:v>122</c:v>
                </c:pt>
                <c:pt idx="6">
                  <c:v>229</c:v>
                </c:pt>
                <c:pt idx="7">
                  <c:v>412</c:v>
                </c:pt>
                <c:pt idx="8">
                  <c:v>264</c:v>
                </c:pt>
                <c:pt idx="9">
                  <c:v>72</c:v>
                </c:pt>
                <c:pt idx="10">
                  <c:v>245</c:v>
                </c:pt>
                <c:pt idx="11">
                  <c:v>168</c:v>
                </c:pt>
                <c:pt idx="12">
                  <c:v>121</c:v>
                </c:pt>
                <c:pt idx="13">
                  <c:v>142</c:v>
                </c:pt>
                <c:pt idx="14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63-46A7-A3DA-4D4B4FA85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Ålesund: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layout>
        <c:manualLayout>
          <c:xMode val="edge"/>
          <c:yMode val="edge"/>
          <c:x val="0.14991086072737206"/>
          <c:y val="1.2739198513827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Sysselsatte!$B$80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Sysselsatte!$C$80:$P$80</c:f>
              <c:numCache>
                <c:formatCode>General</c:formatCode>
                <c:ptCount val="14"/>
                <c:pt idx="0">
                  <c:v>556</c:v>
                </c:pt>
                <c:pt idx="1">
                  <c:v>292</c:v>
                </c:pt>
                <c:pt idx="2">
                  <c:v>309</c:v>
                </c:pt>
                <c:pt idx="3">
                  <c:v>416</c:v>
                </c:pt>
                <c:pt idx="4">
                  <c:v>-751</c:v>
                </c:pt>
                <c:pt idx="5">
                  <c:v>127</c:v>
                </c:pt>
                <c:pt idx="6">
                  <c:v>345</c:v>
                </c:pt>
                <c:pt idx="7">
                  <c:v>441</c:v>
                </c:pt>
                <c:pt idx="8">
                  <c:v>567</c:v>
                </c:pt>
                <c:pt idx="9">
                  <c:v>4257</c:v>
                </c:pt>
                <c:pt idx="13">
                  <c:v>-4351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56-4139-AD95-6F5875D13D77}"/>
            </c:ext>
          </c:extLst>
        </c:ser>
        <c:ser>
          <c:idx val="1"/>
          <c:order val="1"/>
          <c:tx>
            <c:strRef>
              <c:f>Sysselsatte!$B$81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Sysselsatte!$C$81:$P$81</c:f>
              <c:numCache>
                <c:formatCode>General</c:formatCode>
                <c:ptCount val="14"/>
                <c:pt idx="0">
                  <c:v>627</c:v>
                </c:pt>
                <c:pt idx="1">
                  <c:v>252</c:v>
                </c:pt>
                <c:pt idx="2">
                  <c:v>576</c:v>
                </c:pt>
                <c:pt idx="3">
                  <c:v>408</c:v>
                </c:pt>
                <c:pt idx="4">
                  <c:v>-846</c:v>
                </c:pt>
                <c:pt idx="5">
                  <c:v>736</c:v>
                </c:pt>
                <c:pt idx="6">
                  <c:v>-171</c:v>
                </c:pt>
                <c:pt idx="7">
                  <c:v>626</c:v>
                </c:pt>
                <c:pt idx="8">
                  <c:v>511</c:v>
                </c:pt>
                <c:pt idx="9">
                  <c:v>4160</c:v>
                </c:pt>
                <c:pt idx="13">
                  <c:v>-4053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56-4139-AD95-6F5875D13D77}"/>
            </c:ext>
          </c:extLst>
        </c:ser>
        <c:ser>
          <c:idx val="2"/>
          <c:order val="2"/>
          <c:tx>
            <c:strRef>
              <c:f>Sysselsatte!$B$82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Sysselsatte!$C$82:$P$82</c:f>
              <c:numCache>
                <c:formatCode>General</c:formatCode>
                <c:ptCount val="14"/>
                <c:pt idx="0">
                  <c:v>817</c:v>
                </c:pt>
                <c:pt idx="1">
                  <c:v>916</c:v>
                </c:pt>
                <c:pt idx="2">
                  <c:v>756</c:v>
                </c:pt>
                <c:pt idx="3">
                  <c:v>847</c:v>
                </c:pt>
                <c:pt idx="4">
                  <c:v>617</c:v>
                </c:pt>
                <c:pt idx="5">
                  <c:v>610</c:v>
                </c:pt>
                <c:pt idx="6">
                  <c:v>461</c:v>
                </c:pt>
                <c:pt idx="7">
                  <c:v>312</c:v>
                </c:pt>
                <c:pt idx="8">
                  <c:v>530</c:v>
                </c:pt>
                <c:pt idx="9">
                  <c:v>10008</c:v>
                </c:pt>
                <c:pt idx="13">
                  <c:v>-9011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56-4139-AD95-6F5875D13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Personer1!$B$13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Personer1!$C$13:$AQ$13</c:f>
              <c:numCache>
                <c:formatCode>0</c:formatCode>
                <c:ptCount val="41"/>
                <c:pt idx="0">
                  <c:v>3156</c:v>
                </c:pt>
                <c:pt idx="1">
                  <c:v>3156</c:v>
                </c:pt>
                <c:pt idx="2">
                  <c:v>3108</c:v>
                </c:pt>
                <c:pt idx="3">
                  <c:v>3115</c:v>
                </c:pt>
                <c:pt idx="4">
                  <c:v>3115</c:v>
                </c:pt>
                <c:pt idx="5">
                  <c:v>3141</c:v>
                </c:pt>
                <c:pt idx="6">
                  <c:v>3162</c:v>
                </c:pt>
                <c:pt idx="7">
                  <c:v>3205</c:v>
                </c:pt>
                <c:pt idx="8">
                  <c:v>3204</c:v>
                </c:pt>
                <c:pt idx="9">
                  <c:v>3181</c:v>
                </c:pt>
                <c:pt idx="10">
                  <c:v>3102</c:v>
                </c:pt>
                <c:pt idx="11">
                  <c:v>3143</c:v>
                </c:pt>
                <c:pt idx="12">
                  <c:v>3124</c:v>
                </c:pt>
                <c:pt idx="13">
                  <c:v>3096</c:v>
                </c:pt>
                <c:pt idx="14">
                  <c:v>3161</c:v>
                </c:pt>
                <c:pt idx="15">
                  <c:v>3226</c:v>
                </c:pt>
                <c:pt idx="16">
                  <c:v>3301</c:v>
                </c:pt>
                <c:pt idx="17">
                  <c:v>3283</c:v>
                </c:pt>
                <c:pt idx="18">
                  <c:v>3376</c:v>
                </c:pt>
                <c:pt idx="19">
                  <c:v>3380</c:v>
                </c:pt>
                <c:pt idx="20">
                  <c:v>3365</c:v>
                </c:pt>
                <c:pt idx="21">
                  <c:v>3294</c:v>
                </c:pt>
                <c:pt idx="22">
                  <c:v>3266</c:v>
                </c:pt>
                <c:pt idx="23">
                  <c:v>3232</c:v>
                </c:pt>
                <c:pt idx="24">
                  <c:v>3237</c:v>
                </c:pt>
                <c:pt idx="25">
                  <c:v>3716</c:v>
                </c:pt>
                <c:pt idx="26">
                  <c:v>3631</c:v>
                </c:pt>
                <c:pt idx="27">
                  <c:v>3601</c:v>
                </c:pt>
                <c:pt idx="28">
                  <c:v>3591</c:v>
                </c:pt>
                <c:pt idx="29">
                  <c:v>3073</c:v>
                </c:pt>
                <c:pt idx="30">
                  <c:v>3049</c:v>
                </c:pt>
                <c:pt idx="31">
                  <c:v>3030</c:v>
                </c:pt>
                <c:pt idx="32">
                  <c:v>3016</c:v>
                </c:pt>
                <c:pt idx="33">
                  <c:v>2950</c:v>
                </c:pt>
                <c:pt idx="34">
                  <c:v>2974</c:v>
                </c:pt>
                <c:pt idx="35">
                  <c:v>3024</c:v>
                </c:pt>
                <c:pt idx="36">
                  <c:v>3052</c:v>
                </c:pt>
                <c:pt idx="37">
                  <c:v>3073</c:v>
                </c:pt>
                <c:pt idx="38">
                  <c:v>3094</c:v>
                </c:pt>
                <c:pt idx="39">
                  <c:v>3112</c:v>
                </c:pt>
                <c:pt idx="40">
                  <c:v>3132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2D-41BF-9DD5-A0FA65D4D971}"/>
            </c:ext>
          </c:extLst>
        </c:ser>
        <c:ser>
          <c:idx val="1"/>
          <c:order val="1"/>
          <c:tx>
            <c:strRef>
              <c:f>Personer1!$B$14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Personer1!$C$14:$AQ$14</c:f>
              <c:numCache>
                <c:formatCode>0</c:formatCode>
                <c:ptCount val="41"/>
                <c:pt idx="0">
                  <c:v>3993</c:v>
                </c:pt>
                <c:pt idx="1">
                  <c:v>4068</c:v>
                </c:pt>
                <c:pt idx="2">
                  <c:v>4146</c:v>
                </c:pt>
                <c:pt idx="3">
                  <c:v>4232</c:v>
                </c:pt>
                <c:pt idx="4">
                  <c:v>4291</c:v>
                </c:pt>
                <c:pt idx="5">
                  <c:v>4383</c:v>
                </c:pt>
                <c:pt idx="6">
                  <c:v>4468</c:v>
                </c:pt>
                <c:pt idx="7">
                  <c:v>4481</c:v>
                </c:pt>
                <c:pt idx="8">
                  <c:v>4453</c:v>
                </c:pt>
                <c:pt idx="9">
                  <c:v>4442</c:v>
                </c:pt>
                <c:pt idx="10">
                  <c:v>4410</c:v>
                </c:pt>
                <c:pt idx="11">
                  <c:v>4448</c:v>
                </c:pt>
                <c:pt idx="12">
                  <c:v>4512</c:v>
                </c:pt>
                <c:pt idx="13">
                  <c:v>4534</c:v>
                </c:pt>
                <c:pt idx="14">
                  <c:v>4551</c:v>
                </c:pt>
                <c:pt idx="15">
                  <c:v>4519</c:v>
                </c:pt>
                <c:pt idx="16">
                  <c:v>4559</c:v>
                </c:pt>
                <c:pt idx="17">
                  <c:v>4574</c:v>
                </c:pt>
                <c:pt idx="18">
                  <c:v>4543</c:v>
                </c:pt>
                <c:pt idx="19">
                  <c:v>4575</c:v>
                </c:pt>
                <c:pt idx="20">
                  <c:v>4626</c:v>
                </c:pt>
                <c:pt idx="21">
                  <c:v>4747</c:v>
                </c:pt>
                <c:pt idx="22">
                  <c:v>4794</c:v>
                </c:pt>
                <c:pt idx="23">
                  <c:v>4816</c:v>
                </c:pt>
                <c:pt idx="24">
                  <c:v>4838</c:v>
                </c:pt>
                <c:pt idx="25">
                  <c:v>5667</c:v>
                </c:pt>
                <c:pt idx="26">
                  <c:v>5662</c:v>
                </c:pt>
                <c:pt idx="27">
                  <c:v>5577</c:v>
                </c:pt>
                <c:pt idx="28">
                  <c:v>5537</c:v>
                </c:pt>
                <c:pt idx="29">
                  <c:v>4732</c:v>
                </c:pt>
                <c:pt idx="30">
                  <c:v>4679</c:v>
                </c:pt>
                <c:pt idx="31">
                  <c:v>4568</c:v>
                </c:pt>
                <c:pt idx="32">
                  <c:v>4475</c:v>
                </c:pt>
                <c:pt idx="33">
                  <c:v>4479</c:v>
                </c:pt>
                <c:pt idx="34">
                  <c:v>4437</c:v>
                </c:pt>
                <c:pt idx="35">
                  <c:v>4342</c:v>
                </c:pt>
                <c:pt idx="36">
                  <c:v>4304</c:v>
                </c:pt>
                <c:pt idx="37">
                  <c:v>4297</c:v>
                </c:pt>
                <c:pt idx="38">
                  <c:v>4310</c:v>
                </c:pt>
                <c:pt idx="39">
                  <c:v>4315</c:v>
                </c:pt>
                <c:pt idx="40">
                  <c:v>4267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2D-41BF-9DD5-A0FA65D4D971}"/>
            </c:ext>
          </c:extLst>
        </c:ser>
        <c:ser>
          <c:idx val="2"/>
          <c:order val="2"/>
          <c:tx>
            <c:strRef>
              <c:f>Personer1!$B$15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Personer1!$C$15:$AQ$15</c:f>
              <c:numCache>
                <c:formatCode>0</c:formatCode>
                <c:ptCount val="41"/>
                <c:pt idx="0">
                  <c:v>1628</c:v>
                </c:pt>
                <c:pt idx="1">
                  <c:v>1660</c:v>
                </c:pt>
                <c:pt idx="2">
                  <c:v>1681</c:v>
                </c:pt>
                <c:pt idx="3">
                  <c:v>1735</c:v>
                </c:pt>
                <c:pt idx="4">
                  <c:v>1704</c:v>
                </c:pt>
                <c:pt idx="5">
                  <c:v>1695</c:v>
                </c:pt>
                <c:pt idx="6">
                  <c:v>1700</c:v>
                </c:pt>
                <c:pt idx="7">
                  <c:v>1707</c:v>
                </c:pt>
                <c:pt idx="8">
                  <c:v>1804</c:v>
                </c:pt>
                <c:pt idx="9">
                  <c:v>1907</c:v>
                </c:pt>
                <c:pt idx="10">
                  <c:v>2010</c:v>
                </c:pt>
                <c:pt idx="11">
                  <c:v>1989</c:v>
                </c:pt>
                <c:pt idx="12">
                  <c:v>1973</c:v>
                </c:pt>
                <c:pt idx="13">
                  <c:v>1948</c:v>
                </c:pt>
                <c:pt idx="14">
                  <c:v>1951</c:v>
                </c:pt>
                <c:pt idx="15">
                  <c:v>1945</c:v>
                </c:pt>
                <c:pt idx="16">
                  <c:v>1961</c:v>
                </c:pt>
                <c:pt idx="17">
                  <c:v>1982</c:v>
                </c:pt>
                <c:pt idx="18">
                  <c:v>1994</c:v>
                </c:pt>
                <c:pt idx="19">
                  <c:v>2029</c:v>
                </c:pt>
                <c:pt idx="20">
                  <c:v>2053</c:v>
                </c:pt>
                <c:pt idx="21">
                  <c:v>2020</c:v>
                </c:pt>
                <c:pt idx="22">
                  <c:v>1961</c:v>
                </c:pt>
                <c:pt idx="23">
                  <c:v>1991</c:v>
                </c:pt>
                <c:pt idx="24">
                  <c:v>2041</c:v>
                </c:pt>
                <c:pt idx="25">
                  <c:v>2426</c:v>
                </c:pt>
                <c:pt idx="26">
                  <c:v>2392</c:v>
                </c:pt>
                <c:pt idx="27">
                  <c:v>2429</c:v>
                </c:pt>
                <c:pt idx="28">
                  <c:v>2504</c:v>
                </c:pt>
                <c:pt idx="29">
                  <c:v>2136</c:v>
                </c:pt>
                <c:pt idx="30">
                  <c:v>2143</c:v>
                </c:pt>
                <c:pt idx="31">
                  <c:v>2077</c:v>
                </c:pt>
                <c:pt idx="32">
                  <c:v>2120</c:v>
                </c:pt>
                <c:pt idx="33">
                  <c:v>2075</c:v>
                </c:pt>
                <c:pt idx="34">
                  <c:v>2048</c:v>
                </c:pt>
                <c:pt idx="35">
                  <c:v>2024</c:v>
                </c:pt>
                <c:pt idx="36">
                  <c:v>1993</c:v>
                </c:pt>
                <c:pt idx="37">
                  <c:v>1975</c:v>
                </c:pt>
                <c:pt idx="38">
                  <c:v>1906</c:v>
                </c:pt>
                <c:pt idx="39">
                  <c:v>1884</c:v>
                </c:pt>
                <c:pt idx="40">
                  <c:v>1939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2D-41BF-9DD5-A0FA65D4D971}"/>
            </c:ext>
          </c:extLst>
        </c:ser>
        <c:ser>
          <c:idx val="3"/>
          <c:order val="3"/>
          <c:tx>
            <c:strRef>
              <c:f>Personer1!$B$16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Personer1!$C$16:$AQ$16</c:f>
              <c:numCache>
                <c:formatCode>0</c:formatCode>
                <c:ptCount val="41"/>
                <c:pt idx="0">
                  <c:v>2307</c:v>
                </c:pt>
                <c:pt idx="1">
                  <c:v>2308</c:v>
                </c:pt>
                <c:pt idx="2">
                  <c:v>2289</c:v>
                </c:pt>
                <c:pt idx="3">
                  <c:v>2236</c:v>
                </c:pt>
                <c:pt idx="4">
                  <c:v>2277</c:v>
                </c:pt>
                <c:pt idx="5">
                  <c:v>2292</c:v>
                </c:pt>
                <c:pt idx="6">
                  <c:v>2297</c:v>
                </c:pt>
                <c:pt idx="7">
                  <c:v>2332</c:v>
                </c:pt>
                <c:pt idx="8">
                  <c:v>2326</c:v>
                </c:pt>
                <c:pt idx="9">
                  <c:v>2318</c:v>
                </c:pt>
                <c:pt idx="10">
                  <c:v>2352</c:v>
                </c:pt>
                <c:pt idx="11">
                  <c:v>2423</c:v>
                </c:pt>
                <c:pt idx="12">
                  <c:v>2572</c:v>
                </c:pt>
                <c:pt idx="13">
                  <c:v>2677</c:v>
                </c:pt>
                <c:pt idx="14">
                  <c:v>2698</c:v>
                </c:pt>
                <c:pt idx="15">
                  <c:v>2743</c:v>
                </c:pt>
                <c:pt idx="16">
                  <c:v>2710</c:v>
                </c:pt>
                <c:pt idx="17">
                  <c:v>2702</c:v>
                </c:pt>
                <c:pt idx="18">
                  <c:v>2710</c:v>
                </c:pt>
                <c:pt idx="19">
                  <c:v>2719</c:v>
                </c:pt>
                <c:pt idx="20">
                  <c:v>2756</c:v>
                </c:pt>
                <c:pt idx="21">
                  <c:v>2784</c:v>
                </c:pt>
                <c:pt idx="22">
                  <c:v>2850</c:v>
                </c:pt>
                <c:pt idx="23">
                  <c:v>2832</c:v>
                </c:pt>
                <c:pt idx="24">
                  <c:v>2820</c:v>
                </c:pt>
                <c:pt idx="25">
                  <c:v>3223</c:v>
                </c:pt>
                <c:pt idx="26">
                  <c:v>3239</c:v>
                </c:pt>
                <c:pt idx="27">
                  <c:v>3228</c:v>
                </c:pt>
                <c:pt idx="28">
                  <c:v>3258</c:v>
                </c:pt>
                <c:pt idx="29">
                  <c:v>2872</c:v>
                </c:pt>
                <c:pt idx="30">
                  <c:v>2925</c:v>
                </c:pt>
                <c:pt idx="31">
                  <c:v>2938</c:v>
                </c:pt>
                <c:pt idx="32">
                  <c:v>2939</c:v>
                </c:pt>
                <c:pt idx="33">
                  <c:v>2963</c:v>
                </c:pt>
                <c:pt idx="34">
                  <c:v>2918</c:v>
                </c:pt>
                <c:pt idx="35">
                  <c:v>2900</c:v>
                </c:pt>
                <c:pt idx="36">
                  <c:v>2901</c:v>
                </c:pt>
                <c:pt idx="37">
                  <c:v>2829</c:v>
                </c:pt>
                <c:pt idx="38">
                  <c:v>2835</c:v>
                </c:pt>
                <c:pt idx="39">
                  <c:v>2779</c:v>
                </c:pt>
                <c:pt idx="40">
                  <c:v>2730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2D-41BF-9DD5-A0FA65D4D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'Ark1'!$A$9</c:f>
              <c:strCache>
                <c:ptCount val="1"/>
                <c:pt idx="0">
                  <c:v>Ålesund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'Ark1'!$B$9:$H$9</c:f>
              <c:numCache>
                <c:formatCode>0.0</c:formatCode>
                <c:ptCount val="7"/>
                <c:pt idx="0">
                  <c:v>1.7477576212038186</c:v>
                </c:pt>
                <c:pt idx="1">
                  <c:v>18.700429729184091</c:v>
                </c:pt>
                <c:pt idx="2">
                  <c:v>39.687941626049088</c:v>
                </c:pt>
                <c:pt idx="3">
                  <c:v>5.0875320854843826</c:v>
                </c:pt>
                <c:pt idx="4">
                  <c:v>7.1611917053615208</c:v>
                </c:pt>
                <c:pt idx="5">
                  <c:v>23.796614080119976</c:v>
                </c:pt>
                <c:pt idx="6">
                  <c:v>3.4868629769561332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2-46A8-B4A5-E387E8C0FEBD}"/>
            </c:ext>
          </c:extLst>
        </c:ser>
        <c:ser>
          <c:idx val="1"/>
          <c:order val="1"/>
          <c:tx>
            <c:strRef>
              <c:f>'Ark1'!$A$10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'Ark1'!$B$10:$H$10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A2-46A8-B4A5-E387E8C0FEBD}"/>
            </c:ext>
          </c:extLst>
        </c:ser>
        <c:ser>
          <c:idx val="2"/>
          <c:order val="2"/>
          <c:tx>
            <c:strRef>
              <c:f>'Ark1'!$A$11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'Ark1'!$B$11:$H$11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A2-46A8-B4A5-E387E8C0FE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'Ark2'!$B$8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'Ark2'!$C$8:$I$8</c:f>
              <c:numCache>
                <c:formatCode>General</c:formatCode>
                <c:ptCount val="7"/>
                <c:pt idx="0">
                  <c:v>501</c:v>
                </c:pt>
                <c:pt idx="1">
                  <c:v>5275</c:v>
                </c:pt>
                <c:pt idx="2">
                  <c:v>8168</c:v>
                </c:pt>
                <c:pt idx="3">
                  <c:v>915</c:v>
                </c:pt>
                <c:pt idx="4">
                  <c:v>842</c:v>
                </c:pt>
                <c:pt idx="5">
                  <c:v>1605</c:v>
                </c:pt>
                <c:pt idx="6">
                  <c:v>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B-4A9D-B3DE-CC96CB1BAE40}"/>
            </c:ext>
          </c:extLst>
        </c:ser>
        <c:ser>
          <c:idx val="1"/>
          <c:order val="1"/>
          <c:tx>
            <c:strRef>
              <c:f>'Ark2'!$B$9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'Ark2'!$C$9:$I$9</c:f>
              <c:numCache>
                <c:formatCode>General</c:formatCode>
                <c:ptCount val="7"/>
                <c:pt idx="0">
                  <c:v>103</c:v>
                </c:pt>
                <c:pt idx="1">
                  <c:v>1212</c:v>
                </c:pt>
                <c:pt idx="2">
                  <c:v>5596</c:v>
                </c:pt>
                <c:pt idx="3">
                  <c:v>849</c:v>
                </c:pt>
                <c:pt idx="4">
                  <c:v>1641</c:v>
                </c:pt>
                <c:pt idx="5">
                  <c:v>6646</c:v>
                </c:pt>
                <c:pt idx="6">
                  <c:v>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3B-4A9D-B3DE-CC96CB1BAE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0468832"/>
        <c:axId val="1550453952"/>
      </c:barChart>
      <c:catAx>
        <c:axId val="15504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53952"/>
        <c:crosses val="autoZero"/>
        <c:auto val="1"/>
        <c:lblAlgn val="ctr"/>
        <c:lblOffset val="100"/>
        <c:noMultiLvlLbl val="0"/>
      </c:catAx>
      <c:valAx>
        <c:axId val="155045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386239296091032E-2"/>
              <c:y val="0.425631048696232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6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000544422445943"/>
          <c:y val="0.12592833667386932"/>
          <c:w val="0.49267037592639407"/>
          <c:h val="0.713314277155641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SysselEtterArbste!$B$20:$B$26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SysselEtterArbste!$C$20:$C$26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96</c:v>
                </c:pt>
                <c:pt idx="3">
                  <c:v>1205</c:v>
                </c:pt>
                <c:pt idx="4">
                  <c:v>420</c:v>
                </c:pt>
                <c:pt idx="5">
                  <c:v>3145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A-49EE-B4BD-5A661313CEF5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SysselEtterArbste!$B$20:$B$26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SysselEtterArbste!$D$20:$D$26</c:f>
              <c:numCache>
                <c:formatCode>0</c:formatCode>
                <c:ptCount val="7"/>
                <c:pt idx="0">
                  <c:v>0</c:v>
                </c:pt>
                <c:pt idx="1">
                  <c:v>104</c:v>
                </c:pt>
                <c:pt idx="2">
                  <c:v>171</c:v>
                </c:pt>
                <c:pt idx="3">
                  <c:v>501</c:v>
                </c:pt>
                <c:pt idx="4">
                  <c:v>1128</c:v>
                </c:pt>
                <c:pt idx="5">
                  <c:v>3250</c:v>
                </c:pt>
                <c:pt idx="6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A-49EE-B4BD-5A661313CEF5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SysselEtterArbste!$B$20:$B$26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SysselEtterArbste!$E$20:$E$26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58</c:v>
                </c:pt>
                <c:pt idx="4">
                  <c:v>511</c:v>
                </c:pt>
                <c:pt idx="5">
                  <c:v>39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FA-49EE-B4BD-5A661313CEF5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SysselEtterArbste!$B$20:$B$26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SysselEtterArbste!$F$20:$F$26</c:f>
              <c:numCache>
                <c:formatCode>0</c:formatCode>
                <c:ptCount val="7"/>
                <c:pt idx="0">
                  <c:v>0</c:v>
                </c:pt>
                <c:pt idx="1">
                  <c:v>692</c:v>
                </c:pt>
                <c:pt idx="2">
                  <c:v>748</c:v>
                </c:pt>
                <c:pt idx="3">
                  <c:v>0</c:v>
                </c:pt>
                <c:pt idx="4">
                  <c:v>3</c:v>
                </c:pt>
                <c:pt idx="5">
                  <c:v>181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FA-49EE-B4BD-5A661313CEF5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SysselEtterArbste!$B$20:$B$26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SysselEtterArbste!$G$20:$G$26</c:f>
              <c:numCache>
                <c:formatCode>0</c:formatCode>
                <c:ptCount val="7"/>
                <c:pt idx="0">
                  <c:v>606</c:v>
                </c:pt>
                <c:pt idx="1">
                  <c:v>5688</c:v>
                </c:pt>
                <c:pt idx="2">
                  <c:v>12746</c:v>
                </c:pt>
                <c:pt idx="3">
                  <c:v>0</c:v>
                </c:pt>
                <c:pt idx="4">
                  <c:v>421</c:v>
                </c:pt>
                <c:pt idx="5">
                  <c:v>1636</c:v>
                </c:pt>
                <c:pt idx="6">
                  <c:v>1010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FA-49EE-B4BD-5A661313C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5633366919182501"/>
              <c:y val="0.879688362787896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216367503825053E-2"/>
          <c:y val="0.9252653802874401"/>
          <c:w val="0.88127962085308054"/>
          <c:h val="6.1995764079737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Personer1!$B$7:$U$7</c:f>
              <c:numCache>
                <c:formatCode>General</c:formatCode>
                <c:ptCount val="20"/>
                <c:pt idx="1">
                  <c:v>482</c:v>
                </c:pt>
                <c:pt idx="2">
                  <c:v>9</c:v>
                </c:pt>
                <c:pt idx="3">
                  <c:v>49</c:v>
                </c:pt>
                <c:pt idx="4">
                  <c:v>12</c:v>
                </c:pt>
                <c:pt idx="6">
                  <c:v>5</c:v>
                </c:pt>
                <c:pt idx="7">
                  <c:v>3</c:v>
                </c:pt>
                <c:pt idx="8">
                  <c:v>1</c:v>
                </c:pt>
                <c:pt idx="9">
                  <c:v>7</c:v>
                </c:pt>
                <c:pt idx="10">
                  <c:v>527</c:v>
                </c:pt>
                <c:pt idx="11">
                  <c:v>4</c:v>
                </c:pt>
                <c:pt idx="12">
                  <c:v>1</c:v>
                </c:pt>
                <c:pt idx="14">
                  <c:v>12</c:v>
                </c:pt>
                <c:pt idx="15">
                  <c:v>1</c:v>
                </c:pt>
                <c:pt idx="16">
                  <c:v>3</c:v>
                </c:pt>
                <c:pt idx="17">
                  <c:v>2</c:v>
                </c:pt>
                <c:pt idx="18">
                  <c:v>3</c:v>
                </c:pt>
                <c:pt idx="19">
                  <c:v>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D-4577-BC10-9E35E02289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2.6653348468589676E-3"/>
              <c:y val="0.396706164393062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01-4259-8FE5-66EF4BA3DBB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01-4259-8FE5-66EF4BA3DB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01-4259-8FE5-66EF4BA3DB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Bosatte!$B$15:$B$18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Bosatte!$C$15:$C$18</c:f>
              <c:numCache>
                <c:formatCode>0</c:formatCode>
                <c:ptCount val="4"/>
                <c:pt idx="0">
                  <c:v>12086</c:v>
                </c:pt>
                <c:pt idx="1">
                  <c:v>624</c:v>
                </c:pt>
                <c:pt idx="2">
                  <c:v>2295</c:v>
                </c:pt>
                <c:pt idx="3">
                  <c:v>9167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9-463F-95A1-B7C3CDC9EAAC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Bosatte!$B$15:$B$18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Bosatte!$D$15:$D$18</c:f>
              <c:numCache>
                <c:formatCode>0</c:formatCode>
                <c:ptCount val="4"/>
                <c:pt idx="0">
                  <c:v>2063</c:v>
                </c:pt>
                <c:pt idx="1">
                  <c:v>349</c:v>
                </c:pt>
                <c:pt idx="2">
                  <c:v>1226</c:v>
                </c:pt>
                <c:pt idx="3">
                  <c:v>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9-463F-95A1-B7C3CDC9E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1162486798643085E-2"/>
              <c:y val="0.382220605293558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9137993298675618"/>
          <c:y val="1.3481626983975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Personer1!$B$17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Personer1!$C$17:$BA$17</c:f>
              <c:numCache>
                <c:formatCode>#,##0</c:formatCode>
                <c:ptCount val="51"/>
                <c:pt idx="0">
                  <c:v>11704</c:v>
                </c:pt>
                <c:pt idx="1">
                  <c:v>11660</c:v>
                </c:pt>
                <c:pt idx="2">
                  <c:v>11667</c:v>
                </c:pt>
                <c:pt idx="3">
                  <c:v>11586</c:v>
                </c:pt>
                <c:pt idx="4">
                  <c:v>11632</c:v>
                </c:pt>
                <c:pt idx="5">
                  <c:v>11680</c:v>
                </c:pt>
                <c:pt idx="6">
                  <c:v>11793</c:v>
                </c:pt>
                <c:pt idx="7">
                  <c:v>11838</c:v>
                </c:pt>
                <c:pt idx="8">
                  <c:v>11943</c:v>
                </c:pt>
                <c:pt idx="9">
                  <c:v>12006</c:v>
                </c:pt>
                <c:pt idx="10">
                  <c:v>12151</c:v>
                </c:pt>
                <c:pt idx="11">
                  <c:v>12273</c:v>
                </c:pt>
                <c:pt idx="12">
                  <c:v>12347</c:v>
                </c:pt>
                <c:pt idx="13">
                  <c:v>12379</c:v>
                </c:pt>
                <c:pt idx="14">
                  <c:v>12420</c:v>
                </c:pt>
                <c:pt idx="15">
                  <c:v>12530</c:v>
                </c:pt>
                <c:pt idx="16">
                  <c:v>12624</c:v>
                </c:pt>
                <c:pt idx="17">
                  <c:v>12771</c:v>
                </c:pt>
                <c:pt idx="18">
                  <c:v>12880</c:v>
                </c:pt>
                <c:pt idx="19">
                  <c:v>12975</c:v>
                </c:pt>
                <c:pt idx="20">
                  <c:v>13136</c:v>
                </c:pt>
                <c:pt idx="21">
                  <c:v>13154</c:v>
                </c:pt>
                <c:pt idx="22">
                  <c:v>13210</c:v>
                </c:pt>
                <c:pt idx="23">
                  <c:v>13270</c:v>
                </c:pt>
                <c:pt idx="24">
                  <c:v>13366</c:v>
                </c:pt>
                <c:pt idx="25">
                  <c:v>13419</c:v>
                </c:pt>
                <c:pt idx="26">
                  <c:v>13458</c:v>
                </c:pt>
                <c:pt idx="27">
                  <c:v>13510</c:v>
                </c:pt>
                <c:pt idx="28">
                  <c:v>13477</c:v>
                </c:pt>
                <c:pt idx="29">
                  <c:v>13549</c:v>
                </c:pt>
                <c:pt idx="30">
                  <c:v>15674</c:v>
                </c:pt>
                <c:pt idx="31">
                  <c:v>15590</c:v>
                </c:pt>
                <c:pt idx="32">
                  <c:v>15596</c:v>
                </c:pt>
                <c:pt idx="33">
                  <c:v>15550</c:v>
                </c:pt>
                <c:pt idx="34">
                  <c:v>13373</c:v>
                </c:pt>
                <c:pt idx="35">
                  <c:v>13374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DF-4DB5-8EC6-FA75588EB49B}"/>
            </c:ext>
          </c:extLst>
        </c:ser>
        <c:ser>
          <c:idx val="1"/>
          <c:order val="1"/>
          <c:tx>
            <c:strRef>
              <c:f>Personer1!$B$18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Personer1!$C$18:$BA$18</c:f>
              <c:numCache>
                <c:formatCode>General</c:formatCode>
                <c:ptCount val="51"/>
                <c:pt idx="36" formatCode="#,##0">
                  <c:v>13210</c:v>
                </c:pt>
                <c:pt idx="37" formatCode="#,##0">
                  <c:v>13152</c:v>
                </c:pt>
                <c:pt idx="38" formatCode="#,##0">
                  <c:v>13073</c:v>
                </c:pt>
                <c:pt idx="39" formatCode="#,##0">
                  <c:v>12985</c:v>
                </c:pt>
                <c:pt idx="40" formatCode="#,##0">
                  <c:v>12902</c:v>
                </c:pt>
                <c:pt idx="41" formatCode="#,##0">
                  <c:v>12866</c:v>
                </c:pt>
                <c:pt idx="42" formatCode="#,##0">
                  <c:v>12794</c:v>
                </c:pt>
                <c:pt idx="43" formatCode="#,##0">
                  <c:v>12769</c:v>
                </c:pt>
                <c:pt idx="44" formatCode="#,##0">
                  <c:v>12719</c:v>
                </c:pt>
                <c:pt idx="45" formatCode="#,##0">
                  <c:v>12703</c:v>
                </c:pt>
                <c:pt idx="46" formatCode="#,##0">
                  <c:v>12721</c:v>
                </c:pt>
                <c:pt idx="47" formatCode="#,##0">
                  <c:v>12702</c:v>
                </c:pt>
                <c:pt idx="48" formatCode="#,##0">
                  <c:v>12712</c:v>
                </c:pt>
                <c:pt idx="49" formatCode="#,##0">
                  <c:v>12741</c:v>
                </c:pt>
                <c:pt idx="50" formatCode="#,##0">
                  <c:v>12780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DF-4DB5-8EC6-FA75588EB49B}"/>
            </c:ext>
          </c:extLst>
        </c:ser>
        <c:ser>
          <c:idx val="2"/>
          <c:order val="2"/>
          <c:tx>
            <c:strRef>
              <c:f>Personer1!$B$19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Personer1!$C$19:$BA$19</c:f>
              <c:numCache>
                <c:formatCode>#,##0</c:formatCode>
                <c:ptCount val="51"/>
                <c:pt idx="0">
                  <c:v>24172</c:v>
                </c:pt>
                <c:pt idx="1">
                  <c:v>24306</c:v>
                </c:pt>
                <c:pt idx="2">
                  <c:v>24377</c:v>
                </c:pt>
                <c:pt idx="3">
                  <c:v>24485</c:v>
                </c:pt>
                <c:pt idx="4">
                  <c:v>24731</c:v>
                </c:pt>
                <c:pt idx="5">
                  <c:v>24916</c:v>
                </c:pt>
                <c:pt idx="6">
                  <c:v>25241</c:v>
                </c:pt>
                <c:pt idx="7">
                  <c:v>25599</c:v>
                </c:pt>
                <c:pt idx="8">
                  <c:v>25871</c:v>
                </c:pt>
                <c:pt idx="9">
                  <c:v>26193</c:v>
                </c:pt>
                <c:pt idx="10">
                  <c:v>26666</c:v>
                </c:pt>
                <c:pt idx="11">
                  <c:v>26908</c:v>
                </c:pt>
                <c:pt idx="12">
                  <c:v>27028</c:v>
                </c:pt>
                <c:pt idx="13">
                  <c:v>27346</c:v>
                </c:pt>
                <c:pt idx="14">
                  <c:v>27618</c:v>
                </c:pt>
                <c:pt idx="15">
                  <c:v>27822</c:v>
                </c:pt>
                <c:pt idx="16">
                  <c:v>28224</c:v>
                </c:pt>
                <c:pt idx="17">
                  <c:v>28696</c:v>
                </c:pt>
                <c:pt idx="18">
                  <c:v>29096</c:v>
                </c:pt>
                <c:pt idx="19">
                  <c:v>29574</c:v>
                </c:pt>
                <c:pt idx="20">
                  <c:v>29945</c:v>
                </c:pt>
                <c:pt idx="21">
                  <c:v>30512</c:v>
                </c:pt>
                <c:pt idx="22">
                  <c:v>31140</c:v>
                </c:pt>
                <c:pt idx="23">
                  <c:v>31623</c:v>
                </c:pt>
                <c:pt idx="24">
                  <c:v>32115</c:v>
                </c:pt>
                <c:pt idx="25">
                  <c:v>32460</c:v>
                </c:pt>
                <c:pt idx="26">
                  <c:v>32772</c:v>
                </c:pt>
                <c:pt idx="27">
                  <c:v>32962</c:v>
                </c:pt>
                <c:pt idx="28">
                  <c:v>33026</c:v>
                </c:pt>
                <c:pt idx="29">
                  <c:v>33256</c:v>
                </c:pt>
                <c:pt idx="30">
                  <c:v>38996</c:v>
                </c:pt>
                <c:pt idx="31">
                  <c:v>39220</c:v>
                </c:pt>
                <c:pt idx="32">
                  <c:v>39264</c:v>
                </c:pt>
                <c:pt idx="33">
                  <c:v>39436</c:v>
                </c:pt>
                <c:pt idx="34">
                  <c:v>34418</c:v>
                </c:pt>
                <c:pt idx="35">
                  <c:v>34879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DF-4DB5-8EC6-FA75588EB49B}"/>
            </c:ext>
          </c:extLst>
        </c:ser>
        <c:ser>
          <c:idx val="3"/>
          <c:order val="3"/>
          <c:tx>
            <c:strRef>
              <c:f>Personer1!$B$20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Personer1!$C$20:$BA$20</c:f>
              <c:numCache>
                <c:formatCode>General</c:formatCode>
                <c:ptCount val="51"/>
                <c:pt idx="36" formatCode="#,##0">
                  <c:v>34503</c:v>
                </c:pt>
                <c:pt idx="37" formatCode="#,##0">
                  <c:v>34465</c:v>
                </c:pt>
                <c:pt idx="38" formatCode="#,##0">
                  <c:v>34493</c:v>
                </c:pt>
                <c:pt idx="39" formatCode="#,##0">
                  <c:v>34520</c:v>
                </c:pt>
                <c:pt idx="40" formatCode="#,##0">
                  <c:v>34607</c:v>
                </c:pt>
                <c:pt idx="41" formatCode="#,##0">
                  <c:v>34670</c:v>
                </c:pt>
                <c:pt idx="42" formatCode="#,##0">
                  <c:v>34731</c:v>
                </c:pt>
                <c:pt idx="43" formatCode="#,##0">
                  <c:v>34669</c:v>
                </c:pt>
                <c:pt idx="44" formatCode="#,##0">
                  <c:v>34612</c:v>
                </c:pt>
                <c:pt idx="45" formatCode="#,##0">
                  <c:v>34520</c:v>
                </c:pt>
                <c:pt idx="46" formatCode="#,##0">
                  <c:v>34436</c:v>
                </c:pt>
                <c:pt idx="47" formatCode="#,##0">
                  <c:v>34390</c:v>
                </c:pt>
                <c:pt idx="48" formatCode="#,##0">
                  <c:v>34315</c:v>
                </c:pt>
                <c:pt idx="49" formatCode="#,##0">
                  <c:v>34248</c:v>
                </c:pt>
                <c:pt idx="50" formatCode="#,##0">
                  <c:v>34162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0DF-4DB5-8EC6-FA75588EB49B}"/>
            </c:ext>
          </c:extLst>
        </c:ser>
        <c:ser>
          <c:idx val="4"/>
          <c:order val="4"/>
          <c:tx>
            <c:strRef>
              <c:f>Personer1!$B$21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Personer1!$C$21:$BA$21</c:f>
              <c:numCache>
                <c:formatCode>#,##0</c:formatCode>
                <c:ptCount val="51"/>
                <c:pt idx="0">
                  <c:v>6734</c:v>
                </c:pt>
                <c:pt idx="1">
                  <c:v>6746</c:v>
                </c:pt>
                <c:pt idx="2">
                  <c:v>6847</c:v>
                </c:pt>
                <c:pt idx="3">
                  <c:v>6904</c:v>
                </c:pt>
                <c:pt idx="4">
                  <c:v>6934</c:v>
                </c:pt>
                <c:pt idx="5">
                  <c:v>6972</c:v>
                </c:pt>
                <c:pt idx="6">
                  <c:v>6980</c:v>
                </c:pt>
                <c:pt idx="7">
                  <c:v>6988</c:v>
                </c:pt>
                <c:pt idx="8">
                  <c:v>7016</c:v>
                </c:pt>
                <c:pt idx="9">
                  <c:v>6986</c:v>
                </c:pt>
                <c:pt idx="10">
                  <c:v>6959</c:v>
                </c:pt>
                <c:pt idx="11">
                  <c:v>6958</c:v>
                </c:pt>
                <c:pt idx="12">
                  <c:v>6969</c:v>
                </c:pt>
                <c:pt idx="13">
                  <c:v>6930</c:v>
                </c:pt>
                <c:pt idx="14">
                  <c:v>6893</c:v>
                </c:pt>
                <c:pt idx="15">
                  <c:v>6935</c:v>
                </c:pt>
                <c:pt idx="16">
                  <c:v>6954</c:v>
                </c:pt>
                <c:pt idx="17">
                  <c:v>6950</c:v>
                </c:pt>
                <c:pt idx="18">
                  <c:v>7007</c:v>
                </c:pt>
                <c:pt idx="19">
                  <c:v>7118</c:v>
                </c:pt>
                <c:pt idx="20">
                  <c:v>7303</c:v>
                </c:pt>
                <c:pt idx="21">
                  <c:v>7535</c:v>
                </c:pt>
                <c:pt idx="22">
                  <c:v>7767</c:v>
                </c:pt>
                <c:pt idx="23">
                  <c:v>7980</c:v>
                </c:pt>
                <c:pt idx="24">
                  <c:v>8239</c:v>
                </c:pt>
                <c:pt idx="25">
                  <c:v>8458</c:v>
                </c:pt>
                <c:pt idx="26">
                  <c:v>8717</c:v>
                </c:pt>
                <c:pt idx="27">
                  <c:v>8936</c:v>
                </c:pt>
                <c:pt idx="28">
                  <c:v>9217</c:v>
                </c:pt>
                <c:pt idx="29">
                  <c:v>9445</c:v>
                </c:pt>
                <c:pt idx="30">
                  <c:v>11588</c:v>
                </c:pt>
                <c:pt idx="31">
                  <c:v>11860</c:v>
                </c:pt>
                <c:pt idx="32">
                  <c:v>12254</c:v>
                </c:pt>
                <c:pt idx="33">
                  <c:v>12534</c:v>
                </c:pt>
                <c:pt idx="34">
                  <c:v>10718</c:v>
                </c:pt>
                <c:pt idx="35">
                  <c:v>10945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0DF-4DB5-8EC6-FA75588EB49B}"/>
            </c:ext>
          </c:extLst>
        </c:ser>
        <c:ser>
          <c:idx val="5"/>
          <c:order val="5"/>
          <c:tx>
            <c:strRef>
              <c:f>Personer1!$B$22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Personer1!$C$22:$BA$22</c:f>
              <c:numCache>
                <c:formatCode>General</c:formatCode>
                <c:ptCount val="51"/>
                <c:pt idx="36" formatCode="#,##0">
                  <c:v>11191</c:v>
                </c:pt>
                <c:pt idx="37" formatCode="#,##0">
                  <c:v>11418</c:v>
                </c:pt>
                <c:pt idx="38" formatCode="#,##0">
                  <c:v>11635</c:v>
                </c:pt>
                <c:pt idx="39" formatCode="#,##0">
                  <c:v>11896</c:v>
                </c:pt>
                <c:pt idx="40" formatCode="#,##0">
                  <c:v>12118</c:v>
                </c:pt>
                <c:pt idx="41" formatCode="#,##0">
                  <c:v>12311</c:v>
                </c:pt>
                <c:pt idx="42" formatCode="#,##0">
                  <c:v>12534</c:v>
                </c:pt>
                <c:pt idx="43" formatCode="#,##0">
                  <c:v>12823</c:v>
                </c:pt>
                <c:pt idx="44" formatCode="#,##0">
                  <c:v>13125</c:v>
                </c:pt>
                <c:pt idx="45" formatCode="#,##0">
                  <c:v>13421</c:v>
                </c:pt>
                <c:pt idx="46" formatCode="#,##0">
                  <c:v>13669</c:v>
                </c:pt>
                <c:pt idx="47" formatCode="#,##0">
                  <c:v>13903</c:v>
                </c:pt>
                <c:pt idx="48" formatCode="#,##0">
                  <c:v>14125</c:v>
                </c:pt>
                <c:pt idx="49" formatCode="#,##0">
                  <c:v>14308</c:v>
                </c:pt>
                <c:pt idx="50" formatCode="#,##0">
                  <c:v>14488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0DF-4DB5-8EC6-FA75588EB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Bosatte!$D$12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Bosatte!$E$12:$Q$12</c:f>
              <c:numCache>
                <c:formatCode>0</c:formatCode>
                <c:ptCount val="13"/>
                <c:pt idx="0">
                  <c:v>1094</c:v>
                </c:pt>
                <c:pt idx="1">
                  <c:v>1134</c:v>
                </c:pt>
                <c:pt idx="2">
                  <c:v>1231</c:v>
                </c:pt>
                <c:pt idx="3">
                  <c:v>1229</c:v>
                </c:pt>
                <c:pt idx="4">
                  <c:v>1515</c:v>
                </c:pt>
                <c:pt idx="5">
                  <c:v>1490</c:v>
                </c:pt>
                <c:pt idx="6">
                  <c:v>1291</c:v>
                </c:pt>
                <c:pt idx="7">
                  <c:v>1287</c:v>
                </c:pt>
                <c:pt idx="8">
                  <c:v>1229</c:v>
                </c:pt>
                <c:pt idx="9">
                  <c:v>1049</c:v>
                </c:pt>
                <c:pt idx="10">
                  <c:v>1040</c:v>
                </c:pt>
                <c:pt idx="11">
                  <c:v>1062</c:v>
                </c:pt>
                <c:pt idx="12">
                  <c:v>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AE-4731-8D68-6254C9F77504}"/>
            </c:ext>
          </c:extLst>
        </c:ser>
        <c:ser>
          <c:idx val="1"/>
          <c:order val="1"/>
          <c:tx>
            <c:strRef>
              <c:f>Bosatte!$D$13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Bosatte!$E$13:$Q$13</c:f>
              <c:numCache>
                <c:formatCode>0</c:formatCode>
                <c:ptCount val="13"/>
                <c:pt idx="0">
                  <c:v>44</c:v>
                </c:pt>
                <c:pt idx="1">
                  <c:v>39</c:v>
                </c:pt>
                <c:pt idx="2">
                  <c:v>30</c:v>
                </c:pt>
                <c:pt idx="3">
                  <c:v>42</c:v>
                </c:pt>
                <c:pt idx="4">
                  <c:v>64</c:v>
                </c:pt>
                <c:pt idx="5">
                  <c:v>39</c:v>
                </c:pt>
                <c:pt idx="6">
                  <c:v>39</c:v>
                </c:pt>
                <c:pt idx="7">
                  <c:v>30</c:v>
                </c:pt>
                <c:pt idx="8">
                  <c:v>29</c:v>
                </c:pt>
                <c:pt idx="9">
                  <c:v>128</c:v>
                </c:pt>
                <c:pt idx="10">
                  <c:v>122</c:v>
                </c:pt>
                <c:pt idx="11">
                  <c:v>128</c:v>
                </c:pt>
                <c:pt idx="12">
                  <c:v>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AE-4731-8D68-6254C9F77504}"/>
            </c:ext>
          </c:extLst>
        </c:ser>
        <c:ser>
          <c:idx val="2"/>
          <c:order val="2"/>
          <c:tx>
            <c:strRef>
              <c:f>Bosatte!$D$14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Bosatte!$E$14:$Q$14</c:f>
              <c:numCache>
                <c:formatCode>0</c:formatCode>
                <c:ptCount val="13"/>
                <c:pt idx="0">
                  <c:v>440</c:v>
                </c:pt>
                <c:pt idx="1">
                  <c:v>474</c:v>
                </c:pt>
                <c:pt idx="2">
                  <c:v>500</c:v>
                </c:pt>
                <c:pt idx="3">
                  <c:v>457</c:v>
                </c:pt>
                <c:pt idx="4">
                  <c:v>591</c:v>
                </c:pt>
                <c:pt idx="5">
                  <c:v>583</c:v>
                </c:pt>
                <c:pt idx="6">
                  <c:v>472</c:v>
                </c:pt>
                <c:pt idx="7">
                  <c:v>461</c:v>
                </c:pt>
                <c:pt idx="8">
                  <c:v>446</c:v>
                </c:pt>
                <c:pt idx="9">
                  <c:v>359</c:v>
                </c:pt>
                <c:pt idx="10">
                  <c:v>396</c:v>
                </c:pt>
                <c:pt idx="11">
                  <c:v>384</c:v>
                </c:pt>
                <c:pt idx="12">
                  <c:v>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AE-4731-8D68-6254C9F77504}"/>
            </c:ext>
          </c:extLst>
        </c:ser>
        <c:ser>
          <c:idx val="3"/>
          <c:order val="3"/>
          <c:tx>
            <c:strRef>
              <c:f>Bosatte!$D$15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Bosatte!$E$15:$Q$15</c:f>
              <c:numCache>
                <c:formatCode>0</c:formatCode>
                <c:ptCount val="13"/>
                <c:pt idx="0">
                  <c:v>475</c:v>
                </c:pt>
                <c:pt idx="1">
                  <c:v>493</c:v>
                </c:pt>
                <c:pt idx="2">
                  <c:v>579</c:v>
                </c:pt>
                <c:pt idx="3">
                  <c:v>576</c:v>
                </c:pt>
                <c:pt idx="4">
                  <c:v>685</c:v>
                </c:pt>
                <c:pt idx="5">
                  <c:v>705</c:v>
                </c:pt>
                <c:pt idx="6">
                  <c:v>646</c:v>
                </c:pt>
                <c:pt idx="7">
                  <c:v>655</c:v>
                </c:pt>
                <c:pt idx="8">
                  <c:v>627</c:v>
                </c:pt>
                <c:pt idx="9">
                  <c:v>562</c:v>
                </c:pt>
                <c:pt idx="10">
                  <c:v>522</c:v>
                </c:pt>
                <c:pt idx="11">
                  <c:v>550</c:v>
                </c:pt>
                <c:pt idx="12">
                  <c:v>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AE-4731-8D68-6254C9F77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Andel av befolkninga (15 år og eldre) som er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  <a:effectLst/>
              </a:rPr>
              <a:t>utanfor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 arbeid, </a:t>
            </a:r>
            <a:b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</a:b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utdanning og arbeidsmarkedstiltak, 2024</a:t>
            </a:r>
            <a:endParaRPr lang="nb-NO" sz="1400" b="1" i="0" u="none" strike="noStrike" kern="1200" spc="0" baseline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1773364131032443E-2"/>
              <c:y val="0.4487321443137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PersonerProsent!$B$15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PersonerProsent!$C$15:$AP$15</c:f>
              <c:numCache>
                <c:formatCode>0.0</c:formatCode>
                <c:ptCount val="40"/>
                <c:pt idx="0">
                  <c:v>43.201709225700164</c:v>
                </c:pt>
                <c:pt idx="1">
                  <c:v>42.577766445690976</c:v>
                </c:pt>
                <c:pt idx="2">
                  <c:v>42.041552843287135</c:v>
                </c:pt>
                <c:pt idx="3">
                  <c:v>41.234647866271395</c:v>
                </c:pt>
                <c:pt idx="4">
                  <c:v>40.500887300357419</c:v>
                </c:pt>
                <c:pt idx="5">
                  <c:v>39.510428375171728</c:v>
                </c:pt>
                <c:pt idx="6">
                  <c:v>38.508776291581718</c:v>
                </c:pt>
                <c:pt idx="7">
                  <c:v>37.729657161325612</c:v>
                </c:pt>
                <c:pt idx="8">
                  <c:v>36.685104701698933</c:v>
                </c:pt>
                <c:pt idx="9">
                  <c:v>36.015344513844489</c:v>
                </c:pt>
                <c:pt idx="10">
                  <c:v>35.113589122832757</c:v>
                </c:pt>
                <c:pt idx="11">
                  <c:v>34.848154869933452</c:v>
                </c:pt>
                <c:pt idx="12">
                  <c:v>34.368465328686455</c:v>
                </c:pt>
                <c:pt idx="13">
                  <c:v>34.014139827179889</c:v>
                </c:pt>
                <c:pt idx="14">
                  <c:v>33.378114025784249</c:v>
                </c:pt>
                <c:pt idx="15">
                  <c:v>32.968113499086954</c:v>
                </c:pt>
                <c:pt idx="16">
                  <c:v>32.392823858341103</c:v>
                </c:pt>
                <c:pt idx="17">
                  <c:v>31.680754226267879</c:v>
                </c:pt>
                <c:pt idx="18">
                  <c:v>31.1697921243092</c:v>
                </c:pt>
                <c:pt idx="19">
                  <c:v>30.6133726284767</c:v>
                </c:pt>
                <c:pt idx="20">
                  <c:v>29.85159687236419</c:v>
                </c:pt>
                <c:pt idx="21">
                  <c:v>29.835636822762833</c:v>
                </c:pt>
                <c:pt idx="22">
                  <c:v>29.555233530264186</c:v>
                </c:pt>
                <c:pt idx="23">
                  <c:v>28.863911845730026</c:v>
                </c:pt>
                <c:pt idx="24">
                  <c:v>28.540637042520302</c:v>
                </c:pt>
                <c:pt idx="25">
                  <c:v>28.024752368879053</c:v>
                </c:pt>
                <c:pt idx="26">
                  <c:v>27.454710719343861</c:v>
                </c:pt>
                <c:pt idx="27">
                  <c:v>26.977539571646055</c:v>
                </c:pt>
                <c:pt idx="28">
                  <c:v>26.722744789292669</c:v>
                </c:pt>
                <c:pt idx="29">
                  <c:v>25.965285157633723</c:v>
                </c:pt>
                <c:pt idx="30">
                  <c:v>25.88618769523292</c:v>
                </c:pt>
                <c:pt idx="31">
                  <c:v>25.514466667950025</c:v>
                </c:pt>
                <c:pt idx="32">
                  <c:v>25.196985595726414</c:v>
                </c:pt>
                <c:pt idx="33">
                  <c:v>24.806979032624326</c:v>
                </c:pt>
                <c:pt idx="34">
                  <c:v>24.317757009345794</c:v>
                </c:pt>
                <c:pt idx="35">
                  <c:v>23.8</c:v>
                </c:pt>
                <c:pt idx="36">
                  <c:v>23.3</c:v>
                </c:pt>
                <c:pt idx="37">
                  <c:v>23</c:v>
                </c:pt>
                <c:pt idx="38">
                  <c:v>22.6</c:v>
                </c:pt>
                <c:pt idx="39">
                  <c:v>21.8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51-447B-AC5B-562CE8E736DF}"/>
            </c:ext>
          </c:extLst>
        </c:ser>
        <c:ser>
          <c:idx val="1"/>
          <c:order val="1"/>
          <c:tx>
            <c:strRef>
              <c:f>PersonerProsent!$B$16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PersonerProsent!$C$16:$AP$16</c:f>
              <c:numCache>
                <c:formatCode>0.0</c:formatCode>
                <c:ptCount val="40"/>
                <c:pt idx="0">
                  <c:v>45.137458813838549</c:v>
                </c:pt>
                <c:pt idx="1">
                  <c:v>45.44365119836818</c:v>
                </c:pt>
                <c:pt idx="2">
                  <c:v>45.502618981980405</c:v>
                </c:pt>
                <c:pt idx="3">
                  <c:v>45.783612765003362</c:v>
                </c:pt>
                <c:pt idx="4">
                  <c:v>45.934664700442397</c:v>
                </c:pt>
                <c:pt idx="5">
                  <c:v>46.247033845385289</c:v>
                </c:pt>
                <c:pt idx="6">
                  <c:v>46.601362438466509</c:v>
                </c:pt>
                <c:pt idx="7">
                  <c:v>46.888596076871444</c:v>
                </c:pt>
                <c:pt idx="8">
                  <c:v>47.207131568549983</c:v>
                </c:pt>
                <c:pt idx="9">
                  <c:v>47.479466876506173</c:v>
                </c:pt>
                <c:pt idx="10">
                  <c:v>47.648741838456459</c:v>
                </c:pt>
                <c:pt idx="11">
                  <c:v>47.116757410768301</c:v>
                </c:pt>
                <c:pt idx="12">
                  <c:v>46.943876937868048</c:v>
                </c:pt>
                <c:pt idx="13">
                  <c:v>46.725701635363848</c:v>
                </c:pt>
                <c:pt idx="14">
                  <c:v>47.132857243866226</c:v>
                </c:pt>
                <c:pt idx="15">
                  <c:v>47.209345881912256</c:v>
                </c:pt>
                <c:pt idx="16">
                  <c:v>47.343895619757689</c:v>
                </c:pt>
                <c:pt idx="17">
                  <c:v>47.605888909530002</c:v>
                </c:pt>
                <c:pt idx="18">
                  <c:v>47.517746895738433</c:v>
                </c:pt>
                <c:pt idx="19">
                  <c:v>47.22094308344078</c:v>
                </c:pt>
                <c:pt idx="20">
                  <c:v>47.003442223083411</c:v>
                </c:pt>
                <c:pt idx="21">
                  <c:v>46.177259711857147</c:v>
                </c:pt>
                <c:pt idx="22">
                  <c:v>45.836584550217367</c:v>
                </c:pt>
                <c:pt idx="23">
                  <c:v>45.80055096418733</c:v>
                </c:pt>
                <c:pt idx="24">
                  <c:v>45.446430515338221</c:v>
                </c:pt>
                <c:pt idx="25">
                  <c:v>45.216046066908746</c:v>
                </c:pt>
                <c:pt idx="26">
                  <c:v>44.984885957680682</c:v>
                </c:pt>
                <c:pt idx="27">
                  <c:v>44.733165106045753</c:v>
                </c:pt>
                <c:pt idx="28">
                  <c:v>44.356275639166284</c:v>
                </c:pt>
                <c:pt idx="29">
                  <c:v>43.99574920297556</c:v>
                </c:pt>
                <c:pt idx="30">
                  <c:v>43.243243243243242</c:v>
                </c:pt>
                <c:pt idx="31">
                  <c:v>38.779910293183434</c:v>
                </c:pt>
                <c:pt idx="32">
                  <c:v>38.40694457693408</c:v>
                </c:pt>
                <c:pt idx="33">
                  <c:v>38.203012640981001</c:v>
                </c:pt>
                <c:pt idx="34">
                  <c:v>38.282242990654204</c:v>
                </c:pt>
                <c:pt idx="35">
                  <c:v>38</c:v>
                </c:pt>
                <c:pt idx="36">
                  <c:v>37.9</c:v>
                </c:pt>
                <c:pt idx="37">
                  <c:v>37.4</c:v>
                </c:pt>
                <c:pt idx="38">
                  <c:v>37.1</c:v>
                </c:pt>
                <c:pt idx="39">
                  <c:v>35.799999999999997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51-447B-AC5B-562CE8E736DF}"/>
            </c:ext>
          </c:extLst>
        </c:ser>
        <c:ser>
          <c:idx val="2"/>
          <c:order val="2"/>
          <c:tx>
            <c:strRef>
              <c:f>PersonerProsent!$B$17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PersonerProsent!$C$17:$AP$17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4.0926328758157355</c:v>
                </c:pt>
                <c:pt idx="32">
                  <c:v>4.0637222169226366</c:v>
                </c:pt>
                <c:pt idx="33">
                  <c:v>4.0893952009688892</c:v>
                </c:pt>
                <c:pt idx="34">
                  <c:v>4.179439252336449</c:v>
                </c:pt>
                <c:pt idx="35">
                  <c:v>4.2</c:v>
                </c:pt>
                <c:pt idx="36">
                  <c:v>4.2</c:v>
                </c:pt>
                <c:pt idx="37">
                  <c:v>4.3</c:v>
                </c:pt>
                <c:pt idx="38">
                  <c:v>4.3</c:v>
                </c:pt>
                <c:pt idx="39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51-447B-AC5B-562CE8E736DF}"/>
            </c:ext>
          </c:extLst>
        </c:ser>
        <c:ser>
          <c:idx val="3"/>
          <c:order val="3"/>
          <c:tx>
            <c:strRef>
              <c:f>PersonerProsent!$B$18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PersonerProsent!$C$18:$AP$18</c:f>
              <c:numCache>
                <c:formatCode>0.0</c:formatCode>
                <c:ptCount val="40"/>
                <c:pt idx="0">
                  <c:v>9.871808072487644</c:v>
                </c:pt>
                <c:pt idx="1">
                  <c:v>10.17338092809791</c:v>
                </c:pt>
                <c:pt idx="2">
                  <c:v>10.561138818575975</c:v>
                </c:pt>
                <c:pt idx="3">
                  <c:v>11.026132881592387</c:v>
                </c:pt>
                <c:pt idx="4">
                  <c:v>11.587392836611762</c:v>
                </c:pt>
                <c:pt idx="5">
                  <c:v>12.199325590108655</c:v>
                </c:pt>
                <c:pt idx="6">
                  <c:v>12.813882949629557</c:v>
                </c:pt>
                <c:pt idx="7">
                  <c:v>13.293389354349502</c:v>
                </c:pt>
                <c:pt idx="8">
                  <c:v>13.885322007111814</c:v>
                </c:pt>
                <c:pt idx="9">
                  <c:v>14.22564304332858</c:v>
                </c:pt>
                <c:pt idx="10">
                  <c:v>14.880297361406598</c:v>
                </c:pt>
                <c:pt idx="11">
                  <c:v>15.557168784029038</c:v>
                </c:pt>
                <c:pt idx="12">
                  <c:v>16.135079918279054</c:v>
                </c:pt>
                <c:pt idx="13">
                  <c:v>16.565497869504153</c:v>
                </c:pt>
                <c:pt idx="14">
                  <c:v>16.698484527092319</c:v>
                </c:pt>
                <c:pt idx="15">
                  <c:v>16.914828861731518</c:v>
                </c:pt>
                <c:pt idx="16">
                  <c:v>17.243709226467846</c:v>
                </c:pt>
                <c:pt idx="17">
                  <c:v>17.645829463124652</c:v>
                </c:pt>
                <c:pt idx="18">
                  <c:v>18.167734178093276</c:v>
                </c:pt>
                <c:pt idx="19">
                  <c:v>18.850156566586847</c:v>
                </c:pt>
                <c:pt idx="20">
                  <c:v>19.638908518932226</c:v>
                </c:pt>
                <c:pt idx="21">
                  <c:v>20.246657497801728</c:v>
                </c:pt>
                <c:pt idx="22">
                  <c:v>20.702262846951289</c:v>
                </c:pt>
                <c:pt idx="23">
                  <c:v>21.22754820936639</c:v>
                </c:pt>
                <c:pt idx="24">
                  <c:v>21.643334567067992</c:v>
                </c:pt>
                <c:pt idx="25">
                  <c:v>22.07301089362068</c:v>
                </c:pt>
                <c:pt idx="26">
                  <c:v>22.594964804362991</c:v>
                </c:pt>
                <c:pt idx="27">
                  <c:v>23.002648537048238</c:v>
                </c:pt>
                <c:pt idx="28">
                  <c:v>23.374632246301744</c:v>
                </c:pt>
                <c:pt idx="29">
                  <c:v>23.686385641752274</c:v>
                </c:pt>
                <c:pt idx="30">
                  <c:v>24.01777225897829</c:v>
                </c:pt>
                <c:pt idx="31">
                  <c:v>24.598148112499278</c:v>
                </c:pt>
                <c:pt idx="32">
                  <c:v>25.015739769150052</c:v>
                </c:pt>
                <c:pt idx="33">
                  <c:v>25.302777988040269</c:v>
                </c:pt>
                <c:pt idx="34">
                  <c:v>25.502803738317755</c:v>
                </c:pt>
                <c:pt idx="35">
                  <c:v>26</c:v>
                </c:pt>
                <c:pt idx="36">
                  <c:v>26.2</c:v>
                </c:pt>
                <c:pt idx="37">
                  <c:v>26.7</c:v>
                </c:pt>
                <c:pt idx="38">
                  <c:v>26.9</c:v>
                </c:pt>
                <c:pt idx="39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51-447B-AC5B-562CE8E736DF}"/>
            </c:ext>
          </c:extLst>
        </c:ser>
        <c:ser>
          <c:idx val="4"/>
          <c:order val="4"/>
          <c:tx>
            <c:strRef>
              <c:f>PersonerProsent!$B$19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PersonerProsent!$C$19:$AP$19</c:f>
              <c:numCache>
                <c:formatCode>0.0</c:formatCode>
                <c:ptCount val="40"/>
                <c:pt idx="0">
                  <c:v>1.7890238879736409</c:v>
                </c:pt>
                <c:pt idx="1">
                  <c:v>1.8052014278429374</c:v>
                </c:pt>
                <c:pt idx="2">
                  <c:v>1.8946893561564873</c:v>
                </c:pt>
                <c:pt idx="3">
                  <c:v>1.9556064871328567</c:v>
                </c:pt>
                <c:pt idx="4">
                  <c:v>1.9770551625884176</c:v>
                </c:pt>
                <c:pt idx="5">
                  <c:v>2.0432121893343322</c:v>
                </c:pt>
                <c:pt idx="6">
                  <c:v>2.0759783203222115</c:v>
                </c:pt>
                <c:pt idx="7">
                  <c:v>2.0883574074534472</c:v>
                </c:pt>
                <c:pt idx="8">
                  <c:v>2.2224417226392732</c:v>
                </c:pt>
                <c:pt idx="9">
                  <c:v>2.2795455663207593</c:v>
                </c:pt>
                <c:pt idx="10">
                  <c:v>2.357371677304184</c:v>
                </c:pt>
                <c:pt idx="11">
                  <c:v>2.4779189352692077</c:v>
                </c:pt>
                <c:pt idx="12">
                  <c:v>2.5525778151664462</c:v>
                </c:pt>
                <c:pt idx="13">
                  <c:v>2.6946606679521055</c:v>
                </c:pt>
                <c:pt idx="14">
                  <c:v>2.7905442032572063</c:v>
                </c:pt>
                <c:pt idx="15">
                  <c:v>2.9077117572692792</c:v>
                </c:pt>
                <c:pt idx="16">
                  <c:v>3.0195712954333644</c:v>
                </c:pt>
                <c:pt idx="17">
                  <c:v>3.067527401077466</c:v>
                </c:pt>
                <c:pt idx="18">
                  <c:v>3.1447268018590884</c:v>
                </c:pt>
                <c:pt idx="19">
                  <c:v>3.3155277214956715</c:v>
                </c:pt>
                <c:pt idx="20">
                  <c:v>3.50605238562017</c:v>
                </c:pt>
                <c:pt idx="21">
                  <c:v>3.7404459675782924</c:v>
                </c:pt>
                <c:pt idx="22">
                  <c:v>3.9059190725671606</c:v>
                </c:pt>
                <c:pt idx="23">
                  <c:v>4.1079889807162537</c:v>
                </c:pt>
                <c:pt idx="24">
                  <c:v>4.3695978750734801</c:v>
                </c:pt>
                <c:pt idx="25">
                  <c:v>4.6861906705915217</c:v>
                </c:pt>
                <c:pt idx="26">
                  <c:v>4.9654385186124674</c:v>
                </c:pt>
                <c:pt idx="27">
                  <c:v>5.2866467852599532</c:v>
                </c:pt>
                <c:pt idx="28">
                  <c:v>5.5463473252392985</c:v>
                </c:pt>
                <c:pt idx="29">
                  <c:v>6.3525799976384461</c:v>
                </c:pt>
                <c:pt idx="30">
                  <c:v>6.8527968025455461</c:v>
                </c:pt>
                <c:pt idx="31">
                  <c:v>7.0148420505515237</c:v>
                </c:pt>
                <c:pt idx="32">
                  <c:v>7.316607841266813</c:v>
                </c:pt>
                <c:pt idx="33">
                  <c:v>7.5978351373855118</c:v>
                </c:pt>
                <c:pt idx="34">
                  <c:v>7.7177570093457941</c:v>
                </c:pt>
                <c:pt idx="35">
                  <c:v>8</c:v>
                </c:pt>
                <c:pt idx="36">
                  <c:v>8.4</c:v>
                </c:pt>
                <c:pt idx="37">
                  <c:v>8.6999999999999993</c:v>
                </c:pt>
                <c:pt idx="38">
                  <c:v>9.1</c:v>
                </c:pt>
                <c:pt idx="39">
                  <c:v>10.199999999999999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051-447B-AC5B-562CE8E73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PersonerProsent!$B$16:$B$20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PersonerProsent!$C$16:$C$20</c:f>
              <c:numCache>
                <c:formatCode>0.0</c:formatCode>
                <c:ptCount val="5"/>
                <c:pt idx="0">
                  <c:v>30.771294433266263</c:v>
                </c:pt>
                <c:pt idx="1">
                  <c:v>43.80952380952381</c:v>
                </c:pt>
                <c:pt idx="2">
                  <c:v>0</c:v>
                </c:pt>
                <c:pt idx="3">
                  <c:v>22.888441761681197</c:v>
                </c:pt>
                <c:pt idx="4">
                  <c:v>2.530739995528728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C-4777-831D-737C2D821A13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PersonerProsent!$B$16:$B$20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PersonerProsent!$D$16:$D$20</c:f>
              <c:numCache>
                <c:formatCode>0.0</c:formatCode>
                <c:ptCount val="5"/>
                <c:pt idx="0">
                  <c:v>28.883936692741496</c:v>
                </c:pt>
                <c:pt idx="1">
                  <c:v>48.585592141167908</c:v>
                </c:pt>
                <c:pt idx="2">
                  <c:v>0</c:v>
                </c:pt>
                <c:pt idx="3">
                  <c:v>17.55957795160997</c:v>
                </c:pt>
                <c:pt idx="4">
                  <c:v>4.9708932144806255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C-4777-831D-737C2D821A13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PersonerProsent!$B$16:$B$20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PersonerProsent!$E$16:$E$20</c:f>
              <c:numCache>
                <c:formatCode>0.0</c:formatCode>
                <c:ptCount val="5"/>
                <c:pt idx="0">
                  <c:v>20.7</c:v>
                </c:pt>
                <c:pt idx="1">
                  <c:v>32.700000000000003</c:v>
                </c:pt>
                <c:pt idx="2">
                  <c:v>2.4</c:v>
                </c:pt>
                <c:pt idx="3">
                  <c:v>33.5</c:v>
                </c:pt>
                <c:pt idx="4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4C-4777-831D-737C2D821A13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PersonerProsent!$B$16:$B$20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PersonerProsent!$F$16:$F$20</c:f>
              <c:numCache>
                <c:formatCode>0.0</c:formatCode>
                <c:ptCount val="5"/>
                <c:pt idx="0">
                  <c:v>22.9</c:v>
                </c:pt>
                <c:pt idx="1">
                  <c:v>38.700000000000003</c:v>
                </c:pt>
                <c:pt idx="2">
                  <c:v>6</c:v>
                </c:pt>
                <c:pt idx="3">
                  <c:v>22.7</c:v>
                </c:pt>
                <c:pt idx="4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4C-4777-831D-737C2D821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MedianBtoInnt!$A$13:$B$13</c:f>
              <c:strCache>
                <c:ptCount val="2"/>
                <c:pt idx="0">
                  <c:v>Ålesund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MedianBtoInnt!$C$13:$F$13</c:f>
              <c:numCache>
                <c:formatCode>#,##0</c:formatCode>
                <c:ptCount val="4"/>
                <c:pt idx="0">
                  <c:v>378900</c:v>
                </c:pt>
                <c:pt idx="1">
                  <c:v>235100</c:v>
                </c:pt>
                <c:pt idx="2">
                  <c:v>479000</c:v>
                </c:pt>
                <c:pt idx="3">
                  <c:v>297100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E-4BF1-BE0B-B577B87FAE9D}"/>
            </c:ext>
          </c:extLst>
        </c:ser>
        <c:ser>
          <c:idx val="1"/>
          <c:order val="1"/>
          <c:tx>
            <c:strRef>
              <c:f>MedianBtoInnt!$A$14:$B$14</c:f>
              <c:strCache>
                <c:ptCount val="2"/>
                <c:pt idx="0">
                  <c:v>Ålesund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MedianBtoInnt!$C$14:$F$14</c:f>
              <c:numCache>
                <c:formatCode>#,##0</c:formatCode>
                <c:ptCount val="4"/>
                <c:pt idx="0">
                  <c:v>501300</c:v>
                </c:pt>
                <c:pt idx="1">
                  <c:v>346700</c:v>
                </c:pt>
                <c:pt idx="2">
                  <c:v>624700</c:v>
                </c:pt>
                <c:pt idx="3">
                  <c:v>396800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AE-4BF1-BE0B-B577B87FAE9D}"/>
            </c:ext>
          </c:extLst>
        </c:ser>
        <c:ser>
          <c:idx val="2"/>
          <c:order val="2"/>
          <c:tx>
            <c:strRef>
              <c:f>MedianBtoInnt!$A$15:$B$15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MedianBtoInnt!$C$15:$F$15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AE-4BF1-BE0B-B577B87FAE9D}"/>
            </c:ext>
          </c:extLst>
        </c:ser>
        <c:ser>
          <c:idx val="3"/>
          <c:order val="3"/>
          <c:tx>
            <c:strRef>
              <c:f>MedianBtoInnt!$A$16:$B$16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MedianBtoInnt!$C$16:$F$16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AE-4BF1-BE0B-B577B87FA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Areal!$A$12</c:f>
              <c:strCache>
                <c:ptCount val="1"/>
                <c:pt idx="0">
                  <c:v>Ålesund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Areal!$B$12:$I$12</c:f>
              <c:numCache>
                <c:formatCode>0.0</c:formatCode>
                <c:ptCount val="8"/>
                <c:pt idx="0">
                  <c:v>9.5</c:v>
                </c:pt>
                <c:pt idx="1">
                  <c:v>5.6</c:v>
                </c:pt>
                <c:pt idx="2">
                  <c:v>48.8</c:v>
                </c:pt>
                <c:pt idx="3">
                  <c:v>22.8</c:v>
                </c:pt>
                <c:pt idx="4">
                  <c:v>7.1</c:v>
                </c:pt>
                <c:pt idx="5">
                  <c:v>1.1000000000000001</c:v>
                </c:pt>
                <c:pt idx="6">
                  <c:v>0</c:v>
                </c:pt>
                <c:pt idx="7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87-4D29-BE01-004D2BB29030}"/>
            </c:ext>
          </c:extLst>
        </c:ser>
        <c:ser>
          <c:idx val="1"/>
          <c:order val="1"/>
          <c:tx>
            <c:strRef>
              <c:f>Areal!$A$13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Areal!$B$13:$I$13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87-4D29-BE01-004D2BB29030}"/>
            </c:ext>
          </c:extLst>
        </c:ser>
        <c:ser>
          <c:idx val="2"/>
          <c:order val="2"/>
          <c:tx>
            <c:strRef>
              <c:f>Areal!$A$14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Areal!$B$14:$I$14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87-4D29-BE01-004D2BB290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88361259634508E-3"/>
              <c:y val="0.416438698086005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Areal!$B$8:$S$8</c:f>
              <c:numCache>
                <c:formatCode>0.00</c:formatCode>
                <c:ptCount val="18"/>
                <c:pt idx="0">
                  <c:v>12.54</c:v>
                </c:pt>
                <c:pt idx="1">
                  <c:v>1.42</c:v>
                </c:pt>
                <c:pt idx="2">
                  <c:v>1.83</c:v>
                </c:pt>
                <c:pt idx="3">
                  <c:v>4.32</c:v>
                </c:pt>
                <c:pt idx="4">
                  <c:v>0.56000000000000005</c:v>
                </c:pt>
                <c:pt idx="5">
                  <c:v>0.26</c:v>
                </c:pt>
                <c:pt idx="6">
                  <c:v>0.19</c:v>
                </c:pt>
                <c:pt idx="7">
                  <c:v>9.83</c:v>
                </c:pt>
                <c:pt idx="8">
                  <c:v>0.05</c:v>
                </c:pt>
                <c:pt idx="9">
                  <c:v>1.6</c:v>
                </c:pt>
                <c:pt idx="10">
                  <c:v>2.59</c:v>
                </c:pt>
                <c:pt idx="11">
                  <c:v>20.94</c:v>
                </c:pt>
                <c:pt idx="12">
                  <c:v>181.16</c:v>
                </c:pt>
                <c:pt idx="13">
                  <c:v>84.54</c:v>
                </c:pt>
                <c:pt idx="14">
                  <c:v>26.55</c:v>
                </c:pt>
                <c:pt idx="15">
                  <c:v>4.1500000000000004</c:v>
                </c:pt>
                <c:pt idx="16">
                  <c:v>0</c:v>
                </c:pt>
                <c:pt idx="17">
                  <c:v>19.05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1B-42F6-B37E-90FC8A798F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'Ark1'!$B$15:$B$19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'Ark1'!$C$15:$C$19</c:f>
              <c:numCache>
                <c:formatCode>0</c:formatCode>
                <c:ptCount val="5"/>
                <c:pt idx="0">
                  <c:v>9074</c:v>
                </c:pt>
                <c:pt idx="1">
                  <c:v>5684</c:v>
                </c:pt>
                <c:pt idx="2">
                  <c:v>6457</c:v>
                </c:pt>
                <c:pt idx="3">
                  <c:v>1741</c:v>
                </c:pt>
                <c:pt idx="4">
                  <c:v>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C-4973-BF64-EB54E58961AF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'Ark1'!$B$15:$B$19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'Ark1'!$D$15:$D$19</c:f>
              <c:numCache>
                <c:formatCode>0</c:formatCode>
                <c:ptCount val="5"/>
                <c:pt idx="0">
                  <c:v>11429</c:v>
                </c:pt>
                <c:pt idx="1">
                  <c:v>6603</c:v>
                </c:pt>
                <c:pt idx="2">
                  <c:v>6424</c:v>
                </c:pt>
                <c:pt idx="3">
                  <c:v>2053</c:v>
                </c:pt>
                <c:pt idx="4">
                  <c:v>1238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8C-4973-BF64-EB54E58961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Boliger!$B$17:$B$22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Boliger!$C$17:$C$22</c:f>
              <c:numCache>
                <c:formatCode>0</c:formatCode>
                <c:ptCount val="6"/>
                <c:pt idx="0">
                  <c:v>15823</c:v>
                </c:pt>
                <c:pt idx="1">
                  <c:v>3254</c:v>
                </c:pt>
                <c:pt idx="2">
                  <c:v>5092</c:v>
                </c:pt>
                <c:pt idx="3">
                  <c:v>6482</c:v>
                </c:pt>
                <c:pt idx="4">
                  <c:v>752</c:v>
                </c:pt>
                <c:pt idx="5">
                  <c:v>1070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3-4CD3-80DB-FE4BF8554EFC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Boliger!$B$17:$B$22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Boliger!$D$17:$D$22</c:f>
              <c:numCache>
                <c:formatCode>0</c:formatCode>
                <c:ptCount val="6"/>
                <c:pt idx="0">
                  <c:v>12624</c:v>
                </c:pt>
                <c:pt idx="1">
                  <c:v>3296</c:v>
                </c:pt>
                <c:pt idx="2">
                  <c:v>4929</c:v>
                </c:pt>
                <c:pt idx="3">
                  <c:v>7149</c:v>
                </c:pt>
                <c:pt idx="4">
                  <c:v>954</c:v>
                </c:pt>
                <c:pt idx="5">
                  <c:v>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3-4CD3-80DB-FE4BF8554E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Igangsatte!$B$8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Igangsatte!$C$8:$W$8</c:f>
              <c:numCache>
                <c:formatCode>0</c:formatCode>
                <c:ptCount val="21"/>
                <c:pt idx="0">
                  <c:v>420</c:v>
                </c:pt>
                <c:pt idx="1">
                  <c:v>375</c:v>
                </c:pt>
                <c:pt idx="2">
                  <c:v>400</c:v>
                </c:pt>
                <c:pt idx="3">
                  <c:v>395</c:v>
                </c:pt>
                <c:pt idx="4">
                  <c:v>274</c:v>
                </c:pt>
                <c:pt idx="5">
                  <c:v>278</c:v>
                </c:pt>
                <c:pt idx="6">
                  <c:v>409</c:v>
                </c:pt>
                <c:pt idx="7">
                  <c:v>483</c:v>
                </c:pt>
                <c:pt idx="8">
                  <c:v>364</c:v>
                </c:pt>
                <c:pt idx="9">
                  <c:v>427</c:v>
                </c:pt>
                <c:pt idx="10">
                  <c:v>348</c:v>
                </c:pt>
                <c:pt idx="11">
                  <c:v>225</c:v>
                </c:pt>
                <c:pt idx="12">
                  <c:v>305</c:v>
                </c:pt>
                <c:pt idx="13">
                  <c:v>323</c:v>
                </c:pt>
                <c:pt idx="14">
                  <c:v>336</c:v>
                </c:pt>
                <c:pt idx="15">
                  <c:v>470</c:v>
                </c:pt>
                <c:pt idx="16">
                  <c:v>541</c:v>
                </c:pt>
                <c:pt idx="17">
                  <c:v>386</c:v>
                </c:pt>
                <c:pt idx="18">
                  <c:v>450</c:v>
                </c:pt>
                <c:pt idx="19">
                  <c:v>297</c:v>
                </c:pt>
                <c:pt idx="20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8D-4D6F-A2A7-78B93732FF8A}"/>
            </c:ext>
          </c:extLst>
        </c:ser>
        <c:ser>
          <c:idx val="1"/>
          <c:order val="1"/>
          <c:tx>
            <c:strRef>
              <c:f>Igangsatte!$B$9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Igangsatte!$C$9:$W$9</c:f>
              <c:numCache>
                <c:formatCode>0</c:formatCode>
                <c:ptCount val="21"/>
                <c:pt idx="0">
                  <c:v>260</c:v>
                </c:pt>
                <c:pt idx="1">
                  <c:v>451</c:v>
                </c:pt>
                <c:pt idx="2">
                  <c:v>334</c:v>
                </c:pt>
                <c:pt idx="3">
                  <c:v>411</c:v>
                </c:pt>
                <c:pt idx="4">
                  <c:v>273</c:v>
                </c:pt>
                <c:pt idx="5">
                  <c:v>193</c:v>
                </c:pt>
                <c:pt idx="6">
                  <c:v>404</c:v>
                </c:pt>
                <c:pt idx="7">
                  <c:v>319</c:v>
                </c:pt>
                <c:pt idx="8">
                  <c:v>281</c:v>
                </c:pt>
                <c:pt idx="9">
                  <c:v>360</c:v>
                </c:pt>
                <c:pt idx="10">
                  <c:v>453</c:v>
                </c:pt>
                <c:pt idx="11">
                  <c:v>273</c:v>
                </c:pt>
                <c:pt idx="12">
                  <c:v>267</c:v>
                </c:pt>
                <c:pt idx="13">
                  <c:v>271</c:v>
                </c:pt>
                <c:pt idx="14">
                  <c:v>317</c:v>
                </c:pt>
                <c:pt idx="15">
                  <c:v>333</c:v>
                </c:pt>
                <c:pt idx="16">
                  <c:v>371</c:v>
                </c:pt>
                <c:pt idx="17">
                  <c:v>370</c:v>
                </c:pt>
                <c:pt idx="18">
                  <c:v>495</c:v>
                </c:pt>
                <c:pt idx="19">
                  <c:v>290</c:v>
                </c:pt>
                <c:pt idx="20">
                  <c:v>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8D-4D6F-A2A7-78B93732F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'Ark1'!$B$12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'Ark1'!$C$12:$Q$12</c:f>
              <c:numCache>
                <c:formatCode>General</c:formatCode>
                <c:ptCount val="15"/>
                <c:pt idx="0">
                  <c:v>235</c:v>
                </c:pt>
                <c:pt idx="1">
                  <c:v>259</c:v>
                </c:pt>
                <c:pt idx="2">
                  <c:v>256</c:v>
                </c:pt>
                <c:pt idx="3">
                  <c:v>282</c:v>
                </c:pt>
                <c:pt idx="4">
                  <c:v>200</c:v>
                </c:pt>
                <c:pt idx="5">
                  <c:v>248</c:v>
                </c:pt>
                <c:pt idx="6">
                  <c:v>194</c:v>
                </c:pt>
                <c:pt idx="7">
                  <c:v>203</c:v>
                </c:pt>
                <c:pt idx="8">
                  <c:v>203</c:v>
                </c:pt>
                <c:pt idx="9">
                  <c:v>119</c:v>
                </c:pt>
                <c:pt idx="10">
                  <c:v>158</c:v>
                </c:pt>
                <c:pt idx="11">
                  <c:v>273</c:v>
                </c:pt>
                <c:pt idx="12">
                  <c:v>95</c:v>
                </c:pt>
                <c:pt idx="13">
                  <c:v>114</c:v>
                </c:pt>
                <c:pt idx="14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C-4DF9-A5E3-215D76148FB2}"/>
            </c:ext>
          </c:extLst>
        </c:ser>
        <c:ser>
          <c:idx val="1"/>
          <c:order val="1"/>
          <c:tx>
            <c:strRef>
              <c:f>'Ark1'!$B$13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'Ark1'!$C$13:$Q$13</c:f>
              <c:numCache>
                <c:formatCode>General</c:formatCode>
                <c:ptCount val="15"/>
                <c:pt idx="0">
                  <c:v>606</c:v>
                </c:pt>
                <c:pt idx="1">
                  <c:v>603</c:v>
                </c:pt>
                <c:pt idx="2">
                  <c:v>738</c:v>
                </c:pt>
                <c:pt idx="3">
                  <c:v>671</c:v>
                </c:pt>
                <c:pt idx="4">
                  <c:v>528</c:v>
                </c:pt>
                <c:pt idx="5">
                  <c:v>465</c:v>
                </c:pt>
                <c:pt idx="6">
                  <c:v>411</c:v>
                </c:pt>
                <c:pt idx="7">
                  <c:v>247</c:v>
                </c:pt>
                <c:pt idx="8">
                  <c:v>243</c:v>
                </c:pt>
                <c:pt idx="9">
                  <c:v>242</c:v>
                </c:pt>
                <c:pt idx="10">
                  <c:v>195</c:v>
                </c:pt>
                <c:pt idx="11">
                  <c:v>137</c:v>
                </c:pt>
                <c:pt idx="12">
                  <c:v>351</c:v>
                </c:pt>
                <c:pt idx="13">
                  <c:v>195</c:v>
                </c:pt>
                <c:pt idx="14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0C-4DF9-A5E3-215D76148FB2}"/>
            </c:ext>
          </c:extLst>
        </c:ser>
        <c:ser>
          <c:idx val="2"/>
          <c:order val="2"/>
          <c:tx>
            <c:strRef>
              <c:f>'Ark1'!$B$14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'Ark1'!$C$14:$Q$14</c:f>
              <c:numCache>
                <c:formatCode>General</c:formatCode>
                <c:ptCount val="15"/>
                <c:pt idx="0">
                  <c:v>-24</c:v>
                </c:pt>
                <c:pt idx="1">
                  <c:v>47</c:v>
                </c:pt>
                <c:pt idx="2">
                  <c:v>-235</c:v>
                </c:pt>
                <c:pt idx="3">
                  <c:v>-102</c:v>
                </c:pt>
                <c:pt idx="4">
                  <c:v>-116</c:v>
                </c:pt>
                <c:pt idx="5">
                  <c:v>-108</c:v>
                </c:pt>
                <c:pt idx="6">
                  <c:v>-149</c:v>
                </c:pt>
                <c:pt idx="7">
                  <c:v>-142</c:v>
                </c:pt>
                <c:pt idx="8">
                  <c:v>85</c:v>
                </c:pt>
                <c:pt idx="9">
                  <c:v>308</c:v>
                </c:pt>
                <c:pt idx="10">
                  <c:v>57</c:v>
                </c:pt>
                <c:pt idx="11">
                  <c:v>28</c:v>
                </c:pt>
                <c:pt idx="12">
                  <c:v>-50</c:v>
                </c:pt>
                <c:pt idx="13">
                  <c:v>40</c:v>
                </c:pt>
                <c:pt idx="14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0C-4DF9-A5E3-215D76148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'Ark1'!$B$15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'Ark1'!$C$15:$Q$15</c:f>
              <c:numCache>
                <c:formatCode>General</c:formatCode>
                <c:ptCount val="15"/>
                <c:pt idx="0">
                  <c:v>817</c:v>
                </c:pt>
                <c:pt idx="1">
                  <c:v>916</c:v>
                </c:pt>
                <c:pt idx="2">
                  <c:v>756</c:v>
                </c:pt>
                <c:pt idx="3">
                  <c:v>847</c:v>
                </c:pt>
                <c:pt idx="4">
                  <c:v>617</c:v>
                </c:pt>
                <c:pt idx="5">
                  <c:v>610</c:v>
                </c:pt>
                <c:pt idx="6">
                  <c:v>461</c:v>
                </c:pt>
                <c:pt idx="7">
                  <c:v>313</c:v>
                </c:pt>
                <c:pt idx="8">
                  <c:v>530</c:v>
                </c:pt>
                <c:pt idx="9">
                  <c:v>671</c:v>
                </c:pt>
                <c:pt idx="10">
                  <c:v>412</c:v>
                </c:pt>
                <c:pt idx="11">
                  <c:v>444</c:v>
                </c:pt>
                <c:pt idx="12">
                  <c:v>406</c:v>
                </c:pt>
                <c:pt idx="13">
                  <c:v>346</c:v>
                </c:pt>
                <c:pt idx="14">
                  <c:v>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0C-4DF9-A5E3-215D76148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Levende!$B$12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Levende!$C$12:$BK$12</c:f>
              <c:numCache>
                <c:formatCode>0</c:formatCode>
                <c:ptCount val="61"/>
                <c:pt idx="0">
                  <c:v>22</c:v>
                </c:pt>
                <c:pt idx="1">
                  <c:v>4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19</c:v>
                </c:pt>
                <c:pt idx="6">
                  <c:v>5</c:v>
                </c:pt>
                <c:pt idx="7">
                  <c:v>1</c:v>
                </c:pt>
                <c:pt idx="8">
                  <c:v>7</c:v>
                </c:pt>
                <c:pt idx="9">
                  <c:v>2</c:v>
                </c:pt>
                <c:pt idx="10">
                  <c:v>-4</c:v>
                </c:pt>
                <c:pt idx="11">
                  <c:v>8</c:v>
                </c:pt>
                <c:pt idx="12">
                  <c:v>8</c:v>
                </c:pt>
                <c:pt idx="13">
                  <c:v>239</c:v>
                </c:pt>
                <c:pt idx="14">
                  <c:v>241</c:v>
                </c:pt>
                <c:pt idx="15">
                  <c:v>200</c:v>
                </c:pt>
                <c:pt idx="16">
                  <c:v>83</c:v>
                </c:pt>
                <c:pt idx="17">
                  <c:v>115</c:v>
                </c:pt>
                <c:pt idx="18">
                  <c:v>233</c:v>
                </c:pt>
                <c:pt idx="19">
                  <c:v>189</c:v>
                </c:pt>
                <c:pt idx="20">
                  <c:v>170</c:v>
                </c:pt>
                <c:pt idx="21">
                  <c:v>119</c:v>
                </c:pt>
                <c:pt idx="22">
                  <c:v>143</c:v>
                </c:pt>
                <c:pt idx="23">
                  <c:v>118</c:v>
                </c:pt>
                <c:pt idx="24">
                  <c:v>170</c:v>
                </c:pt>
                <c:pt idx="25">
                  <c:v>207</c:v>
                </c:pt>
                <c:pt idx="26">
                  <c:v>188</c:v>
                </c:pt>
                <c:pt idx="27">
                  <c:v>241</c:v>
                </c:pt>
                <c:pt idx="28">
                  <c:v>165</c:v>
                </c:pt>
                <c:pt idx="29">
                  <c:v>169</c:v>
                </c:pt>
                <c:pt idx="30">
                  <c:v>126</c:v>
                </c:pt>
                <c:pt idx="31">
                  <c:v>200</c:v>
                </c:pt>
                <c:pt idx="32">
                  <c:v>174</c:v>
                </c:pt>
                <c:pt idx="33">
                  <c:v>194</c:v>
                </c:pt>
                <c:pt idx="34">
                  <c:v>201</c:v>
                </c:pt>
                <c:pt idx="35">
                  <c:v>244</c:v>
                </c:pt>
                <c:pt idx="36">
                  <c:v>244</c:v>
                </c:pt>
                <c:pt idx="37">
                  <c:v>233</c:v>
                </c:pt>
                <c:pt idx="38">
                  <c:v>176</c:v>
                </c:pt>
                <c:pt idx="39">
                  <c:v>158</c:v>
                </c:pt>
                <c:pt idx="40">
                  <c:v>266</c:v>
                </c:pt>
                <c:pt idx="41">
                  <c:v>221</c:v>
                </c:pt>
                <c:pt idx="42">
                  <c:v>185</c:v>
                </c:pt>
                <c:pt idx="43">
                  <c:v>204</c:v>
                </c:pt>
                <c:pt idx="44">
                  <c:v>212</c:v>
                </c:pt>
                <c:pt idx="45">
                  <c:v>304</c:v>
                </c:pt>
                <c:pt idx="46">
                  <c:v>235</c:v>
                </c:pt>
                <c:pt idx="47">
                  <c:v>259</c:v>
                </c:pt>
                <c:pt idx="48">
                  <c:v>256</c:v>
                </c:pt>
                <c:pt idx="49">
                  <c:v>282</c:v>
                </c:pt>
                <c:pt idx="50">
                  <c:v>200</c:v>
                </c:pt>
                <c:pt idx="51">
                  <c:v>248</c:v>
                </c:pt>
                <c:pt idx="52">
                  <c:v>194</c:v>
                </c:pt>
                <c:pt idx="53">
                  <c:v>203</c:v>
                </c:pt>
                <c:pt idx="54">
                  <c:v>203</c:v>
                </c:pt>
                <c:pt idx="55">
                  <c:v>119</c:v>
                </c:pt>
                <c:pt idx="56">
                  <c:v>158</c:v>
                </c:pt>
                <c:pt idx="57">
                  <c:v>273</c:v>
                </c:pt>
                <c:pt idx="58">
                  <c:v>95</c:v>
                </c:pt>
                <c:pt idx="59">
                  <c:v>114</c:v>
                </c:pt>
                <c:pt idx="60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20-4000-8BBF-5C762890E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Levende!$B$10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Levende!$C$10:$BK$10</c:f>
              <c:numCache>
                <c:formatCode>0</c:formatCode>
                <c:ptCount val="61"/>
                <c:pt idx="0">
                  <c:v>60</c:v>
                </c:pt>
                <c:pt idx="1">
                  <c:v>24</c:v>
                </c:pt>
                <c:pt idx="2">
                  <c:v>27</c:v>
                </c:pt>
                <c:pt idx="3">
                  <c:v>35</c:v>
                </c:pt>
                <c:pt idx="4">
                  <c:v>35</c:v>
                </c:pt>
                <c:pt idx="5">
                  <c:v>39</c:v>
                </c:pt>
                <c:pt idx="6">
                  <c:v>23</c:v>
                </c:pt>
                <c:pt idx="7">
                  <c:v>25</c:v>
                </c:pt>
                <c:pt idx="8">
                  <c:v>21</c:v>
                </c:pt>
                <c:pt idx="9">
                  <c:v>22</c:v>
                </c:pt>
                <c:pt idx="10">
                  <c:v>20</c:v>
                </c:pt>
                <c:pt idx="11">
                  <c:v>25</c:v>
                </c:pt>
                <c:pt idx="12">
                  <c:v>27</c:v>
                </c:pt>
                <c:pt idx="13">
                  <c:v>574</c:v>
                </c:pt>
                <c:pt idx="14">
                  <c:v>575</c:v>
                </c:pt>
                <c:pt idx="15">
                  <c:v>559</c:v>
                </c:pt>
                <c:pt idx="16">
                  <c:v>532</c:v>
                </c:pt>
                <c:pt idx="17">
                  <c:v>506</c:v>
                </c:pt>
                <c:pt idx="18">
                  <c:v>572</c:v>
                </c:pt>
                <c:pt idx="19">
                  <c:v>565</c:v>
                </c:pt>
                <c:pt idx="20">
                  <c:v>558</c:v>
                </c:pt>
                <c:pt idx="21">
                  <c:v>529</c:v>
                </c:pt>
                <c:pt idx="22">
                  <c:v>527</c:v>
                </c:pt>
                <c:pt idx="23">
                  <c:v>552</c:v>
                </c:pt>
                <c:pt idx="24">
                  <c:v>585</c:v>
                </c:pt>
                <c:pt idx="25">
                  <c:v>623</c:v>
                </c:pt>
                <c:pt idx="26">
                  <c:v>634</c:v>
                </c:pt>
                <c:pt idx="27">
                  <c:v>647</c:v>
                </c:pt>
                <c:pt idx="28">
                  <c:v>576</c:v>
                </c:pt>
                <c:pt idx="29">
                  <c:v>606</c:v>
                </c:pt>
                <c:pt idx="30">
                  <c:v>589</c:v>
                </c:pt>
                <c:pt idx="31">
                  <c:v>596</c:v>
                </c:pt>
                <c:pt idx="32">
                  <c:v>627</c:v>
                </c:pt>
                <c:pt idx="33">
                  <c:v>629</c:v>
                </c:pt>
                <c:pt idx="34">
                  <c:v>620</c:v>
                </c:pt>
                <c:pt idx="35">
                  <c:v>642</c:v>
                </c:pt>
                <c:pt idx="36">
                  <c:v>647</c:v>
                </c:pt>
                <c:pt idx="37">
                  <c:v>634</c:v>
                </c:pt>
                <c:pt idx="38">
                  <c:v>586</c:v>
                </c:pt>
                <c:pt idx="39">
                  <c:v>566</c:v>
                </c:pt>
                <c:pt idx="40">
                  <c:v>659</c:v>
                </c:pt>
                <c:pt idx="41">
                  <c:v>616</c:v>
                </c:pt>
                <c:pt idx="42">
                  <c:v>589</c:v>
                </c:pt>
                <c:pt idx="43">
                  <c:v>625</c:v>
                </c:pt>
                <c:pt idx="44">
                  <c:v>619</c:v>
                </c:pt>
                <c:pt idx="45">
                  <c:v>706</c:v>
                </c:pt>
                <c:pt idx="46">
                  <c:v>628</c:v>
                </c:pt>
                <c:pt idx="47">
                  <c:v>668</c:v>
                </c:pt>
                <c:pt idx="48">
                  <c:v>657</c:v>
                </c:pt>
                <c:pt idx="49">
                  <c:v>664</c:v>
                </c:pt>
                <c:pt idx="50">
                  <c:v>618</c:v>
                </c:pt>
                <c:pt idx="51">
                  <c:v>636</c:v>
                </c:pt>
                <c:pt idx="52">
                  <c:v>634</c:v>
                </c:pt>
                <c:pt idx="53">
                  <c:v>611</c:v>
                </c:pt>
                <c:pt idx="54">
                  <c:v>618</c:v>
                </c:pt>
                <c:pt idx="55">
                  <c:v>558</c:v>
                </c:pt>
                <c:pt idx="56">
                  <c:v>657</c:v>
                </c:pt>
                <c:pt idx="57">
                  <c:v>760</c:v>
                </c:pt>
                <c:pt idx="58">
                  <c:v>655</c:v>
                </c:pt>
                <c:pt idx="59">
                  <c:v>651</c:v>
                </c:pt>
                <c:pt idx="60">
                  <c:v>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20-4000-8BBF-5C762890E3AC}"/>
            </c:ext>
          </c:extLst>
        </c:ser>
        <c:ser>
          <c:idx val="1"/>
          <c:order val="1"/>
          <c:tx>
            <c:strRef>
              <c:f>Levende!$B$11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Levende!$C$11:$BK$11</c:f>
              <c:numCache>
                <c:formatCode>0</c:formatCode>
                <c:ptCount val="61"/>
                <c:pt idx="0">
                  <c:v>38</c:v>
                </c:pt>
                <c:pt idx="1">
                  <c:v>20</c:v>
                </c:pt>
                <c:pt idx="2">
                  <c:v>18</c:v>
                </c:pt>
                <c:pt idx="3">
                  <c:v>25</c:v>
                </c:pt>
                <c:pt idx="4">
                  <c:v>25</c:v>
                </c:pt>
                <c:pt idx="5">
                  <c:v>20</c:v>
                </c:pt>
                <c:pt idx="6">
                  <c:v>18</c:v>
                </c:pt>
                <c:pt idx="7">
                  <c:v>24</c:v>
                </c:pt>
                <c:pt idx="8">
                  <c:v>14</c:v>
                </c:pt>
                <c:pt idx="9">
                  <c:v>20</c:v>
                </c:pt>
                <c:pt idx="10">
                  <c:v>24</c:v>
                </c:pt>
                <c:pt idx="11">
                  <c:v>17</c:v>
                </c:pt>
                <c:pt idx="12">
                  <c:v>19</c:v>
                </c:pt>
                <c:pt idx="13">
                  <c:v>335</c:v>
                </c:pt>
                <c:pt idx="14">
                  <c:v>334</c:v>
                </c:pt>
                <c:pt idx="15">
                  <c:v>359</c:v>
                </c:pt>
                <c:pt idx="16">
                  <c:v>449</c:v>
                </c:pt>
                <c:pt idx="17">
                  <c:v>391</c:v>
                </c:pt>
                <c:pt idx="18">
                  <c:v>339</c:v>
                </c:pt>
                <c:pt idx="19">
                  <c:v>376</c:v>
                </c:pt>
                <c:pt idx="20">
                  <c:v>388</c:v>
                </c:pt>
                <c:pt idx="21">
                  <c:v>410</c:v>
                </c:pt>
                <c:pt idx="22">
                  <c:v>384</c:v>
                </c:pt>
                <c:pt idx="23">
                  <c:v>434</c:v>
                </c:pt>
                <c:pt idx="24">
                  <c:v>415</c:v>
                </c:pt>
                <c:pt idx="25">
                  <c:v>416</c:v>
                </c:pt>
                <c:pt idx="26">
                  <c:v>446</c:v>
                </c:pt>
                <c:pt idx="27">
                  <c:v>406</c:v>
                </c:pt>
                <c:pt idx="28">
                  <c:v>411</c:v>
                </c:pt>
                <c:pt idx="29">
                  <c:v>437</c:v>
                </c:pt>
                <c:pt idx="30">
                  <c:v>463</c:v>
                </c:pt>
                <c:pt idx="31">
                  <c:v>396</c:v>
                </c:pt>
                <c:pt idx="32">
                  <c:v>453</c:v>
                </c:pt>
                <c:pt idx="33">
                  <c:v>435</c:v>
                </c:pt>
                <c:pt idx="34">
                  <c:v>419</c:v>
                </c:pt>
                <c:pt idx="35">
                  <c:v>398</c:v>
                </c:pt>
                <c:pt idx="36">
                  <c:v>403</c:v>
                </c:pt>
                <c:pt idx="37">
                  <c:v>401</c:v>
                </c:pt>
                <c:pt idx="38">
                  <c:v>410</c:v>
                </c:pt>
                <c:pt idx="39">
                  <c:v>408</c:v>
                </c:pt>
                <c:pt idx="40">
                  <c:v>393</c:v>
                </c:pt>
                <c:pt idx="41">
                  <c:v>395</c:v>
                </c:pt>
                <c:pt idx="42">
                  <c:v>404</c:v>
                </c:pt>
                <c:pt idx="43">
                  <c:v>421</c:v>
                </c:pt>
                <c:pt idx="44">
                  <c:v>407</c:v>
                </c:pt>
                <c:pt idx="45">
                  <c:v>402</c:v>
                </c:pt>
                <c:pt idx="46">
                  <c:v>393</c:v>
                </c:pt>
                <c:pt idx="47">
                  <c:v>409</c:v>
                </c:pt>
                <c:pt idx="48">
                  <c:v>401</c:v>
                </c:pt>
                <c:pt idx="49">
                  <c:v>382</c:v>
                </c:pt>
                <c:pt idx="50">
                  <c:v>418</c:v>
                </c:pt>
                <c:pt idx="51">
                  <c:v>388</c:v>
                </c:pt>
                <c:pt idx="52">
                  <c:v>440</c:v>
                </c:pt>
                <c:pt idx="53">
                  <c:v>408</c:v>
                </c:pt>
                <c:pt idx="54">
                  <c:v>415</c:v>
                </c:pt>
                <c:pt idx="55">
                  <c:v>439</c:v>
                </c:pt>
                <c:pt idx="56">
                  <c:v>499</c:v>
                </c:pt>
                <c:pt idx="57">
                  <c:v>487</c:v>
                </c:pt>
                <c:pt idx="58">
                  <c:v>560</c:v>
                </c:pt>
                <c:pt idx="59">
                  <c:v>537</c:v>
                </c:pt>
                <c:pt idx="60">
                  <c:v>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20-4000-8BBF-5C762890E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Folkemengde!$B$6:$AF$6</c:f>
              <c:numCache>
                <c:formatCode>0.0</c:formatCode>
                <c:ptCount val="31"/>
                <c:pt idx="0">
                  <c:v>1.3603713883178974</c:v>
                </c:pt>
                <c:pt idx="1">
                  <c:v>1.3679764965112009</c:v>
                </c:pt>
                <c:pt idx="2">
                  <c:v>1.4245467351297314</c:v>
                </c:pt>
                <c:pt idx="3">
                  <c:v>1.4158694428812606</c:v>
                </c:pt>
                <c:pt idx="4">
                  <c:v>1.3830024537140309</c:v>
                </c:pt>
                <c:pt idx="5">
                  <c:v>1.4208254951864556</c:v>
                </c:pt>
                <c:pt idx="6">
                  <c:v>1.4134044040545264</c:v>
                </c:pt>
                <c:pt idx="7">
                  <c:v>1.3741086716227053</c:v>
                </c:pt>
                <c:pt idx="8">
                  <c:v>1.264457103400656</c:v>
                </c:pt>
                <c:pt idx="9">
                  <c:v>1.2131604329653842</c:v>
                </c:pt>
                <c:pt idx="10">
                  <c:v>1.4041891287208881</c:v>
                </c:pt>
                <c:pt idx="11">
                  <c:v>1.3026836128322794</c:v>
                </c:pt>
                <c:pt idx="12">
                  <c:v>1.2321660181582361</c:v>
                </c:pt>
                <c:pt idx="13">
                  <c:v>1.2908689096804842</c:v>
                </c:pt>
                <c:pt idx="14">
                  <c:v>1.2637037339485127</c:v>
                </c:pt>
                <c:pt idx="15">
                  <c:v>1.4214669700203355</c:v>
                </c:pt>
                <c:pt idx="16">
                  <c:v>1.2464274372816768</c:v>
                </c:pt>
                <c:pt idx="17">
                  <c:v>1.3046620183199547</c:v>
                </c:pt>
                <c:pt idx="18">
                  <c:v>1.2606251319147304</c:v>
                </c:pt>
                <c:pt idx="19">
                  <c:v>1.2558394643769031</c:v>
                </c:pt>
                <c:pt idx="20">
                  <c:v>1.1504095309009681</c:v>
                </c:pt>
                <c:pt idx="21">
                  <c:v>1.170473158253124</c:v>
                </c:pt>
                <c:pt idx="22">
                  <c:v>1.153839154093945</c:v>
                </c:pt>
                <c:pt idx="23">
                  <c:v>1.1027288478198094</c:v>
                </c:pt>
                <c:pt idx="24">
                  <c:v>1.1091170136396267</c:v>
                </c:pt>
                <c:pt idx="25">
                  <c:v>0.99199999999999999</c:v>
                </c:pt>
                <c:pt idx="26">
                  <c:v>0.99157837544145611</c:v>
                </c:pt>
                <c:pt idx="27">
                  <c:v>1.1399430028498576</c:v>
                </c:pt>
                <c:pt idx="28">
                  <c:v>0.97595136633191282</c:v>
                </c:pt>
                <c:pt idx="29">
                  <c:v>0.96415876777251186</c:v>
                </c:pt>
                <c:pt idx="30">
                  <c:v>0.98959134492129419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88-4248-8D26-19503E2F8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1549</c:v>
                </c:pt>
                <c:pt idx="1">
                  <c:v>1615</c:v>
                </c:pt>
                <c:pt idx="2">
                  <c:v>1822</c:v>
                </c:pt>
                <c:pt idx="3">
                  <c:v>1928</c:v>
                </c:pt>
                <c:pt idx="4">
                  <c:v>2075</c:v>
                </c:pt>
                <c:pt idx="5">
                  <c:v>2125</c:v>
                </c:pt>
                <c:pt idx="6">
                  <c:v>2126</c:v>
                </c:pt>
                <c:pt idx="7">
                  <c:v>2168</c:v>
                </c:pt>
                <c:pt idx="8">
                  <c:v>2050</c:v>
                </c:pt>
                <c:pt idx="9">
                  <c:v>1927</c:v>
                </c:pt>
                <c:pt idx="10">
                  <c:v>2049</c:v>
                </c:pt>
                <c:pt idx="11">
                  <c:v>1950</c:v>
                </c:pt>
                <c:pt idx="12">
                  <c:v>1685</c:v>
                </c:pt>
                <c:pt idx="13">
                  <c:v>1560</c:v>
                </c:pt>
                <c:pt idx="14">
                  <c:v>1290</c:v>
                </c:pt>
                <c:pt idx="15">
                  <c:v>1147</c:v>
                </c:pt>
                <c:pt idx="16">
                  <c:v>704</c:v>
                </c:pt>
                <c:pt idx="17">
                  <c:v>313</c:v>
                </c:pt>
                <c:pt idx="18">
                  <c:v>125</c:v>
                </c:pt>
                <c:pt idx="19">
                  <c:v>32</c:v>
                </c:pt>
                <c:pt idx="2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C-455A-9B17-FFA84CC7F7A9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-1488</c:v>
                </c:pt>
                <c:pt idx="1">
                  <c:v>-1572</c:v>
                </c:pt>
                <c:pt idx="2">
                  <c:v>-1661</c:v>
                </c:pt>
                <c:pt idx="3">
                  <c:v>-1739</c:v>
                </c:pt>
                <c:pt idx="4">
                  <c:v>-1813</c:v>
                </c:pt>
                <c:pt idx="5">
                  <c:v>-1913</c:v>
                </c:pt>
                <c:pt idx="6">
                  <c:v>-2019</c:v>
                </c:pt>
                <c:pt idx="7">
                  <c:v>-1980</c:v>
                </c:pt>
                <c:pt idx="8">
                  <c:v>-1934</c:v>
                </c:pt>
                <c:pt idx="9">
                  <c:v>-1810</c:v>
                </c:pt>
                <c:pt idx="10">
                  <c:v>-1819</c:v>
                </c:pt>
                <c:pt idx="11">
                  <c:v>-1794</c:v>
                </c:pt>
                <c:pt idx="12">
                  <c:v>-1642</c:v>
                </c:pt>
                <c:pt idx="13">
                  <c:v>-1554</c:v>
                </c:pt>
                <c:pt idx="14">
                  <c:v>-1440</c:v>
                </c:pt>
                <c:pt idx="15">
                  <c:v>-1177</c:v>
                </c:pt>
                <c:pt idx="16">
                  <c:v>-786</c:v>
                </c:pt>
                <c:pt idx="17">
                  <c:v>-481</c:v>
                </c:pt>
                <c:pt idx="18">
                  <c:v>-241</c:v>
                </c:pt>
                <c:pt idx="19">
                  <c:v>-79</c:v>
                </c:pt>
                <c:pt idx="20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C-455A-9B17-FFA84CC7F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1644</c:v>
                </c:pt>
                <c:pt idx="1">
                  <c:v>1618</c:v>
                </c:pt>
                <c:pt idx="2">
                  <c:v>1561</c:v>
                </c:pt>
                <c:pt idx="3">
                  <c:v>1754</c:v>
                </c:pt>
                <c:pt idx="4">
                  <c:v>1986</c:v>
                </c:pt>
                <c:pt idx="5">
                  <c:v>2043</c:v>
                </c:pt>
                <c:pt idx="6">
                  <c:v>1965</c:v>
                </c:pt>
                <c:pt idx="7">
                  <c:v>2055</c:v>
                </c:pt>
                <c:pt idx="8">
                  <c:v>2077</c:v>
                </c:pt>
                <c:pt idx="9">
                  <c:v>2052</c:v>
                </c:pt>
                <c:pt idx="10">
                  <c:v>1943</c:v>
                </c:pt>
                <c:pt idx="11">
                  <c:v>1810</c:v>
                </c:pt>
                <c:pt idx="12">
                  <c:v>1835</c:v>
                </c:pt>
                <c:pt idx="13">
                  <c:v>1851</c:v>
                </c:pt>
                <c:pt idx="14">
                  <c:v>1555</c:v>
                </c:pt>
                <c:pt idx="15">
                  <c:v>1303</c:v>
                </c:pt>
                <c:pt idx="16">
                  <c:v>1042</c:v>
                </c:pt>
                <c:pt idx="17">
                  <c:v>646</c:v>
                </c:pt>
                <c:pt idx="18">
                  <c:v>281</c:v>
                </c:pt>
                <c:pt idx="19">
                  <c:v>41</c:v>
                </c:pt>
                <c:pt idx="20">
                  <c:v>2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2DC-455A-9B17-FFA84CC7F7A9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-1543</c:v>
                </c:pt>
                <c:pt idx="1">
                  <c:v>-1519</c:v>
                </c:pt>
                <c:pt idx="2">
                  <c:v>-1488</c:v>
                </c:pt>
                <c:pt idx="3">
                  <c:v>-1575</c:v>
                </c:pt>
                <c:pt idx="4">
                  <c:v>-1691</c:v>
                </c:pt>
                <c:pt idx="5">
                  <c:v>-1756</c:v>
                </c:pt>
                <c:pt idx="6">
                  <c:v>-1769</c:v>
                </c:pt>
                <c:pt idx="7">
                  <c:v>-1919</c:v>
                </c:pt>
                <c:pt idx="8">
                  <c:v>-1998</c:v>
                </c:pt>
                <c:pt idx="9">
                  <c:v>-2049</c:v>
                </c:pt>
                <c:pt idx="10">
                  <c:v>-1920</c:v>
                </c:pt>
                <c:pt idx="11">
                  <c:v>-1790</c:v>
                </c:pt>
                <c:pt idx="12">
                  <c:v>-1732</c:v>
                </c:pt>
                <c:pt idx="13">
                  <c:v>-1795</c:v>
                </c:pt>
                <c:pt idx="14">
                  <c:v>-1467</c:v>
                </c:pt>
                <c:pt idx="15">
                  <c:v>-1385</c:v>
                </c:pt>
                <c:pt idx="16">
                  <c:v>-1218</c:v>
                </c:pt>
                <c:pt idx="17">
                  <c:v>-817</c:v>
                </c:pt>
                <c:pt idx="18">
                  <c:v>-402</c:v>
                </c:pt>
                <c:pt idx="19">
                  <c:v>-88</c:v>
                </c:pt>
                <c:pt idx="20">
                  <c:v>-10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2DC-455A-9B17-FFA84CC7F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Personer1!$C$9:$AV$9</c:f>
              <c:numCache>
                <c:formatCode>0</c:formatCode>
                <c:ptCount val="46"/>
                <c:pt idx="0">
                  <c:v>6162</c:v>
                </c:pt>
                <c:pt idx="1">
                  <c:v>6215</c:v>
                </c:pt>
                <c:pt idx="2">
                  <c:v>6253</c:v>
                </c:pt>
                <c:pt idx="3">
                  <c:v>6264</c:v>
                </c:pt>
                <c:pt idx="4">
                  <c:v>6297</c:v>
                </c:pt>
                <c:pt idx="5">
                  <c:v>6332</c:v>
                </c:pt>
                <c:pt idx="6">
                  <c:v>6320</c:v>
                </c:pt>
                <c:pt idx="7">
                  <c:v>6300</c:v>
                </c:pt>
                <c:pt idx="8">
                  <c:v>6276</c:v>
                </c:pt>
                <c:pt idx="9">
                  <c:v>6267</c:v>
                </c:pt>
                <c:pt idx="10">
                  <c:v>6258</c:v>
                </c:pt>
                <c:pt idx="11">
                  <c:v>6240</c:v>
                </c:pt>
                <c:pt idx="12">
                  <c:v>6262</c:v>
                </c:pt>
                <c:pt idx="13">
                  <c:v>6266</c:v>
                </c:pt>
                <c:pt idx="14">
                  <c:v>6273</c:v>
                </c:pt>
                <c:pt idx="15">
                  <c:v>6332</c:v>
                </c:pt>
                <c:pt idx="16">
                  <c:v>6457</c:v>
                </c:pt>
                <c:pt idx="17">
                  <c:v>6635</c:v>
                </c:pt>
                <c:pt idx="18">
                  <c:v>6849</c:v>
                </c:pt>
                <c:pt idx="19">
                  <c:v>7125</c:v>
                </c:pt>
                <c:pt idx="20">
                  <c:v>7317</c:v>
                </c:pt>
                <c:pt idx="21">
                  <c:v>7555</c:v>
                </c:pt>
                <c:pt idx="22">
                  <c:v>7767</c:v>
                </c:pt>
                <c:pt idx="23">
                  <c:v>8003</c:v>
                </c:pt>
                <c:pt idx="24">
                  <c:v>8225</c:v>
                </c:pt>
                <c:pt idx="25">
                  <c:v>10168</c:v>
                </c:pt>
                <c:pt idx="26">
                  <c:v>10426</c:v>
                </c:pt>
                <c:pt idx="27">
                  <c:v>10706</c:v>
                </c:pt>
                <c:pt idx="28">
                  <c:v>10956</c:v>
                </c:pt>
                <c:pt idx="29">
                  <c:v>9477</c:v>
                </c:pt>
                <c:pt idx="30">
                  <c:v>9703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AA-49CF-B92C-38CA7B08408A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Personer1!$C$10:$AV$10</c:f>
              <c:numCache>
                <c:formatCode>General</c:formatCode>
                <c:ptCount val="46"/>
                <c:pt idx="31">
                  <c:v>9922</c:v>
                </c:pt>
                <c:pt idx="32">
                  <c:v>10143</c:v>
                </c:pt>
                <c:pt idx="33">
                  <c:v>10379</c:v>
                </c:pt>
                <c:pt idx="34">
                  <c:v>10593</c:v>
                </c:pt>
                <c:pt idx="35">
                  <c:v>10797</c:v>
                </c:pt>
                <c:pt idx="36">
                  <c:v>11050</c:v>
                </c:pt>
                <c:pt idx="37">
                  <c:v>11256</c:v>
                </c:pt>
                <c:pt idx="38">
                  <c:v>11425</c:v>
                </c:pt>
                <c:pt idx="39">
                  <c:v>11638</c:v>
                </c:pt>
                <c:pt idx="40">
                  <c:v>11906</c:v>
                </c:pt>
                <c:pt idx="41">
                  <c:v>12180</c:v>
                </c:pt>
                <c:pt idx="42">
                  <c:v>12455</c:v>
                </c:pt>
                <c:pt idx="43">
                  <c:v>12683</c:v>
                </c:pt>
                <c:pt idx="44">
                  <c:v>12898</c:v>
                </c:pt>
                <c:pt idx="45">
                  <c:v>13098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AA-49CF-B92C-38CA7B084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Personer1!$C$10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Personer1!$D$10:$AM$10</c:f>
              <c:numCache>
                <c:formatCode>0</c:formatCode>
                <c:ptCount val="36"/>
                <c:pt idx="0">
                  <c:v>4079</c:v>
                </c:pt>
                <c:pt idx="1">
                  <c:v>4025</c:v>
                </c:pt>
                <c:pt idx="2">
                  <c:v>4006</c:v>
                </c:pt>
                <c:pt idx="3">
                  <c:v>3977</c:v>
                </c:pt>
                <c:pt idx="4">
                  <c:v>3938</c:v>
                </c:pt>
                <c:pt idx="5">
                  <c:v>3943</c:v>
                </c:pt>
                <c:pt idx="6">
                  <c:v>4067</c:v>
                </c:pt>
                <c:pt idx="7">
                  <c:v>4212</c:v>
                </c:pt>
                <c:pt idx="8">
                  <c:v>4397</c:v>
                </c:pt>
                <c:pt idx="9">
                  <c:v>4674</c:v>
                </c:pt>
                <c:pt idx="10">
                  <c:v>4903</c:v>
                </c:pt>
                <c:pt idx="11">
                  <c:v>5106</c:v>
                </c:pt>
                <c:pt idx="12">
                  <c:v>5332</c:v>
                </c:pt>
                <c:pt idx="13">
                  <c:v>5594</c:v>
                </c:pt>
                <c:pt idx="14">
                  <c:v>5828</c:v>
                </c:pt>
                <c:pt idx="15">
                  <c:v>7222</c:v>
                </c:pt>
                <c:pt idx="16">
                  <c:v>7424</c:v>
                </c:pt>
                <c:pt idx="17">
                  <c:v>7682</c:v>
                </c:pt>
                <c:pt idx="18">
                  <c:v>7918</c:v>
                </c:pt>
                <c:pt idx="19">
                  <c:v>6855</c:v>
                </c:pt>
                <c:pt idx="20">
                  <c:v>6926</c:v>
                </c:pt>
                <c:pt idx="21" formatCode="General">
                  <c:v>7006</c:v>
                </c:pt>
                <c:pt idx="22" formatCode="General">
                  <c:v>7053</c:v>
                </c:pt>
                <c:pt idx="23" formatCode="General">
                  <c:v>7138</c:v>
                </c:pt>
                <c:pt idx="24" formatCode="General">
                  <c:v>7216</c:v>
                </c:pt>
                <c:pt idx="25" formatCode="General">
                  <c:v>7275</c:v>
                </c:pt>
                <c:pt idx="26" formatCode="General">
                  <c:v>7382</c:v>
                </c:pt>
                <c:pt idx="27" formatCode="General">
                  <c:v>7452</c:v>
                </c:pt>
                <c:pt idx="28" formatCode="General">
                  <c:v>7438</c:v>
                </c:pt>
                <c:pt idx="29" formatCode="General">
                  <c:v>7524</c:v>
                </c:pt>
                <c:pt idx="30" formatCode="General">
                  <c:v>7674</c:v>
                </c:pt>
                <c:pt idx="31" formatCode="General">
                  <c:v>7840</c:v>
                </c:pt>
                <c:pt idx="32" formatCode="General">
                  <c:v>7908</c:v>
                </c:pt>
                <c:pt idx="33" formatCode="General">
                  <c:v>8020</c:v>
                </c:pt>
                <c:pt idx="34" formatCode="General">
                  <c:v>8123</c:v>
                </c:pt>
                <c:pt idx="35" formatCode="General">
                  <c:v>8219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1-48B9-904A-932621F5B123}"/>
            </c:ext>
          </c:extLst>
        </c:ser>
        <c:ser>
          <c:idx val="1"/>
          <c:order val="1"/>
          <c:tx>
            <c:strRef>
              <c:f>Personer1!$C$11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Personer1!$D$11:$AM$11</c:f>
              <c:numCache>
                <c:formatCode>0</c:formatCode>
                <c:ptCount val="36"/>
                <c:pt idx="0">
                  <c:v>1887</c:v>
                </c:pt>
                <c:pt idx="1">
                  <c:v>1925</c:v>
                </c:pt>
                <c:pt idx="2">
                  <c:v>1960</c:v>
                </c:pt>
                <c:pt idx="3">
                  <c:v>1985</c:v>
                </c:pt>
                <c:pt idx="4">
                  <c:v>1996</c:v>
                </c:pt>
                <c:pt idx="5">
                  <c:v>2049</c:v>
                </c:pt>
                <c:pt idx="6">
                  <c:v>1996</c:v>
                </c:pt>
                <c:pt idx="7">
                  <c:v>2029</c:v>
                </c:pt>
                <c:pt idx="8">
                  <c:v>2026</c:v>
                </c:pt>
                <c:pt idx="9">
                  <c:v>2004</c:v>
                </c:pt>
                <c:pt idx="10">
                  <c:v>1947</c:v>
                </c:pt>
                <c:pt idx="11">
                  <c:v>1971</c:v>
                </c:pt>
                <c:pt idx="12">
                  <c:v>1938</c:v>
                </c:pt>
                <c:pt idx="13">
                  <c:v>1914</c:v>
                </c:pt>
                <c:pt idx="14">
                  <c:v>1879</c:v>
                </c:pt>
                <c:pt idx="15">
                  <c:v>2295</c:v>
                </c:pt>
                <c:pt idx="16">
                  <c:v>2339</c:v>
                </c:pt>
                <c:pt idx="17">
                  <c:v>2344</c:v>
                </c:pt>
                <c:pt idx="18">
                  <c:v>2384</c:v>
                </c:pt>
                <c:pt idx="19">
                  <c:v>2101</c:v>
                </c:pt>
                <c:pt idx="20">
                  <c:v>2284</c:v>
                </c:pt>
                <c:pt idx="21" formatCode="General">
                  <c:v>2414</c:v>
                </c:pt>
                <c:pt idx="22" formatCode="General">
                  <c:v>2587</c:v>
                </c:pt>
                <c:pt idx="23" formatCode="General">
                  <c:v>2737</c:v>
                </c:pt>
                <c:pt idx="24" formatCode="General">
                  <c:v>2878</c:v>
                </c:pt>
                <c:pt idx="25" formatCode="General">
                  <c:v>3011</c:v>
                </c:pt>
                <c:pt idx="26" formatCode="General">
                  <c:v>3136</c:v>
                </c:pt>
                <c:pt idx="27" formatCode="General">
                  <c:v>3260</c:v>
                </c:pt>
                <c:pt idx="28" formatCode="General">
                  <c:v>3421</c:v>
                </c:pt>
                <c:pt idx="29" formatCode="General">
                  <c:v>3493</c:v>
                </c:pt>
                <c:pt idx="30" formatCode="General">
                  <c:v>3540</c:v>
                </c:pt>
                <c:pt idx="31" formatCode="General">
                  <c:v>3586</c:v>
                </c:pt>
                <c:pt idx="32" formatCode="General">
                  <c:v>3723</c:v>
                </c:pt>
                <c:pt idx="33" formatCode="General">
                  <c:v>3786</c:v>
                </c:pt>
                <c:pt idx="34" formatCode="General">
                  <c:v>3858</c:v>
                </c:pt>
                <c:pt idx="35" formatCode="General">
                  <c:v>3917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B1-48B9-904A-932621F5B123}"/>
            </c:ext>
          </c:extLst>
        </c:ser>
        <c:ser>
          <c:idx val="2"/>
          <c:order val="2"/>
          <c:tx>
            <c:strRef>
              <c:f>Personer1!$C$12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Personer1!$D$12:$AM$12</c:f>
              <c:numCache>
                <c:formatCode>0</c:formatCode>
                <c:ptCount val="36"/>
                <c:pt idx="0">
                  <c:v>292</c:v>
                </c:pt>
                <c:pt idx="1">
                  <c:v>290</c:v>
                </c:pt>
                <c:pt idx="2">
                  <c:v>296</c:v>
                </c:pt>
                <c:pt idx="3">
                  <c:v>304</c:v>
                </c:pt>
                <c:pt idx="4">
                  <c:v>339</c:v>
                </c:pt>
                <c:pt idx="5">
                  <c:v>340</c:v>
                </c:pt>
                <c:pt idx="6">
                  <c:v>394</c:v>
                </c:pt>
                <c:pt idx="7">
                  <c:v>394</c:v>
                </c:pt>
                <c:pt idx="8">
                  <c:v>426</c:v>
                </c:pt>
                <c:pt idx="9">
                  <c:v>447</c:v>
                </c:pt>
                <c:pt idx="10">
                  <c:v>467</c:v>
                </c:pt>
                <c:pt idx="11">
                  <c:v>478</c:v>
                </c:pt>
                <c:pt idx="12">
                  <c:v>497</c:v>
                </c:pt>
                <c:pt idx="13">
                  <c:v>495</c:v>
                </c:pt>
                <c:pt idx="14">
                  <c:v>518</c:v>
                </c:pt>
                <c:pt idx="15">
                  <c:v>651</c:v>
                </c:pt>
                <c:pt idx="16">
                  <c:v>663</c:v>
                </c:pt>
                <c:pt idx="17">
                  <c:v>680</c:v>
                </c:pt>
                <c:pt idx="18">
                  <c:v>654</c:v>
                </c:pt>
                <c:pt idx="19">
                  <c:v>521</c:v>
                </c:pt>
                <c:pt idx="20">
                  <c:v>493</c:v>
                </c:pt>
                <c:pt idx="21" formatCode="General">
                  <c:v>502</c:v>
                </c:pt>
                <c:pt idx="22" formatCode="General">
                  <c:v>503</c:v>
                </c:pt>
                <c:pt idx="23" formatCode="General">
                  <c:v>504</c:v>
                </c:pt>
                <c:pt idx="24" formatCode="General">
                  <c:v>499</c:v>
                </c:pt>
                <c:pt idx="25" formatCode="General">
                  <c:v>511</c:v>
                </c:pt>
                <c:pt idx="26" formatCode="General">
                  <c:v>532</c:v>
                </c:pt>
                <c:pt idx="27" formatCode="General">
                  <c:v>544</c:v>
                </c:pt>
                <c:pt idx="28" formatCode="General">
                  <c:v>566</c:v>
                </c:pt>
                <c:pt idx="29" formatCode="General">
                  <c:v>621</c:v>
                </c:pt>
                <c:pt idx="30" formatCode="General">
                  <c:v>692</c:v>
                </c:pt>
                <c:pt idx="31" formatCode="General">
                  <c:v>754</c:v>
                </c:pt>
                <c:pt idx="32" formatCode="General">
                  <c:v>824</c:v>
                </c:pt>
                <c:pt idx="33" formatCode="General">
                  <c:v>877</c:v>
                </c:pt>
                <c:pt idx="34" formatCode="General">
                  <c:v>917</c:v>
                </c:pt>
                <c:pt idx="35" formatCode="General">
                  <c:v>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B1-48B9-904A-932621F5B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054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2346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461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27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2106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224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6930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9263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091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83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6067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64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48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8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5" y="1024467"/>
            <a:ext cx="11153778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5" y="5487881"/>
            <a:ext cx="11153778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4861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41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6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3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2983711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462">
                <a:solidFill>
                  <a:srgbClr val="F3F0A9"/>
                </a:solidFill>
                <a:latin typeface="+mj-lt"/>
              </a:defRPr>
            </a:lvl1pPr>
            <a:lvl2pPr marL="422020" indent="0" algn="ctr">
              <a:buNone/>
              <a:defRPr sz="1846"/>
            </a:lvl2pPr>
            <a:lvl3pPr marL="844041" indent="0" algn="ctr">
              <a:buNone/>
              <a:defRPr sz="1663"/>
            </a:lvl3pPr>
            <a:lvl4pPr marL="1266061" indent="0" algn="ctr">
              <a:buNone/>
              <a:defRPr sz="1477"/>
            </a:lvl4pPr>
            <a:lvl5pPr marL="1688082" indent="0" algn="ctr">
              <a:buNone/>
              <a:defRPr sz="1477"/>
            </a:lvl5pPr>
            <a:lvl6pPr marL="2110101" indent="0" algn="ctr">
              <a:buNone/>
              <a:defRPr sz="1477"/>
            </a:lvl6pPr>
            <a:lvl7pPr marL="2532121" indent="0" algn="ctr">
              <a:buNone/>
              <a:defRPr sz="1477"/>
            </a:lvl7pPr>
            <a:lvl8pPr marL="2954142" indent="0" algn="ctr">
              <a:buNone/>
              <a:defRPr sz="1477"/>
            </a:lvl8pPr>
            <a:lvl9pPr marL="3376162" indent="0" algn="ctr">
              <a:buNone/>
              <a:defRPr sz="1477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7" y="6516688"/>
            <a:ext cx="7024914" cy="225827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108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71" y="79850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1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l">
              <a:defRPr sz="2954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1024474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73"/>
            <a:ext cx="543295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7852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5" y="3660085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5" y="4411769"/>
            <a:ext cx="5993777" cy="50103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4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754">
                <a:solidFill>
                  <a:schemeClr val="bg1"/>
                </a:solidFill>
                <a:latin typeface="+mj-lt"/>
              </a:defRPr>
            </a:lvl1pPr>
            <a:lvl2pPr marL="422020" indent="0" algn="ctr">
              <a:buNone/>
              <a:defRPr sz="1846"/>
            </a:lvl2pPr>
            <a:lvl3pPr marL="844041" indent="0" algn="ctr">
              <a:buNone/>
              <a:defRPr sz="1663"/>
            </a:lvl3pPr>
            <a:lvl4pPr marL="1266061" indent="0" algn="ctr">
              <a:buNone/>
              <a:defRPr sz="1477"/>
            </a:lvl4pPr>
            <a:lvl5pPr marL="1688082" indent="0" algn="ctr">
              <a:buNone/>
              <a:defRPr sz="1477"/>
            </a:lvl5pPr>
            <a:lvl6pPr marL="2110101" indent="0" algn="ctr">
              <a:buNone/>
              <a:defRPr sz="1477"/>
            </a:lvl6pPr>
            <a:lvl7pPr marL="2532121" indent="0" algn="ctr">
              <a:buNone/>
              <a:defRPr sz="1477"/>
            </a:lvl7pPr>
            <a:lvl8pPr marL="2954142" indent="0" algn="ctr">
              <a:buNone/>
              <a:defRPr sz="1477"/>
            </a:lvl8pPr>
            <a:lvl9pPr marL="3376162" indent="0" algn="ctr">
              <a:buNone/>
              <a:defRPr sz="1477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844041" rtl="0" eaLnBrk="1" fontAlgn="auto" latinLnBrk="0" hangingPunct="1">
              <a:lnSpc>
                <a:spcPct val="117000"/>
              </a:lnSpc>
              <a:spcBef>
                <a:spcPts val="193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4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727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5" y="1024474"/>
            <a:ext cx="11153778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597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5" y="1024467"/>
            <a:ext cx="11153778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5" y="5487881"/>
            <a:ext cx="11153778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65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8" y="325855"/>
            <a:ext cx="11153777" cy="402280"/>
          </a:xfrm>
        </p:spPr>
        <p:txBody>
          <a:bodyPr>
            <a:noAutofit/>
          </a:bodyPr>
          <a:lstStyle>
            <a:lvl1pPr algn="ctr">
              <a:defRPr sz="2215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8" y="889002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7" y="889002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6168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8" y="325855"/>
            <a:ext cx="11153777" cy="402280"/>
          </a:xfrm>
        </p:spPr>
        <p:txBody>
          <a:bodyPr>
            <a:noAutofit/>
          </a:bodyPr>
          <a:lstStyle>
            <a:lvl1pPr algn="ctr">
              <a:defRPr sz="2215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8" y="889010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7" y="889002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81"/>
            <a:ext cx="5424489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81"/>
            <a:ext cx="5424489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029111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7" y="1024474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7" y="1024473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294"/>
            </a:lvl4pPr>
            <a:lvl5pPr>
              <a:defRPr sz="1108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4032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9660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21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63"/>
            </a:lvl6pPr>
            <a:lvl7pPr>
              <a:defRPr sz="1663"/>
            </a:lvl7pPr>
            <a:lvl8pPr>
              <a:defRPr sz="1663"/>
            </a:lvl8pPr>
            <a:lvl9pPr>
              <a:defRPr sz="1663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21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63"/>
            </a:lvl6pPr>
            <a:lvl7pPr>
              <a:defRPr sz="1663"/>
            </a:lvl7pPr>
            <a:lvl8pPr>
              <a:defRPr sz="1663"/>
            </a:lvl8pPr>
            <a:lvl9pPr>
              <a:defRPr sz="166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131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9314760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433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0248456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48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811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60378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7235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1610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3692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2030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2pPr>
            <a:lvl3pPr marL="844062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092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4pPr>
            <a:lvl5pPr marL="1688123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5pPr>
            <a:lvl6pPr marL="2110154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6pPr>
            <a:lvl7pPr marL="2532185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7pPr>
            <a:lvl8pPr marL="2954215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8pPr>
            <a:lvl9pPr marL="3376246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47511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01296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55717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49581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61926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43091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73261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69063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5954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8154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21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63"/>
            </a:lvl6pPr>
            <a:lvl7pPr>
              <a:defRPr sz="1663"/>
            </a:lvl7pPr>
            <a:lvl8pPr>
              <a:defRPr sz="1663"/>
            </a:lvl8pPr>
            <a:lvl9pPr>
              <a:defRPr sz="1663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21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63"/>
            </a:lvl6pPr>
            <a:lvl7pPr>
              <a:defRPr sz="1663"/>
            </a:lvl7pPr>
            <a:lvl8pPr>
              <a:defRPr sz="1663"/>
            </a:lvl8pPr>
            <a:lvl9pPr>
              <a:defRPr sz="1663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2457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88584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81074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862194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95041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55058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79101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60873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20465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3226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30" indent="0">
              <a:buNone/>
              <a:defRPr sz="1846" b="1"/>
            </a:lvl2pPr>
            <a:lvl3pPr marL="844062" indent="0">
              <a:buNone/>
              <a:defRPr sz="1663" b="1"/>
            </a:lvl3pPr>
            <a:lvl4pPr marL="1266092" indent="0">
              <a:buNone/>
              <a:defRPr sz="1477" b="1"/>
            </a:lvl4pPr>
            <a:lvl5pPr marL="1688123" indent="0">
              <a:buNone/>
              <a:defRPr sz="1477" b="1"/>
            </a:lvl5pPr>
            <a:lvl6pPr marL="2110154" indent="0">
              <a:buNone/>
              <a:defRPr sz="1477" b="1"/>
            </a:lvl6pPr>
            <a:lvl7pPr marL="2532185" indent="0">
              <a:buNone/>
              <a:defRPr sz="1477" b="1"/>
            </a:lvl7pPr>
            <a:lvl8pPr marL="2954215" indent="0">
              <a:buNone/>
              <a:defRPr sz="1477" b="1"/>
            </a:lvl8pPr>
            <a:lvl9pPr marL="3376246" indent="0">
              <a:buNone/>
              <a:defRPr sz="1477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3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30" indent="0">
              <a:buNone/>
              <a:defRPr sz="1846" b="1"/>
            </a:lvl2pPr>
            <a:lvl3pPr marL="844062" indent="0">
              <a:buNone/>
              <a:defRPr sz="1663" b="1"/>
            </a:lvl3pPr>
            <a:lvl4pPr marL="1266092" indent="0">
              <a:buNone/>
              <a:defRPr sz="1477" b="1"/>
            </a:lvl4pPr>
            <a:lvl5pPr marL="1688123" indent="0">
              <a:buNone/>
              <a:defRPr sz="1477" b="1"/>
            </a:lvl5pPr>
            <a:lvl6pPr marL="2110154" indent="0">
              <a:buNone/>
              <a:defRPr sz="1477" b="1"/>
            </a:lvl6pPr>
            <a:lvl7pPr marL="2532185" indent="0">
              <a:buNone/>
              <a:defRPr sz="1477" b="1"/>
            </a:lvl7pPr>
            <a:lvl8pPr marL="2954215" indent="0">
              <a:buNone/>
              <a:defRPr sz="1477" b="1"/>
            </a:lvl8pPr>
            <a:lvl9pPr marL="3376246" indent="0">
              <a:buNone/>
              <a:defRPr sz="1477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3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39739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11390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51842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052903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5" y="1024467"/>
            <a:ext cx="11153778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5" y="5487881"/>
            <a:ext cx="11153778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340260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48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1671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976004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3692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2030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2pPr>
            <a:lvl3pPr marL="844062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092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4pPr>
            <a:lvl5pPr marL="1688123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5pPr>
            <a:lvl6pPr marL="2110154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6pPr>
            <a:lvl7pPr marL="2532185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7pPr>
            <a:lvl8pPr marL="2954215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8pPr>
            <a:lvl9pPr marL="3376246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0506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21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63"/>
            </a:lvl6pPr>
            <a:lvl7pPr>
              <a:defRPr sz="1663"/>
            </a:lvl7pPr>
            <a:lvl8pPr>
              <a:defRPr sz="1663"/>
            </a:lvl8pPr>
            <a:lvl9pPr>
              <a:defRPr sz="1663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21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63"/>
            </a:lvl6pPr>
            <a:lvl7pPr>
              <a:defRPr sz="1663"/>
            </a:lvl7pPr>
            <a:lvl8pPr>
              <a:defRPr sz="1663"/>
            </a:lvl8pPr>
            <a:lvl9pPr>
              <a:defRPr sz="166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9668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30" indent="0">
              <a:buNone/>
              <a:defRPr sz="1846" b="1"/>
            </a:lvl2pPr>
            <a:lvl3pPr marL="844062" indent="0">
              <a:buNone/>
              <a:defRPr sz="1663" b="1"/>
            </a:lvl3pPr>
            <a:lvl4pPr marL="1266092" indent="0">
              <a:buNone/>
              <a:defRPr sz="1477" b="1"/>
            </a:lvl4pPr>
            <a:lvl5pPr marL="1688123" indent="0">
              <a:buNone/>
              <a:defRPr sz="1477" b="1"/>
            </a:lvl5pPr>
            <a:lvl6pPr marL="2110154" indent="0">
              <a:buNone/>
              <a:defRPr sz="1477" b="1"/>
            </a:lvl6pPr>
            <a:lvl7pPr marL="2532185" indent="0">
              <a:buNone/>
              <a:defRPr sz="1477" b="1"/>
            </a:lvl7pPr>
            <a:lvl8pPr marL="2954215" indent="0">
              <a:buNone/>
              <a:defRPr sz="1477" b="1"/>
            </a:lvl8pPr>
            <a:lvl9pPr marL="3376246" indent="0">
              <a:buNone/>
              <a:defRPr sz="1477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3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30" indent="0">
              <a:buNone/>
              <a:defRPr sz="1846" b="1"/>
            </a:lvl2pPr>
            <a:lvl3pPr marL="844062" indent="0">
              <a:buNone/>
              <a:defRPr sz="1663" b="1"/>
            </a:lvl3pPr>
            <a:lvl4pPr marL="1266092" indent="0">
              <a:buNone/>
              <a:defRPr sz="1477" b="1"/>
            </a:lvl4pPr>
            <a:lvl5pPr marL="1688123" indent="0">
              <a:buNone/>
              <a:defRPr sz="1477" b="1"/>
            </a:lvl5pPr>
            <a:lvl6pPr marL="2110154" indent="0">
              <a:buNone/>
              <a:defRPr sz="1477" b="1"/>
            </a:lvl6pPr>
            <a:lvl7pPr marL="2532185" indent="0">
              <a:buNone/>
              <a:defRPr sz="1477" b="1"/>
            </a:lvl7pPr>
            <a:lvl8pPr marL="2954215" indent="0">
              <a:buNone/>
              <a:defRPr sz="1477" b="1"/>
            </a:lvl8pPr>
            <a:lvl9pPr marL="3376246" indent="0">
              <a:buNone/>
              <a:defRPr sz="1477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3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41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7503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37400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4" y="273060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4"/>
            </a:lvl1pPr>
            <a:lvl2pPr marL="422030" indent="0">
              <a:buNone/>
              <a:defRPr sz="1108"/>
            </a:lvl2pPr>
            <a:lvl3pPr marL="844062" indent="0">
              <a:buNone/>
              <a:defRPr sz="924"/>
            </a:lvl3pPr>
            <a:lvl4pPr marL="1266092" indent="0">
              <a:buNone/>
              <a:defRPr sz="831"/>
            </a:lvl4pPr>
            <a:lvl5pPr marL="1688123" indent="0">
              <a:buNone/>
              <a:defRPr sz="831"/>
            </a:lvl5pPr>
            <a:lvl6pPr marL="2110154" indent="0">
              <a:buNone/>
              <a:defRPr sz="831"/>
            </a:lvl6pPr>
            <a:lvl7pPr marL="2532185" indent="0">
              <a:buNone/>
              <a:defRPr sz="831"/>
            </a:lvl7pPr>
            <a:lvl8pPr marL="2954215" indent="0">
              <a:buNone/>
              <a:defRPr sz="831"/>
            </a:lvl8pPr>
            <a:lvl9pPr marL="3376246" indent="0">
              <a:buNone/>
              <a:defRPr sz="83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4093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30" indent="0">
              <a:buNone/>
              <a:defRPr sz="2585"/>
            </a:lvl2pPr>
            <a:lvl3pPr marL="844062" indent="0">
              <a:buNone/>
              <a:defRPr sz="2215"/>
            </a:lvl3pPr>
            <a:lvl4pPr marL="1266092" indent="0">
              <a:buNone/>
              <a:defRPr sz="1846"/>
            </a:lvl4pPr>
            <a:lvl5pPr marL="1688123" indent="0">
              <a:buNone/>
              <a:defRPr sz="1846"/>
            </a:lvl5pPr>
            <a:lvl6pPr marL="2110154" indent="0">
              <a:buNone/>
              <a:defRPr sz="1846"/>
            </a:lvl6pPr>
            <a:lvl7pPr marL="2532185" indent="0">
              <a:buNone/>
              <a:defRPr sz="1846"/>
            </a:lvl7pPr>
            <a:lvl8pPr marL="2954215" indent="0">
              <a:buNone/>
              <a:defRPr sz="1846"/>
            </a:lvl8pPr>
            <a:lvl9pPr marL="3376246" indent="0">
              <a:buNone/>
              <a:defRPr sz="1846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4"/>
            </a:lvl1pPr>
            <a:lvl2pPr marL="422030" indent="0">
              <a:buNone/>
              <a:defRPr sz="1108"/>
            </a:lvl2pPr>
            <a:lvl3pPr marL="844062" indent="0">
              <a:buNone/>
              <a:defRPr sz="924"/>
            </a:lvl3pPr>
            <a:lvl4pPr marL="1266092" indent="0">
              <a:buNone/>
              <a:defRPr sz="831"/>
            </a:lvl4pPr>
            <a:lvl5pPr marL="1688123" indent="0">
              <a:buNone/>
              <a:defRPr sz="831"/>
            </a:lvl5pPr>
            <a:lvl6pPr marL="2110154" indent="0">
              <a:buNone/>
              <a:defRPr sz="831"/>
            </a:lvl6pPr>
            <a:lvl7pPr marL="2532185" indent="0">
              <a:buNone/>
              <a:defRPr sz="831"/>
            </a:lvl7pPr>
            <a:lvl8pPr marL="2954215" indent="0">
              <a:buNone/>
              <a:defRPr sz="831"/>
            </a:lvl8pPr>
            <a:lvl9pPr marL="3376246" indent="0">
              <a:buNone/>
              <a:defRPr sz="83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70098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8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42994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40902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41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764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2983711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462">
                <a:solidFill>
                  <a:srgbClr val="F3F0A9"/>
                </a:solidFill>
                <a:latin typeface="+mj-lt"/>
              </a:defRPr>
            </a:lvl1pPr>
            <a:lvl2pPr marL="422020" indent="0" algn="ctr">
              <a:buNone/>
              <a:defRPr sz="1846"/>
            </a:lvl2pPr>
            <a:lvl3pPr marL="844041" indent="0" algn="ctr">
              <a:buNone/>
              <a:defRPr sz="1663"/>
            </a:lvl3pPr>
            <a:lvl4pPr marL="1266061" indent="0" algn="ctr">
              <a:buNone/>
              <a:defRPr sz="1477"/>
            </a:lvl4pPr>
            <a:lvl5pPr marL="1688082" indent="0" algn="ctr">
              <a:buNone/>
              <a:defRPr sz="1477"/>
            </a:lvl5pPr>
            <a:lvl6pPr marL="2110101" indent="0" algn="ctr">
              <a:buNone/>
              <a:defRPr sz="1477"/>
            </a:lvl6pPr>
            <a:lvl7pPr marL="2532121" indent="0" algn="ctr">
              <a:buNone/>
              <a:defRPr sz="1477"/>
            </a:lvl7pPr>
            <a:lvl8pPr marL="2954142" indent="0" algn="ctr">
              <a:buNone/>
              <a:defRPr sz="1477"/>
            </a:lvl8pPr>
            <a:lvl9pPr marL="3376162" indent="0" algn="ctr">
              <a:buNone/>
              <a:defRPr sz="1477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7" y="6516688"/>
            <a:ext cx="7024914" cy="1561722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108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34999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6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3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2983711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462">
                <a:solidFill>
                  <a:srgbClr val="F3F0A9"/>
                </a:solidFill>
                <a:latin typeface="+mj-lt"/>
              </a:defRPr>
            </a:lvl1pPr>
            <a:lvl2pPr marL="422020" indent="0" algn="ctr">
              <a:buNone/>
              <a:defRPr sz="1846"/>
            </a:lvl2pPr>
            <a:lvl3pPr marL="844041" indent="0" algn="ctr">
              <a:buNone/>
              <a:defRPr sz="1663"/>
            </a:lvl3pPr>
            <a:lvl4pPr marL="1266061" indent="0" algn="ctr">
              <a:buNone/>
              <a:defRPr sz="1477"/>
            </a:lvl4pPr>
            <a:lvl5pPr marL="1688082" indent="0" algn="ctr">
              <a:buNone/>
              <a:defRPr sz="1477"/>
            </a:lvl5pPr>
            <a:lvl6pPr marL="2110101" indent="0" algn="ctr">
              <a:buNone/>
              <a:defRPr sz="1477"/>
            </a:lvl6pPr>
            <a:lvl7pPr marL="2532121" indent="0" algn="ctr">
              <a:buNone/>
              <a:defRPr sz="1477"/>
            </a:lvl7pPr>
            <a:lvl8pPr marL="2954142" indent="0" algn="ctr">
              <a:buNone/>
              <a:defRPr sz="1477"/>
            </a:lvl8pPr>
            <a:lvl9pPr marL="3376162" indent="0" algn="ctr">
              <a:buNone/>
              <a:defRPr sz="1477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7" y="6516688"/>
            <a:ext cx="7024914" cy="225827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108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71" y="79850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4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l">
              <a:defRPr sz="2954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1024474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73"/>
            <a:ext cx="543295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98421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5" y="3660085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5" y="4411769"/>
            <a:ext cx="5993777" cy="50103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4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754">
                <a:solidFill>
                  <a:schemeClr val="bg1"/>
                </a:solidFill>
                <a:latin typeface="+mj-lt"/>
              </a:defRPr>
            </a:lvl1pPr>
            <a:lvl2pPr marL="422020" indent="0" algn="ctr">
              <a:buNone/>
              <a:defRPr sz="1846"/>
            </a:lvl2pPr>
            <a:lvl3pPr marL="844041" indent="0" algn="ctr">
              <a:buNone/>
              <a:defRPr sz="1663"/>
            </a:lvl3pPr>
            <a:lvl4pPr marL="1266061" indent="0" algn="ctr">
              <a:buNone/>
              <a:defRPr sz="1477"/>
            </a:lvl4pPr>
            <a:lvl5pPr marL="1688082" indent="0" algn="ctr">
              <a:buNone/>
              <a:defRPr sz="1477"/>
            </a:lvl5pPr>
            <a:lvl6pPr marL="2110101" indent="0" algn="ctr">
              <a:buNone/>
              <a:defRPr sz="1477"/>
            </a:lvl6pPr>
            <a:lvl7pPr marL="2532121" indent="0" algn="ctr">
              <a:buNone/>
              <a:defRPr sz="1477"/>
            </a:lvl7pPr>
            <a:lvl8pPr marL="2954142" indent="0" algn="ctr">
              <a:buNone/>
              <a:defRPr sz="1477"/>
            </a:lvl8pPr>
            <a:lvl9pPr marL="3376162" indent="0" algn="ctr">
              <a:buNone/>
              <a:defRPr sz="1477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844041" rtl="0" eaLnBrk="1" fontAlgn="auto" latinLnBrk="0" hangingPunct="1">
              <a:lnSpc>
                <a:spcPct val="117000"/>
              </a:lnSpc>
              <a:spcBef>
                <a:spcPts val="193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4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463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5" y="1024474"/>
            <a:ext cx="11153778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343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5" y="1024467"/>
            <a:ext cx="11153778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5" y="5487881"/>
            <a:ext cx="11153778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065564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8" y="325855"/>
            <a:ext cx="11153777" cy="402280"/>
          </a:xfrm>
        </p:spPr>
        <p:txBody>
          <a:bodyPr>
            <a:noAutofit/>
          </a:bodyPr>
          <a:lstStyle>
            <a:lvl1pPr algn="ctr">
              <a:defRPr sz="2215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8" y="889002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7" y="889002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86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8" y="325855"/>
            <a:ext cx="11153777" cy="402280"/>
          </a:xfrm>
        </p:spPr>
        <p:txBody>
          <a:bodyPr>
            <a:noAutofit/>
          </a:bodyPr>
          <a:lstStyle>
            <a:lvl1pPr algn="ctr">
              <a:defRPr sz="2215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8" y="889010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7" y="889002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81"/>
            <a:ext cx="5424489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81"/>
            <a:ext cx="5424489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127345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7" y="1024474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7" y="1024473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294"/>
            </a:lvl4pPr>
            <a:lvl5pPr>
              <a:defRPr sz="1108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498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726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48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00860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62877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721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4" y="273060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4"/>
            </a:lvl1pPr>
            <a:lvl2pPr marL="422030" indent="0">
              <a:buNone/>
              <a:defRPr sz="1108"/>
            </a:lvl2pPr>
            <a:lvl3pPr marL="844062" indent="0">
              <a:buNone/>
              <a:defRPr sz="924"/>
            </a:lvl3pPr>
            <a:lvl4pPr marL="1266092" indent="0">
              <a:buNone/>
              <a:defRPr sz="831"/>
            </a:lvl4pPr>
            <a:lvl5pPr marL="1688123" indent="0">
              <a:buNone/>
              <a:defRPr sz="831"/>
            </a:lvl5pPr>
            <a:lvl6pPr marL="2110154" indent="0">
              <a:buNone/>
              <a:defRPr sz="831"/>
            </a:lvl6pPr>
            <a:lvl7pPr marL="2532185" indent="0">
              <a:buNone/>
              <a:defRPr sz="831"/>
            </a:lvl7pPr>
            <a:lvl8pPr marL="2954215" indent="0">
              <a:buNone/>
              <a:defRPr sz="831"/>
            </a:lvl8pPr>
            <a:lvl9pPr marL="3376246" indent="0">
              <a:buNone/>
              <a:defRPr sz="83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46695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5"/>
            <a:ext cx="6172201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30" indent="0">
              <a:buNone/>
              <a:defRPr sz="1294"/>
            </a:lvl2pPr>
            <a:lvl3pPr marL="844062" indent="0">
              <a:buNone/>
              <a:defRPr sz="1108"/>
            </a:lvl3pPr>
            <a:lvl4pPr marL="1266092" indent="0">
              <a:buNone/>
              <a:defRPr sz="924"/>
            </a:lvl4pPr>
            <a:lvl5pPr marL="1688123" indent="0">
              <a:buNone/>
              <a:defRPr sz="924"/>
            </a:lvl5pPr>
            <a:lvl6pPr marL="2110154" indent="0">
              <a:buNone/>
              <a:defRPr sz="924"/>
            </a:lvl6pPr>
            <a:lvl7pPr marL="2532185" indent="0">
              <a:buNone/>
              <a:defRPr sz="924"/>
            </a:lvl7pPr>
            <a:lvl8pPr marL="2954215" indent="0">
              <a:buNone/>
              <a:defRPr sz="924"/>
            </a:lvl8pPr>
            <a:lvl9pPr marL="3376246" indent="0">
              <a:buNone/>
              <a:defRPr sz="924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1644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930027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6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3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2983711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462">
                <a:solidFill>
                  <a:srgbClr val="F3F0A9"/>
                </a:solidFill>
                <a:latin typeface="+mj-lt"/>
              </a:defRPr>
            </a:lvl1pPr>
            <a:lvl2pPr marL="422020" indent="0" algn="ctr">
              <a:buNone/>
              <a:defRPr sz="1846"/>
            </a:lvl2pPr>
            <a:lvl3pPr marL="844041" indent="0" algn="ctr">
              <a:buNone/>
              <a:defRPr sz="1663"/>
            </a:lvl3pPr>
            <a:lvl4pPr marL="1266061" indent="0" algn="ctr">
              <a:buNone/>
              <a:defRPr sz="1477"/>
            </a:lvl4pPr>
            <a:lvl5pPr marL="1688082" indent="0" algn="ctr">
              <a:buNone/>
              <a:defRPr sz="1477"/>
            </a:lvl5pPr>
            <a:lvl6pPr marL="2110101" indent="0" algn="ctr">
              <a:buNone/>
              <a:defRPr sz="1477"/>
            </a:lvl6pPr>
            <a:lvl7pPr marL="2532121" indent="0" algn="ctr">
              <a:buNone/>
              <a:defRPr sz="1477"/>
            </a:lvl7pPr>
            <a:lvl8pPr marL="2954142" indent="0" algn="ctr">
              <a:buNone/>
              <a:defRPr sz="1477"/>
            </a:lvl8pPr>
            <a:lvl9pPr marL="3376162" indent="0" algn="ctr">
              <a:buNone/>
              <a:defRPr sz="1477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7" y="6516688"/>
            <a:ext cx="7024914" cy="225827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108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71" y="79850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30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l">
              <a:defRPr sz="2954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1024474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73"/>
            <a:ext cx="543295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43301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5" y="3660085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5" y="4411769"/>
            <a:ext cx="5993777" cy="50103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4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754">
                <a:solidFill>
                  <a:schemeClr val="bg1"/>
                </a:solidFill>
                <a:latin typeface="+mj-lt"/>
              </a:defRPr>
            </a:lvl1pPr>
            <a:lvl2pPr marL="422020" indent="0" algn="ctr">
              <a:buNone/>
              <a:defRPr sz="1846"/>
            </a:lvl2pPr>
            <a:lvl3pPr marL="844041" indent="0" algn="ctr">
              <a:buNone/>
              <a:defRPr sz="1663"/>
            </a:lvl3pPr>
            <a:lvl4pPr marL="1266061" indent="0" algn="ctr">
              <a:buNone/>
              <a:defRPr sz="1477"/>
            </a:lvl4pPr>
            <a:lvl5pPr marL="1688082" indent="0" algn="ctr">
              <a:buNone/>
              <a:defRPr sz="1477"/>
            </a:lvl5pPr>
            <a:lvl6pPr marL="2110101" indent="0" algn="ctr">
              <a:buNone/>
              <a:defRPr sz="1477"/>
            </a:lvl6pPr>
            <a:lvl7pPr marL="2532121" indent="0" algn="ctr">
              <a:buNone/>
              <a:defRPr sz="1477"/>
            </a:lvl7pPr>
            <a:lvl8pPr marL="2954142" indent="0" algn="ctr">
              <a:buNone/>
              <a:defRPr sz="1477"/>
            </a:lvl8pPr>
            <a:lvl9pPr marL="3376162" indent="0" algn="ctr">
              <a:buNone/>
              <a:defRPr sz="1477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844041" rtl="0" eaLnBrk="1" fontAlgn="auto" latinLnBrk="0" hangingPunct="1">
              <a:lnSpc>
                <a:spcPct val="117000"/>
              </a:lnSpc>
              <a:spcBef>
                <a:spcPts val="193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4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91683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5" y="1024474"/>
            <a:ext cx="11153778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60038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5" y="1024467"/>
            <a:ext cx="11153778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5" y="5487881"/>
            <a:ext cx="11153778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116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8" y="325855"/>
            <a:ext cx="11153777" cy="402280"/>
          </a:xfrm>
        </p:spPr>
        <p:txBody>
          <a:bodyPr>
            <a:noAutofit/>
          </a:bodyPr>
          <a:lstStyle>
            <a:lvl1pPr algn="ctr">
              <a:defRPr sz="2215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8" y="889002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7" y="889002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26297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8" y="325855"/>
            <a:ext cx="11153777" cy="402280"/>
          </a:xfrm>
        </p:spPr>
        <p:txBody>
          <a:bodyPr>
            <a:noAutofit/>
          </a:bodyPr>
          <a:lstStyle>
            <a:lvl1pPr algn="ctr">
              <a:defRPr sz="2215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8" y="889010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7" y="889002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81"/>
            <a:ext cx="5424489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81"/>
            <a:ext cx="5424489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333491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30" indent="0">
              <a:buNone/>
              <a:defRPr sz="2585"/>
            </a:lvl2pPr>
            <a:lvl3pPr marL="844062" indent="0">
              <a:buNone/>
              <a:defRPr sz="2215"/>
            </a:lvl3pPr>
            <a:lvl4pPr marL="1266092" indent="0">
              <a:buNone/>
              <a:defRPr sz="1846"/>
            </a:lvl4pPr>
            <a:lvl5pPr marL="1688123" indent="0">
              <a:buNone/>
              <a:defRPr sz="1846"/>
            </a:lvl5pPr>
            <a:lvl6pPr marL="2110154" indent="0">
              <a:buNone/>
              <a:defRPr sz="1846"/>
            </a:lvl6pPr>
            <a:lvl7pPr marL="2532185" indent="0">
              <a:buNone/>
              <a:defRPr sz="1846"/>
            </a:lvl7pPr>
            <a:lvl8pPr marL="2954215" indent="0">
              <a:buNone/>
              <a:defRPr sz="1846"/>
            </a:lvl8pPr>
            <a:lvl9pPr marL="3376246" indent="0">
              <a:buNone/>
              <a:defRPr sz="1846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4"/>
            </a:lvl1pPr>
            <a:lvl2pPr marL="422030" indent="0">
              <a:buNone/>
              <a:defRPr sz="1108"/>
            </a:lvl2pPr>
            <a:lvl3pPr marL="844062" indent="0">
              <a:buNone/>
              <a:defRPr sz="924"/>
            </a:lvl3pPr>
            <a:lvl4pPr marL="1266092" indent="0">
              <a:buNone/>
              <a:defRPr sz="831"/>
            </a:lvl4pPr>
            <a:lvl5pPr marL="1688123" indent="0">
              <a:buNone/>
              <a:defRPr sz="831"/>
            </a:lvl5pPr>
            <a:lvl6pPr marL="2110154" indent="0">
              <a:buNone/>
              <a:defRPr sz="831"/>
            </a:lvl6pPr>
            <a:lvl7pPr marL="2532185" indent="0">
              <a:buNone/>
              <a:defRPr sz="831"/>
            </a:lvl7pPr>
            <a:lvl8pPr marL="2954215" indent="0">
              <a:buNone/>
              <a:defRPr sz="831"/>
            </a:lvl8pPr>
            <a:lvl9pPr marL="3376246" indent="0">
              <a:buNone/>
              <a:defRPr sz="83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7" y="1024474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7" y="1024473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294"/>
            </a:lvl4pPr>
            <a:lvl5pPr>
              <a:defRPr sz="1108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72055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18374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21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63"/>
            </a:lvl6pPr>
            <a:lvl7pPr>
              <a:defRPr sz="1663"/>
            </a:lvl7pPr>
            <a:lvl8pPr>
              <a:defRPr sz="1663"/>
            </a:lvl8pPr>
            <a:lvl9pPr>
              <a:defRPr sz="1663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21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63"/>
            </a:lvl6pPr>
            <a:lvl7pPr>
              <a:defRPr sz="1663"/>
            </a:lvl7pPr>
            <a:lvl8pPr>
              <a:defRPr sz="1663"/>
            </a:lvl8pPr>
            <a:lvl9pPr>
              <a:defRPr sz="166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21007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09411016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940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4" y="273060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4"/>
            </a:lvl1pPr>
            <a:lvl2pPr marL="422030" indent="0">
              <a:buNone/>
              <a:defRPr sz="1108"/>
            </a:lvl2pPr>
            <a:lvl3pPr marL="844062" indent="0">
              <a:buNone/>
              <a:defRPr sz="924"/>
            </a:lvl3pPr>
            <a:lvl4pPr marL="1266092" indent="0">
              <a:buNone/>
              <a:defRPr sz="831"/>
            </a:lvl4pPr>
            <a:lvl5pPr marL="1688123" indent="0">
              <a:buNone/>
              <a:defRPr sz="831"/>
            </a:lvl5pPr>
            <a:lvl6pPr marL="2110154" indent="0">
              <a:buNone/>
              <a:defRPr sz="831"/>
            </a:lvl6pPr>
            <a:lvl7pPr marL="2532185" indent="0">
              <a:buNone/>
              <a:defRPr sz="831"/>
            </a:lvl7pPr>
            <a:lvl8pPr marL="2954215" indent="0">
              <a:buNone/>
              <a:defRPr sz="831"/>
            </a:lvl8pPr>
            <a:lvl9pPr marL="3376246" indent="0">
              <a:buNone/>
              <a:defRPr sz="83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0902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76431424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48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94153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487520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1631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5" y="274648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8" y="6356360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1"/>
            <a:ext cx="133225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2"/>
            <a:ext cx="2325609" cy="6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22030" rtl="0" eaLnBrk="1" latinLnBrk="0" hangingPunct="1">
        <a:spcBef>
          <a:spcPct val="0"/>
        </a:spcBef>
        <a:buNone/>
        <a:defRPr sz="277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16522" indent="-316522" algn="l" defTabSz="42203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63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1" indent="-263770" algn="l" defTabSz="422030" rtl="0" eaLnBrk="1" latinLnBrk="0" hangingPunct="1">
        <a:spcBef>
          <a:spcPct val="20000"/>
        </a:spcBef>
        <a:buFont typeface="Arial"/>
        <a:buChar char="–"/>
        <a:defRPr sz="1569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055077" indent="-211016" algn="l" defTabSz="422030" rtl="0" eaLnBrk="1" latinLnBrk="0" hangingPunct="1">
        <a:spcBef>
          <a:spcPct val="20000"/>
        </a:spcBef>
        <a:buFont typeface="Arial"/>
        <a:buChar char="•"/>
        <a:defRPr sz="1477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477109" indent="-211016" algn="l" defTabSz="422030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899139" indent="-211016" algn="l" defTabSz="422030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321171" indent="-211016" algn="l" defTabSz="422030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indent="-211016" algn="l" defTabSz="422030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231" indent="-211016" algn="l" defTabSz="422030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263" indent="-211016" algn="l" defTabSz="422030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1pPr>
      <a:lvl2pPr marL="422030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844062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3pPr>
      <a:lvl4pPr marL="1266092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8123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2185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6246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24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586809"/>
            <a:ext cx="11153778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5" y="1955586"/>
            <a:ext cx="11153778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1" y="6403485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7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1" y="6403485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7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8" y="6403485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7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2"/>
            <a:ext cx="2325609" cy="66949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2"/>
            <a:ext cx="2325609" cy="6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3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3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30" r:id="rId42"/>
  </p:sldLayoutIdLst>
  <p:hf sldNum="0" hdr="0" ftr="0" dt="0"/>
  <p:txStyles>
    <p:titleStyle>
      <a:lvl1pPr algn="l" defTabSz="844041" rtl="0" eaLnBrk="1" latinLnBrk="0" hangingPunct="1">
        <a:lnSpc>
          <a:spcPct val="103000"/>
        </a:lnSpc>
        <a:spcBef>
          <a:spcPct val="0"/>
        </a:spcBef>
        <a:buNone/>
        <a:defRPr sz="3002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3307" indent="-103307" algn="l" defTabSz="844041" rtl="0" eaLnBrk="1" latinLnBrk="0" hangingPunct="1">
        <a:lnSpc>
          <a:spcPct val="117000"/>
        </a:lnSpc>
        <a:spcBef>
          <a:spcPts val="1939"/>
        </a:spcBef>
        <a:buFont typeface="Arial" panose="020B0604020202020204" pitchFamily="34" charset="0"/>
        <a:buChar char="•"/>
        <a:defRPr sz="1526" kern="1200">
          <a:solidFill>
            <a:schemeClr val="tx1"/>
          </a:solidFill>
          <a:latin typeface="+mn-lt"/>
          <a:ea typeface="+mn-ea"/>
          <a:cs typeface="+mn-cs"/>
        </a:defRPr>
      </a:lvl1pPr>
      <a:lvl2pPr marL="331169" indent="-102576" algn="l" defTabSz="844041" rtl="0" eaLnBrk="1" latinLnBrk="0" hangingPunct="1">
        <a:lnSpc>
          <a:spcPct val="117000"/>
        </a:lnSpc>
        <a:spcBef>
          <a:spcPts val="462"/>
        </a:spcBef>
        <a:buFont typeface="Arial" panose="020B0604020202020204" pitchFamily="34" charset="0"/>
        <a:buChar char="•"/>
        <a:defRPr sz="1526" kern="1200">
          <a:solidFill>
            <a:schemeClr val="tx1"/>
          </a:solidFill>
          <a:latin typeface="+mn-lt"/>
          <a:ea typeface="+mn-ea"/>
          <a:cs typeface="+mn-cs"/>
        </a:defRPr>
      </a:lvl2pPr>
      <a:lvl3pPr marL="539248" indent="-102576" algn="l" defTabSz="844041" rtl="0" eaLnBrk="1" latinLnBrk="0" hangingPunct="1">
        <a:lnSpc>
          <a:spcPct val="117000"/>
        </a:lnSpc>
        <a:spcBef>
          <a:spcPts val="462"/>
        </a:spcBef>
        <a:buFont typeface="Arial" panose="020B0604020202020204" pitchFamily="34" charset="0"/>
        <a:buChar char="•"/>
        <a:defRPr sz="152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44041" rtl="0" eaLnBrk="1" latinLnBrk="0" hangingPunct="1">
        <a:lnSpc>
          <a:spcPct val="117000"/>
        </a:lnSpc>
        <a:spcBef>
          <a:spcPts val="1939"/>
        </a:spcBef>
        <a:spcAft>
          <a:spcPts val="0"/>
        </a:spcAft>
        <a:buFont typeface="Arial" panose="020B0604020202020204" pitchFamily="34" charset="0"/>
        <a:buNone/>
        <a:defRPr sz="1526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844041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526" kern="1200">
          <a:solidFill>
            <a:schemeClr val="tx1"/>
          </a:solidFill>
          <a:latin typeface="+mn-lt"/>
          <a:ea typeface="+mn-ea"/>
          <a:cs typeface="+mn-cs"/>
        </a:defRPr>
      </a:lvl5pPr>
      <a:lvl6pPr marL="232111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316515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58717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844041" rtl="0" eaLnBrk="1" latinLnBrk="0" hangingPunct="1">
        <a:defRPr sz="1526" kern="1200">
          <a:solidFill>
            <a:schemeClr val="tx1"/>
          </a:solidFill>
          <a:latin typeface="+mn-lt"/>
          <a:ea typeface="+mn-ea"/>
          <a:cs typeface="+mn-cs"/>
        </a:defRPr>
      </a:lvl1pPr>
      <a:lvl2pPr marL="422020" algn="l" defTabSz="844041" rtl="0" eaLnBrk="1" latinLnBrk="0" hangingPunct="1">
        <a:defRPr sz="1526" kern="1200">
          <a:solidFill>
            <a:schemeClr val="tx1"/>
          </a:solidFill>
          <a:latin typeface="+mn-lt"/>
          <a:ea typeface="+mn-ea"/>
          <a:cs typeface="+mn-cs"/>
        </a:defRPr>
      </a:lvl2pPr>
      <a:lvl3pPr marL="844041" algn="l" defTabSz="844041" rtl="0" eaLnBrk="1" latinLnBrk="0" hangingPunct="1">
        <a:defRPr sz="1526" kern="1200">
          <a:solidFill>
            <a:schemeClr val="tx1"/>
          </a:solidFill>
          <a:latin typeface="+mn-lt"/>
          <a:ea typeface="+mn-ea"/>
          <a:cs typeface="+mn-cs"/>
        </a:defRPr>
      </a:lvl3pPr>
      <a:lvl4pPr marL="1266061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8082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10101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2121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4142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6162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5" y="274648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8" y="6356360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1"/>
            <a:ext cx="133225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2"/>
            <a:ext cx="2325609" cy="6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3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846" r:id="rId13"/>
  </p:sldLayoutIdLst>
  <p:hf sldNum="0" hdr="0" ftr="0" dt="0"/>
  <p:txStyles>
    <p:titleStyle>
      <a:lvl1pPr algn="l" defTabSz="422030" rtl="0" eaLnBrk="1" latinLnBrk="0" hangingPunct="1">
        <a:spcBef>
          <a:spcPct val="0"/>
        </a:spcBef>
        <a:buNone/>
        <a:defRPr sz="277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16522" indent="-316522" algn="l" defTabSz="42203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63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1" indent="-263770" algn="l" defTabSz="422030" rtl="0" eaLnBrk="1" latinLnBrk="0" hangingPunct="1">
        <a:spcBef>
          <a:spcPct val="20000"/>
        </a:spcBef>
        <a:buFont typeface="Arial"/>
        <a:buChar char="–"/>
        <a:defRPr sz="1569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055077" indent="-211016" algn="l" defTabSz="422030" rtl="0" eaLnBrk="1" latinLnBrk="0" hangingPunct="1">
        <a:spcBef>
          <a:spcPct val="20000"/>
        </a:spcBef>
        <a:buFont typeface="Arial"/>
        <a:buChar char="•"/>
        <a:defRPr sz="1477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477109" indent="-211016" algn="l" defTabSz="422030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899139" indent="-211016" algn="l" defTabSz="422030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321171" indent="-211016" algn="l" defTabSz="422030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indent="-211016" algn="l" defTabSz="422030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231" indent="-211016" algn="l" defTabSz="422030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263" indent="-211016" algn="l" defTabSz="422030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1pPr>
      <a:lvl2pPr marL="422030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844062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3pPr>
      <a:lvl4pPr marL="1266092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8123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2185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6246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24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586809"/>
            <a:ext cx="11153778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5" y="1955586"/>
            <a:ext cx="11153778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1" y="6403485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7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1" y="6403485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7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8" y="6403485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7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2"/>
            <a:ext cx="2325609" cy="6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</p:sldLayoutIdLst>
  <p:hf sldNum="0" hdr="0" ftr="0" dt="0"/>
  <p:txStyles>
    <p:titleStyle>
      <a:lvl1pPr algn="l" defTabSz="844041" rtl="0" eaLnBrk="1" latinLnBrk="0" hangingPunct="1">
        <a:lnSpc>
          <a:spcPct val="103000"/>
        </a:lnSpc>
        <a:spcBef>
          <a:spcPct val="0"/>
        </a:spcBef>
        <a:buNone/>
        <a:defRPr sz="3002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3307" indent="-103307" algn="l" defTabSz="844041" rtl="0" eaLnBrk="1" latinLnBrk="0" hangingPunct="1">
        <a:lnSpc>
          <a:spcPct val="117000"/>
        </a:lnSpc>
        <a:spcBef>
          <a:spcPts val="1939"/>
        </a:spcBef>
        <a:buFont typeface="Arial" panose="020B0604020202020204" pitchFamily="34" charset="0"/>
        <a:buChar char="•"/>
        <a:defRPr sz="1526" kern="1200">
          <a:solidFill>
            <a:schemeClr val="tx1"/>
          </a:solidFill>
          <a:latin typeface="+mn-lt"/>
          <a:ea typeface="+mn-ea"/>
          <a:cs typeface="+mn-cs"/>
        </a:defRPr>
      </a:lvl1pPr>
      <a:lvl2pPr marL="331169" indent="-102576" algn="l" defTabSz="844041" rtl="0" eaLnBrk="1" latinLnBrk="0" hangingPunct="1">
        <a:lnSpc>
          <a:spcPct val="117000"/>
        </a:lnSpc>
        <a:spcBef>
          <a:spcPts val="462"/>
        </a:spcBef>
        <a:buFont typeface="Arial" panose="020B0604020202020204" pitchFamily="34" charset="0"/>
        <a:buChar char="•"/>
        <a:defRPr sz="1526" kern="1200">
          <a:solidFill>
            <a:schemeClr val="tx1"/>
          </a:solidFill>
          <a:latin typeface="+mn-lt"/>
          <a:ea typeface="+mn-ea"/>
          <a:cs typeface="+mn-cs"/>
        </a:defRPr>
      </a:lvl2pPr>
      <a:lvl3pPr marL="539248" indent="-102576" algn="l" defTabSz="844041" rtl="0" eaLnBrk="1" latinLnBrk="0" hangingPunct="1">
        <a:lnSpc>
          <a:spcPct val="117000"/>
        </a:lnSpc>
        <a:spcBef>
          <a:spcPts val="462"/>
        </a:spcBef>
        <a:buFont typeface="Arial" panose="020B0604020202020204" pitchFamily="34" charset="0"/>
        <a:buChar char="•"/>
        <a:defRPr sz="152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44041" rtl="0" eaLnBrk="1" latinLnBrk="0" hangingPunct="1">
        <a:lnSpc>
          <a:spcPct val="117000"/>
        </a:lnSpc>
        <a:spcBef>
          <a:spcPts val="1939"/>
        </a:spcBef>
        <a:spcAft>
          <a:spcPts val="0"/>
        </a:spcAft>
        <a:buFont typeface="Arial" panose="020B0604020202020204" pitchFamily="34" charset="0"/>
        <a:buNone/>
        <a:defRPr sz="1526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844041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526" kern="1200">
          <a:solidFill>
            <a:schemeClr val="tx1"/>
          </a:solidFill>
          <a:latin typeface="+mn-lt"/>
          <a:ea typeface="+mn-ea"/>
          <a:cs typeface="+mn-cs"/>
        </a:defRPr>
      </a:lvl5pPr>
      <a:lvl6pPr marL="232111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316515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58717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844041" rtl="0" eaLnBrk="1" latinLnBrk="0" hangingPunct="1">
        <a:defRPr sz="1526" kern="1200">
          <a:solidFill>
            <a:schemeClr val="tx1"/>
          </a:solidFill>
          <a:latin typeface="+mn-lt"/>
          <a:ea typeface="+mn-ea"/>
          <a:cs typeface="+mn-cs"/>
        </a:defRPr>
      </a:lvl1pPr>
      <a:lvl2pPr marL="422020" algn="l" defTabSz="844041" rtl="0" eaLnBrk="1" latinLnBrk="0" hangingPunct="1">
        <a:defRPr sz="1526" kern="1200">
          <a:solidFill>
            <a:schemeClr val="tx1"/>
          </a:solidFill>
          <a:latin typeface="+mn-lt"/>
          <a:ea typeface="+mn-ea"/>
          <a:cs typeface="+mn-cs"/>
        </a:defRPr>
      </a:lvl2pPr>
      <a:lvl3pPr marL="844041" algn="l" defTabSz="844041" rtl="0" eaLnBrk="1" latinLnBrk="0" hangingPunct="1">
        <a:defRPr sz="1526" kern="1200">
          <a:solidFill>
            <a:schemeClr val="tx1"/>
          </a:solidFill>
          <a:latin typeface="+mn-lt"/>
          <a:ea typeface="+mn-ea"/>
          <a:cs typeface="+mn-cs"/>
        </a:defRPr>
      </a:lvl3pPr>
      <a:lvl4pPr marL="1266061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8082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10101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2121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4142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6162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24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586809"/>
            <a:ext cx="11153778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5" y="1955586"/>
            <a:ext cx="11153778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1" y="6403485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7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1" y="6403485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7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8" y="6403485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7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2"/>
            <a:ext cx="2325609" cy="66949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2"/>
            <a:ext cx="2325609" cy="6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</p:sldLayoutIdLst>
  <p:hf sldNum="0" hdr="0" ftr="0" dt="0"/>
  <p:txStyles>
    <p:titleStyle>
      <a:lvl1pPr algn="l" defTabSz="844041" rtl="0" eaLnBrk="1" latinLnBrk="0" hangingPunct="1">
        <a:lnSpc>
          <a:spcPct val="103000"/>
        </a:lnSpc>
        <a:spcBef>
          <a:spcPct val="0"/>
        </a:spcBef>
        <a:buNone/>
        <a:defRPr sz="3002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3307" indent="-103307" algn="l" defTabSz="844041" rtl="0" eaLnBrk="1" latinLnBrk="0" hangingPunct="1">
        <a:lnSpc>
          <a:spcPct val="117000"/>
        </a:lnSpc>
        <a:spcBef>
          <a:spcPts val="1939"/>
        </a:spcBef>
        <a:buFont typeface="Arial" panose="020B0604020202020204" pitchFamily="34" charset="0"/>
        <a:buChar char="•"/>
        <a:defRPr sz="1526" kern="1200">
          <a:solidFill>
            <a:schemeClr val="tx1"/>
          </a:solidFill>
          <a:latin typeface="+mn-lt"/>
          <a:ea typeface="+mn-ea"/>
          <a:cs typeface="+mn-cs"/>
        </a:defRPr>
      </a:lvl1pPr>
      <a:lvl2pPr marL="331169" indent="-102576" algn="l" defTabSz="844041" rtl="0" eaLnBrk="1" latinLnBrk="0" hangingPunct="1">
        <a:lnSpc>
          <a:spcPct val="117000"/>
        </a:lnSpc>
        <a:spcBef>
          <a:spcPts val="462"/>
        </a:spcBef>
        <a:buFont typeface="Arial" panose="020B0604020202020204" pitchFamily="34" charset="0"/>
        <a:buChar char="•"/>
        <a:defRPr sz="1526" kern="1200">
          <a:solidFill>
            <a:schemeClr val="tx1"/>
          </a:solidFill>
          <a:latin typeface="+mn-lt"/>
          <a:ea typeface="+mn-ea"/>
          <a:cs typeface="+mn-cs"/>
        </a:defRPr>
      </a:lvl2pPr>
      <a:lvl3pPr marL="539248" indent="-102576" algn="l" defTabSz="844041" rtl="0" eaLnBrk="1" latinLnBrk="0" hangingPunct="1">
        <a:lnSpc>
          <a:spcPct val="117000"/>
        </a:lnSpc>
        <a:spcBef>
          <a:spcPts val="462"/>
        </a:spcBef>
        <a:buFont typeface="Arial" panose="020B0604020202020204" pitchFamily="34" charset="0"/>
        <a:buChar char="•"/>
        <a:defRPr sz="152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44041" rtl="0" eaLnBrk="1" latinLnBrk="0" hangingPunct="1">
        <a:lnSpc>
          <a:spcPct val="117000"/>
        </a:lnSpc>
        <a:spcBef>
          <a:spcPts val="1939"/>
        </a:spcBef>
        <a:spcAft>
          <a:spcPts val="0"/>
        </a:spcAft>
        <a:buFont typeface="Arial" panose="020B0604020202020204" pitchFamily="34" charset="0"/>
        <a:buNone/>
        <a:defRPr sz="1526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844041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526" kern="1200">
          <a:solidFill>
            <a:schemeClr val="tx1"/>
          </a:solidFill>
          <a:latin typeface="+mn-lt"/>
          <a:ea typeface="+mn-ea"/>
          <a:cs typeface="+mn-cs"/>
        </a:defRPr>
      </a:lvl5pPr>
      <a:lvl6pPr marL="232111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316515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58717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844041" rtl="0" eaLnBrk="1" latinLnBrk="0" hangingPunct="1">
        <a:defRPr sz="1526" kern="1200">
          <a:solidFill>
            <a:schemeClr val="tx1"/>
          </a:solidFill>
          <a:latin typeface="+mn-lt"/>
          <a:ea typeface="+mn-ea"/>
          <a:cs typeface="+mn-cs"/>
        </a:defRPr>
      </a:lvl1pPr>
      <a:lvl2pPr marL="422020" algn="l" defTabSz="844041" rtl="0" eaLnBrk="1" latinLnBrk="0" hangingPunct="1">
        <a:defRPr sz="1526" kern="1200">
          <a:solidFill>
            <a:schemeClr val="tx1"/>
          </a:solidFill>
          <a:latin typeface="+mn-lt"/>
          <a:ea typeface="+mn-ea"/>
          <a:cs typeface="+mn-cs"/>
        </a:defRPr>
      </a:lvl2pPr>
      <a:lvl3pPr marL="844041" algn="l" defTabSz="844041" rtl="0" eaLnBrk="1" latinLnBrk="0" hangingPunct="1">
        <a:defRPr sz="1526" kern="1200">
          <a:solidFill>
            <a:schemeClr val="tx1"/>
          </a:solidFill>
          <a:latin typeface="+mn-lt"/>
          <a:ea typeface="+mn-ea"/>
          <a:cs typeface="+mn-cs"/>
        </a:defRPr>
      </a:lvl3pPr>
      <a:lvl4pPr marL="1266061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8082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10101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2121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4142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6162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7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8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9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10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11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2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hart" Target="../charts/chart13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hart" Target="../charts/chart14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2.xml"/><Relationship Id="rId5" Type="http://schemas.openxmlformats.org/officeDocument/2006/relationships/chart" Target="../charts/chart1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17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18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31.emf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9.xml"/><Relationship Id="rId5" Type="http://schemas.openxmlformats.org/officeDocument/2006/relationships/chart" Target="../charts/chart19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20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5.xml"/><Relationship Id="rId5" Type="http://schemas.openxmlformats.org/officeDocument/2006/relationships/chart" Target="../charts/chart21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6" Type="http://schemas.openxmlformats.org/officeDocument/2006/relationships/chart" Target="../charts/chart22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25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2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31.xml"/><Relationship Id="rId5" Type="http://schemas.openxmlformats.org/officeDocument/2006/relationships/image" Target="../media/image22.emf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32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3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4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1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37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chart" Target="../charts/chart3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3.xml"/><Relationship Id="rId5" Type="http://schemas.openxmlformats.org/officeDocument/2006/relationships/chart" Target="../charts/chart39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5.png"/><Relationship Id="rId7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emf"/><Relationship Id="rId5" Type="http://schemas.openxmlformats.org/officeDocument/2006/relationships/image" Target="../media/image22.em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1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2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6">
            <a:extLst>
              <a:ext uri="{FF2B5EF4-FFF2-40B4-BE49-F238E27FC236}">
                <a16:creationId xmlns:a16="http://schemas.microsoft.com/office/drawing/2014/main" id="{586FF30B-8A21-7215-8D6D-5532C83A8C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Ålesund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47D3983-A43B-0090-A599-9F23A6359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6851" y="6279175"/>
            <a:ext cx="6484538" cy="668961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57233" y="6299690"/>
            <a:ext cx="2012891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40847" y="6299689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23508" y="6355881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223323-2F6A-89B2-1F84-791E042CF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817846"/>
              </p:ext>
            </p:extLst>
          </p:nvPr>
        </p:nvGraphicFramePr>
        <p:xfrm>
          <a:off x="501115" y="903890"/>
          <a:ext cx="11125490" cy="512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2726768-AAB2-3263-1B3E-0A23EA7C2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9690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2E5EB27-C043-0CF0-1740-D23FB25B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8525" y="5212026"/>
            <a:ext cx="5007221" cy="373424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6681" y="5210607"/>
            <a:ext cx="5007221" cy="373424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847286" y="6411757"/>
            <a:ext cx="5547809" cy="257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62">
              <a:defRPr/>
            </a:pPr>
            <a:endParaRPr lang="nn-NO" sz="1663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6989875" y="6090138"/>
            <a:ext cx="338155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22030">
              <a:defRPr/>
            </a:pPr>
            <a:r>
              <a:rPr lang="nn-NO" sz="1108" dirty="0">
                <a:solidFill>
                  <a:srgbClr val="FFFFFF">
                    <a:lumMod val="50000"/>
                  </a:srgbClr>
                </a:solidFill>
                <a:latin typeface="Poppins SemiBold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30">
              <a:defRPr/>
            </a:pPr>
            <a:endParaRPr lang="nn-NO" sz="1108" dirty="0">
              <a:solidFill>
                <a:srgbClr val="FFFFFF">
                  <a:lumMod val="50000"/>
                </a:srgbClr>
              </a:solidFill>
              <a:latin typeface="Poppins SemiBold"/>
            </a:endParaRPr>
          </a:p>
        </p:txBody>
      </p:sp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847285" y="6282308"/>
            <a:ext cx="2849505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30">
              <a:defRPr/>
            </a:pPr>
            <a:r>
              <a:rPr lang="nn-NO" sz="1477" b="1" dirty="0">
                <a:solidFill>
                  <a:srgbClr val="005686"/>
                </a:solidFill>
                <a:latin typeface="Poppins SemiBold"/>
              </a:rPr>
              <a:t>Ålesund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974812" y="5718926"/>
            <a:ext cx="215109" cy="204524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62">
              <a:defRPr/>
            </a:pPr>
            <a:endParaRPr lang="nn-NO" sz="1663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189921" y="5703340"/>
            <a:ext cx="1564746" cy="27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62">
              <a:defRPr/>
            </a:pPr>
            <a:r>
              <a:rPr lang="nn-NO" sz="1156" dirty="0">
                <a:solidFill>
                  <a:srgbClr val="000000"/>
                </a:solidFill>
                <a:latin typeface="Poppin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48352" y="5719688"/>
            <a:ext cx="215109" cy="204524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62">
              <a:defRPr/>
            </a:pPr>
            <a:endParaRPr lang="nn-NO" sz="1663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70106" y="5700370"/>
            <a:ext cx="1450404" cy="27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62">
              <a:defRPr/>
            </a:pPr>
            <a:r>
              <a:rPr lang="nn-NO" sz="1156" dirty="0">
                <a:solidFill>
                  <a:srgbClr val="000000"/>
                </a:solidFill>
                <a:latin typeface="Poppin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069414" y="5722732"/>
            <a:ext cx="215109" cy="204524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62">
              <a:defRPr/>
            </a:pPr>
            <a:endParaRPr lang="nn-NO" sz="1663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287263" y="5700377"/>
            <a:ext cx="1450404" cy="27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62">
              <a:defRPr/>
            </a:pPr>
            <a:r>
              <a:rPr lang="nn-NO" sz="1156" dirty="0">
                <a:solidFill>
                  <a:srgbClr val="000000"/>
                </a:solidFill>
                <a:latin typeface="Poppins"/>
              </a:rPr>
              <a:t>Utlandet</a:t>
            </a:r>
          </a:p>
        </p:txBody>
      </p:sp>
      <p:pic>
        <p:nvPicPr>
          <p:cNvPr id="17" name="Plassholder for innhold 16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D44D859C-F7B7-A12E-7350-2FCD282A5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986" y="1084385"/>
            <a:ext cx="3955477" cy="4110405"/>
          </a:xfrm>
        </p:spPr>
      </p:pic>
      <p:pic>
        <p:nvPicPr>
          <p:cNvPr id="25" name="Plassholder for innhold 24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DD22486C-8072-7738-0FFB-01C0C8825D6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6886" y="1150180"/>
            <a:ext cx="3906822" cy="4044608"/>
          </a:xfrm>
        </p:spPr>
      </p:pic>
      <p:sp>
        <p:nvSpPr>
          <p:cNvPr id="3" name="Tema">
            <a:extLst>
              <a:ext uri="{FF2B5EF4-FFF2-40B4-BE49-F238E27FC236}">
                <a16:creationId xmlns:a16="http://schemas.microsoft.com/office/drawing/2014/main" id="{0832EBC6-E1D0-F380-B957-FD90995C0505}"/>
              </a:ext>
            </a:extLst>
          </p:cNvPr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30">
              <a:defRPr/>
            </a:pPr>
            <a:r>
              <a:rPr lang="nn-NO" sz="1108">
                <a:solidFill>
                  <a:srgbClr val="FFFFFF">
                    <a:lumMod val="50000"/>
                  </a:srgbClr>
                </a:solidFill>
                <a:latin typeface="Poppins SemiBold"/>
              </a:rPr>
              <a:t>Demografi</a:t>
            </a:r>
          </a:p>
        </p:txBody>
      </p:sp>
      <p:pic>
        <p:nvPicPr>
          <p:cNvPr id="9" name="Bilde 8" descr="Bærekraftige byer og lokalsamfunn">
            <a:extLst>
              <a:ext uri="{FF2B5EF4-FFF2-40B4-BE49-F238E27FC236}">
                <a16:creationId xmlns:a16="http://schemas.microsoft.com/office/drawing/2014/main" id="{B3BE3BD8-643F-9AB2-D0A6-5BAB94AC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3326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FA87DF5B-8D04-11BE-BBAE-A926E7D7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4885" y="6333269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609434" y="910931"/>
            <a:ext cx="993895" cy="239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62">
              <a:defRPr/>
            </a:pPr>
            <a:endParaRPr lang="nb-NO" sz="1663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9943190" y="937982"/>
            <a:ext cx="993895" cy="239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62">
              <a:defRPr/>
            </a:pPr>
            <a:endParaRPr lang="nb-NO" sz="1663">
              <a:solidFill>
                <a:srgbClr val="FFFFFF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21355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723996" y="6059835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1031640" y="6131170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657674"/>
              </p:ext>
            </p:extLst>
          </p:nvPr>
        </p:nvGraphicFramePr>
        <p:xfrm>
          <a:off x="879944" y="902320"/>
          <a:ext cx="10363609" cy="50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723996" y="6059835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1031640" y="6131170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FCF52E1-BD17-795F-D124-5360EDFCE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3768" y="6335752"/>
            <a:ext cx="529118" cy="5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C97DA69E-785B-3F6F-F117-31448692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2886" y="6335752"/>
            <a:ext cx="529114" cy="5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133984"/>
              </p:ext>
            </p:extLst>
          </p:nvPr>
        </p:nvGraphicFramePr>
        <p:xfrm>
          <a:off x="659756" y="858287"/>
          <a:ext cx="10781970" cy="508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992982" y="6109751"/>
            <a:ext cx="1116560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723996" y="6059835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1031640" y="6131170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57460" y="6306871"/>
            <a:ext cx="5769205" cy="2798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924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4" name="Bilde 13" descr="Anstendig arbeid og økonomisk vekst">
            <a:extLst>
              <a:ext uri="{FF2B5EF4-FFF2-40B4-BE49-F238E27FC236}">
                <a16:creationId xmlns:a16="http://schemas.microsoft.com/office/drawing/2014/main" id="{AFB6A4EB-DD33-A0F2-9DB7-F87F3470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2638" y="6341476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God helse og livskvalitet - FNs bærekraftsmål">
            <a:extLst>
              <a:ext uri="{FF2B5EF4-FFF2-40B4-BE49-F238E27FC236}">
                <a16:creationId xmlns:a16="http://schemas.microsoft.com/office/drawing/2014/main" id="{3DEBCD52-1394-2278-0DA4-85502869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1991" y="634147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e 15" descr="Bærekraftige byer og lokalsamfunn">
            <a:extLst>
              <a:ext uri="{FF2B5EF4-FFF2-40B4-BE49-F238E27FC236}">
                <a16:creationId xmlns:a16="http://schemas.microsoft.com/office/drawing/2014/main" id="{682CA5C3-AEF7-C0CC-C6F7-61B57562E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0648" y="634147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631863"/>
              </p:ext>
            </p:extLst>
          </p:nvPr>
        </p:nvGraphicFramePr>
        <p:xfrm>
          <a:off x="1518497" y="647540"/>
          <a:ext cx="9005770" cy="527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833586" y="5771935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95077" y="6330046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10948" y="6391289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249249" y="6175564"/>
            <a:ext cx="5769205" cy="4083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28FFAC37-C170-D86A-351E-110BA07E5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8158" y="6347783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God helse og livskvalitet - FNs bærekraftsmål">
            <a:extLst>
              <a:ext uri="{FF2B5EF4-FFF2-40B4-BE49-F238E27FC236}">
                <a16:creationId xmlns:a16="http://schemas.microsoft.com/office/drawing/2014/main" id="{25014BA1-BD7C-19DA-6B64-65976DC7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9610" y="6341475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C2AFD058-BED9-35E5-6484-47DDD98C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6168" y="634147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307350"/>
              </p:ext>
            </p:extLst>
          </p:nvPr>
        </p:nvGraphicFramePr>
        <p:xfrm>
          <a:off x="784539" y="1129859"/>
          <a:ext cx="10561778" cy="471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777207" y="6131167"/>
            <a:ext cx="1002427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89701" y="6299686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460701" y="6362366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249249" y="6175564"/>
            <a:ext cx="5769205" cy="4083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28FFAC37-C170-D86A-351E-110BA07E5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296" y="6362365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God helse og livskvalitet - FNs bærekraftsmål">
            <a:extLst>
              <a:ext uri="{FF2B5EF4-FFF2-40B4-BE49-F238E27FC236}">
                <a16:creationId xmlns:a16="http://schemas.microsoft.com/office/drawing/2014/main" id="{25014BA1-BD7C-19DA-6B64-65976DC7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02" y="635464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C2AFD058-BED9-35E5-6484-47DDD98C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6236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879570"/>
              </p:ext>
            </p:extLst>
          </p:nvPr>
        </p:nvGraphicFramePr>
        <p:xfrm>
          <a:off x="723997" y="988390"/>
          <a:ext cx="10622177" cy="4833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93782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25393" y="6292563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28694" y="6388559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51B35CEF-6D37-AA32-788D-6BDA1C8D8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296" y="6341476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D925AF7A-025D-3391-38FA-11245458D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1991" y="634147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C572D545-E4CD-5C52-2195-D81CEEBBC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4147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600066"/>
              </p:ext>
            </p:extLst>
          </p:nvPr>
        </p:nvGraphicFramePr>
        <p:xfrm>
          <a:off x="723995" y="872962"/>
          <a:ext cx="10534238" cy="5060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92969" y="6161527"/>
            <a:ext cx="860731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924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36" y="6131179"/>
            <a:ext cx="5769205" cy="3160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924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2" y="263770"/>
            <a:ext cx="1869642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98106" y="6243067"/>
            <a:ext cx="260267" cy="408374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540410" y="6332511"/>
            <a:ext cx="2549468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581101" y="6220811"/>
            <a:ext cx="5769205" cy="4083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924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B43A43BC-4F31-3F3F-0476-90AEDA30E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3580" y="6332449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B0DD80E2-5F5D-2A0B-2FEF-C7B73F703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7087" y="632193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B4355EA2-29CA-30A8-FA49-B7C61DD16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3004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010410"/>
              </p:ext>
            </p:extLst>
          </p:nvPr>
        </p:nvGraphicFramePr>
        <p:xfrm>
          <a:off x="724003" y="961040"/>
          <a:ext cx="10666352" cy="4988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723996" y="6059835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1031640" y="6131170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2" name="Bilde 1" descr="Mindre ulikhet - FNs bærekraftsmål">
            <a:extLst>
              <a:ext uri="{FF2B5EF4-FFF2-40B4-BE49-F238E27FC236}">
                <a16:creationId xmlns:a16="http://schemas.microsoft.com/office/drawing/2014/main" id="{5F7CFD78-15E2-DFCF-EC39-2FA0A5582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622" y="6334738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DD724E8D-A640-18BA-94A7-F7A43D92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612" y="6334738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1A89A692-D70F-70BE-20D9-E141567B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423" y="632963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5C4B1FB-B5A9-0793-AF60-E1AC6BCA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3473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022033"/>
              </p:ext>
            </p:extLst>
          </p:nvPr>
        </p:nvGraphicFramePr>
        <p:xfrm>
          <a:off x="723994" y="1036176"/>
          <a:ext cx="10476233" cy="4801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215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663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215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663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215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663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15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663" dirty="0"/>
              <a:t>Bruttoinntekt, utdanningsnivå, </a:t>
            </a:r>
            <a:r>
              <a:rPr lang="nn-NO" sz="1663" dirty="0" err="1"/>
              <a:t>andel</a:t>
            </a:r>
            <a:r>
              <a:rPr lang="nn-NO" sz="1663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215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663" dirty="0"/>
              <a:t>Bustadbygging, </a:t>
            </a:r>
            <a:r>
              <a:rPr lang="nn-NO" sz="1663" dirty="0" err="1"/>
              <a:t>hushaldningar</a:t>
            </a:r>
            <a:r>
              <a:rPr lang="nn-NO" sz="1663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875" y="6338093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2917" y="632963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319" y="6338093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7060" y="6338093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5646" y="6328579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4810" y="6338093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4662" y="6329631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4218" y="6328580"/>
            <a:ext cx="527782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4366" y="632963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4514" y="632963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4551438" y="6358987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275006" y="150084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5006" y="6299542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63275" y="6395534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FE78AE47-67B2-DD4A-5018-F5096E2F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7311" y="6335049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1DB6019-D62E-3D6A-7907-FE6BCE6F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2586" y="6335048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9A154718-7646-04C3-2B03-0EE2C55FC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4217" y="6335047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4730F6B-6AD1-A6CE-534B-74506FA94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320" y="6335047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067544"/>
              </p:ext>
            </p:extLst>
          </p:nvPr>
        </p:nvGraphicFramePr>
        <p:xfrm>
          <a:off x="367553" y="751485"/>
          <a:ext cx="11421035" cy="541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4490587" y="5968463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924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2" y="263770"/>
            <a:ext cx="1869642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723996" y="6059835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1031640" y="6131170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D161EFE5-4940-16F9-8B7B-3C99C6EE6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622" y="6334739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64C398EC-B5F5-E63F-9084-19C303A1F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2350" y="6334739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8E83E8ED-4049-EBE8-3262-1DFEA749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079" y="633473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EC1ACC6-6575-225C-7FC7-3337D7B7D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3473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508933"/>
              </p:ext>
            </p:extLst>
          </p:nvPr>
        </p:nvGraphicFramePr>
        <p:xfrm>
          <a:off x="723995" y="1034443"/>
          <a:ext cx="10629655" cy="4934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28852" y="6389628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28369" y="6460963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2" name="Bilde 1" descr="Likestilling mellom kjønnene - FNs bærekraftsmål">
            <a:extLst>
              <a:ext uri="{FF2B5EF4-FFF2-40B4-BE49-F238E27FC236}">
                <a16:creationId xmlns:a16="http://schemas.microsoft.com/office/drawing/2014/main" id="{607E07FF-A080-E1BA-90B3-7F9C79836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622" y="6329631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474597A-503D-BF63-C049-9F77BC08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9139" y="632963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35F399A8-C0B8-9061-F0E6-BE8BF2DDB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2963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625323"/>
              </p:ext>
            </p:extLst>
          </p:nvPr>
        </p:nvGraphicFramePr>
        <p:xfrm>
          <a:off x="593708" y="939029"/>
          <a:ext cx="10884725" cy="499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A0BD021D-6541-D34D-F222-AD5F31F978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740" y="1113459"/>
            <a:ext cx="7752654" cy="5480782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03822" y="6333125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28369" y="6401394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6" name="Tittel 17">
            <a:extLst>
              <a:ext uri="{FF2B5EF4-FFF2-40B4-BE49-F238E27FC236}">
                <a16:creationId xmlns:a16="http://schemas.microsoft.com/office/drawing/2014/main" id="{C5C2072A-AFBD-2F96-D69F-7E562A11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215" dirty="0">
                <a:solidFill>
                  <a:schemeClr val="tx2"/>
                </a:solidFill>
              </a:rPr>
              <a:t>Endring i </a:t>
            </a:r>
            <a:r>
              <a:rPr lang="nb-NO" sz="2215" b="1" dirty="0">
                <a:solidFill>
                  <a:schemeClr val="tx2"/>
                </a:solidFill>
              </a:rPr>
              <a:t>sysselsettinga</a:t>
            </a:r>
            <a:r>
              <a:rPr lang="nb-NO" sz="2215" dirty="0">
                <a:solidFill>
                  <a:schemeClr val="tx2"/>
                </a:solidFill>
              </a:rPr>
              <a:t>, </a:t>
            </a:r>
            <a:r>
              <a:rPr lang="nb-NO" sz="2215" dirty="0" err="1">
                <a:solidFill>
                  <a:schemeClr val="tx2"/>
                </a:solidFill>
              </a:rPr>
              <a:t>frå</a:t>
            </a:r>
            <a:r>
              <a:rPr lang="nb-NO" sz="2215" dirty="0">
                <a:solidFill>
                  <a:schemeClr val="tx2"/>
                </a:solidFill>
              </a:rPr>
              <a:t> 4. kvartal 2023 til 4. kvartal 2024 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C07F8504-1E05-8979-1536-F90BE84E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3326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7B55AEDE-4560-1652-ECA0-F0B0C4A2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621" y="6305730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76000BCA-B47B-1BD6-AB9D-EFB10A9DCC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739" y="1102199"/>
            <a:ext cx="7768580" cy="5492041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4798866" y="6059834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99540" y="6333269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459807" y="6396873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42" y="792386"/>
            <a:ext cx="9706708" cy="337040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215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6D7F2840-520F-C913-02A8-451870AF5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4342" y="6335562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58190358-6069-2319-6B6A-102F751BF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6332" y="6333269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222368" y="5783660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43004" y="6349820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4072" y="6415418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236259" y="6246897"/>
            <a:ext cx="5818094" cy="4637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924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C4AFCCE-C691-47FF-5B37-63B5E7194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3326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95B460A-FAAC-7C78-583F-2A63EB485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621" y="6333268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711138"/>
              </p:ext>
            </p:extLst>
          </p:nvPr>
        </p:nvGraphicFramePr>
        <p:xfrm>
          <a:off x="503271" y="645202"/>
          <a:ext cx="11160360" cy="552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747380" y="6427177"/>
            <a:ext cx="4413200" cy="53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62">
              <a:defRPr/>
            </a:pPr>
            <a:endParaRPr lang="nn-NO" sz="1663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6989875" y="6090138"/>
            <a:ext cx="338155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22030">
              <a:defRPr/>
            </a:pPr>
            <a:r>
              <a:rPr lang="nn-NO" sz="1108" dirty="0">
                <a:solidFill>
                  <a:srgbClr val="FFFFFF">
                    <a:lumMod val="50000"/>
                  </a:srgbClr>
                </a:solidFill>
                <a:latin typeface="Poppins SemiBold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30">
              <a:defRPr/>
            </a:pPr>
            <a:endParaRPr lang="nn-NO" sz="1108" dirty="0">
              <a:solidFill>
                <a:srgbClr val="FFFFFF">
                  <a:lumMod val="50000"/>
                </a:srgbClr>
              </a:solidFill>
              <a:latin typeface="Poppins SemiBold"/>
            </a:endParaRPr>
          </a:p>
        </p:txBody>
      </p:sp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760288" y="6043391"/>
            <a:ext cx="3319835" cy="7785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30">
              <a:defRPr/>
            </a:pPr>
            <a:r>
              <a:rPr lang="nn-NO" sz="1477" b="1" dirty="0">
                <a:solidFill>
                  <a:srgbClr val="005686"/>
                </a:solidFill>
                <a:latin typeface="Poppins SemiBold"/>
              </a:rPr>
              <a:t>Ålesund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9943190" y="913396"/>
            <a:ext cx="993895" cy="239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62">
              <a:defRPr/>
            </a:pPr>
            <a:endParaRPr lang="nb-NO" sz="1663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30">
              <a:defRPr/>
            </a:pPr>
            <a:r>
              <a:rPr lang="nn-NO" sz="1108">
                <a:solidFill>
                  <a:srgbClr val="FFFFFF">
                    <a:lumMod val="50000"/>
                  </a:srgbClr>
                </a:solidFill>
                <a:latin typeface="Poppins SemiBold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3326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621" y="6337617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42F6DF92-07E4-F72D-A7CD-BDDA54414C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107182"/>
              </p:ext>
            </p:extLst>
          </p:nvPr>
        </p:nvGraphicFramePr>
        <p:xfrm>
          <a:off x="948115" y="1084393"/>
          <a:ext cx="10405542" cy="478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19313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822799" y="6322707"/>
            <a:ext cx="5514874" cy="337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62">
              <a:defRPr/>
            </a:pPr>
            <a:endParaRPr lang="nn-NO" sz="1663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6989875" y="6090138"/>
            <a:ext cx="338155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22030">
              <a:defRPr/>
            </a:pPr>
            <a:r>
              <a:rPr lang="nn-NO" sz="1108" dirty="0">
                <a:solidFill>
                  <a:srgbClr val="FFFFFF">
                    <a:lumMod val="50000"/>
                  </a:srgbClr>
                </a:solidFill>
                <a:latin typeface="Poppins SemiBold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30">
              <a:defRPr/>
            </a:pPr>
            <a:endParaRPr lang="nn-NO" sz="1108" dirty="0">
              <a:solidFill>
                <a:srgbClr val="FFFFFF">
                  <a:lumMod val="50000"/>
                </a:srgbClr>
              </a:solidFill>
              <a:latin typeface="Poppins SemiBold"/>
            </a:endParaRPr>
          </a:p>
        </p:txBody>
      </p:sp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851242" y="6333268"/>
            <a:ext cx="2923178" cy="1994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30">
              <a:defRPr/>
            </a:pPr>
            <a:r>
              <a:rPr lang="nn-NO" sz="1477" b="1" dirty="0">
                <a:solidFill>
                  <a:srgbClr val="005686"/>
                </a:solidFill>
                <a:latin typeface="Poppins SemiBold"/>
              </a:rPr>
              <a:t>Ålesund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9943190" y="913396"/>
            <a:ext cx="993895" cy="239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62">
              <a:defRPr/>
            </a:pPr>
            <a:endParaRPr lang="nb-NO" sz="1663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609434" y="910931"/>
            <a:ext cx="993895" cy="239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62">
              <a:defRPr/>
            </a:pPr>
            <a:endParaRPr lang="nb-NO" sz="1663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30">
              <a:defRPr/>
            </a:pPr>
            <a:r>
              <a:rPr lang="nn-NO" sz="1108">
                <a:solidFill>
                  <a:srgbClr val="FFFFFF">
                    <a:lumMod val="50000"/>
                  </a:srgbClr>
                </a:solidFill>
                <a:latin typeface="Poppins SemiBold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3326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" r="112"/>
          <a:stretch/>
        </p:blipFill>
        <p:spPr bwMode="auto">
          <a:xfrm>
            <a:off x="11135621" y="6333268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57482C03-4C8A-3ABA-3263-723CE985FB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396793"/>
              </p:ext>
            </p:extLst>
          </p:nvPr>
        </p:nvGraphicFramePr>
        <p:xfrm>
          <a:off x="948105" y="1084394"/>
          <a:ext cx="10567015" cy="486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40527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1D31E-4E58-7F4A-0C9B-1383CE202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632724E0-EC47-8124-9304-380D25044FFC}"/>
              </a:ext>
            </a:extLst>
          </p:cNvPr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30">
              <a:defRPr/>
            </a:pPr>
            <a:endParaRPr lang="nn-NO" sz="1108" dirty="0">
              <a:solidFill>
                <a:srgbClr val="FFFFFF">
                  <a:lumMod val="50000"/>
                </a:srgbClr>
              </a:solidFill>
              <a:latin typeface="Poppins SemiBold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27AD1623-5AA3-3ECD-F5ED-83584B88EE9E}"/>
              </a:ext>
            </a:extLst>
          </p:cNvPr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30">
              <a:defRPr/>
            </a:pPr>
            <a:r>
              <a:rPr lang="nn-NO" sz="1108" dirty="0">
                <a:solidFill>
                  <a:srgbClr val="FFFFFF">
                    <a:lumMod val="50000"/>
                  </a:srgbClr>
                </a:solidFill>
                <a:latin typeface="Poppins SemiBold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D9599CE6-311C-F2D9-8343-CF2480D358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22076" y="6332998"/>
            <a:ext cx="260267" cy="408374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AEEE5637-DC12-4393-529A-0751A9AA6318}"/>
              </a:ext>
            </a:extLst>
          </p:cNvPr>
          <p:cNvSpPr txBox="1">
            <a:spLocks/>
          </p:cNvSpPr>
          <p:nvPr/>
        </p:nvSpPr>
        <p:spPr>
          <a:xfrm>
            <a:off x="482343" y="6397463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30">
              <a:defRPr/>
            </a:pPr>
            <a:r>
              <a:rPr lang="nn-NO" sz="1477" b="1" dirty="0">
                <a:solidFill>
                  <a:srgbClr val="005686"/>
                </a:solidFill>
                <a:latin typeface="Poppins SemiBold"/>
              </a:rPr>
              <a:t>Ålesund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A3A2373F-A85E-E5E0-EEC3-9C8885DF5A72}"/>
              </a:ext>
            </a:extLst>
          </p:cNvPr>
          <p:cNvSpPr txBox="1">
            <a:spLocks/>
          </p:cNvSpPr>
          <p:nvPr/>
        </p:nvSpPr>
        <p:spPr>
          <a:xfrm>
            <a:off x="6989875" y="6090138"/>
            <a:ext cx="338155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22030">
              <a:defRPr/>
            </a:pPr>
            <a:r>
              <a:rPr lang="nn-NO" sz="1108" dirty="0">
                <a:solidFill>
                  <a:srgbClr val="FFFFFF">
                    <a:lumMod val="50000"/>
                  </a:srgbClr>
                </a:solidFill>
                <a:latin typeface="Poppins SemiBold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A16DEC80-D9A2-C3FA-7DB3-B23215B70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3326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04006EE4-4466-74B9-554A-811902B1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621" y="6329631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AF3609DC-3FFC-EE05-470C-18D887E5A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036" y="542687"/>
            <a:ext cx="8415856" cy="55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64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F4A1C-B547-2445-3BA8-D00815974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2B8DE9C0-BEDB-27DB-2942-0BDE0B993B56}"/>
              </a:ext>
            </a:extLst>
          </p:cNvPr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30">
              <a:defRPr/>
            </a:pPr>
            <a:endParaRPr lang="nn-NO" sz="1108" dirty="0">
              <a:solidFill>
                <a:srgbClr val="FFFFFF">
                  <a:lumMod val="50000"/>
                </a:srgbClr>
              </a:solidFill>
              <a:latin typeface="Poppins SemiBold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A24D9381-7009-F606-EF67-7C114568F65A}"/>
              </a:ext>
            </a:extLst>
          </p:cNvPr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30">
              <a:defRPr/>
            </a:pPr>
            <a:r>
              <a:rPr lang="nn-NO" sz="1108" dirty="0">
                <a:solidFill>
                  <a:srgbClr val="FFFFFF">
                    <a:lumMod val="50000"/>
                  </a:srgbClr>
                </a:solidFill>
                <a:latin typeface="Poppins SemiBold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3FB50EE4-4178-FEE0-F359-ED4305B278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723996" y="6059835"/>
            <a:ext cx="260267" cy="408374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11359BB7-A9D8-57F8-2579-5D16268C6514}"/>
              </a:ext>
            </a:extLst>
          </p:cNvPr>
          <p:cNvSpPr txBox="1">
            <a:spLocks/>
          </p:cNvSpPr>
          <p:nvPr/>
        </p:nvSpPr>
        <p:spPr>
          <a:xfrm>
            <a:off x="1031640" y="6131170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30">
              <a:defRPr/>
            </a:pPr>
            <a:r>
              <a:rPr lang="nn-NO" sz="1477" b="1" dirty="0">
                <a:solidFill>
                  <a:srgbClr val="005686"/>
                </a:solidFill>
                <a:latin typeface="Poppins SemiBold"/>
              </a:rPr>
              <a:t>Ålesund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66412C6D-DDDF-F32D-F4EA-8BAF6F8FC3B3}"/>
              </a:ext>
            </a:extLst>
          </p:cNvPr>
          <p:cNvSpPr txBox="1">
            <a:spLocks/>
          </p:cNvSpPr>
          <p:nvPr/>
        </p:nvSpPr>
        <p:spPr>
          <a:xfrm>
            <a:off x="6989875" y="6090138"/>
            <a:ext cx="338155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22030">
              <a:defRPr/>
            </a:pPr>
            <a:r>
              <a:rPr lang="nn-NO" sz="1108" dirty="0">
                <a:solidFill>
                  <a:srgbClr val="FFFFFF">
                    <a:lumMod val="50000"/>
                  </a:srgbClr>
                </a:solidFill>
                <a:latin typeface="Poppins SemiBold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34CD7B3D-E67C-446A-AD8E-9E539DE17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3824" y="6068814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C73DD316-79EC-411E-06B0-DE4D3ABCC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047" y="6069085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964562"/>
              </p:ext>
            </p:extLst>
          </p:nvPr>
        </p:nvGraphicFramePr>
        <p:xfrm>
          <a:off x="1241826" y="936692"/>
          <a:ext cx="9969231" cy="498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99681DF9-1DE1-B1A3-B534-0B6C88E9BA93}"/>
              </a:ext>
            </a:extLst>
          </p:cNvPr>
          <p:cNvSpPr txBox="1"/>
          <p:nvPr/>
        </p:nvSpPr>
        <p:spPr>
          <a:xfrm>
            <a:off x="-7280" y="810671"/>
            <a:ext cx="1983086" cy="113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62">
              <a:defRPr/>
            </a:pPr>
            <a:r>
              <a:rPr lang="nn-NO" sz="970" dirty="0">
                <a:solidFill>
                  <a:srgbClr val="551125">
                    <a:lumMod val="60000"/>
                    <a:lumOff val="40000"/>
                  </a:srgbClr>
                </a:solidFill>
                <a:latin typeface="Poppins"/>
              </a:rPr>
              <a:t>I perioden 2020-2023 var kommunane Haram og Ålesund samanslått. Figuren viser tal for åra 2020 og 2024 for å synleggjere nettodifferansen etter samanslåing og oppsplitting.</a:t>
            </a:r>
          </a:p>
        </p:txBody>
      </p:sp>
    </p:spTree>
    <p:extLst>
      <p:ext uri="{BB962C8B-B14F-4D97-AF65-F5344CB8AC3E}">
        <p14:creationId xmlns:p14="http://schemas.microsoft.com/office/powerpoint/2010/main" val="121516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0D0982EB-DE6B-CD3E-54FC-D4C1FC8E58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949" y="951392"/>
            <a:ext cx="8171223" cy="5777633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21835" y="6389256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433658" y="6468210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4D5A24C-C6C5-D272-B88E-3C36D844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3768" y="6317485"/>
            <a:ext cx="529118" cy="5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316DB5A-F645-B584-0705-DB080F20F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2886" y="6328886"/>
            <a:ext cx="529114" cy="5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92234" y="6415215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71222" y="6479678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C33A8FD4-EC26-A337-B113-924FACF87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3326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3DB8BC53-B491-C9EE-3F22-CAD4982D5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5122" y="6299689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616" y="519409"/>
            <a:ext cx="7937924" cy="56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25393" y="6390045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485660" y="6468210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688551" y="5937257"/>
            <a:ext cx="5898534" cy="656975"/>
          </a:xfrm>
          <a:prstGeom prst="rect">
            <a:avLst/>
          </a:prstGeom>
        </p:spPr>
        <p:txBody>
          <a:bodyPr vert="horz" lIns="84406" tIns="42204" rIns="84406" bIns="4220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831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831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83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831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831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83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831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831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831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DE01E55B-2532-40A2-B82F-45906E49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3326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D7CD03C6-01B1-ABB0-BC1D-7C4804540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360" y="6333269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258399"/>
              </p:ext>
            </p:extLst>
          </p:nvPr>
        </p:nvGraphicFramePr>
        <p:xfrm>
          <a:off x="723997" y="931689"/>
          <a:ext cx="10739750" cy="487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32395" y="6329631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413160" y="6404606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688551" y="5937257"/>
            <a:ext cx="5898534" cy="656975"/>
          </a:xfrm>
          <a:prstGeom prst="rect">
            <a:avLst/>
          </a:prstGeom>
        </p:spPr>
        <p:txBody>
          <a:bodyPr vert="horz" lIns="84406" tIns="42204" rIns="84406" bIns="4220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831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831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83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831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831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83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831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831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831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065D1F08-BF36-68B4-E711-1C4BF60F0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2963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833852CA-8385-5C1F-C179-E44ED40E8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5308" y="6335672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5E3BF9-5774-EB23-A574-674ECF9D5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968018"/>
              </p:ext>
            </p:extLst>
          </p:nvPr>
        </p:nvGraphicFramePr>
        <p:xfrm>
          <a:off x="723996" y="902330"/>
          <a:ext cx="10681033" cy="503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08100" y="6226361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68102" y="6324042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66000" y="6395377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57FE2A5A-71B6-9303-43FE-80EF2FEE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24042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155B6B58-E1A8-189E-8B98-0FA65C2A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621" y="6329631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839BBA1-7002-6FC2-62AC-C72DA20282BE}"/>
              </a:ext>
            </a:extLst>
          </p:cNvPr>
          <p:cNvSpPr txBox="1"/>
          <p:nvPr/>
        </p:nvSpPr>
        <p:spPr>
          <a:xfrm>
            <a:off x="724001" y="389804"/>
            <a:ext cx="2515184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15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033760"/>
              </p:ext>
            </p:extLst>
          </p:nvPr>
        </p:nvGraphicFramePr>
        <p:xfrm>
          <a:off x="2385656" y="668218"/>
          <a:ext cx="7420708" cy="5521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2558" y="6325912"/>
            <a:ext cx="5244122" cy="288857"/>
          </a:xfrm>
        </p:spPr>
        <p:txBody>
          <a:bodyPr/>
          <a:lstStyle/>
          <a:p>
            <a:pPr algn="l"/>
            <a:r>
              <a:rPr lang="nn-NO" sz="1477" b="1" dirty="0"/>
              <a:t>Ålesund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2678" y="635058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4885" y="6350585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664256" y="6128926"/>
            <a:ext cx="1312985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15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627645" y="379198"/>
            <a:ext cx="2157047" cy="51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924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924" dirty="0"/>
          </a:p>
          <a:p>
            <a:endParaRPr lang="nn-NO" sz="924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8113" y="1084393"/>
          <a:ext cx="5007218" cy="475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36680" y="1084393"/>
          <a:ext cx="5007221" cy="475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230810" y="6045457"/>
            <a:ext cx="2297241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738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37393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68102" y="6213976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28369" y="6307728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064087" y="6013476"/>
            <a:ext cx="5539154" cy="572439"/>
          </a:xfrm>
          <a:prstGeom prst="rect">
            <a:avLst/>
          </a:prstGeom>
        </p:spPr>
        <p:txBody>
          <a:bodyPr vert="horz" lIns="84406" tIns="42204" rIns="84406" bIns="4220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24" dirty="0">
                <a:solidFill>
                  <a:schemeClr val="bg1">
                    <a:lumMod val="50000"/>
                  </a:schemeClr>
                </a:solidFill>
              </a:rPr>
              <a:t>Elevar busett i kommunen med ungdomsrett, </a:t>
            </a:r>
            <a:r>
              <a:rPr lang="nn-NO" sz="831" dirty="0">
                <a:solidFill>
                  <a:schemeClr val="bg1">
                    <a:lumMod val="50000"/>
                  </a:schemeClr>
                </a:solidFill>
              </a:rPr>
              <a:t>per</a:t>
            </a:r>
            <a:r>
              <a:rPr lang="nn-NO" sz="924" dirty="0">
                <a:solidFill>
                  <a:schemeClr val="bg1">
                    <a:lumMod val="50000"/>
                  </a:schemeClr>
                </a:solidFill>
              </a:rPr>
              <a:t>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B1CC6086-7196-ED61-7A53-6E6AB87CD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21730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2041BB7-3D4E-68A1-3492-FC6206C1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621" y="6321729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253045"/>
              </p:ext>
            </p:extLst>
          </p:nvPr>
        </p:nvGraphicFramePr>
        <p:xfrm>
          <a:off x="268102" y="692127"/>
          <a:ext cx="11601169" cy="5262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1632" y="555136"/>
            <a:ext cx="8444047" cy="858283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1846" b="1" dirty="0">
                <a:solidFill>
                  <a:schemeClr val="tx2"/>
                </a:solidFill>
              </a:rPr>
              <a:t>Gjennomføring i vidaregåande etter heimkommune</a:t>
            </a:r>
            <a:r>
              <a:rPr lang="nn-NO" sz="1846" b="1">
                <a:solidFill>
                  <a:schemeClr val="tx2"/>
                </a:solidFill>
              </a:rPr>
              <a:t>, 2018-kullet</a:t>
            </a:r>
            <a:br>
              <a:rPr lang="nn-NO" sz="1846" b="1" dirty="0">
                <a:solidFill>
                  <a:schemeClr val="tx2"/>
                </a:solidFill>
              </a:rPr>
            </a:br>
            <a:endParaRPr lang="nn-NO" sz="1846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598170" y="6437418"/>
            <a:ext cx="1154145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924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924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2" y="186818"/>
            <a:ext cx="2008921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23667" y="6264023"/>
            <a:ext cx="260267" cy="408374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239560" y="984278"/>
            <a:ext cx="4652308" cy="17847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94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535645" y="6334143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dirty="0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584129" y="6230829"/>
            <a:ext cx="4933845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108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991657" y="1853514"/>
          <a:ext cx="4148594" cy="465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017" y="6327062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8754" y="632486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991" y="6324860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571271"/>
              </p:ext>
            </p:extLst>
          </p:nvPr>
        </p:nvGraphicFramePr>
        <p:xfrm>
          <a:off x="3482142" y="1314990"/>
          <a:ext cx="5569783" cy="5030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5880544-1BDA-E5EA-50FE-980856F79B68}"/>
              </a:ext>
            </a:extLst>
          </p:cNvPr>
          <p:cNvSpPr txBox="1"/>
          <p:nvPr/>
        </p:nvSpPr>
        <p:spPr>
          <a:xfrm>
            <a:off x="2662518" y="6301019"/>
            <a:ext cx="693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758245"/>
              </p:ext>
            </p:extLst>
          </p:nvPr>
        </p:nvGraphicFramePr>
        <p:xfrm>
          <a:off x="3205163" y="1227879"/>
          <a:ext cx="5686705" cy="510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142517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5888104-9778-2585-2325-34EDB3ED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735" y="194064"/>
            <a:ext cx="9133143" cy="509326"/>
          </a:xfrm>
        </p:spPr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 utdanning</a:t>
            </a:r>
            <a:br>
              <a:rPr lang="nb-NO" sz="2000" dirty="0"/>
            </a:br>
            <a:r>
              <a:rPr lang="nb-NO" sz="2000" dirty="0"/>
              <a:t> og </a:t>
            </a:r>
            <a:r>
              <a:rPr lang="nb-NO" sz="2000" dirty="0" err="1"/>
              <a:t>arbeidsmarknadstiltak</a:t>
            </a:r>
            <a:r>
              <a:rPr lang="nb-NO" sz="200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96131D3-830D-0D51-C4CE-84230C37B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355" y="6289484"/>
            <a:ext cx="5244122" cy="288857"/>
          </a:xfrm>
        </p:spPr>
        <p:txBody>
          <a:bodyPr/>
          <a:lstStyle/>
          <a:p>
            <a:r>
              <a:rPr lang="nb-NO" sz="1477" dirty="0"/>
              <a:t>Ålesund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1CEFF7DC-A773-EEBB-9527-C72F1E3F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981" y="6329630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6E1C218C-735E-927D-5DCE-7C4A24141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991" y="6329631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1AD1AFB-F99E-8619-581C-C8DBAEC5292B}"/>
              </a:ext>
            </a:extLst>
          </p:cNvPr>
          <p:cNvSpPr txBox="1"/>
          <p:nvPr/>
        </p:nvSpPr>
        <p:spPr>
          <a:xfrm>
            <a:off x="8718709" y="6172209"/>
            <a:ext cx="1421287" cy="23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924" dirty="0"/>
              <a:t>Kjelde: SSB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133714"/>
              </p:ext>
            </p:extLst>
          </p:nvPr>
        </p:nvGraphicFramePr>
        <p:xfrm>
          <a:off x="322729" y="1023937"/>
          <a:ext cx="11350159" cy="506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8161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5888104-9778-2585-2325-34EDB3ED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66" y="301517"/>
            <a:ext cx="9407319" cy="317425"/>
          </a:xfrm>
        </p:spPr>
        <p:txBody>
          <a:bodyPr/>
          <a:lstStyle/>
          <a:p>
            <a:pPr algn="ctr" rtl="0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b-NO" sz="1663" b="1" dirty="0">
                <a:solidFill>
                  <a:schemeClr val="accent1"/>
                </a:solidFill>
              </a:rPr>
              <a:t>Ungdom som </a:t>
            </a:r>
            <a:r>
              <a:rPr lang="nb-NO" sz="1663" b="1" dirty="0" err="1">
                <a:solidFill>
                  <a:schemeClr val="accent1"/>
                </a:solidFill>
              </a:rPr>
              <a:t>ikkje</a:t>
            </a:r>
            <a:r>
              <a:rPr lang="nb-NO" sz="1663" b="1" dirty="0">
                <a:solidFill>
                  <a:schemeClr val="accent1"/>
                </a:solidFill>
              </a:rPr>
              <a:t> er i arbeid, utdanning eller </a:t>
            </a:r>
            <a:r>
              <a:rPr lang="nb-NO" sz="1663" b="1" dirty="0" err="1">
                <a:solidFill>
                  <a:schemeClr val="accent1"/>
                </a:solidFill>
              </a:rPr>
              <a:t>arbeidsmarknadstiltak</a:t>
            </a:r>
            <a:r>
              <a:rPr lang="nb-NO" sz="1663" b="1" dirty="0">
                <a:solidFill>
                  <a:schemeClr val="accent1"/>
                </a:solidFill>
              </a:rPr>
              <a:t> (NEET)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96131D3-830D-0D51-C4CE-84230C37B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1878" y="6267626"/>
            <a:ext cx="5244122" cy="288857"/>
          </a:xfrm>
        </p:spPr>
        <p:txBody>
          <a:bodyPr/>
          <a:lstStyle/>
          <a:p>
            <a:r>
              <a:rPr lang="nb-NO" sz="1477" dirty="0"/>
              <a:t>Ålesund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1CEFF7DC-A773-EEBB-9527-C72F1E3F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3489" y="6329631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6E1C218C-735E-927D-5DCE-7C4A24141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1499" y="6329631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EA12B53-8503-95C5-6002-815F57E06D54}"/>
              </a:ext>
            </a:extLst>
          </p:cNvPr>
          <p:cNvSpPr txBox="1"/>
          <p:nvPr/>
        </p:nvSpPr>
        <p:spPr>
          <a:xfrm>
            <a:off x="9056343" y="6267626"/>
            <a:ext cx="1482613" cy="23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924" dirty="0"/>
              <a:t>Kjelde: SSB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821628"/>
              </p:ext>
            </p:extLst>
          </p:nvPr>
        </p:nvGraphicFramePr>
        <p:xfrm>
          <a:off x="215153" y="797859"/>
          <a:ext cx="11743766" cy="522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0319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7995" y="6326183"/>
            <a:ext cx="4619275" cy="285750"/>
          </a:xfrm>
        </p:spPr>
        <p:txBody>
          <a:bodyPr/>
          <a:lstStyle/>
          <a:p>
            <a:pPr marL="0" indent="0">
              <a:buNone/>
            </a:pPr>
            <a:r>
              <a:rPr lang="nb-NO" sz="1477" b="1" dirty="0">
                <a:solidFill>
                  <a:schemeClr val="tx2"/>
                </a:solidFill>
              </a:rPr>
              <a:t> Ålesund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22999E66-94F9-E276-D053-F52191E6B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981" y="6343766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42D6DA74-7294-8340-3E95-A5C8C4951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991" y="6343767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D091E7E-02AD-FD72-D559-E52FA8E6E319}"/>
              </a:ext>
            </a:extLst>
          </p:cNvPr>
          <p:cNvSpPr txBox="1"/>
          <p:nvPr/>
        </p:nvSpPr>
        <p:spPr>
          <a:xfrm>
            <a:off x="8836152" y="6208908"/>
            <a:ext cx="1614726" cy="23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924" dirty="0"/>
              <a:t>Kjelde: SSB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789CC774-1A6D-3B67-22EF-0936688555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57955" y="6239272"/>
            <a:ext cx="260267" cy="408374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985272"/>
              </p:ext>
            </p:extLst>
          </p:nvPr>
        </p:nvGraphicFramePr>
        <p:xfrm>
          <a:off x="430306" y="699247"/>
          <a:ext cx="11573435" cy="537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5266689D-130D-6932-2F1E-E54EB6F8C1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24" y="990397"/>
            <a:ext cx="7926715" cy="5603835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3249612" y="6059834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723996" y="6059835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1031640" y="6131170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9BEDACD4-74E4-885E-48E3-0A2F132B6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94714"/>
              </p:ext>
            </p:extLst>
          </p:nvPr>
        </p:nvGraphicFramePr>
        <p:xfrm>
          <a:off x="9493816" y="816970"/>
          <a:ext cx="2589036" cy="5950687"/>
        </p:xfrm>
        <a:graphic>
          <a:graphicData uri="http://schemas.openxmlformats.org/drawingml/2006/table">
            <a:tbl>
              <a:tblPr/>
              <a:tblGrid>
                <a:gridCol w="418729">
                  <a:extLst>
                    <a:ext uri="{9D8B030D-6E8A-4147-A177-3AD203B41FA5}">
                      <a16:colId xmlns:a16="http://schemas.microsoft.com/office/drawing/2014/main" val="1925577905"/>
                    </a:ext>
                  </a:extLst>
                </a:gridCol>
                <a:gridCol w="937713">
                  <a:extLst>
                    <a:ext uri="{9D8B030D-6E8A-4147-A177-3AD203B41FA5}">
                      <a16:colId xmlns:a16="http://schemas.microsoft.com/office/drawing/2014/main" val="577161511"/>
                    </a:ext>
                  </a:extLst>
                </a:gridCol>
                <a:gridCol w="265392">
                  <a:extLst>
                    <a:ext uri="{9D8B030D-6E8A-4147-A177-3AD203B41FA5}">
                      <a16:colId xmlns:a16="http://schemas.microsoft.com/office/drawing/2014/main" val="1537191096"/>
                    </a:ext>
                  </a:extLst>
                </a:gridCol>
                <a:gridCol w="265392">
                  <a:extLst>
                    <a:ext uri="{9D8B030D-6E8A-4147-A177-3AD203B41FA5}">
                      <a16:colId xmlns:a16="http://schemas.microsoft.com/office/drawing/2014/main" val="3232384743"/>
                    </a:ext>
                  </a:extLst>
                </a:gridCol>
                <a:gridCol w="701810">
                  <a:extLst>
                    <a:ext uri="{9D8B030D-6E8A-4147-A177-3AD203B41FA5}">
                      <a16:colId xmlns:a16="http://schemas.microsoft.com/office/drawing/2014/main" val="694166727"/>
                    </a:ext>
                  </a:extLst>
                </a:gridCol>
              </a:tblGrid>
              <a:tr h="10261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16558"/>
                  </a:ext>
                </a:extLst>
              </a:tr>
              <a:tr h="202652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13884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15080101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Steinvågneset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810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792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454778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15080102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Skarbøvika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787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748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-39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775182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15080103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Sævollen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851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828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567861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15080104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Hessa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1732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1697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152112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15080201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Skjerva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463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72141"/>
                  </a:ext>
                </a:extLst>
              </a:tr>
              <a:tr h="11538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15080202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Steinvågen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523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82872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15080203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Storhaugen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713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458321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15080204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Skutvika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620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49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354110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15080205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Brunholmen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639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652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660569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15080206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Apotekertorget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646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612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009809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15080301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Skansen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442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448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78547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15080302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Verpingsvika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869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960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570037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15080303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Kipervika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777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7852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15080304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Storledbakken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757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386214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15080305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Klipra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596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579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231089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15080306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Volsdalsvågen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650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33830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15080307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Fjelltun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675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671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543567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15080308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Volsdalen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445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783889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15080309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Volsdalsberga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940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1267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25781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15080401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Nørve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718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727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783442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15080402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Fagerlia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1290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1334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72718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15080403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Store - Nørve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736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519024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15080404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Larsgård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795749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15080405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Larsgårdsvågen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792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855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92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15080501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Gåseid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768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733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341408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15080502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Ratvik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1223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1307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277293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15080503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Lerstadbakken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505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566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393575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15080504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Bogneset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409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14966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15080505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Hatlane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596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614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74455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15080506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Hatlevika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1065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1058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278635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15080507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Åsestranda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406831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15080601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Nakken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1118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1129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617141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15080602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Lerstad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830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877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72987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15080603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Hatlaåsen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390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973660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15080604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Åsehaugen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329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568152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15080605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Åse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607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864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760223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15080606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Åsemulen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856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992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75294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15080607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Furmyr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1864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1864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110494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15080701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Breivika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495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494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210572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15080702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Olsvika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768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777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901666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15080703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Moa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996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1038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377037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15080704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Holen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2352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2346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432087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15080705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Spjelkavika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1638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1691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790611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15080706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Spjelkaviknes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1151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1183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730904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15080801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Tørla - Humla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415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461855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15080802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Vegsund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1220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1198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490533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15080803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Blindheim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1444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820137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15080804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Myrland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1904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2030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116612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15080805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Hatlehol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2883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3181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67780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15080901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Emblem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1669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1945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276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117687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15081001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Hoff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865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930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59655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15081002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Grimstad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270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289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221548"/>
                  </a:ext>
                </a:extLst>
              </a:tr>
              <a:tr h="10261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15081003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Vik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578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563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-15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40377"/>
                  </a:ext>
                </a:extLst>
              </a:tr>
              <a:tr h="202652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15081004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Øyene i Ellingsøyfjorden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2578" marR="2578" marT="2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487152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4BF9D873-842B-4308-C566-3F8C969CF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548147"/>
              </p:ext>
            </p:extLst>
          </p:nvPr>
        </p:nvGraphicFramePr>
        <p:xfrm>
          <a:off x="7171765" y="172467"/>
          <a:ext cx="2215669" cy="4124474"/>
        </p:xfrm>
        <a:graphic>
          <a:graphicData uri="http://schemas.openxmlformats.org/drawingml/2006/table">
            <a:tbl>
              <a:tblPr/>
              <a:tblGrid>
                <a:gridCol w="360966">
                  <a:extLst>
                    <a:ext uri="{9D8B030D-6E8A-4147-A177-3AD203B41FA5}">
                      <a16:colId xmlns:a16="http://schemas.microsoft.com/office/drawing/2014/main" val="4113108535"/>
                    </a:ext>
                  </a:extLst>
                </a:gridCol>
                <a:gridCol w="800785">
                  <a:extLst>
                    <a:ext uri="{9D8B030D-6E8A-4147-A177-3AD203B41FA5}">
                      <a16:colId xmlns:a16="http://schemas.microsoft.com/office/drawing/2014/main" val="3966166073"/>
                    </a:ext>
                  </a:extLst>
                </a:gridCol>
                <a:gridCol w="211791">
                  <a:extLst>
                    <a:ext uri="{9D8B030D-6E8A-4147-A177-3AD203B41FA5}">
                      <a16:colId xmlns:a16="http://schemas.microsoft.com/office/drawing/2014/main" val="4220307041"/>
                    </a:ext>
                  </a:extLst>
                </a:gridCol>
                <a:gridCol w="211791">
                  <a:extLst>
                    <a:ext uri="{9D8B030D-6E8A-4147-A177-3AD203B41FA5}">
                      <a16:colId xmlns:a16="http://schemas.microsoft.com/office/drawing/2014/main" val="4263459535"/>
                    </a:ext>
                  </a:extLst>
                </a:gridCol>
                <a:gridCol w="630336">
                  <a:extLst>
                    <a:ext uri="{9D8B030D-6E8A-4147-A177-3AD203B41FA5}">
                      <a16:colId xmlns:a16="http://schemas.microsoft.com/office/drawing/2014/main" val="3043390511"/>
                    </a:ext>
                  </a:extLst>
                </a:gridCol>
              </a:tblGrid>
              <a:tr h="15698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91230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595611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15081005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Stokke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830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867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06850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15081006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Nes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671093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15081007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Lorgja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74946"/>
                  </a:ext>
                </a:extLst>
              </a:tr>
              <a:tr h="7746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15081101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Stette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499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542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092190"/>
                  </a:ext>
                </a:extLst>
              </a:tr>
              <a:tr h="7746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15081102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Engeset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06739"/>
                  </a:ext>
                </a:extLst>
              </a:tr>
              <a:tr h="7746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15081103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Fylling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156736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15081104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Skodjevåg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368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346340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15081105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Skodje Indre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1017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1016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371317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15081106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Skodje Ytre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944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955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740975"/>
                  </a:ext>
                </a:extLst>
              </a:tr>
              <a:tr h="7746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15081107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Grindvik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319931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15081108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Valle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735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889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109596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15081109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Glomset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133285"/>
                  </a:ext>
                </a:extLst>
              </a:tr>
              <a:tr h="7746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15081110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Brusdal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718839"/>
                  </a:ext>
                </a:extLst>
              </a:tr>
              <a:tr h="7746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15081111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Utvik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826805"/>
                  </a:ext>
                </a:extLst>
              </a:tr>
              <a:tr h="7746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15081201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Apalset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915896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15081202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Braute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30746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15081203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Sjøholtstrand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325140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15081204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Sjøholt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676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703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07957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15081205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Lande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410638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15081206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Ørskog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342792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15081207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Skarbø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636195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15081208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Vaksvik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99560"/>
                  </a:ext>
                </a:extLst>
              </a:tr>
              <a:tr h="77465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15081301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Myklebost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91214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15081302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Røsok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187661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15081303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Bruvoll - Morsund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528858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15081304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Steinshamn - Harnes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466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413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588255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15081305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Huse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673920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15081306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Finnøy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96993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15081308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Sandøy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30939"/>
                  </a:ext>
                </a:extLst>
              </a:tr>
              <a:tr h="134518"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15081309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Ona - Husøy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19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299248" y="5891315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77845" y="6349526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484652" y="6399356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dirty="0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584129" y="6131178"/>
            <a:ext cx="4933845" cy="43669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924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924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61480DC3-EC0B-2E25-AE33-84156A2D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360" y="6349526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28A5FF47-F97C-87C1-A9CA-74282CA61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991" y="6349527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704068"/>
              </p:ext>
            </p:extLst>
          </p:nvPr>
        </p:nvGraphicFramePr>
        <p:xfrm>
          <a:off x="277906" y="868994"/>
          <a:ext cx="11609294" cy="5022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619961" y="6240959"/>
            <a:ext cx="1942283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43364" y="6309812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35645" y="6381147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584129" y="6240959"/>
            <a:ext cx="4933845" cy="43669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924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924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894F5D0A-A157-4F15-9FD2-71AA31EB8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360" y="6335507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7B943CF5-7760-AFFA-96F0-1D18D040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991" y="6338873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280677"/>
              </p:ext>
            </p:extLst>
          </p:nvPr>
        </p:nvGraphicFramePr>
        <p:xfrm>
          <a:off x="313766" y="600809"/>
          <a:ext cx="11600328" cy="563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197773" y="6141293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67742" y="6329487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35645" y="6399356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584129" y="6131178"/>
            <a:ext cx="4933845" cy="43669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i="1" dirty="0">
                <a:solidFill>
                  <a:schemeClr val="bg1">
                    <a:lumMod val="50000"/>
                  </a:schemeClr>
                </a:solidFill>
              </a:rPr>
              <a:t>Det er ikkje tilgjengeleg historiske data om løn for samanslåtte kommunar.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2CD9ECA4-1D4A-8A9C-5775-C6D384A71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981" y="6329631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B2D724DD-0A65-8166-905B-39EAAAB6A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991" y="6329631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593670"/>
              </p:ext>
            </p:extLst>
          </p:nvPr>
        </p:nvGraphicFramePr>
        <p:xfrm>
          <a:off x="267743" y="868988"/>
          <a:ext cx="11619458" cy="525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8512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D1B8DB22-CC93-C185-0713-4E7C432A0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4218" y="6337607"/>
            <a:ext cx="527782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Stoppe klimaendringene - FNs bærekraftsmål">
            <a:extLst>
              <a:ext uri="{FF2B5EF4-FFF2-40B4-BE49-F238E27FC236}">
                <a16:creationId xmlns:a16="http://schemas.microsoft.com/office/drawing/2014/main" id="{D091D263-7ED5-FCAF-0612-5049741C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849" y="632703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tel 7">
            <a:extLst>
              <a:ext uri="{FF2B5EF4-FFF2-40B4-BE49-F238E27FC236}">
                <a16:creationId xmlns:a16="http://schemas.microsoft.com/office/drawing/2014/main" id="{9FAFDBC1-116F-AA3A-6238-DF06B395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928" y="748917"/>
            <a:ext cx="8544661" cy="322509"/>
          </a:xfrm>
        </p:spPr>
        <p:txBody>
          <a:bodyPr/>
          <a:lstStyle/>
          <a:p>
            <a:r>
              <a:rPr lang="nb-NO" sz="1663" b="1" dirty="0"/>
              <a:t>Samla arealbruk og </a:t>
            </a:r>
            <a:r>
              <a:rPr lang="nb-NO" sz="1663" b="1" dirty="0" err="1"/>
              <a:t>arealressursar</a:t>
            </a:r>
            <a:r>
              <a:rPr lang="nb-NO" sz="1663" b="1" dirty="0"/>
              <a:t>, i prosent, kommune, fylket og landet, 2025  </a:t>
            </a:r>
            <a:br>
              <a:rPr lang="nb-NO" sz="1663" b="1" dirty="0"/>
            </a:br>
            <a:endParaRPr lang="nn-NO" sz="1663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63C8803-3F45-2DD9-FE26-4925D542B5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5915" y="6302358"/>
            <a:ext cx="5244122" cy="288857"/>
          </a:xfrm>
        </p:spPr>
        <p:txBody>
          <a:bodyPr/>
          <a:lstStyle/>
          <a:p>
            <a:r>
              <a:rPr lang="nn-NO" sz="1477" dirty="0"/>
              <a:t>Ålesund kommune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331412"/>
              </p:ext>
            </p:extLst>
          </p:nvPr>
        </p:nvGraphicFramePr>
        <p:xfrm>
          <a:off x="295835" y="1008868"/>
          <a:ext cx="11618259" cy="509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0094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EB0E264C-879A-7777-7A97-D70792797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4218" y="6338886"/>
            <a:ext cx="527782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D50E3090-C937-56F1-27F9-F91546A6F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1468" y="633888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3FA61F39-143F-5A6F-DB4F-9164849D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694" y="662405"/>
            <a:ext cx="7647054" cy="280853"/>
          </a:xfrm>
        </p:spPr>
        <p:txBody>
          <a:bodyPr/>
          <a:lstStyle/>
          <a:p>
            <a:pPr defTabSz="844062">
              <a:lnSpc>
                <a:spcPct val="100000"/>
              </a:lnSpc>
              <a:spcBef>
                <a:spcPts val="0"/>
              </a:spcBef>
              <a:defRPr sz="2400" b="1" i="0" u="none" strike="noStrike" kern="1200" spc="0" baseline="0">
                <a:solidFill>
                  <a:srgbClr val="005686"/>
                </a:solidFill>
                <a:latin typeface="+mn-lt"/>
                <a:ea typeface="+mn-ea"/>
                <a:cs typeface="+mn-cs"/>
              </a:defRPr>
            </a:pPr>
            <a:r>
              <a:rPr lang="nb-NO" sz="2000" b="1" dirty="0"/>
              <a:t>Samla arealbruk i kommunen, i km2, per 2025</a:t>
            </a:r>
            <a:br>
              <a:rPr lang="nb-NO" sz="2000" b="1" dirty="0"/>
            </a:br>
            <a:br>
              <a:rPr lang="nb-NO" sz="2000" b="1" dirty="0"/>
            </a:br>
            <a:endParaRPr lang="nn-NO" sz="20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CDCC0D3-CD54-8760-ABE5-882E586E3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8990" y="6292916"/>
            <a:ext cx="5244122" cy="288857"/>
          </a:xfrm>
        </p:spPr>
        <p:txBody>
          <a:bodyPr/>
          <a:lstStyle/>
          <a:p>
            <a:r>
              <a:rPr lang="nn-NO" sz="1477" dirty="0"/>
              <a:t>Ålesund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3D83353-A717-E4DE-32DA-9060B9A8009C}"/>
              </a:ext>
            </a:extLst>
          </p:cNvPr>
          <p:cNvSpPr txBox="1"/>
          <p:nvPr/>
        </p:nvSpPr>
        <p:spPr>
          <a:xfrm>
            <a:off x="8953260" y="6198577"/>
            <a:ext cx="1749670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8" dirty="0"/>
              <a:t>Kjelde: SSB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62472"/>
              </p:ext>
            </p:extLst>
          </p:nvPr>
        </p:nvGraphicFramePr>
        <p:xfrm>
          <a:off x="349625" y="1057835"/>
          <a:ext cx="11537575" cy="497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4353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25E9FC9C-CEBB-48E6-88B2-26B463E69E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60" y="262240"/>
            <a:ext cx="9221515" cy="5192319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24806" y="6337030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29771" y="6408365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10" name="Bilde 9" descr="Livet på land - FNs bærekraftsmål">
            <a:extLst>
              <a:ext uri="{FF2B5EF4-FFF2-40B4-BE49-F238E27FC236}">
                <a16:creationId xmlns:a16="http://schemas.microsoft.com/office/drawing/2014/main" id="{911614AE-3901-3154-A79A-7AF2CEA20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4218" y="6337386"/>
            <a:ext cx="527782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Stoppe klimaendringene - FNs bærekraftsmål">
            <a:extLst>
              <a:ext uri="{FF2B5EF4-FFF2-40B4-BE49-F238E27FC236}">
                <a16:creationId xmlns:a16="http://schemas.microsoft.com/office/drawing/2014/main" id="{0D574063-2FDD-107D-85AD-183CD1DB8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3860" y="633738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9D0064CC-55F9-0850-FEB1-B31A90F19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3502" y="6337385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Industri, innovasjon og infrastruktur">
            <a:extLst>
              <a:ext uri="{FF2B5EF4-FFF2-40B4-BE49-F238E27FC236}">
                <a16:creationId xmlns:a16="http://schemas.microsoft.com/office/drawing/2014/main" id="{851F47F8-51C0-2931-5E3F-559AE524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4138" y="6337384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55373" y="6264022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15640" y="6360018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B0EFE29-67DC-F26D-D595-E23C7D175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1991" y="6344725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0AE15AA8-61B6-FF30-9916-C2EAA11DF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7991" y="6344725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8451673D-55C2-AD89-B6AE-092FABF1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4472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152406"/>
              </p:ext>
            </p:extLst>
          </p:nvPr>
        </p:nvGraphicFramePr>
        <p:xfrm>
          <a:off x="255373" y="696806"/>
          <a:ext cx="11622862" cy="540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197773" y="6131170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43004" y="6264022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85721" y="6328486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40521B1-5D07-DB1C-E472-4D76CA186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253" y="632963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7C5637A8-F783-888B-84D2-51344041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622" y="6329631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5E86CEB4-AEB2-2F91-5441-6B3BFA995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4472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029090"/>
              </p:ext>
            </p:extLst>
          </p:nvPr>
        </p:nvGraphicFramePr>
        <p:xfrm>
          <a:off x="243004" y="695325"/>
          <a:ext cx="11739445" cy="543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267515" y="253368"/>
            <a:ext cx="2240479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67515" y="6385054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8387" y="6423069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F6601D73-2ECD-92E5-8081-05AFE3775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849" y="6325057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33A4FB13-6086-0B00-2CFF-C7C537BE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4218" y="6337386"/>
            <a:ext cx="527782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366731"/>
              </p:ext>
            </p:extLst>
          </p:nvPr>
        </p:nvGraphicFramePr>
        <p:xfrm>
          <a:off x="267515" y="770965"/>
          <a:ext cx="11673473" cy="536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3" y="301462"/>
            <a:ext cx="2506608" cy="312754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558" y="3685147"/>
            <a:ext cx="5118293" cy="272317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1030420" y="1184869"/>
            <a:ext cx="3302271" cy="2880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94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294" dirty="0"/>
          </a:p>
          <a:p>
            <a:r>
              <a:rPr lang="nn-NO" sz="1294" dirty="0">
                <a:hlinkClick r:id="rId4"/>
              </a:rPr>
              <a:t>Folkehelseundersøkinga - Kommunestatistikken</a:t>
            </a:r>
            <a:endParaRPr lang="nn-NO" sz="1294" dirty="0"/>
          </a:p>
          <a:p>
            <a:endParaRPr lang="nn-NO" sz="1294" dirty="0"/>
          </a:p>
          <a:p>
            <a:r>
              <a:rPr lang="nn-NO" sz="1294" dirty="0">
                <a:hlinkClick r:id="rId5"/>
              </a:rPr>
              <a:t>Folkehelseundersøkinga - </a:t>
            </a:r>
            <a:r>
              <a:rPr lang="nn-NO" sz="1294" dirty="0" err="1">
                <a:hlinkClick r:id="rId5"/>
              </a:rPr>
              <a:t>Mr</a:t>
            </a:r>
            <a:r>
              <a:rPr lang="nn-NO" sz="1294" dirty="0">
                <a:hlinkClick r:id="rId5"/>
              </a:rPr>
              <a:t>-fylke</a:t>
            </a:r>
            <a:endParaRPr lang="nn-NO" sz="1294" dirty="0"/>
          </a:p>
          <a:p>
            <a:endParaRPr lang="nn-NO" sz="1294" dirty="0"/>
          </a:p>
          <a:p>
            <a:endParaRPr lang="nn-NO" sz="1294" dirty="0"/>
          </a:p>
          <a:p>
            <a:endParaRPr lang="nn-NO" sz="1294" dirty="0"/>
          </a:p>
          <a:p>
            <a:endParaRPr lang="nn-NO" sz="1294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809226" y="3988798"/>
            <a:ext cx="4795145" cy="1941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94" dirty="0" err="1"/>
              <a:t>Ungdata</a:t>
            </a:r>
            <a:r>
              <a:rPr lang="nn-NO" sz="1294" dirty="0"/>
              <a:t>-undersøkinga gir nyttig informasjon om unge og deira oppvekstvilkår:</a:t>
            </a:r>
          </a:p>
          <a:p>
            <a:endParaRPr lang="nn-NO" sz="1294" dirty="0"/>
          </a:p>
          <a:p>
            <a:r>
              <a:rPr lang="nn-NO" sz="1294" dirty="0"/>
              <a:t>Alle kommunane i Møre og Romsdal forutan Ålesund gjennomførte undersøkinga i 2024. Ålesund kommune gjennomførte i 2023. </a:t>
            </a:r>
          </a:p>
          <a:p>
            <a:endParaRPr lang="nn-NO" sz="1294" dirty="0"/>
          </a:p>
          <a:p>
            <a:r>
              <a:rPr lang="nn-NO" sz="1294" dirty="0">
                <a:hlinkClick r:id="rId6"/>
              </a:rPr>
              <a:t>https://www.ungdata.no/</a:t>
            </a:r>
            <a:endParaRPr lang="nn-NO" sz="1294" dirty="0"/>
          </a:p>
          <a:p>
            <a:endParaRPr lang="nn-NO" sz="1663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1030427" y="452520"/>
            <a:ext cx="4729655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585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4600" y="160104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2969" y="160104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6916" y="1601046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4444D84-861F-4B3D-995D-0049EE75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330" y="309440"/>
            <a:ext cx="7597232" cy="415905"/>
          </a:xfrm>
        </p:spPr>
        <p:txBody>
          <a:bodyPr>
            <a:noAutofit/>
          </a:bodyPr>
          <a:lstStyle/>
          <a:p>
            <a:r>
              <a:rPr lang="nn-NO" sz="2585" b="1" dirty="0">
                <a:solidFill>
                  <a:schemeClr val="accent1"/>
                </a:solidFill>
              </a:rPr>
              <a:t>Innbyggarar</a:t>
            </a:r>
            <a:r>
              <a:rPr lang="nn-NO" sz="2585" dirty="0">
                <a:solidFill>
                  <a:schemeClr val="accent1"/>
                </a:solidFill>
              </a:rPr>
              <a:t> etter alder pr grunnkrins</a:t>
            </a:r>
            <a:endParaRPr lang="nb-NO" sz="2585" dirty="0">
              <a:solidFill>
                <a:schemeClr val="accent1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C9AA30AA-93B0-4F87-1224-E609A586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3768" y="6335752"/>
            <a:ext cx="529118" cy="5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Bærekraftige byer og lokalsamfunn">
            <a:extLst>
              <a:ext uri="{FF2B5EF4-FFF2-40B4-BE49-F238E27FC236}">
                <a16:creationId xmlns:a16="http://schemas.microsoft.com/office/drawing/2014/main" id="{00987FF6-E503-4121-BFFB-B263D0E37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2886" y="6325324"/>
            <a:ext cx="529114" cy="5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Kommunestatistikk logo.ai">
            <a:extLst>
              <a:ext uri="{FF2B5EF4-FFF2-40B4-BE49-F238E27FC236}">
                <a16:creationId xmlns:a16="http://schemas.microsoft.com/office/drawing/2014/main" id="{4F7015DA-4ECC-1655-69EF-59E76B6A91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90517" y="6446064"/>
            <a:ext cx="260267" cy="408374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633AEDB-BCF6-352C-6FE6-5BB525B80EAD}"/>
              </a:ext>
            </a:extLst>
          </p:cNvPr>
          <p:cNvSpPr txBox="1"/>
          <p:nvPr/>
        </p:nvSpPr>
        <p:spPr>
          <a:xfrm>
            <a:off x="520492" y="6514386"/>
            <a:ext cx="2417884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9521651-31B7-4FD9-D16D-6A4DF85F7125}"/>
              </a:ext>
            </a:extLst>
          </p:cNvPr>
          <p:cNvSpPr txBox="1"/>
          <p:nvPr/>
        </p:nvSpPr>
        <p:spPr>
          <a:xfrm>
            <a:off x="576741" y="380003"/>
            <a:ext cx="1234034" cy="23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924" dirty="0"/>
              <a:t>Demografi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AB3CD3E-D4CB-E6C7-CB99-9D6910B0D099}"/>
              </a:ext>
            </a:extLst>
          </p:cNvPr>
          <p:cNvSpPr txBox="1"/>
          <p:nvPr/>
        </p:nvSpPr>
        <p:spPr>
          <a:xfrm>
            <a:off x="9046609" y="6251557"/>
            <a:ext cx="1349056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8" dirty="0"/>
              <a:t>Kjelde: SSB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92F91323-A085-25EC-805C-CC5F1C11C1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20588" y="980457"/>
            <a:ext cx="5882206" cy="4981072"/>
          </a:xfrm>
          <a:prstGeom prst="rect">
            <a:avLst/>
          </a:prstGeom>
        </p:spPr>
      </p:pic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F84D2298-0C1D-116A-6987-6293E216CE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510989" y="980456"/>
            <a:ext cx="5282871" cy="498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F16398-8964-4BA2-B4EA-0051638C3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684" y="564567"/>
            <a:ext cx="6514426" cy="509326"/>
          </a:xfrm>
        </p:spPr>
        <p:txBody>
          <a:bodyPr>
            <a:normAutofit/>
          </a:bodyPr>
          <a:lstStyle/>
          <a:p>
            <a:r>
              <a:rPr lang="nn-NO" sz="2585" b="1" dirty="0">
                <a:solidFill>
                  <a:schemeClr val="accent1"/>
                </a:solidFill>
              </a:rPr>
              <a:t>Innbyggarar etter alder pr grunnkrins</a:t>
            </a:r>
            <a:endParaRPr lang="nb-NO" sz="2585" b="1" dirty="0">
              <a:solidFill>
                <a:schemeClr val="accent1"/>
              </a:solidFill>
            </a:endParaRP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5E45BD79-D375-58D2-BE6A-07B81AA29D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5571" y="6308172"/>
            <a:ext cx="5244122" cy="288857"/>
          </a:xfrm>
        </p:spPr>
        <p:txBody>
          <a:bodyPr/>
          <a:lstStyle/>
          <a:p>
            <a:r>
              <a:rPr lang="nn-NO" sz="1477" dirty="0"/>
              <a:t>Ålesund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A4B0996-EFC3-5447-2E1A-64F719A6E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8806" y="6332470"/>
            <a:ext cx="529118" cy="5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Bærekraftige byer og lokalsamfunn">
            <a:extLst>
              <a:ext uri="{FF2B5EF4-FFF2-40B4-BE49-F238E27FC236}">
                <a16:creationId xmlns:a16="http://schemas.microsoft.com/office/drawing/2014/main" id="{7334AF87-1D78-764E-F033-B85ABBCB0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7924" y="6332472"/>
            <a:ext cx="529114" cy="5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4D13261-910E-9C90-3BF8-D53C9FC28A1D}"/>
              </a:ext>
            </a:extLst>
          </p:cNvPr>
          <p:cNvSpPr txBox="1"/>
          <p:nvPr/>
        </p:nvSpPr>
        <p:spPr>
          <a:xfrm>
            <a:off x="591574" y="502124"/>
            <a:ext cx="1298556" cy="23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924" dirty="0"/>
              <a:t>Demografi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AEBDC13-6859-1C56-593B-93C19D8DD625}"/>
              </a:ext>
            </a:extLst>
          </p:cNvPr>
          <p:cNvSpPr txBox="1"/>
          <p:nvPr/>
        </p:nvSpPr>
        <p:spPr>
          <a:xfrm>
            <a:off x="8761018" y="6334200"/>
            <a:ext cx="1500554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8" dirty="0"/>
              <a:t>Kjelde: SSB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94ABF4FF-656E-5A65-D356-B547B1A43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77246" y="1208942"/>
            <a:ext cx="7134049" cy="483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1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01205" y="6292820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30720" y="6339745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433649" y="6425710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3835352A-A50E-7CCC-4196-FA94D3147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3768" y="6339745"/>
            <a:ext cx="529118" cy="5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BE3BF16B-AFDC-89C6-C9CA-83B0DC78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2886" y="6329672"/>
            <a:ext cx="529114" cy="5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933622"/>
              </p:ext>
            </p:extLst>
          </p:nvPr>
        </p:nvGraphicFramePr>
        <p:xfrm>
          <a:off x="791879" y="1034445"/>
          <a:ext cx="10569119" cy="489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059153" y="5846924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93074" y="6408469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353341" y="6479804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249249" y="6175564"/>
            <a:ext cx="5769205" cy="4083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8C58C5A8-2BF4-CBFF-6B3E-BA924F74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716" y="6408469"/>
            <a:ext cx="453143" cy="4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DC4A3831-6E88-42FD-2B48-B244C64D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8859" y="6408469"/>
            <a:ext cx="453141" cy="4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4D3F989D-681C-621C-3AC7-53846A462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0297" y="6408469"/>
            <a:ext cx="453143" cy="4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13033"/>
              </p:ext>
            </p:extLst>
          </p:nvPr>
        </p:nvGraphicFramePr>
        <p:xfrm>
          <a:off x="879954" y="1078474"/>
          <a:ext cx="10569119" cy="476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45918" y="6131172"/>
            <a:ext cx="1317282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45927" y="6379751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406194" y="6467588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 dirty="0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249249" y="6175564"/>
            <a:ext cx="5769205" cy="4083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924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626475"/>
              </p:ext>
            </p:extLst>
          </p:nvPr>
        </p:nvGraphicFramePr>
        <p:xfrm>
          <a:off x="634258" y="916397"/>
          <a:ext cx="10763962" cy="502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016C6565-AE67-ABE7-DEE7-BECDAED5D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9690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B681807B-E049-DD71-8E7B-D74138216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831083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Props1.xml><?xml version="1.0" encoding="utf-8"?>
<ds:datastoreItem xmlns:ds="http://schemas.openxmlformats.org/officeDocument/2006/customXml" ds:itemID="{5EE4221C-2C0A-4BC0-888B-667A6B379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D94EEE-4862-4D9D-A40D-8CA22A98BE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9F573E-9224-4997-9A5C-571087158109}">
  <ds:schemaRefs>
    <ds:schemaRef ds:uri="http://www.w3.org/XML/1998/namespace"/>
    <ds:schemaRef ds:uri="5458b827-f267-438a-9c81-d6bdb027554a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b8a0b916-e2a7-4629-bd1a-03fcd5ce5f35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1841</Words>
  <Application>Microsoft Office PowerPoint</Application>
  <PresentationFormat>Widescreen</PresentationFormat>
  <Paragraphs>709</Paragraphs>
  <Slides>49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49</vt:i4>
      </vt:variant>
    </vt:vector>
  </HeadingPairs>
  <TitlesOfParts>
    <vt:vector size="59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PowerPoint-presentasjon</vt:lpstr>
      <vt:lpstr>Innhald/tema:</vt:lpstr>
      <vt:lpstr>PowerPoint-presentasjon</vt:lpstr>
      <vt:lpstr>PowerPoint-presentasjon</vt:lpstr>
      <vt:lpstr>Innbyggarar etter alder pr grunnkrins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</vt:lpstr>
      <vt:lpstr>PowerPoint-presentasjon</vt:lpstr>
      <vt:lpstr>PowerPoint-presentasjon</vt:lpstr>
      <vt:lpstr>PowerPoint-presentasjon</vt:lpstr>
      <vt:lpstr>PowerPoint-presentasjon</vt:lpstr>
      <vt:lpstr>Samla arealbruk og arealressursar, i prosent, kommune, fylket og landet, 2025   </vt:lpstr>
      <vt:lpstr>Samla arealbruk i kommunen, i km2, per 2025  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961</cp:revision>
  <cp:lastPrinted>2017-04-11T08:01:33Z</cp:lastPrinted>
  <dcterms:created xsi:type="dcterms:W3CDTF">2016-10-18T07:53:03Z</dcterms:created>
  <dcterms:modified xsi:type="dcterms:W3CDTF">2025-12-01T11:49:19Z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2020-05-26T07:34:13Z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9a549aab-192c-49f6-a1be-0000a040d90f</vt:lpwstr>
  </property>
  <property fmtid="{D5CDD505-2E9C-101B-9397-08002B2CF9AE}" pid="9" name="MSIP_Label_6a909734-11ed-436f-861c-dfbce0528d95_ContentBits">
    <vt:lpwstr>2</vt:lpwstr>
  </property>
</Properties>
</file>