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1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3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781" r:id="rId6"/>
    <p:sldMasterId id="2147483848" r:id="rId7"/>
    <p:sldMasterId id="2147483865" r:id="rId8"/>
  </p:sldMasterIdLst>
  <p:notesMasterIdLst>
    <p:notesMasterId r:id="rId57"/>
  </p:notesMasterIdLst>
  <p:sldIdLst>
    <p:sldId id="403" r:id="rId9"/>
    <p:sldId id="499" r:id="rId10"/>
    <p:sldId id="464" r:id="rId11"/>
    <p:sldId id="414" r:id="rId12"/>
    <p:sldId id="466" r:id="rId13"/>
    <p:sldId id="415" r:id="rId14"/>
    <p:sldId id="416" r:id="rId15"/>
    <p:sldId id="472" r:id="rId16"/>
    <p:sldId id="417" r:id="rId17"/>
    <p:sldId id="507" r:id="rId18"/>
    <p:sldId id="418" r:id="rId19"/>
    <p:sldId id="419" r:id="rId20"/>
    <p:sldId id="420" r:id="rId21"/>
    <p:sldId id="421" r:id="rId22"/>
    <p:sldId id="503" r:id="rId23"/>
    <p:sldId id="462" r:id="rId24"/>
    <p:sldId id="458" r:id="rId25"/>
    <p:sldId id="422" r:id="rId26"/>
    <p:sldId id="423" r:id="rId27"/>
    <p:sldId id="457" r:id="rId28"/>
    <p:sldId id="424" r:id="rId29"/>
    <p:sldId id="425" r:id="rId30"/>
    <p:sldId id="427" r:id="rId31"/>
    <p:sldId id="428" r:id="rId32"/>
    <p:sldId id="434" r:id="rId33"/>
    <p:sldId id="506" r:id="rId34"/>
    <p:sldId id="510" r:id="rId35"/>
    <p:sldId id="538" r:id="rId36"/>
    <p:sldId id="435" r:id="rId37"/>
    <p:sldId id="436" r:id="rId38"/>
    <p:sldId id="437" r:id="rId39"/>
    <p:sldId id="438" r:id="rId40"/>
    <p:sldId id="539" r:id="rId41"/>
    <p:sldId id="440" r:id="rId42"/>
    <p:sldId id="501" r:id="rId43"/>
    <p:sldId id="498" r:id="rId44"/>
    <p:sldId id="500" r:id="rId45"/>
    <p:sldId id="497" r:id="rId46"/>
    <p:sldId id="442" r:id="rId47"/>
    <p:sldId id="443" r:id="rId48"/>
    <p:sldId id="482" r:id="rId49"/>
    <p:sldId id="483" r:id="rId50"/>
    <p:sldId id="484" r:id="rId51"/>
    <p:sldId id="446" r:id="rId52"/>
    <p:sldId id="447" r:id="rId53"/>
    <p:sldId id="448" r:id="rId54"/>
    <p:sldId id="449" r:id="rId55"/>
    <p:sldId id="513" r:id="rId56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9AFE1-4434-496E-B877-5E667F4FAE45}" v="3" dt="2025-12-01T11:50:03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16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1:50:33.442" v="147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2:07.736" v="116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2:07.736" v="116" actId="20577"/>
          <ac:spMkLst>
            <pc:docMk/>
            <pc:sldMk cId="1687129943" sldId="403"/>
            <ac:spMk id="6" creationId="{BDA885A5-FFC8-674E-CFC8-2651E9122A8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02:16.991" v="11" actId="20577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02:16.991" v="11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02:06.830" v="4" actId="14100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17:05.753" v="48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17:05.753" v="48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39:21.092" v="54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39:21.092" v="54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32:19.909" v="89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32:19.909" v="89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17:46.393" v="97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17:46.393" v="97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09:38.709" v="121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09:38.709" v="121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43:58.136" v="59" actId="14100"/>
        <pc:sldMkLst>
          <pc:docMk/>
          <pc:sldMk cId="3540317180" sldId="482"/>
        </pc:sldMkLst>
        <pc:graphicFrameChg chg="add mod">
          <ac:chgData name="Paul Magne Eidhammer" userId="e3d4e6bb-f754-4b2e-bd11-72ddaaf5666f" providerId="ADAL" clId="{835BCC08-B0CB-4400-B3F8-7FFC689D382E}" dt="2025-11-24T09:43:58.136" v="59" actId="14100"/>
          <ac:graphicFrameMkLst>
            <pc:docMk/>
            <pc:sldMk cId="3540317180" sldId="482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51:40.787" v="69" actId="1076"/>
        <pc:sldMkLst>
          <pc:docMk/>
          <pc:sldMk cId="3258768664" sldId="483"/>
        </pc:sldMkLst>
        <pc:spChg chg="mod">
          <ac:chgData name="Paul Magne Eidhammer" userId="e3d4e6bb-f754-4b2e-bd11-72ddaaf5666f" providerId="ADAL" clId="{835BCC08-B0CB-4400-B3F8-7FFC689D382E}" dt="2025-11-24T12:51:40.787" v="69" actId="1076"/>
          <ac:spMkLst>
            <pc:docMk/>
            <pc:sldMk cId="3258768664" sldId="483"/>
            <ac:spMk id="5" creationId="{1827C3A7-49B0-4543-7D26-7E0759F1EBE4}"/>
          </ac:spMkLst>
        </pc:spChg>
        <pc:graphicFrameChg chg="add mod">
          <ac:chgData name="Paul Magne Eidhammer" userId="e3d4e6bb-f754-4b2e-bd11-72ddaaf5666f" providerId="ADAL" clId="{835BCC08-B0CB-4400-B3F8-7FFC689D382E}" dt="2025-11-24T12:51:33.994" v="66" actId="14100"/>
          <ac:graphicFrameMkLst>
            <pc:docMk/>
            <pc:sldMk cId="3258768664" sldId="483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09:52:41.221" v="83"/>
        <pc:sldMkLst>
          <pc:docMk/>
          <pc:sldMk cId="1904895801" sldId="484"/>
        </pc:sldMkLst>
        <pc:spChg chg="mod">
          <ac:chgData name="Paul Magne Eidhammer" userId="e3d4e6bb-f754-4b2e-bd11-72ddaaf5666f" providerId="ADAL" clId="{835BCC08-B0CB-4400-B3F8-7FFC689D382E}" dt="2025-11-25T09:51:57.156" v="75" actId="1076"/>
          <ac:spMkLst>
            <pc:docMk/>
            <pc:sldMk cId="1904895801" sldId="484"/>
            <ac:spMk id="5" creationId="{A8E38D1A-9D49-4554-AA4C-9E5B7CD97FAB}"/>
          </ac:spMkLst>
        </pc:spChg>
        <pc:graphicFrameChg chg="add mod">
          <ac:chgData name="Paul Magne Eidhammer" userId="e3d4e6bb-f754-4b2e-bd11-72ddaaf5666f" providerId="ADAL" clId="{835BCC08-B0CB-4400-B3F8-7FFC689D382E}" dt="2025-11-25T09:52:41.221" v="83"/>
          <ac:graphicFrameMkLst>
            <pc:docMk/>
            <pc:sldMk cId="1904895801" sldId="484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6:59.031" v="42" actId="1076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46:59.031" v="42" actId="1076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46:57.862" v="41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16:34.118" v="21"/>
        <pc:sldMkLst>
          <pc:docMk/>
          <pc:sldMk cId="1139862395" sldId="498"/>
        </pc:sldMkLst>
        <pc:spChg chg="mod">
          <ac:chgData name="Paul Magne Eidhammer" userId="e3d4e6bb-f754-4b2e-bd11-72ddaaf5666f" providerId="ADAL" clId="{835BCC08-B0CB-4400-B3F8-7FFC689D382E}" dt="2025-11-10T09:16:10.292" v="16" actId="20577"/>
          <ac:spMkLst>
            <pc:docMk/>
            <pc:sldMk cId="1139862395" sldId="498"/>
            <ac:spMk id="2" creationId="{4E7D0FED-96E5-023E-329A-F009FAB32886}"/>
          </ac:spMkLst>
        </pc:spChg>
        <pc:graphicFrameChg chg="add mod">
          <ac:chgData name="Paul Magne Eidhammer" userId="e3d4e6bb-f754-4b2e-bd11-72ddaaf5666f" providerId="ADAL" clId="{835BCC08-B0CB-4400-B3F8-7FFC689D382E}" dt="2025-11-10T09:16:34.118" v="21"/>
          <ac:graphicFrameMkLst>
            <pc:docMk/>
            <pc:sldMk cId="1139862395" sldId="498"/>
            <ac:graphicFrameMk id="10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01:16.517" v="29" actId="14100"/>
        <pc:sldMkLst>
          <pc:docMk/>
          <pc:sldMk cId="3045870926" sldId="500"/>
        </pc:sldMkLst>
        <pc:spChg chg="mod">
          <ac:chgData name="Paul Magne Eidhammer" userId="e3d4e6bb-f754-4b2e-bd11-72ddaaf5666f" providerId="ADAL" clId="{835BCC08-B0CB-4400-B3F8-7FFC689D382E}" dt="2025-11-13T12:01:05.952" v="26" actId="1076"/>
          <ac:spMkLst>
            <pc:docMk/>
            <pc:sldMk cId="3045870926" sldId="500"/>
            <ac:spMk id="2" creationId="{4E7D0FED-96E5-023E-329A-F009FAB32886}"/>
          </ac:spMkLst>
        </pc:spChg>
        <pc:graphicFrameChg chg="add mod">
          <ac:chgData name="Paul Magne Eidhammer" userId="e3d4e6bb-f754-4b2e-bd11-72ddaaf5666f" providerId="ADAL" clId="{835BCC08-B0CB-4400-B3F8-7FFC689D382E}" dt="2025-11-13T12:01:16.517" v="29" actId="14100"/>
          <ac:graphicFrameMkLst>
            <pc:docMk/>
            <pc:sldMk cId="3045870926" sldId="500"/>
            <ac:graphicFrameMk id="7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50:33.442" v="147" actId="1076"/>
        <pc:sldMkLst>
          <pc:docMk/>
          <pc:sldMk cId="404169309" sldId="501"/>
        </pc:sldMkLst>
        <pc:spChg chg="mod">
          <ac:chgData name="Paul Magne Eidhammer" userId="e3d4e6bb-f754-4b2e-bd11-72ddaaf5666f" providerId="ADAL" clId="{835BCC08-B0CB-4400-B3F8-7FFC689D382E}" dt="2025-11-28T11:24:27.862" v="131" actId="6549"/>
          <ac:spMkLst>
            <pc:docMk/>
            <pc:sldMk cId="404169309" sldId="501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0:16.581" v="142" actId="1076"/>
          <ac:spMkLst>
            <pc:docMk/>
            <pc:sldMk cId="404169309" sldId="501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1-28T11:24:16.726" v="129" actId="1076"/>
          <ac:spMkLst>
            <pc:docMk/>
            <pc:sldMk cId="404169309" sldId="501"/>
            <ac:spMk id="11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50:33.442" v="147" actId="1076"/>
          <ac:spMkLst>
            <pc:docMk/>
            <pc:sldMk cId="404169309" sldId="501"/>
            <ac:spMk id="15" creationId="{0D012184-61E6-5EDF-D50F-6364AD4C27B9}"/>
          </ac:spMkLst>
        </pc:spChg>
        <pc:graphicFrameChg chg="add mod">
          <ac:chgData name="Paul Magne Eidhammer" userId="e3d4e6bb-f754-4b2e-bd11-72ddaaf5666f" providerId="ADAL" clId="{835BCC08-B0CB-4400-B3F8-7FFC689D382E}" dt="2025-12-01T11:50:06.173" v="139" actId="14100"/>
          <ac:graphicFrameMkLst>
            <pc:docMk/>
            <pc:sldMk cId="404169309" sldId="501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Personer1!$B$10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Personer1!$C$10:$R$10</c:f>
              <c:numCache>
                <c:formatCode>0</c:formatCode>
                <c:ptCount val="16"/>
                <c:pt idx="0">
                  <c:v>3315</c:v>
                </c:pt>
                <c:pt idx="1">
                  <c:v>3257</c:v>
                </c:pt>
                <c:pt idx="2">
                  <c:v>3219</c:v>
                </c:pt>
                <c:pt idx="3">
                  <c:v>3165</c:v>
                </c:pt>
                <c:pt idx="4">
                  <c:v>3124</c:v>
                </c:pt>
                <c:pt idx="5">
                  <c:v>3066</c:v>
                </c:pt>
                <c:pt idx="6">
                  <c:v>3037</c:v>
                </c:pt>
                <c:pt idx="7">
                  <c:v>2971</c:v>
                </c:pt>
                <c:pt idx="8">
                  <c:v>2941</c:v>
                </c:pt>
                <c:pt idx="9">
                  <c:v>2931</c:v>
                </c:pt>
                <c:pt idx="10">
                  <c:v>2880</c:v>
                </c:pt>
                <c:pt idx="11">
                  <c:v>2850</c:v>
                </c:pt>
                <c:pt idx="12">
                  <c:v>2808</c:v>
                </c:pt>
                <c:pt idx="13">
                  <c:v>2748</c:v>
                </c:pt>
                <c:pt idx="14">
                  <c:v>2702</c:v>
                </c:pt>
                <c:pt idx="15">
                  <c:v>2679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0-4162-85F3-2ABF8FFD673A}"/>
            </c:ext>
          </c:extLst>
        </c:ser>
        <c:ser>
          <c:idx val="1"/>
          <c:order val="1"/>
          <c:tx>
            <c:strRef>
              <c:f>Personer1!$B$11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Personer1!$C$11:$R$11</c:f>
              <c:numCache>
                <c:formatCode>0</c:formatCode>
                <c:ptCount val="16"/>
                <c:pt idx="0">
                  <c:v>156</c:v>
                </c:pt>
                <c:pt idx="1">
                  <c:v>160</c:v>
                </c:pt>
                <c:pt idx="2">
                  <c:v>169</c:v>
                </c:pt>
                <c:pt idx="3">
                  <c:v>171</c:v>
                </c:pt>
                <c:pt idx="4">
                  <c:v>178</c:v>
                </c:pt>
                <c:pt idx="5">
                  <c:v>192</c:v>
                </c:pt>
                <c:pt idx="6">
                  <c:v>219</c:v>
                </c:pt>
                <c:pt idx="7">
                  <c:v>232</c:v>
                </c:pt>
                <c:pt idx="8">
                  <c:v>246</c:v>
                </c:pt>
                <c:pt idx="9">
                  <c:v>232</c:v>
                </c:pt>
                <c:pt idx="10">
                  <c:v>237</c:v>
                </c:pt>
                <c:pt idx="11">
                  <c:v>233</c:v>
                </c:pt>
                <c:pt idx="12">
                  <c:v>237</c:v>
                </c:pt>
                <c:pt idx="13">
                  <c:v>265</c:v>
                </c:pt>
                <c:pt idx="14">
                  <c:v>324</c:v>
                </c:pt>
                <c:pt idx="15">
                  <c:v>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70-4162-85F3-2ABF8FFD6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'Ark1'!$B$10:$AK$10</c:f>
              <c:numCache>
                <c:formatCode>0.0</c:formatCode>
                <c:ptCount val="36"/>
                <c:pt idx="0">
                  <c:v>2.8549295774647887</c:v>
                </c:pt>
                <c:pt idx="1">
                  <c:v>2.7985815602836879</c:v>
                </c:pt>
                <c:pt idx="2">
                  <c:v>2.7160839160839161</c:v>
                </c:pt>
                <c:pt idx="3">
                  <c:v>2.7118881118881117</c:v>
                </c:pt>
                <c:pt idx="4">
                  <c:v>2.6236263736263736</c:v>
                </c:pt>
                <c:pt idx="5">
                  <c:v>2.6767537826685008</c:v>
                </c:pt>
                <c:pt idx="6">
                  <c:v>2.5825375170532059</c:v>
                </c:pt>
                <c:pt idx="7">
                  <c:v>2.5359565807327002</c:v>
                </c:pt>
                <c:pt idx="8">
                  <c:v>2.3590078328981723</c:v>
                </c:pt>
                <c:pt idx="9">
                  <c:v>2.2279596977329974</c:v>
                </c:pt>
                <c:pt idx="10">
                  <c:v>2.125</c:v>
                </c:pt>
                <c:pt idx="11">
                  <c:v>2.0805288461538463</c:v>
                </c:pt>
                <c:pt idx="12">
                  <c:v>1.9533799533799534</c:v>
                </c:pt>
                <c:pt idx="13">
                  <c:v>1.8978185993111367</c:v>
                </c:pt>
                <c:pt idx="14">
                  <c:v>1.8503937007874016</c:v>
                </c:pt>
                <c:pt idx="15">
                  <c:v>1.7869757174392935</c:v>
                </c:pt>
                <c:pt idx="16">
                  <c:v>1.7529923830250271</c:v>
                </c:pt>
                <c:pt idx="17">
                  <c:v>1.6961206896551724</c:v>
                </c:pt>
                <c:pt idx="18">
                  <c:v>1.6862106406080348</c:v>
                </c:pt>
                <c:pt idx="19">
                  <c:v>1.6878363832077503</c:v>
                </c:pt>
                <c:pt idx="20">
                  <c:v>1.6670201484623541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9B-4FC7-BC47-4CE54052A1BE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'Ark1'!$B$11:$AK$11</c:f>
              <c:numCache>
                <c:formatCode>General</c:formatCode>
                <c:ptCount val="36"/>
                <c:pt idx="20" formatCode="0.0">
                  <c:v>1.6670201484623541</c:v>
                </c:pt>
                <c:pt idx="21" formatCode="0.0">
                  <c:v>1.6723952738990333</c:v>
                </c:pt>
                <c:pt idx="22" formatCode="0.0">
                  <c:v>1.6336528221512248</c:v>
                </c:pt>
                <c:pt idx="23" formatCode="0.0">
                  <c:v>1.6134185303514377</c:v>
                </c:pt>
                <c:pt idx="24" formatCode="0.0">
                  <c:v>1.5289855072463767</c:v>
                </c:pt>
                <c:pt idx="25" formatCode="0.0">
                  <c:v>1.4755102040816326</c:v>
                </c:pt>
                <c:pt idx="26" formatCode="0.0">
                  <c:v>1.434475806451613</c:v>
                </c:pt>
                <c:pt idx="27" formatCode="0.0">
                  <c:v>1.4082246740220663</c:v>
                </c:pt>
                <c:pt idx="28" formatCode="0.0">
                  <c:v>1.3717693836978131</c:v>
                </c:pt>
                <c:pt idx="29" formatCode="0.0">
                  <c:v>1.3511904761904763</c:v>
                </c:pt>
                <c:pt idx="30" formatCode="0.0">
                  <c:v>1.313976377952756</c:v>
                </c:pt>
                <c:pt idx="31" formatCode="0.0">
                  <c:v>1.2672497570456753</c:v>
                </c:pt>
                <c:pt idx="32" formatCode="0.0">
                  <c:v>1.2683643486777669</c:v>
                </c:pt>
                <c:pt idx="33" formatCode="0.0">
                  <c:v>1.268172888015717</c:v>
                </c:pt>
                <c:pt idx="34" formatCode="0.0">
                  <c:v>1.2566371681415929</c:v>
                </c:pt>
                <c:pt idx="35" formatCode="0.0">
                  <c:v>1.2507403751233959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9B-4FC7-BC47-4CE54052A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2-4E09-8DAE-8D48E30B2114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2-4E09-8DAE-8D48E30B21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Personer!$B$9:$AE$9</c:f>
              <c:numCache>
                <c:formatCode>0</c:formatCode>
                <c:ptCount val="30"/>
                <c:pt idx="0">
                  <c:v>123</c:v>
                </c:pt>
                <c:pt idx="1">
                  <c:v>130</c:v>
                </c:pt>
                <c:pt idx="2">
                  <c:v>146</c:v>
                </c:pt>
                <c:pt idx="3">
                  <c:v>171</c:v>
                </c:pt>
                <c:pt idx="4">
                  <c:v>231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40</c:v>
                </c:pt>
                <c:pt idx="11">
                  <c:v>72</c:v>
                </c:pt>
                <c:pt idx="12">
                  <c:v>53</c:v>
                </c:pt>
                <c:pt idx="13">
                  <c:v>55</c:v>
                </c:pt>
                <c:pt idx="14">
                  <c:v>55</c:v>
                </c:pt>
                <c:pt idx="15">
                  <c:v>3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3</c:v>
                </c:pt>
                <c:pt idx="25">
                  <c:v>0</c:v>
                </c:pt>
                <c:pt idx="26">
                  <c:v>6</c:v>
                </c:pt>
                <c:pt idx="27">
                  <c:v>3</c:v>
                </c:pt>
                <c:pt idx="28">
                  <c:v>6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B-4D3F-9092-A67DF1CA7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Filippinene</c:v>
                </c:pt>
                <c:pt idx="3">
                  <c:v>Litauen</c:v>
                </c:pt>
                <c:pt idx="4">
                  <c:v>Tyskland</c:v>
                </c:pt>
                <c:pt idx="5">
                  <c:v>Nederland</c:v>
                </c:pt>
                <c:pt idx="6">
                  <c:v>Ungarn</c:v>
                </c:pt>
                <c:pt idx="7">
                  <c:v>Thailand</c:v>
                </c:pt>
                <c:pt idx="8">
                  <c:v>Storbritannia</c:v>
                </c:pt>
                <c:pt idx="9">
                  <c:v>Romania</c:v>
                </c:pt>
                <c:pt idx="10">
                  <c:v>Sverige</c:v>
                </c:pt>
                <c:pt idx="11">
                  <c:v>Russland</c:v>
                </c:pt>
                <c:pt idx="12">
                  <c:v>Bulgaria</c:v>
                </c:pt>
                <c:pt idx="13">
                  <c:v>Danmark</c:v>
                </c:pt>
                <c:pt idx="14">
                  <c:v>Afghanistan</c:v>
                </c:pt>
              </c:strCache>
            </c:strRef>
          </c:cat>
          <c:val>
            <c:numRef>
              <c:f>Personer1!$E$4:$E$18</c:f>
              <c:numCache>
                <c:formatCode>0</c:formatCode>
                <c:ptCount val="15"/>
                <c:pt idx="0">
                  <c:v>104</c:v>
                </c:pt>
                <c:pt idx="1">
                  <c:v>42</c:v>
                </c:pt>
                <c:pt idx="2">
                  <c:v>36</c:v>
                </c:pt>
                <c:pt idx="3">
                  <c:v>34</c:v>
                </c:pt>
                <c:pt idx="4">
                  <c:v>19</c:v>
                </c:pt>
                <c:pt idx="5">
                  <c:v>16</c:v>
                </c:pt>
                <c:pt idx="6">
                  <c:v>16</c:v>
                </c:pt>
                <c:pt idx="7">
                  <c:v>13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E-40FA-8203-7DAF838091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B-4D13-AA78-137D0EF96093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B-4D13-AA78-137D0EF96093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B-4D13-AA78-137D0EF960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'Ark1'!$C$16:$AV$16</c:f>
              <c:numCache>
                <c:formatCode>0.0</c:formatCode>
                <c:ptCount val="46"/>
                <c:pt idx="0">
                  <c:v>82.450331125827816</c:v>
                </c:pt>
                <c:pt idx="1">
                  <c:v>84.265734265734267</c:v>
                </c:pt>
                <c:pt idx="2">
                  <c:v>78.723404255319153</c:v>
                </c:pt>
                <c:pt idx="3">
                  <c:v>82.44274809160305</c:v>
                </c:pt>
                <c:pt idx="4">
                  <c:v>83.984375</c:v>
                </c:pt>
                <c:pt idx="5">
                  <c:v>85.483870967741936</c:v>
                </c:pt>
                <c:pt idx="6">
                  <c:v>76.045627376425855</c:v>
                </c:pt>
                <c:pt idx="7">
                  <c:v>77.58620689655173</c:v>
                </c:pt>
                <c:pt idx="8">
                  <c:v>80.46875</c:v>
                </c:pt>
                <c:pt idx="9">
                  <c:v>75.91836734693878</c:v>
                </c:pt>
                <c:pt idx="10">
                  <c:v>75.536480686695285</c:v>
                </c:pt>
                <c:pt idx="11">
                  <c:v>77.31481481481481</c:v>
                </c:pt>
                <c:pt idx="12">
                  <c:v>83.5</c:v>
                </c:pt>
                <c:pt idx="13">
                  <c:v>83.756345177664969</c:v>
                </c:pt>
                <c:pt idx="14">
                  <c:v>82.010582010582013</c:v>
                </c:pt>
                <c:pt idx="15">
                  <c:v>73.134328358208961</c:v>
                </c:pt>
                <c:pt idx="16">
                  <c:v>82.857142857142861</c:v>
                </c:pt>
                <c:pt idx="17">
                  <c:v>81.818181818181827</c:v>
                </c:pt>
                <c:pt idx="18">
                  <c:v>84.756097560975604</c:v>
                </c:pt>
                <c:pt idx="19">
                  <c:v>79.775280898876403</c:v>
                </c:pt>
                <c:pt idx="20">
                  <c:v>85.882352941176464</c:v>
                </c:pt>
                <c:pt idx="21">
                  <c:v>89.444444444444443</c:v>
                </c:pt>
                <c:pt idx="22">
                  <c:v>85.082872928176798</c:v>
                </c:pt>
                <c:pt idx="23">
                  <c:v>78.378378378378372</c:v>
                </c:pt>
                <c:pt idx="24">
                  <c:v>69.607843137254903</c:v>
                </c:pt>
                <c:pt idx="25">
                  <c:v>70</c:v>
                </c:pt>
                <c:pt idx="26">
                  <c:v>70.769230769230774</c:v>
                </c:pt>
                <c:pt idx="27">
                  <c:v>66.839378238341979</c:v>
                </c:pt>
                <c:pt idx="28">
                  <c:v>74.556213017751489</c:v>
                </c:pt>
                <c:pt idx="29">
                  <c:v>80.473372781065095</c:v>
                </c:pt>
                <c:pt idx="30">
                  <c:v>86.58536585365853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D3-4BDB-8BC8-D3F76EF08426}"/>
            </c:ext>
          </c:extLst>
        </c:ser>
        <c:ser>
          <c:idx val="1"/>
          <c:order val="1"/>
          <c:tx>
            <c:strRef>
              <c:f>'Ark1'!$B$17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'Ark1'!$C$17:$AV$17</c:f>
              <c:numCache>
                <c:formatCode>General</c:formatCode>
                <c:ptCount val="46"/>
                <c:pt idx="31" formatCode="0.0">
                  <c:v>86.538461538461547</c:v>
                </c:pt>
                <c:pt idx="32" formatCode="0.0">
                  <c:v>94.285714285714278</c:v>
                </c:pt>
                <c:pt idx="33" formatCode="0.0">
                  <c:v>94.696969696969703</c:v>
                </c:pt>
                <c:pt idx="34" formatCode="0.0">
                  <c:v>88.148148148148152</c:v>
                </c:pt>
                <c:pt idx="35" formatCode="0.0">
                  <c:v>86.92307692307692</c:v>
                </c:pt>
                <c:pt idx="36" formatCode="0.0">
                  <c:v>91.056910569105682</c:v>
                </c:pt>
                <c:pt idx="37" formatCode="0.0">
                  <c:v>91.735537190082653</c:v>
                </c:pt>
                <c:pt idx="38" formatCode="0.0">
                  <c:v>81.746031746031747</c:v>
                </c:pt>
                <c:pt idx="39" formatCode="0.0">
                  <c:v>80</c:v>
                </c:pt>
                <c:pt idx="40" formatCode="0.0">
                  <c:v>78.225806451612897</c:v>
                </c:pt>
                <c:pt idx="41" formatCode="0.0">
                  <c:v>83.620689655172413</c:v>
                </c:pt>
                <c:pt idx="42" formatCode="0.0">
                  <c:v>81.196581196581192</c:v>
                </c:pt>
                <c:pt idx="43" formatCode="0.0">
                  <c:v>83.193277310924373</c:v>
                </c:pt>
                <c:pt idx="44" formatCode="0.0">
                  <c:v>76.422764227642276</c:v>
                </c:pt>
                <c:pt idx="45" formatCode="0.0">
                  <c:v>77.5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3-4BDB-8BC8-D3F76EF08426}"/>
            </c:ext>
          </c:extLst>
        </c:ser>
        <c:ser>
          <c:idx val="2"/>
          <c:order val="2"/>
          <c:tx>
            <c:strRef>
              <c:f>'Ark1'!$B$18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'Ark1'!$C$18:$AV$18</c:f>
              <c:numCache>
                <c:formatCode>0.0</c:formatCode>
                <c:ptCount val="46"/>
                <c:pt idx="0">
                  <c:v>89.237668161434982</c:v>
                </c:pt>
                <c:pt idx="1">
                  <c:v>88.209606986899558</c:v>
                </c:pt>
                <c:pt idx="2">
                  <c:v>86.695278969957073</c:v>
                </c:pt>
                <c:pt idx="3">
                  <c:v>83.261802575107296</c:v>
                </c:pt>
                <c:pt idx="4">
                  <c:v>80.341880341880341</c:v>
                </c:pt>
                <c:pt idx="5">
                  <c:v>75.599999999999994</c:v>
                </c:pt>
                <c:pt idx="6">
                  <c:v>76.763485477178435</c:v>
                </c:pt>
                <c:pt idx="7">
                  <c:v>82.03125</c:v>
                </c:pt>
                <c:pt idx="8">
                  <c:v>83.333333333333343</c:v>
                </c:pt>
                <c:pt idx="9">
                  <c:v>84.232365145228215</c:v>
                </c:pt>
                <c:pt idx="10">
                  <c:v>87.614678899082563</c:v>
                </c:pt>
                <c:pt idx="11">
                  <c:v>82.439024390243901</c:v>
                </c:pt>
                <c:pt idx="12">
                  <c:v>79.396984924623112</c:v>
                </c:pt>
                <c:pt idx="13">
                  <c:v>84.895833333333343</c:v>
                </c:pt>
                <c:pt idx="14">
                  <c:v>87.292817679558013</c:v>
                </c:pt>
                <c:pt idx="15">
                  <c:v>86.740331491712709</c:v>
                </c:pt>
                <c:pt idx="16">
                  <c:v>90.285714285714278</c:v>
                </c:pt>
                <c:pt idx="17">
                  <c:v>87.5</c:v>
                </c:pt>
                <c:pt idx="18">
                  <c:v>94.339622641509436</c:v>
                </c:pt>
                <c:pt idx="19">
                  <c:v>99.295774647887328</c:v>
                </c:pt>
                <c:pt idx="20">
                  <c:v>99.280575539568346</c:v>
                </c:pt>
                <c:pt idx="21">
                  <c:v>102.41935483870968</c:v>
                </c:pt>
                <c:pt idx="22">
                  <c:v>99.21875</c:v>
                </c:pt>
                <c:pt idx="23">
                  <c:v>93.984962406015043</c:v>
                </c:pt>
                <c:pt idx="24">
                  <c:v>87.323943661971825</c:v>
                </c:pt>
                <c:pt idx="25">
                  <c:v>85.517241379310349</c:v>
                </c:pt>
                <c:pt idx="26">
                  <c:v>86.394557823129247</c:v>
                </c:pt>
                <c:pt idx="27">
                  <c:v>85</c:v>
                </c:pt>
                <c:pt idx="28">
                  <c:v>82.432432432432435</c:v>
                </c:pt>
                <c:pt idx="29">
                  <c:v>79.487179487179489</c:v>
                </c:pt>
                <c:pt idx="30">
                  <c:v>88.311688311688314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D3-4BDB-8BC8-D3F76EF08426}"/>
            </c:ext>
          </c:extLst>
        </c:ser>
        <c:ser>
          <c:idx val="3"/>
          <c:order val="3"/>
          <c:tx>
            <c:strRef>
              <c:f>'Ark1'!$B$19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'Ark1'!$C$19:$AV$19</c:f>
              <c:numCache>
                <c:formatCode>General</c:formatCode>
                <c:ptCount val="46"/>
                <c:pt idx="31" formatCode="0.0">
                  <c:v>76.300578034682076</c:v>
                </c:pt>
                <c:pt idx="32" formatCode="0.0">
                  <c:v>73.888888888888886</c:v>
                </c:pt>
                <c:pt idx="33" formatCode="0.0">
                  <c:v>73.888888888888886</c:v>
                </c:pt>
                <c:pt idx="34" formatCode="0.0">
                  <c:v>75.144508670520224</c:v>
                </c:pt>
                <c:pt idx="35" formatCode="0.0">
                  <c:v>77.38095238095238</c:v>
                </c:pt>
                <c:pt idx="36" formatCode="0.0">
                  <c:v>78.443113772455092</c:v>
                </c:pt>
                <c:pt idx="37" formatCode="0.0">
                  <c:v>82.822085889570545</c:v>
                </c:pt>
                <c:pt idx="38" formatCode="0.0">
                  <c:v>87.58169934640523</c:v>
                </c:pt>
                <c:pt idx="39" formatCode="0.0">
                  <c:v>88.079470198675494</c:v>
                </c:pt>
                <c:pt idx="40" formatCode="0.0">
                  <c:v>91.034482758620697</c:v>
                </c:pt>
                <c:pt idx="41" formatCode="0.0">
                  <c:v>92.805755395683448</c:v>
                </c:pt>
                <c:pt idx="42" formatCode="0.0">
                  <c:v>96.969696969696969</c:v>
                </c:pt>
                <c:pt idx="43" formatCode="0.0">
                  <c:v>97.637795275590548</c:v>
                </c:pt>
                <c:pt idx="44" formatCode="0.0">
                  <c:v>93.75</c:v>
                </c:pt>
                <c:pt idx="45" formatCode="0.0">
                  <c:v>93.650793650793645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3-4BDB-8BC8-D3F76EF08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3-4C68-9044-42B97690D70D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3-4C68-9044-42B97690D7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Vanylven,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'1511-I'!$M$8</c:f>
              <c:strCache>
                <c:ptCount val="1"/>
                <c:pt idx="0">
                  <c:v>Vanylven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'1511-I'!$L$9:$L$23</c:f>
              <c:strCache>
                <c:ptCount val="15"/>
                <c:pt idx="0">
                  <c:v>Volda</c:v>
                </c:pt>
                <c:pt idx="1">
                  <c:v>Stad</c:v>
                </c:pt>
                <c:pt idx="2">
                  <c:v>Sande</c:v>
                </c:pt>
                <c:pt idx="3">
                  <c:v>Ulstein</c:v>
                </c:pt>
                <c:pt idx="4">
                  <c:v>Ålesund</c:v>
                </c:pt>
                <c:pt idx="5">
                  <c:v>Herøy</c:v>
                </c:pt>
                <c:pt idx="6">
                  <c:v>Haram</c:v>
                </c:pt>
                <c:pt idx="7">
                  <c:v>Ørsta</c:v>
                </c:pt>
                <c:pt idx="8">
                  <c:v>Bergen</c:v>
                </c:pt>
                <c:pt idx="9">
                  <c:v>Oslo</c:v>
                </c:pt>
                <c:pt idx="10">
                  <c:v>Kinn</c:v>
                </c:pt>
                <c:pt idx="11">
                  <c:v>Heim</c:v>
                </c:pt>
                <c:pt idx="12">
                  <c:v>Arendal</c:v>
                </c:pt>
                <c:pt idx="13">
                  <c:v>Molde</c:v>
                </c:pt>
                <c:pt idx="14">
                  <c:v>Hole</c:v>
                </c:pt>
              </c:strCache>
            </c:strRef>
          </c:cat>
          <c:val>
            <c:numRef>
              <c:f>'1511-I'!$M$9:$M$23</c:f>
              <c:numCache>
                <c:formatCode>0</c:formatCode>
                <c:ptCount val="15"/>
                <c:pt idx="0">
                  <c:v>-30</c:v>
                </c:pt>
                <c:pt idx="1">
                  <c:v>-60</c:v>
                </c:pt>
                <c:pt idx="2">
                  <c:v>-29</c:v>
                </c:pt>
                <c:pt idx="3">
                  <c:v>-36</c:v>
                </c:pt>
                <c:pt idx="4">
                  <c:v>-37</c:v>
                </c:pt>
                <c:pt idx="5">
                  <c:v>-14</c:v>
                </c:pt>
                <c:pt idx="6">
                  <c:v>-2</c:v>
                </c:pt>
                <c:pt idx="7">
                  <c:v>-25</c:v>
                </c:pt>
                <c:pt idx="8">
                  <c:v>-22</c:v>
                </c:pt>
                <c:pt idx="9">
                  <c:v>-19</c:v>
                </c:pt>
                <c:pt idx="10">
                  <c:v>-40</c:v>
                </c:pt>
                <c:pt idx="13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9-4600-9057-643698D5185A}"/>
            </c:ext>
          </c:extLst>
        </c:ser>
        <c:ser>
          <c:idx val="1"/>
          <c:order val="1"/>
          <c:tx>
            <c:strRef>
              <c:f>'1511-I'!$N$8</c:f>
              <c:strCache>
                <c:ptCount val="1"/>
                <c:pt idx="0">
                  <c:v>Vanylven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'1511-I'!$L$9:$L$23</c:f>
              <c:strCache>
                <c:ptCount val="15"/>
                <c:pt idx="0">
                  <c:v>Volda</c:v>
                </c:pt>
                <c:pt idx="1">
                  <c:v>Stad</c:v>
                </c:pt>
                <c:pt idx="2">
                  <c:v>Sande</c:v>
                </c:pt>
                <c:pt idx="3">
                  <c:v>Ulstein</c:v>
                </c:pt>
                <c:pt idx="4">
                  <c:v>Ålesund</c:v>
                </c:pt>
                <c:pt idx="5">
                  <c:v>Herøy</c:v>
                </c:pt>
                <c:pt idx="6">
                  <c:v>Haram</c:v>
                </c:pt>
                <c:pt idx="7">
                  <c:v>Ørsta</c:v>
                </c:pt>
                <c:pt idx="8">
                  <c:v>Bergen</c:v>
                </c:pt>
                <c:pt idx="9">
                  <c:v>Oslo</c:v>
                </c:pt>
                <c:pt idx="10">
                  <c:v>Kinn</c:v>
                </c:pt>
                <c:pt idx="11">
                  <c:v>Heim</c:v>
                </c:pt>
                <c:pt idx="12">
                  <c:v>Arendal</c:v>
                </c:pt>
                <c:pt idx="13">
                  <c:v>Molde</c:v>
                </c:pt>
                <c:pt idx="14">
                  <c:v>Hole</c:v>
                </c:pt>
              </c:strCache>
            </c:strRef>
          </c:cat>
          <c:val>
            <c:numRef>
              <c:f>'1511-I'!$N$9:$N$23</c:f>
              <c:numCache>
                <c:formatCode>0</c:formatCode>
                <c:ptCount val="15"/>
                <c:pt idx="0">
                  <c:v>63</c:v>
                </c:pt>
                <c:pt idx="1">
                  <c:v>46</c:v>
                </c:pt>
                <c:pt idx="2">
                  <c:v>17</c:v>
                </c:pt>
                <c:pt idx="3">
                  <c:v>12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9-4600-9057-643698D51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Vanylven,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'1511-U'!$M$8</c:f>
              <c:strCache>
                <c:ptCount val="1"/>
                <c:pt idx="0">
                  <c:v>Vanylven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'1511-U'!$L$9:$L$23</c:f>
              <c:strCache>
                <c:ptCount val="15"/>
                <c:pt idx="0">
                  <c:v>Stad</c:v>
                </c:pt>
                <c:pt idx="1">
                  <c:v>Kinn</c:v>
                </c:pt>
                <c:pt idx="2">
                  <c:v>Ålesund</c:v>
                </c:pt>
                <c:pt idx="3">
                  <c:v>Ulstein</c:v>
                </c:pt>
                <c:pt idx="4">
                  <c:v>Volda</c:v>
                </c:pt>
                <c:pt idx="5">
                  <c:v>Sande</c:v>
                </c:pt>
                <c:pt idx="6">
                  <c:v>Ørsta</c:v>
                </c:pt>
                <c:pt idx="7">
                  <c:v>Bergen</c:v>
                </c:pt>
                <c:pt idx="8">
                  <c:v>Oslo</c:v>
                </c:pt>
                <c:pt idx="9">
                  <c:v>Herøy</c:v>
                </c:pt>
                <c:pt idx="10">
                  <c:v>Kristiansand</c:v>
                </c:pt>
                <c:pt idx="11">
                  <c:v>Sokkelen sør for 62 grader N</c:v>
                </c:pt>
                <c:pt idx="12">
                  <c:v>Stavanger</c:v>
                </c:pt>
                <c:pt idx="13">
                  <c:v>Trondheim</c:v>
                </c:pt>
                <c:pt idx="14">
                  <c:v>Sandnes</c:v>
                </c:pt>
              </c:strCache>
            </c:strRef>
          </c:cat>
          <c:val>
            <c:numRef>
              <c:f>'1511-U'!$M$9:$M$23</c:f>
              <c:numCache>
                <c:formatCode>0</c:formatCode>
                <c:ptCount val="15"/>
                <c:pt idx="0">
                  <c:v>-60</c:v>
                </c:pt>
                <c:pt idx="1">
                  <c:v>-40</c:v>
                </c:pt>
                <c:pt idx="2">
                  <c:v>-37</c:v>
                </c:pt>
                <c:pt idx="3">
                  <c:v>-36</c:v>
                </c:pt>
                <c:pt idx="4">
                  <c:v>-30</c:v>
                </c:pt>
                <c:pt idx="5">
                  <c:v>-29</c:v>
                </c:pt>
                <c:pt idx="6">
                  <c:v>-25</c:v>
                </c:pt>
                <c:pt idx="7">
                  <c:v>-22</c:v>
                </c:pt>
                <c:pt idx="8">
                  <c:v>-19</c:v>
                </c:pt>
                <c:pt idx="9">
                  <c:v>-14</c:v>
                </c:pt>
                <c:pt idx="10">
                  <c:v>-10</c:v>
                </c:pt>
                <c:pt idx="11">
                  <c:v>-7</c:v>
                </c:pt>
                <c:pt idx="12">
                  <c:v>-6</c:v>
                </c:pt>
                <c:pt idx="13">
                  <c:v>-6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1-4C82-A3A6-413A3412DABB}"/>
            </c:ext>
          </c:extLst>
        </c:ser>
        <c:ser>
          <c:idx val="1"/>
          <c:order val="1"/>
          <c:tx>
            <c:strRef>
              <c:f>'1511-U'!$N$8</c:f>
              <c:strCache>
                <c:ptCount val="1"/>
                <c:pt idx="0">
                  <c:v>Vanylven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'1511-U'!$L$9:$L$23</c:f>
              <c:strCache>
                <c:ptCount val="15"/>
                <c:pt idx="0">
                  <c:v>Stad</c:v>
                </c:pt>
                <c:pt idx="1">
                  <c:v>Kinn</c:v>
                </c:pt>
                <c:pt idx="2">
                  <c:v>Ålesund</c:v>
                </c:pt>
                <c:pt idx="3">
                  <c:v>Ulstein</c:v>
                </c:pt>
                <c:pt idx="4">
                  <c:v>Volda</c:v>
                </c:pt>
                <c:pt idx="5">
                  <c:v>Sande</c:v>
                </c:pt>
                <c:pt idx="6">
                  <c:v>Ørsta</c:v>
                </c:pt>
                <c:pt idx="7">
                  <c:v>Bergen</c:v>
                </c:pt>
                <c:pt idx="8">
                  <c:v>Oslo</c:v>
                </c:pt>
                <c:pt idx="9">
                  <c:v>Herøy</c:v>
                </c:pt>
                <c:pt idx="10">
                  <c:v>Kristiansand</c:v>
                </c:pt>
                <c:pt idx="11">
                  <c:v>Sokkelen sør for 62 grader N</c:v>
                </c:pt>
                <c:pt idx="12">
                  <c:v>Stavanger</c:v>
                </c:pt>
                <c:pt idx="13">
                  <c:v>Trondheim</c:v>
                </c:pt>
                <c:pt idx="14">
                  <c:v>Sandnes</c:v>
                </c:pt>
              </c:strCache>
            </c:strRef>
          </c:cat>
          <c:val>
            <c:numRef>
              <c:f>'1511-U'!$N$9:$N$23</c:f>
              <c:numCache>
                <c:formatCode>0</c:formatCode>
                <c:ptCount val="15"/>
                <c:pt idx="0">
                  <c:v>46</c:v>
                </c:pt>
                <c:pt idx="1">
                  <c:v>3</c:v>
                </c:pt>
                <c:pt idx="2">
                  <c:v>11</c:v>
                </c:pt>
                <c:pt idx="3">
                  <c:v>12</c:v>
                </c:pt>
                <c:pt idx="4">
                  <c:v>63</c:v>
                </c:pt>
                <c:pt idx="5">
                  <c:v>17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8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F1-4C82-A3A6-413A3412D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Vanylven: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Sysselsatte!$B$68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Sysselsatte!$C$68:$P$68</c:f>
              <c:numCache>
                <c:formatCode>General</c:formatCode>
                <c:ptCount val="14"/>
                <c:pt idx="0">
                  <c:v>-26</c:v>
                </c:pt>
                <c:pt idx="1">
                  <c:v>-33</c:v>
                </c:pt>
                <c:pt idx="2">
                  <c:v>-11</c:v>
                </c:pt>
                <c:pt idx="3">
                  <c:v>-13</c:v>
                </c:pt>
                <c:pt idx="4">
                  <c:v>-44</c:v>
                </c:pt>
                <c:pt idx="5">
                  <c:v>-12</c:v>
                </c:pt>
                <c:pt idx="6">
                  <c:v>14</c:v>
                </c:pt>
                <c:pt idx="7">
                  <c:v>-18</c:v>
                </c:pt>
                <c:pt idx="8">
                  <c:v>-11</c:v>
                </c:pt>
                <c:pt idx="9">
                  <c:v>-11</c:v>
                </c:pt>
                <c:pt idx="10">
                  <c:v>-38</c:v>
                </c:pt>
                <c:pt idx="11">
                  <c:v>-52</c:v>
                </c:pt>
                <c:pt idx="12">
                  <c:v>25</c:v>
                </c:pt>
                <c:pt idx="13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7-4EA7-B3BE-E1BB38FD1283}"/>
            </c:ext>
          </c:extLst>
        </c:ser>
        <c:ser>
          <c:idx val="1"/>
          <c:order val="1"/>
          <c:tx>
            <c:strRef>
              <c:f>Sysselsatte!$B$69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Sysselsatte!$C$69:$P$69</c:f>
              <c:numCache>
                <c:formatCode>General</c:formatCode>
                <c:ptCount val="14"/>
                <c:pt idx="0">
                  <c:v>-74</c:v>
                </c:pt>
                <c:pt idx="1">
                  <c:v>9</c:v>
                </c:pt>
                <c:pt idx="2">
                  <c:v>-10</c:v>
                </c:pt>
                <c:pt idx="3">
                  <c:v>-4</c:v>
                </c:pt>
                <c:pt idx="4">
                  <c:v>-31</c:v>
                </c:pt>
                <c:pt idx="5">
                  <c:v>47</c:v>
                </c:pt>
                <c:pt idx="6">
                  <c:v>8</c:v>
                </c:pt>
                <c:pt idx="7">
                  <c:v>16</c:v>
                </c:pt>
                <c:pt idx="8">
                  <c:v>-41</c:v>
                </c:pt>
                <c:pt idx="9">
                  <c:v>-5</c:v>
                </c:pt>
                <c:pt idx="10">
                  <c:v>-36</c:v>
                </c:pt>
                <c:pt idx="11">
                  <c:v>-43</c:v>
                </c:pt>
                <c:pt idx="12">
                  <c:v>63</c:v>
                </c:pt>
                <c:pt idx="13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7-4EA7-B3BE-E1BB38FD1283}"/>
            </c:ext>
          </c:extLst>
        </c:ser>
        <c:ser>
          <c:idx val="2"/>
          <c:order val="2"/>
          <c:tx>
            <c:strRef>
              <c:f>Sysselsatte!$B$70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Sysselsatte!$C$70:$P$70</c:f>
              <c:numCache>
                <c:formatCode>General</c:formatCode>
                <c:ptCount val="14"/>
                <c:pt idx="0">
                  <c:v>-54</c:v>
                </c:pt>
                <c:pt idx="1">
                  <c:v>-29</c:v>
                </c:pt>
                <c:pt idx="2">
                  <c:v>-52</c:v>
                </c:pt>
                <c:pt idx="3">
                  <c:v>-34</c:v>
                </c:pt>
                <c:pt idx="4">
                  <c:v>-44</c:v>
                </c:pt>
                <c:pt idx="5">
                  <c:v>-2</c:v>
                </c:pt>
                <c:pt idx="6">
                  <c:v>-53</c:v>
                </c:pt>
                <c:pt idx="7">
                  <c:v>-16</c:v>
                </c:pt>
                <c:pt idx="8">
                  <c:v>-24</c:v>
                </c:pt>
                <c:pt idx="9">
                  <c:v>-46</c:v>
                </c:pt>
                <c:pt idx="10">
                  <c:v>-34</c:v>
                </c:pt>
                <c:pt idx="11">
                  <c:v>-38</c:v>
                </c:pt>
                <c:pt idx="12">
                  <c:v>-32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7-4EA7-B3BE-E1BB38FD1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Personer1!$B$17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Personer1!$C$17:$AQ$17</c:f>
              <c:numCache>
                <c:formatCode>0</c:formatCode>
                <c:ptCount val="41"/>
                <c:pt idx="0">
                  <c:v>250</c:v>
                </c:pt>
                <c:pt idx="1">
                  <c:v>238</c:v>
                </c:pt>
                <c:pt idx="2">
                  <c:v>234</c:v>
                </c:pt>
                <c:pt idx="3">
                  <c:v>221</c:v>
                </c:pt>
                <c:pt idx="4">
                  <c:v>223</c:v>
                </c:pt>
                <c:pt idx="5">
                  <c:v>226</c:v>
                </c:pt>
                <c:pt idx="6">
                  <c:v>226</c:v>
                </c:pt>
                <c:pt idx="7">
                  <c:v>260</c:v>
                </c:pt>
                <c:pt idx="8">
                  <c:v>256</c:v>
                </c:pt>
                <c:pt idx="9">
                  <c:v>230</c:v>
                </c:pt>
                <c:pt idx="10">
                  <c:v>220</c:v>
                </c:pt>
                <c:pt idx="11">
                  <c:v>194</c:v>
                </c:pt>
                <c:pt idx="12">
                  <c:v>170</c:v>
                </c:pt>
                <c:pt idx="13">
                  <c:v>156</c:v>
                </c:pt>
                <c:pt idx="14">
                  <c:v>151</c:v>
                </c:pt>
                <c:pt idx="15">
                  <c:v>138</c:v>
                </c:pt>
                <c:pt idx="16">
                  <c:v>128</c:v>
                </c:pt>
                <c:pt idx="17">
                  <c:v>133</c:v>
                </c:pt>
                <c:pt idx="18">
                  <c:v>148</c:v>
                </c:pt>
                <c:pt idx="19">
                  <c:v>149</c:v>
                </c:pt>
                <c:pt idx="20">
                  <c:v>140</c:v>
                </c:pt>
                <c:pt idx="21">
                  <c:v>139</c:v>
                </c:pt>
                <c:pt idx="22">
                  <c:v>123</c:v>
                </c:pt>
                <c:pt idx="23">
                  <c:v>120</c:v>
                </c:pt>
                <c:pt idx="24">
                  <c:v>119</c:v>
                </c:pt>
                <c:pt idx="25">
                  <c:v>118</c:v>
                </c:pt>
                <c:pt idx="26">
                  <c:v>121</c:v>
                </c:pt>
                <c:pt idx="27">
                  <c:v>120</c:v>
                </c:pt>
                <c:pt idx="28">
                  <c:v>129</c:v>
                </c:pt>
                <c:pt idx="29">
                  <c:v>119</c:v>
                </c:pt>
                <c:pt idx="30">
                  <c:v>112</c:v>
                </c:pt>
                <c:pt idx="31">
                  <c:v>115</c:v>
                </c:pt>
                <c:pt idx="32">
                  <c:v>117</c:v>
                </c:pt>
                <c:pt idx="33">
                  <c:v>112</c:v>
                </c:pt>
                <c:pt idx="34">
                  <c:v>112</c:v>
                </c:pt>
                <c:pt idx="35">
                  <c:v>119</c:v>
                </c:pt>
                <c:pt idx="36">
                  <c:v>122</c:v>
                </c:pt>
                <c:pt idx="37">
                  <c:v>122</c:v>
                </c:pt>
                <c:pt idx="38">
                  <c:v>122</c:v>
                </c:pt>
                <c:pt idx="39">
                  <c:v>122</c:v>
                </c:pt>
                <c:pt idx="40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FD-4C96-84CA-8625CFE91BEF}"/>
            </c:ext>
          </c:extLst>
        </c:ser>
        <c:ser>
          <c:idx val="1"/>
          <c:order val="1"/>
          <c:tx>
            <c:strRef>
              <c:f>Personer1!$B$18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Personer1!$C$18:$AQ$18</c:f>
              <c:numCache>
                <c:formatCode>0</c:formatCode>
                <c:ptCount val="41"/>
                <c:pt idx="0">
                  <c:v>353</c:v>
                </c:pt>
                <c:pt idx="1">
                  <c:v>355</c:v>
                </c:pt>
                <c:pt idx="2">
                  <c:v>349</c:v>
                </c:pt>
                <c:pt idx="3">
                  <c:v>335</c:v>
                </c:pt>
                <c:pt idx="4">
                  <c:v>335</c:v>
                </c:pt>
                <c:pt idx="5">
                  <c:v>335</c:v>
                </c:pt>
                <c:pt idx="6">
                  <c:v>327</c:v>
                </c:pt>
                <c:pt idx="7">
                  <c:v>354</c:v>
                </c:pt>
                <c:pt idx="8">
                  <c:v>330</c:v>
                </c:pt>
                <c:pt idx="9">
                  <c:v>344</c:v>
                </c:pt>
                <c:pt idx="10">
                  <c:v>346</c:v>
                </c:pt>
                <c:pt idx="11">
                  <c:v>337</c:v>
                </c:pt>
                <c:pt idx="12">
                  <c:v>339</c:v>
                </c:pt>
                <c:pt idx="13">
                  <c:v>337</c:v>
                </c:pt>
                <c:pt idx="14">
                  <c:v>317</c:v>
                </c:pt>
                <c:pt idx="15">
                  <c:v>309</c:v>
                </c:pt>
                <c:pt idx="16">
                  <c:v>298</c:v>
                </c:pt>
                <c:pt idx="17">
                  <c:v>274</c:v>
                </c:pt>
                <c:pt idx="18">
                  <c:v>252</c:v>
                </c:pt>
                <c:pt idx="19">
                  <c:v>221</c:v>
                </c:pt>
                <c:pt idx="20">
                  <c:v>211</c:v>
                </c:pt>
                <c:pt idx="21">
                  <c:v>212</c:v>
                </c:pt>
                <c:pt idx="22">
                  <c:v>210</c:v>
                </c:pt>
                <c:pt idx="23">
                  <c:v>204</c:v>
                </c:pt>
                <c:pt idx="24">
                  <c:v>203</c:v>
                </c:pt>
                <c:pt idx="25">
                  <c:v>201</c:v>
                </c:pt>
                <c:pt idx="26">
                  <c:v>202</c:v>
                </c:pt>
                <c:pt idx="27">
                  <c:v>186</c:v>
                </c:pt>
                <c:pt idx="28">
                  <c:v>183</c:v>
                </c:pt>
                <c:pt idx="29">
                  <c:v>187</c:v>
                </c:pt>
                <c:pt idx="30">
                  <c:v>196</c:v>
                </c:pt>
                <c:pt idx="31">
                  <c:v>186</c:v>
                </c:pt>
                <c:pt idx="32">
                  <c:v>183</c:v>
                </c:pt>
                <c:pt idx="33">
                  <c:v>191</c:v>
                </c:pt>
                <c:pt idx="34">
                  <c:v>192</c:v>
                </c:pt>
                <c:pt idx="35">
                  <c:v>186</c:v>
                </c:pt>
                <c:pt idx="36">
                  <c:v>175</c:v>
                </c:pt>
                <c:pt idx="37">
                  <c:v>171</c:v>
                </c:pt>
                <c:pt idx="38">
                  <c:v>173</c:v>
                </c:pt>
                <c:pt idx="39">
                  <c:v>174</c:v>
                </c:pt>
                <c:pt idx="40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FD-4C96-84CA-8625CFE91BEF}"/>
            </c:ext>
          </c:extLst>
        </c:ser>
        <c:ser>
          <c:idx val="2"/>
          <c:order val="2"/>
          <c:tx>
            <c:strRef>
              <c:f>Personer1!$B$19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Personer1!$C$19:$AQ$19</c:f>
              <c:numCache>
                <c:formatCode>0</c:formatCode>
                <c:ptCount val="41"/>
                <c:pt idx="0">
                  <c:v>208</c:v>
                </c:pt>
                <c:pt idx="1">
                  <c:v>176</c:v>
                </c:pt>
                <c:pt idx="2">
                  <c:v>159</c:v>
                </c:pt>
                <c:pt idx="3">
                  <c:v>155</c:v>
                </c:pt>
                <c:pt idx="4">
                  <c:v>148</c:v>
                </c:pt>
                <c:pt idx="5">
                  <c:v>143</c:v>
                </c:pt>
                <c:pt idx="6">
                  <c:v>135</c:v>
                </c:pt>
                <c:pt idx="7">
                  <c:v>154</c:v>
                </c:pt>
                <c:pt idx="8">
                  <c:v>166</c:v>
                </c:pt>
                <c:pt idx="9">
                  <c:v>163</c:v>
                </c:pt>
                <c:pt idx="10">
                  <c:v>156</c:v>
                </c:pt>
                <c:pt idx="11">
                  <c:v>144</c:v>
                </c:pt>
                <c:pt idx="12">
                  <c:v>144</c:v>
                </c:pt>
                <c:pt idx="13">
                  <c:v>151</c:v>
                </c:pt>
                <c:pt idx="14">
                  <c:v>151</c:v>
                </c:pt>
                <c:pt idx="15">
                  <c:v>137</c:v>
                </c:pt>
                <c:pt idx="16">
                  <c:v>141</c:v>
                </c:pt>
                <c:pt idx="17">
                  <c:v>148</c:v>
                </c:pt>
                <c:pt idx="18">
                  <c:v>148</c:v>
                </c:pt>
                <c:pt idx="19">
                  <c:v>154</c:v>
                </c:pt>
                <c:pt idx="20">
                  <c:v>142</c:v>
                </c:pt>
                <c:pt idx="21">
                  <c:v>127</c:v>
                </c:pt>
                <c:pt idx="22">
                  <c:v>110</c:v>
                </c:pt>
                <c:pt idx="23">
                  <c:v>106</c:v>
                </c:pt>
                <c:pt idx="24">
                  <c:v>107</c:v>
                </c:pt>
                <c:pt idx="25">
                  <c:v>91</c:v>
                </c:pt>
                <c:pt idx="26">
                  <c:v>74</c:v>
                </c:pt>
                <c:pt idx="27">
                  <c:v>80</c:v>
                </c:pt>
                <c:pt idx="28">
                  <c:v>87</c:v>
                </c:pt>
                <c:pt idx="29">
                  <c:v>97</c:v>
                </c:pt>
                <c:pt idx="30">
                  <c:v>98</c:v>
                </c:pt>
                <c:pt idx="31">
                  <c:v>99</c:v>
                </c:pt>
                <c:pt idx="32">
                  <c:v>90</c:v>
                </c:pt>
                <c:pt idx="33">
                  <c:v>81</c:v>
                </c:pt>
                <c:pt idx="34">
                  <c:v>74</c:v>
                </c:pt>
                <c:pt idx="35">
                  <c:v>73</c:v>
                </c:pt>
                <c:pt idx="36">
                  <c:v>84</c:v>
                </c:pt>
                <c:pt idx="37">
                  <c:v>90</c:v>
                </c:pt>
                <c:pt idx="38">
                  <c:v>88</c:v>
                </c:pt>
                <c:pt idx="39">
                  <c:v>77</c:v>
                </c:pt>
                <c:pt idx="40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FD-4C96-84CA-8625CFE91BEF}"/>
            </c:ext>
          </c:extLst>
        </c:ser>
        <c:ser>
          <c:idx val="3"/>
          <c:order val="3"/>
          <c:tx>
            <c:strRef>
              <c:f>Personer1!$B$20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Personer1!$C$20:$AQ$20</c:f>
              <c:numCache>
                <c:formatCode>0</c:formatCode>
                <c:ptCount val="41"/>
                <c:pt idx="0">
                  <c:v>224</c:v>
                </c:pt>
                <c:pt idx="1">
                  <c:v>249</c:v>
                </c:pt>
                <c:pt idx="2">
                  <c:v>268</c:v>
                </c:pt>
                <c:pt idx="3">
                  <c:v>261</c:v>
                </c:pt>
                <c:pt idx="4">
                  <c:v>258</c:v>
                </c:pt>
                <c:pt idx="5">
                  <c:v>223</c:v>
                </c:pt>
                <c:pt idx="6">
                  <c:v>198</c:v>
                </c:pt>
                <c:pt idx="7">
                  <c:v>215</c:v>
                </c:pt>
                <c:pt idx="8">
                  <c:v>208</c:v>
                </c:pt>
                <c:pt idx="9">
                  <c:v>203</c:v>
                </c:pt>
                <c:pt idx="10">
                  <c:v>203</c:v>
                </c:pt>
                <c:pt idx="11">
                  <c:v>210</c:v>
                </c:pt>
                <c:pt idx="12">
                  <c:v>207</c:v>
                </c:pt>
                <c:pt idx="13">
                  <c:v>206</c:v>
                </c:pt>
                <c:pt idx="14">
                  <c:v>203</c:v>
                </c:pt>
                <c:pt idx="15">
                  <c:v>192</c:v>
                </c:pt>
                <c:pt idx="16">
                  <c:v>192</c:v>
                </c:pt>
                <c:pt idx="17">
                  <c:v>199</c:v>
                </c:pt>
                <c:pt idx="18">
                  <c:v>190</c:v>
                </c:pt>
                <c:pt idx="19">
                  <c:v>194</c:v>
                </c:pt>
                <c:pt idx="20">
                  <c:v>196</c:v>
                </c:pt>
                <c:pt idx="21">
                  <c:v>197</c:v>
                </c:pt>
                <c:pt idx="22">
                  <c:v>208</c:v>
                </c:pt>
                <c:pt idx="23">
                  <c:v>200</c:v>
                </c:pt>
                <c:pt idx="24">
                  <c:v>176</c:v>
                </c:pt>
                <c:pt idx="25">
                  <c:v>161</c:v>
                </c:pt>
                <c:pt idx="26">
                  <c:v>139</c:v>
                </c:pt>
                <c:pt idx="27">
                  <c:v>129</c:v>
                </c:pt>
                <c:pt idx="28">
                  <c:v>121</c:v>
                </c:pt>
                <c:pt idx="29">
                  <c:v>110</c:v>
                </c:pt>
                <c:pt idx="30">
                  <c:v>113</c:v>
                </c:pt>
                <c:pt idx="31">
                  <c:v>111</c:v>
                </c:pt>
                <c:pt idx="32">
                  <c:v>121</c:v>
                </c:pt>
                <c:pt idx="33">
                  <c:v>128</c:v>
                </c:pt>
                <c:pt idx="34">
                  <c:v>125</c:v>
                </c:pt>
                <c:pt idx="35">
                  <c:v>121</c:v>
                </c:pt>
                <c:pt idx="36">
                  <c:v>109</c:v>
                </c:pt>
                <c:pt idx="37">
                  <c:v>101</c:v>
                </c:pt>
                <c:pt idx="38">
                  <c:v>97</c:v>
                </c:pt>
                <c:pt idx="39">
                  <c:v>106</c:v>
                </c:pt>
                <c:pt idx="40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FD-4C96-84CA-8625CFE91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'Ark1'!$A$12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'Ark1'!$B$12:$H$12</c:f>
              <c:numCache>
                <c:formatCode>0.0</c:formatCode>
                <c:ptCount val="7"/>
                <c:pt idx="0">
                  <c:v>12.949640287769784</c:v>
                </c:pt>
                <c:pt idx="1">
                  <c:v>20.943245403677057</c:v>
                </c:pt>
                <c:pt idx="2">
                  <c:v>23.421262989608312</c:v>
                </c:pt>
                <c:pt idx="3">
                  <c:v>5.1159072741806551</c:v>
                </c:pt>
                <c:pt idx="4">
                  <c:v>7.753796962430056</c:v>
                </c:pt>
                <c:pt idx="5">
                  <c:v>26.778577138289368</c:v>
                </c:pt>
                <c:pt idx="6">
                  <c:v>1.9984012789768186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A-4D60-9E8C-69932DD0C388}"/>
            </c:ext>
          </c:extLst>
        </c:ser>
        <c:ser>
          <c:idx val="1"/>
          <c:order val="1"/>
          <c:tx>
            <c:strRef>
              <c:f>'Ark1'!$A$13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'Ark1'!$B$13:$H$13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A-4D60-9E8C-69932DD0C388}"/>
            </c:ext>
          </c:extLst>
        </c:ser>
        <c:ser>
          <c:idx val="2"/>
          <c:order val="2"/>
          <c:tx>
            <c:strRef>
              <c:f>'Ark1'!$A$14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'Ark1'!$B$14:$H$14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A-4D60-9E8C-69932DD0C3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'Ark2'!$B$10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'Ark2'!$C$10:$I$10</c:f>
              <c:numCache>
                <c:formatCode>General</c:formatCode>
                <c:ptCount val="7"/>
                <c:pt idx="0">
                  <c:v>131</c:v>
                </c:pt>
                <c:pt idx="1">
                  <c:v>40</c:v>
                </c:pt>
                <c:pt idx="2">
                  <c:v>181</c:v>
                </c:pt>
                <c:pt idx="3">
                  <c:v>0</c:v>
                </c:pt>
                <c:pt idx="4">
                  <c:v>0</c:v>
                </c:pt>
                <c:pt idx="5">
                  <c:v>35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F-45A2-B410-C46DC683EFAC}"/>
            </c:ext>
          </c:extLst>
        </c:ser>
        <c:ser>
          <c:idx val="1"/>
          <c:order val="1"/>
          <c:tx>
            <c:strRef>
              <c:f>'Ark2'!$B$11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'Ark2'!$C$11:$I$11</c:f>
              <c:numCache>
                <c:formatCode>General</c:formatCode>
                <c:ptCount val="7"/>
                <c:pt idx="0">
                  <c:v>30</c:v>
                </c:pt>
                <c:pt idx="1">
                  <c:v>27</c:v>
                </c:pt>
                <c:pt idx="2">
                  <c:v>99</c:v>
                </c:pt>
                <c:pt idx="3">
                  <c:v>0</c:v>
                </c:pt>
                <c:pt idx="4">
                  <c:v>0</c:v>
                </c:pt>
                <c:pt idx="5">
                  <c:v>300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F-45A2-B410-C46DC683EF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4032487555253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SysselEtterArbste!$C$27:$C$33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3-4A69-A5DD-4013A6CC972F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SysselEtterArbste!$D$27:$D$33</c:f>
              <c:numCache>
                <c:formatCode>0</c:formatCode>
                <c:ptCount val="7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61</c:v>
                </c:pt>
                <c:pt idx="4">
                  <c:v>97</c:v>
                </c:pt>
                <c:pt idx="5">
                  <c:v>290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3-4A69-A5DD-4013A6CC972F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SysselEtterArbste!$E$27:$E$33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3-4A69-A5DD-4013A6CC972F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SysselEtterArbste!$F$27:$F$33</c:f>
              <c:numCache>
                <c:formatCode>0</c:formatCode>
                <c:ptCount val="7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3-4A69-A5DD-4013A6CC972F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SysselEtterArbste!$B$27:$B$33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SysselEtterArbste!$G$27:$G$33</c:f>
              <c:numCache>
                <c:formatCode>0</c:formatCode>
                <c:ptCount val="7"/>
                <c:pt idx="0">
                  <c:v>162</c:v>
                </c:pt>
                <c:pt idx="1">
                  <c:v>248</c:v>
                </c:pt>
                <c:pt idx="2">
                  <c:v>284</c:v>
                </c:pt>
                <c:pt idx="3">
                  <c:v>0</c:v>
                </c:pt>
                <c:pt idx="4">
                  <c:v>0</c:v>
                </c:pt>
                <c:pt idx="5">
                  <c:v>39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3-4A69-A5DD-4013A6CC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7033372236342059"/>
              <c:y val="0.88115830456211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89418724105622E-2"/>
          <c:y val="0.92362301369263866"/>
          <c:w val="0.92603557538716874"/>
          <c:h val="6.3358181823152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Personer1!$B$8:$U$8</c:f>
              <c:numCache>
                <c:formatCode>General</c:formatCode>
                <c:ptCount val="20"/>
                <c:pt idx="1">
                  <c:v>6</c:v>
                </c:pt>
                <c:pt idx="3">
                  <c:v>1</c:v>
                </c:pt>
                <c:pt idx="4">
                  <c:v>2</c:v>
                </c:pt>
                <c:pt idx="10">
                  <c:v>2</c:v>
                </c:pt>
                <c:pt idx="16">
                  <c:v>5</c:v>
                </c:pt>
                <c:pt idx="17">
                  <c:v>10</c:v>
                </c:pt>
                <c:pt idx="18">
                  <c:v>22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9-4996-A928-3030872FE6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3-42CC-88B6-CEE6563092F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3-42CC-88B6-CEE6563092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A3-42CC-88B6-CEE656309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4732880107"/>
              <c:y val="0.94129398800430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Bosatte!$B$19:$B$22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Bosatte!$C$19:$C$22</c:f>
              <c:numCache>
                <c:formatCode>0</c:formatCode>
                <c:ptCount val="4"/>
                <c:pt idx="0">
                  <c:v>953</c:v>
                </c:pt>
                <c:pt idx="1">
                  <c:v>28</c:v>
                </c:pt>
                <c:pt idx="2">
                  <c:v>170</c:v>
                </c:pt>
                <c:pt idx="3">
                  <c:v>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0-4C24-A28B-439714534BCD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Bosatte!$B$19:$B$22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Bosatte!$D$19:$D$22</c:f>
              <c:numCache>
                <c:formatCode>0</c:formatCode>
                <c:ptCount val="4"/>
                <c:pt idx="0">
                  <c:v>92</c:v>
                </c:pt>
                <c:pt idx="1">
                  <c:v>17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0-4C24-A28B-43971453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2261678221050721E-2"/>
              <c:y val="0.41717432472839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9137993298675618"/>
          <c:y val="1.348162698397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Personer1!$B$23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Personer1!$C$23:$BA$23</c:f>
              <c:numCache>
                <c:formatCode>#,##0</c:formatCode>
                <c:ptCount val="51"/>
                <c:pt idx="0">
                  <c:v>1211</c:v>
                </c:pt>
                <c:pt idx="1">
                  <c:v>1191</c:v>
                </c:pt>
                <c:pt idx="2">
                  <c:v>1149</c:v>
                </c:pt>
                <c:pt idx="3">
                  <c:v>1144</c:v>
                </c:pt>
                <c:pt idx="4">
                  <c:v>1120</c:v>
                </c:pt>
                <c:pt idx="5">
                  <c:v>1083</c:v>
                </c:pt>
                <c:pt idx="6">
                  <c:v>1066</c:v>
                </c:pt>
                <c:pt idx="7">
                  <c:v>1050</c:v>
                </c:pt>
                <c:pt idx="8">
                  <c:v>1031</c:v>
                </c:pt>
                <c:pt idx="9">
                  <c:v>1009</c:v>
                </c:pt>
                <c:pt idx="10">
                  <c:v>980</c:v>
                </c:pt>
                <c:pt idx="11">
                  <c:v>938</c:v>
                </c:pt>
                <c:pt idx="12">
                  <c:v>1025</c:v>
                </c:pt>
                <c:pt idx="13">
                  <c:v>992</c:v>
                </c:pt>
                <c:pt idx="14">
                  <c:v>982</c:v>
                </c:pt>
                <c:pt idx="15">
                  <c:v>956</c:v>
                </c:pt>
                <c:pt idx="16">
                  <c:v>911</c:v>
                </c:pt>
                <c:pt idx="17">
                  <c:v>879</c:v>
                </c:pt>
                <c:pt idx="18">
                  <c:v>876</c:v>
                </c:pt>
                <c:pt idx="19">
                  <c:v>856</c:v>
                </c:pt>
                <c:pt idx="20">
                  <c:v>798</c:v>
                </c:pt>
                <c:pt idx="21">
                  <c:v>791</c:v>
                </c:pt>
                <c:pt idx="22">
                  <c:v>782</c:v>
                </c:pt>
                <c:pt idx="23">
                  <c:v>763</c:v>
                </c:pt>
                <c:pt idx="24">
                  <c:v>739</c:v>
                </c:pt>
                <c:pt idx="25">
                  <c:v>708</c:v>
                </c:pt>
                <c:pt idx="26">
                  <c:v>693</c:v>
                </c:pt>
                <c:pt idx="27">
                  <c:v>669</c:v>
                </c:pt>
                <c:pt idx="28">
                  <c:v>663</c:v>
                </c:pt>
                <c:pt idx="29">
                  <c:v>629</c:v>
                </c:pt>
                <c:pt idx="30">
                  <c:v>592</c:v>
                </c:pt>
                <c:pt idx="31">
                  <c:v>553</c:v>
                </c:pt>
                <c:pt idx="32">
                  <c:v>543</c:v>
                </c:pt>
                <c:pt idx="33">
                  <c:v>539</c:v>
                </c:pt>
                <c:pt idx="34">
                  <c:v>529</c:v>
                </c:pt>
                <c:pt idx="35">
                  <c:v>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4-4A13-B4BA-0992A3A4BFCF}"/>
            </c:ext>
          </c:extLst>
        </c:ser>
        <c:ser>
          <c:idx val="1"/>
          <c:order val="1"/>
          <c:tx>
            <c:strRef>
              <c:f>Personer1!$B$24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Personer1!$C$24:$BA$24</c:f>
              <c:numCache>
                <c:formatCode>General</c:formatCode>
                <c:ptCount val="51"/>
                <c:pt idx="36" formatCode="#,##0">
                  <c:v>533</c:v>
                </c:pt>
                <c:pt idx="37" formatCode="#,##0">
                  <c:v>533</c:v>
                </c:pt>
                <c:pt idx="38" formatCode="#,##0">
                  <c:v>535</c:v>
                </c:pt>
                <c:pt idx="39" formatCode="#,##0">
                  <c:v>526</c:v>
                </c:pt>
                <c:pt idx="40" formatCode="#,##0">
                  <c:v>522</c:v>
                </c:pt>
                <c:pt idx="41" formatCode="#,##0">
                  <c:v>513</c:v>
                </c:pt>
                <c:pt idx="42" formatCode="#,##0">
                  <c:v>507</c:v>
                </c:pt>
                <c:pt idx="43" formatCode="#,##0">
                  <c:v>503</c:v>
                </c:pt>
                <c:pt idx="44" formatCode="#,##0">
                  <c:v>501</c:v>
                </c:pt>
                <c:pt idx="45" formatCode="#,##0">
                  <c:v>502</c:v>
                </c:pt>
                <c:pt idx="46" formatCode="#,##0">
                  <c:v>502</c:v>
                </c:pt>
                <c:pt idx="47" formatCode="#,##0">
                  <c:v>501</c:v>
                </c:pt>
                <c:pt idx="48" formatCode="#,##0">
                  <c:v>490</c:v>
                </c:pt>
                <c:pt idx="49" formatCode="#,##0">
                  <c:v>486</c:v>
                </c:pt>
                <c:pt idx="50" formatCode="#,##0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4-4A13-B4BA-0992A3A4BFCF}"/>
            </c:ext>
          </c:extLst>
        </c:ser>
        <c:ser>
          <c:idx val="2"/>
          <c:order val="2"/>
          <c:tx>
            <c:strRef>
              <c:f>Personer1!$B$25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Personer1!$C$25:$BA$25</c:f>
              <c:numCache>
                <c:formatCode>#,##0</c:formatCode>
                <c:ptCount val="51"/>
                <c:pt idx="0">
                  <c:v>1951</c:v>
                </c:pt>
                <c:pt idx="1">
                  <c:v>1992</c:v>
                </c:pt>
                <c:pt idx="2">
                  <c:v>1991</c:v>
                </c:pt>
                <c:pt idx="3">
                  <c:v>1987</c:v>
                </c:pt>
                <c:pt idx="4">
                  <c:v>1961</c:v>
                </c:pt>
                <c:pt idx="5">
                  <c:v>1978</c:v>
                </c:pt>
                <c:pt idx="6">
                  <c:v>1978</c:v>
                </c:pt>
                <c:pt idx="7">
                  <c:v>1969</c:v>
                </c:pt>
                <c:pt idx="8">
                  <c:v>1937</c:v>
                </c:pt>
                <c:pt idx="9">
                  <c:v>1935</c:v>
                </c:pt>
                <c:pt idx="10">
                  <c:v>1946</c:v>
                </c:pt>
                <c:pt idx="11">
                  <c:v>1939</c:v>
                </c:pt>
                <c:pt idx="12">
                  <c:v>2149</c:v>
                </c:pt>
                <c:pt idx="13">
                  <c:v>2092</c:v>
                </c:pt>
                <c:pt idx="14">
                  <c:v>2062</c:v>
                </c:pt>
                <c:pt idx="15">
                  <c:v>2027</c:v>
                </c:pt>
                <c:pt idx="16">
                  <c:v>1973</c:v>
                </c:pt>
                <c:pt idx="17">
                  <c:v>1942</c:v>
                </c:pt>
                <c:pt idx="18">
                  <c:v>1939</c:v>
                </c:pt>
                <c:pt idx="19">
                  <c:v>1910</c:v>
                </c:pt>
                <c:pt idx="20">
                  <c:v>1946</c:v>
                </c:pt>
                <c:pt idx="21">
                  <c:v>1893</c:v>
                </c:pt>
                <c:pt idx="22">
                  <c:v>1869</c:v>
                </c:pt>
                <c:pt idx="23">
                  <c:v>1807</c:v>
                </c:pt>
                <c:pt idx="24">
                  <c:v>1769</c:v>
                </c:pt>
                <c:pt idx="25">
                  <c:v>1734</c:v>
                </c:pt>
                <c:pt idx="26">
                  <c:v>1731</c:v>
                </c:pt>
                <c:pt idx="27">
                  <c:v>1676</c:v>
                </c:pt>
                <c:pt idx="28">
                  <c:v>1653</c:v>
                </c:pt>
                <c:pt idx="29">
                  <c:v>1645</c:v>
                </c:pt>
                <c:pt idx="30">
                  <c:v>1619</c:v>
                </c:pt>
                <c:pt idx="31">
                  <c:v>1611</c:v>
                </c:pt>
                <c:pt idx="32">
                  <c:v>1574</c:v>
                </c:pt>
                <c:pt idx="33">
                  <c:v>1553</c:v>
                </c:pt>
                <c:pt idx="34">
                  <c:v>1568</c:v>
                </c:pt>
                <c:pt idx="35">
                  <c:v>1572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84-4A13-B4BA-0992A3A4BFCF}"/>
            </c:ext>
          </c:extLst>
        </c:ser>
        <c:ser>
          <c:idx val="3"/>
          <c:order val="3"/>
          <c:tx>
            <c:strRef>
              <c:f>Personer1!$B$26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Personer1!$C$26:$BA$26</c:f>
              <c:numCache>
                <c:formatCode>General</c:formatCode>
                <c:ptCount val="51"/>
                <c:pt idx="36" formatCode="#,##0">
                  <c:v>1557</c:v>
                </c:pt>
                <c:pt idx="37" formatCode="#,##0">
                  <c:v>1534</c:v>
                </c:pt>
                <c:pt idx="38" formatCode="#,##0">
                  <c:v>1515</c:v>
                </c:pt>
                <c:pt idx="39" formatCode="#,##0">
                  <c:v>1477</c:v>
                </c:pt>
                <c:pt idx="40" formatCode="#,##0">
                  <c:v>1446</c:v>
                </c:pt>
                <c:pt idx="41" formatCode="#,##0">
                  <c:v>1423</c:v>
                </c:pt>
                <c:pt idx="42" formatCode="#,##0">
                  <c:v>1404</c:v>
                </c:pt>
                <c:pt idx="43" formatCode="#,##0">
                  <c:v>1380</c:v>
                </c:pt>
                <c:pt idx="44" formatCode="#,##0">
                  <c:v>1362</c:v>
                </c:pt>
                <c:pt idx="45" formatCode="#,##0">
                  <c:v>1335</c:v>
                </c:pt>
                <c:pt idx="46" formatCode="#,##0">
                  <c:v>1304</c:v>
                </c:pt>
                <c:pt idx="47" formatCode="#,##0">
                  <c:v>1295</c:v>
                </c:pt>
                <c:pt idx="48" formatCode="#,##0">
                  <c:v>1291</c:v>
                </c:pt>
                <c:pt idx="49" formatCode="#,##0">
                  <c:v>1278</c:v>
                </c:pt>
                <c:pt idx="50" formatCode="#,##0">
                  <c:v>1267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84-4A13-B4BA-0992A3A4BFCF}"/>
            </c:ext>
          </c:extLst>
        </c:ser>
        <c:ser>
          <c:idx val="4"/>
          <c:order val="4"/>
          <c:tx>
            <c:strRef>
              <c:f>Personer1!$B$27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Personer1!$C$27:$BA$27</c:f>
              <c:numCache>
                <c:formatCode>#,##0</c:formatCode>
                <c:ptCount val="51"/>
                <c:pt idx="0">
                  <c:v>762</c:v>
                </c:pt>
                <c:pt idx="1">
                  <c:v>754</c:v>
                </c:pt>
                <c:pt idx="2">
                  <c:v>747</c:v>
                </c:pt>
                <c:pt idx="3">
                  <c:v>735</c:v>
                </c:pt>
                <c:pt idx="4">
                  <c:v>735</c:v>
                </c:pt>
                <c:pt idx="5">
                  <c:v>724</c:v>
                </c:pt>
                <c:pt idx="6">
                  <c:v>692</c:v>
                </c:pt>
                <c:pt idx="7">
                  <c:v>685</c:v>
                </c:pt>
                <c:pt idx="8">
                  <c:v>669</c:v>
                </c:pt>
                <c:pt idx="9">
                  <c:v>663</c:v>
                </c:pt>
                <c:pt idx="10">
                  <c:v>658</c:v>
                </c:pt>
                <c:pt idx="11">
                  <c:v>655</c:v>
                </c:pt>
                <c:pt idx="12">
                  <c:v>725</c:v>
                </c:pt>
                <c:pt idx="13">
                  <c:v>736</c:v>
                </c:pt>
                <c:pt idx="14">
                  <c:v>710</c:v>
                </c:pt>
                <c:pt idx="15">
                  <c:v>710</c:v>
                </c:pt>
                <c:pt idx="16">
                  <c:v>705</c:v>
                </c:pt>
                <c:pt idx="17">
                  <c:v>715</c:v>
                </c:pt>
                <c:pt idx="18">
                  <c:v>715</c:v>
                </c:pt>
                <c:pt idx="19">
                  <c:v>728</c:v>
                </c:pt>
                <c:pt idx="20">
                  <c:v>727</c:v>
                </c:pt>
                <c:pt idx="21">
                  <c:v>733</c:v>
                </c:pt>
                <c:pt idx="22">
                  <c:v>737</c:v>
                </c:pt>
                <c:pt idx="23">
                  <c:v>766</c:v>
                </c:pt>
                <c:pt idx="24">
                  <c:v>794</c:v>
                </c:pt>
                <c:pt idx="25">
                  <c:v>816</c:v>
                </c:pt>
                <c:pt idx="26">
                  <c:v>832</c:v>
                </c:pt>
                <c:pt idx="27">
                  <c:v>858</c:v>
                </c:pt>
                <c:pt idx="28">
                  <c:v>871</c:v>
                </c:pt>
                <c:pt idx="29">
                  <c:v>889</c:v>
                </c:pt>
                <c:pt idx="30">
                  <c:v>906</c:v>
                </c:pt>
                <c:pt idx="31">
                  <c:v>919</c:v>
                </c:pt>
                <c:pt idx="32">
                  <c:v>928</c:v>
                </c:pt>
                <c:pt idx="33">
                  <c:v>921</c:v>
                </c:pt>
                <c:pt idx="34">
                  <c:v>929</c:v>
                </c:pt>
                <c:pt idx="35">
                  <c:v>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84-4A13-B4BA-0992A3A4BFCF}"/>
            </c:ext>
          </c:extLst>
        </c:ser>
        <c:ser>
          <c:idx val="5"/>
          <c:order val="5"/>
          <c:tx>
            <c:strRef>
              <c:f>Personer1!$B$28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Personer1!$C$28:$BA$28</c:f>
              <c:numCache>
                <c:formatCode>General</c:formatCode>
                <c:ptCount val="51"/>
                <c:pt idx="36" formatCode="#,##0">
                  <c:v>931</c:v>
                </c:pt>
                <c:pt idx="37" formatCode="#,##0">
                  <c:v>939</c:v>
                </c:pt>
                <c:pt idx="38" formatCode="#,##0">
                  <c:v>939</c:v>
                </c:pt>
                <c:pt idx="39" formatCode="#,##0">
                  <c:v>966</c:v>
                </c:pt>
                <c:pt idx="40" formatCode="#,##0">
                  <c:v>980</c:v>
                </c:pt>
                <c:pt idx="41" formatCode="#,##0">
                  <c:v>992</c:v>
                </c:pt>
                <c:pt idx="42" formatCode="#,##0">
                  <c:v>997</c:v>
                </c:pt>
                <c:pt idx="43" formatCode="#,##0">
                  <c:v>1006</c:v>
                </c:pt>
                <c:pt idx="44" formatCode="#,##0">
                  <c:v>1008</c:v>
                </c:pt>
                <c:pt idx="45" formatCode="#,##0">
                  <c:v>1016</c:v>
                </c:pt>
                <c:pt idx="46" formatCode="#,##0">
                  <c:v>1029</c:v>
                </c:pt>
                <c:pt idx="47" formatCode="#,##0">
                  <c:v>1021</c:v>
                </c:pt>
                <c:pt idx="48" formatCode="#,##0">
                  <c:v>1018</c:v>
                </c:pt>
                <c:pt idx="49" formatCode="#,##0">
                  <c:v>1017</c:v>
                </c:pt>
                <c:pt idx="50" formatCode="#,##0">
                  <c:v>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84-4A13-B4BA-0992A3A4B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Bosatte!$E$16:$Q$16</c:f>
              <c:numCache>
                <c:formatCode>0</c:formatCode>
                <c:ptCount val="13"/>
                <c:pt idx="0">
                  <c:v>37</c:v>
                </c:pt>
                <c:pt idx="1">
                  <c:v>48</c:v>
                </c:pt>
                <c:pt idx="2">
                  <c:v>43</c:v>
                </c:pt>
                <c:pt idx="3">
                  <c:v>49</c:v>
                </c:pt>
                <c:pt idx="4">
                  <c:v>57</c:v>
                </c:pt>
                <c:pt idx="5">
                  <c:v>45</c:v>
                </c:pt>
                <c:pt idx="6">
                  <c:v>42</c:v>
                </c:pt>
                <c:pt idx="7">
                  <c:v>54</c:v>
                </c:pt>
                <c:pt idx="8">
                  <c:v>41</c:v>
                </c:pt>
                <c:pt idx="9">
                  <c:v>36</c:v>
                </c:pt>
                <c:pt idx="10">
                  <c:v>45</c:v>
                </c:pt>
                <c:pt idx="11">
                  <c:v>49</c:v>
                </c:pt>
                <c:pt idx="1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Bosatte!$D$17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Bosatte!$E$17:$Q$17</c:f>
              <c:numCache>
                <c:formatCode>0</c:formatCode>
                <c:ptCount val="13"/>
                <c:pt idx="0">
                  <c:v>3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6</c:v>
                </c:pt>
                <c:pt idx="9">
                  <c:v>3</c:v>
                </c:pt>
                <c:pt idx="10">
                  <c:v>6</c:v>
                </c:pt>
                <c:pt idx="11">
                  <c:v>7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Bosatte!$D$18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Bosatte!$E$18:$Q$18</c:f>
              <c:numCache>
                <c:formatCode>0</c:formatCode>
                <c:ptCount val="13"/>
                <c:pt idx="0">
                  <c:v>20</c:v>
                </c:pt>
                <c:pt idx="1">
                  <c:v>20</c:v>
                </c:pt>
                <c:pt idx="2">
                  <c:v>16</c:v>
                </c:pt>
                <c:pt idx="3">
                  <c:v>19</c:v>
                </c:pt>
                <c:pt idx="4">
                  <c:v>27</c:v>
                </c:pt>
                <c:pt idx="5">
                  <c:v>20</c:v>
                </c:pt>
                <c:pt idx="6">
                  <c:v>15</c:v>
                </c:pt>
                <c:pt idx="7">
                  <c:v>22</c:v>
                </c:pt>
                <c:pt idx="8">
                  <c:v>16</c:v>
                </c:pt>
                <c:pt idx="9">
                  <c:v>17</c:v>
                </c:pt>
                <c:pt idx="10">
                  <c:v>16</c:v>
                </c:pt>
                <c:pt idx="11">
                  <c:v>19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Bosatte!$D$19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Bosatte!$E$19:$Q$19</c:f>
              <c:numCache>
                <c:formatCode>0</c:formatCode>
                <c:ptCount val="13"/>
                <c:pt idx="0">
                  <c:v>14</c:v>
                </c:pt>
                <c:pt idx="1">
                  <c:v>19</c:v>
                </c:pt>
                <c:pt idx="2">
                  <c:v>17</c:v>
                </c:pt>
                <c:pt idx="3">
                  <c:v>20</c:v>
                </c:pt>
                <c:pt idx="4">
                  <c:v>21</c:v>
                </c:pt>
                <c:pt idx="5">
                  <c:v>18</c:v>
                </c:pt>
                <c:pt idx="6">
                  <c:v>17</c:v>
                </c:pt>
                <c:pt idx="7">
                  <c:v>20</c:v>
                </c:pt>
                <c:pt idx="8">
                  <c:v>19</c:v>
                </c:pt>
                <c:pt idx="9">
                  <c:v>16</c:v>
                </c:pt>
                <c:pt idx="10">
                  <c:v>23</c:v>
                </c:pt>
                <c:pt idx="11">
                  <c:v>23</c:v>
                </c:pt>
                <c:pt idx="1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9760425031997041E-3"/>
              <c:y val="0.42850755509818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PersonerProsent!$B$20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PersonerProsent!$C$20:$AP$20</c:f>
              <c:numCache>
                <c:formatCode>0.0</c:formatCode>
                <c:ptCount val="40"/>
                <c:pt idx="0">
                  <c:v>52.8</c:v>
                </c:pt>
                <c:pt idx="1">
                  <c:v>52.5</c:v>
                </c:pt>
                <c:pt idx="2">
                  <c:v>52.4</c:v>
                </c:pt>
                <c:pt idx="3">
                  <c:v>50.9</c:v>
                </c:pt>
                <c:pt idx="4">
                  <c:v>49.4</c:v>
                </c:pt>
                <c:pt idx="5">
                  <c:v>48</c:v>
                </c:pt>
                <c:pt idx="6">
                  <c:v>47.6</c:v>
                </c:pt>
                <c:pt idx="7">
                  <c:v>45.4</c:v>
                </c:pt>
                <c:pt idx="8">
                  <c:v>44</c:v>
                </c:pt>
                <c:pt idx="9">
                  <c:v>43.2</c:v>
                </c:pt>
                <c:pt idx="10">
                  <c:v>42.4</c:v>
                </c:pt>
                <c:pt idx="11">
                  <c:v>43.1</c:v>
                </c:pt>
                <c:pt idx="12">
                  <c:v>42.9</c:v>
                </c:pt>
                <c:pt idx="13">
                  <c:v>41.6</c:v>
                </c:pt>
                <c:pt idx="14">
                  <c:v>40.700000000000003</c:v>
                </c:pt>
                <c:pt idx="15">
                  <c:v>39.5</c:v>
                </c:pt>
                <c:pt idx="16">
                  <c:v>38.200000000000003</c:v>
                </c:pt>
                <c:pt idx="17">
                  <c:v>37</c:v>
                </c:pt>
                <c:pt idx="18">
                  <c:v>36.799999999999997</c:v>
                </c:pt>
                <c:pt idx="19">
                  <c:v>36.299999999999997</c:v>
                </c:pt>
                <c:pt idx="20">
                  <c:v>36.299999999999997</c:v>
                </c:pt>
                <c:pt idx="21">
                  <c:v>36.299999999999997</c:v>
                </c:pt>
                <c:pt idx="22">
                  <c:v>35.700000000000003</c:v>
                </c:pt>
                <c:pt idx="23">
                  <c:v>34.5</c:v>
                </c:pt>
                <c:pt idx="24">
                  <c:v>34.1</c:v>
                </c:pt>
                <c:pt idx="25">
                  <c:v>33.799999999999997</c:v>
                </c:pt>
                <c:pt idx="26">
                  <c:v>33.6</c:v>
                </c:pt>
                <c:pt idx="27">
                  <c:v>33.200000000000003</c:v>
                </c:pt>
                <c:pt idx="28">
                  <c:v>32.700000000000003</c:v>
                </c:pt>
                <c:pt idx="29">
                  <c:v>32.299999999999997</c:v>
                </c:pt>
                <c:pt idx="30">
                  <c:v>31.7</c:v>
                </c:pt>
                <c:pt idx="31">
                  <c:v>32.1</c:v>
                </c:pt>
                <c:pt idx="32">
                  <c:v>31.2</c:v>
                </c:pt>
                <c:pt idx="33">
                  <c:v>29.8</c:v>
                </c:pt>
                <c:pt idx="34">
                  <c:v>29</c:v>
                </c:pt>
                <c:pt idx="35">
                  <c:v>28.1</c:v>
                </c:pt>
                <c:pt idx="36">
                  <c:v>27.4</c:v>
                </c:pt>
                <c:pt idx="37">
                  <c:v>26.3</c:v>
                </c:pt>
                <c:pt idx="38">
                  <c:v>25.5</c:v>
                </c:pt>
                <c:pt idx="39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8-4BCB-8F28-D7B93980153D}"/>
            </c:ext>
          </c:extLst>
        </c:ser>
        <c:ser>
          <c:idx val="1"/>
          <c:order val="1"/>
          <c:tx>
            <c:strRef>
              <c:f>PersonerProsent!$B$21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PersonerProsent!$C$21:$AP$21</c:f>
              <c:numCache>
                <c:formatCode>0.0</c:formatCode>
                <c:ptCount val="40"/>
                <c:pt idx="0">
                  <c:v>40.200000000000003</c:v>
                </c:pt>
                <c:pt idx="1">
                  <c:v>40.700000000000003</c:v>
                </c:pt>
                <c:pt idx="2">
                  <c:v>40.9</c:v>
                </c:pt>
                <c:pt idx="3">
                  <c:v>42</c:v>
                </c:pt>
                <c:pt idx="4">
                  <c:v>43.4</c:v>
                </c:pt>
                <c:pt idx="5">
                  <c:v>44.5</c:v>
                </c:pt>
                <c:pt idx="6">
                  <c:v>44.4</c:v>
                </c:pt>
                <c:pt idx="7">
                  <c:v>46.1</c:v>
                </c:pt>
                <c:pt idx="8">
                  <c:v>47.1</c:v>
                </c:pt>
                <c:pt idx="9">
                  <c:v>47.3</c:v>
                </c:pt>
                <c:pt idx="10">
                  <c:v>48.1</c:v>
                </c:pt>
                <c:pt idx="11">
                  <c:v>46.9</c:v>
                </c:pt>
                <c:pt idx="12">
                  <c:v>46.6</c:v>
                </c:pt>
                <c:pt idx="13">
                  <c:v>47.2</c:v>
                </c:pt>
                <c:pt idx="14">
                  <c:v>48.3</c:v>
                </c:pt>
                <c:pt idx="15">
                  <c:v>49.3</c:v>
                </c:pt>
                <c:pt idx="16">
                  <c:v>50</c:v>
                </c:pt>
                <c:pt idx="17">
                  <c:v>50.1</c:v>
                </c:pt>
                <c:pt idx="18">
                  <c:v>49.9</c:v>
                </c:pt>
                <c:pt idx="19">
                  <c:v>50</c:v>
                </c:pt>
                <c:pt idx="20">
                  <c:v>50.1</c:v>
                </c:pt>
                <c:pt idx="21">
                  <c:v>49.7</c:v>
                </c:pt>
                <c:pt idx="22">
                  <c:v>50.1</c:v>
                </c:pt>
                <c:pt idx="23">
                  <c:v>50.6</c:v>
                </c:pt>
                <c:pt idx="24">
                  <c:v>51</c:v>
                </c:pt>
                <c:pt idx="25">
                  <c:v>50.8</c:v>
                </c:pt>
                <c:pt idx="26">
                  <c:v>50.9</c:v>
                </c:pt>
                <c:pt idx="27">
                  <c:v>51.1</c:v>
                </c:pt>
                <c:pt idx="28">
                  <c:v>51.1</c:v>
                </c:pt>
                <c:pt idx="29">
                  <c:v>51.3</c:v>
                </c:pt>
                <c:pt idx="30">
                  <c:v>51.2</c:v>
                </c:pt>
                <c:pt idx="31">
                  <c:v>46.4</c:v>
                </c:pt>
                <c:pt idx="32">
                  <c:v>46.3</c:v>
                </c:pt>
                <c:pt idx="33">
                  <c:v>46.7</c:v>
                </c:pt>
                <c:pt idx="34">
                  <c:v>46.9</c:v>
                </c:pt>
                <c:pt idx="35">
                  <c:v>46.5</c:v>
                </c:pt>
                <c:pt idx="36">
                  <c:v>46.3</c:v>
                </c:pt>
                <c:pt idx="37">
                  <c:v>46.6</c:v>
                </c:pt>
                <c:pt idx="38">
                  <c:v>46.1</c:v>
                </c:pt>
                <c:pt idx="39">
                  <c:v>45.2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8-4BCB-8F28-D7B93980153D}"/>
            </c:ext>
          </c:extLst>
        </c:ser>
        <c:ser>
          <c:idx val="2"/>
          <c:order val="2"/>
          <c:tx>
            <c:strRef>
              <c:f>PersonerProsent!$B$22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PersonerProsent!$C$22:$AP$22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4.0999999999999996</c:v>
                </c:pt>
                <c:pt idx="32">
                  <c:v>4.3</c:v>
                </c:pt>
                <c:pt idx="33">
                  <c:v>4.4000000000000004</c:v>
                </c:pt>
                <c:pt idx="34">
                  <c:v>4.7</c:v>
                </c:pt>
                <c:pt idx="35">
                  <c:v>5.0999999999999996</c:v>
                </c:pt>
                <c:pt idx="36">
                  <c:v>5.3</c:v>
                </c:pt>
                <c:pt idx="37">
                  <c:v>5.5</c:v>
                </c:pt>
                <c:pt idx="38">
                  <c:v>5.4</c:v>
                </c:pt>
                <c:pt idx="39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28-4BCB-8F28-D7B93980153D}"/>
            </c:ext>
          </c:extLst>
        </c:ser>
        <c:ser>
          <c:idx val="3"/>
          <c:order val="3"/>
          <c:tx>
            <c:strRef>
              <c:f>PersonerProsent!$B$23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PersonerProsent!$C$23:$AP$23</c:f>
              <c:numCache>
                <c:formatCode>0.0</c:formatCode>
                <c:ptCount val="40"/>
                <c:pt idx="0">
                  <c:v>6</c:v>
                </c:pt>
                <c:pt idx="1">
                  <c:v>5.9</c:v>
                </c:pt>
                <c:pt idx="2">
                  <c:v>5.8</c:v>
                </c:pt>
                <c:pt idx="3">
                  <c:v>6.1</c:v>
                </c:pt>
                <c:pt idx="4">
                  <c:v>6.3</c:v>
                </c:pt>
                <c:pt idx="5">
                  <c:v>6.4</c:v>
                </c:pt>
                <c:pt idx="6">
                  <c:v>7</c:v>
                </c:pt>
                <c:pt idx="7">
                  <c:v>7.5</c:v>
                </c:pt>
                <c:pt idx="8">
                  <c:v>7.9</c:v>
                </c:pt>
                <c:pt idx="9">
                  <c:v>8.5</c:v>
                </c:pt>
                <c:pt idx="10">
                  <c:v>8.6</c:v>
                </c:pt>
                <c:pt idx="11">
                  <c:v>9</c:v>
                </c:pt>
                <c:pt idx="12">
                  <c:v>9.4</c:v>
                </c:pt>
                <c:pt idx="13">
                  <c:v>10.199999999999999</c:v>
                </c:pt>
                <c:pt idx="14">
                  <c:v>9.9</c:v>
                </c:pt>
                <c:pt idx="15">
                  <c:v>10.3</c:v>
                </c:pt>
                <c:pt idx="16">
                  <c:v>10.5</c:v>
                </c:pt>
                <c:pt idx="17">
                  <c:v>11.7</c:v>
                </c:pt>
                <c:pt idx="18">
                  <c:v>11.7</c:v>
                </c:pt>
                <c:pt idx="19">
                  <c:v>12.2</c:v>
                </c:pt>
                <c:pt idx="20">
                  <c:v>12.1</c:v>
                </c:pt>
                <c:pt idx="21">
                  <c:v>12.4</c:v>
                </c:pt>
                <c:pt idx="22">
                  <c:v>12.6</c:v>
                </c:pt>
                <c:pt idx="23">
                  <c:v>13.2</c:v>
                </c:pt>
                <c:pt idx="24">
                  <c:v>13.2</c:v>
                </c:pt>
                <c:pt idx="25">
                  <c:v>13.8</c:v>
                </c:pt>
                <c:pt idx="26">
                  <c:v>13.8</c:v>
                </c:pt>
                <c:pt idx="27">
                  <c:v>13.8</c:v>
                </c:pt>
                <c:pt idx="28">
                  <c:v>14.3</c:v>
                </c:pt>
                <c:pt idx="29">
                  <c:v>14.5</c:v>
                </c:pt>
                <c:pt idx="30">
                  <c:v>14.9</c:v>
                </c:pt>
                <c:pt idx="31">
                  <c:v>15.2</c:v>
                </c:pt>
                <c:pt idx="32">
                  <c:v>15.7</c:v>
                </c:pt>
                <c:pt idx="33">
                  <c:v>16.8</c:v>
                </c:pt>
                <c:pt idx="34">
                  <c:v>16.7</c:v>
                </c:pt>
                <c:pt idx="35">
                  <c:v>17.8</c:v>
                </c:pt>
                <c:pt idx="36">
                  <c:v>18.100000000000001</c:v>
                </c:pt>
                <c:pt idx="37">
                  <c:v>18.3</c:v>
                </c:pt>
                <c:pt idx="38">
                  <c:v>19</c:v>
                </c:pt>
                <c:pt idx="39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28-4BCB-8F28-D7B93980153D}"/>
            </c:ext>
          </c:extLst>
        </c:ser>
        <c:ser>
          <c:idx val="4"/>
          <c:order val="4"/>
          <c:tx>
            <c:strRef>
              <c:f>PersonerProsent!$B$24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PersonerProsent!$C$24:$AP$24</c:f>
              <c:numCache>
                <c:formatCode>0.0</c:formatCode>
                <c:ptCount val="4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1</c:v>
                </c:pt>
                <c:pt idx="4">
                  <c:v>0.9</c:v>
                </c:pt>
                <c:pt idx="5">
                  <c:v>1.1000000000000001</c:v>
                </c:pt>
                <c:pt idx="6">
                  <c:v>0.9</c:v>
                </c:pt>
                <c:pt idx="7">
                  <c:v>1</c:v>
                </c:pt>
                <c:pt idx="8">
                  <c:v>0.9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1.1000000000000001</c:v>
                </c:pt>
                <c:pt idx="13">
                  <c:v>1</c:v>
                </c:pt>
                <c:pt idx="14">
                  <c:v>1.1000000000000001</c:v>
                </c:pt>
                <c:pt idx="15">
                  <c:v>1</c:v>
                </c:pt>
                <c:pt idx="16">
                  <c:v>1.2</c:v>
                </c:pt>
                <c:pt idx="17">
                  <c:v>1.2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1.6</c:v>
                </c:pt>
                <c:pt idx="22">
                  <c:v>1.6</c:v>
                </c:pt>
                <c:pt idx="23">
                  <c:v>1.7</c:v>
                </c:pt>
                <c:pt idx="24">
                  <c:v>1.6</c:v>
                </c:pt>
                <c:pt idx="25">
                  <c:v>1.6</c:v>
                </c:pt>
                <c:pt idx="26">
                  <c:v>1.7</c:v>
                </c:pt>
                <c:pt idx="27">
                  <c:v>1.9</c:v>
                </c:pt>
                <c:pt idx="28">
                  <c:v>1.9</c:v>
                </c:pt>
                <c:pt idx="29">
                  <c:v>2</c:v>
                </c:pt>
                <c:pt idx="30">
                  <c:v>2.2000000000000002</c:v>
                </c:pt>
                <c:pt idx="31">
                  <c:v>2.1</c:v>
                </c:pt>
                <c:pt idx="32">
                  <c:v>2.4</c:v>
                </c:pt>
                <c:pt idx="33">
                  <c:v>2.2999999999999998</c:v>
                </c:pt>
                <c:pt idx="34">
                  <c:v>2.7</c:v>
                </c:pt>
                <c:pt idx="35">
                  <c:v>2.6</c:v>
                </c:pt>
                <c:pt idx="36">
                  <c:v>2.8</c:v>
                </c:pt>
                <c:pt idx="37">
                  <c:v>3.4</c:v>
                </c:pt>
                <c:pt idx="38">
                  <c:v>4</c:v>
                </c:pt>
                <c:pt idx="39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28-4BCB-8F28-D7B939801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PersonerProsent!$C$21:$C$25</c:f>
              <c:numCache>
                <c:formatCode>0.0</c:formatCode>
                <c:ptCount val="5"/>
                <c:pt idx="0">
                  <c:v>39.9</c:v>
                </c:pt>
                <c:pt idx="1">
                  <c:v>44.3</c:v>
                </c:pt>
                <c:pt idx="2">
                  <c:v>0</c:v>
                </c:pt>
                <c:pt idx="3">
                  <c:v>14.8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F-4923-906A-F9048841FA26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PersonerProsent!$D$21:$D$25</c:f>
              <c:numCache>
                <c:formatCode>0.0</c:formatCode>
                <c:ptCount val="5"/>
                <c:pt idx="0">
                  <c:v>32.799999999999997</c:v>
                </c:pt>
                <c:pt idx="1">
                  <c:v>54.9</c:v>
                </c:pt>
                <c:pt idx="2">
                  <c:v>0</c:v>
                </c:pt>
                <c:pt idx="3">
                  <c:v>10.1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F-4923-906A-F9048841FA26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PersonerProsent!$E$21:$E$25</c:f>
              <c:numCache>
                <c:formatCode>0.0</c:formatCode>
                <c:ptCount val="5"/>
                <c:pt idx="0">
                  <c:v>27.3</c:v>
                </c:pt>
                <c:pt idx="1">
                  <c:v>40.700000000000003</c:v>
                </c:pt>
                <c:pt idx="2">
                  <c:v>1.2</c:v>
                </c:pt>
                <c:pt idx="3">
                  <c:v>26.1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F-4923-906A-F9048841FA26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PersonerProsent!$B$21:$B$25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PersonerProsent!$F$21:$F$25</c:f>
              <c:numCache>
                <c:formatCode>0.0</c:formatCode>
                <c:ptCount val="5"/>
                <c:pt idx="0">
                  <c:v>23.2</c:v>
                </c:pt>
                <c:pt idx="1">
                  <c:v>49.5</c:v>
                </c:pt>
                <c:pt idx="2">
                  <c:v>9.8000000000000007</c:v>
                </c:pt>
                <c:pt idx="3">
                  <c:v>13.5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1F-4923-906A-F9048841F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MedianBtoInnt!$A$17:$B$17</c:f>
              <c:strCache>
                <c:ptCount val="2"/>
                <c:pt idx="0">
                  <c:v>Vanylven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MedianBtoInnt!$C$17:$F$17</c:f>
              <c:numCache>
                <c:formatCode>#,##0</c:formatCode>
                <c:ptCount val="4"/>
                <c:pt idx="0">
                  <c:v>327900</c:v>
                </c:pt>
                <c:pt idx="1">
                  <c:v>180800</c:v>
                </c:pt>
                <c:pt idx="2">
                  <c:v>439400</c:v>
                </c:pt>
                <c:pt idx="3">
                  <c:v>260800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5-4112-8D45-7334015D03C8}"/>
            </c:ext>
          </c:extLst>
        </c:ser>
        <c:ser>
          <c:idx val="1"/>
          <c:order val="1"/>
          <c:tx>
            <c:strRef>
              <c:f>MedianBtoInnt!$A$18:$B$18</c:f>
              <c:strCache>
                <c:ptCount val="2"/>
                <c:pt idx="0">
                  <c:v>Vanylven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MedianBtoInnt!$C$18:$F$18</c:f>
              <c:numCache>
                <c:formatCode>#,##0</c:formatCode>
                <c:ptCount val="4"/>
                <c:pt idx="0">
                  <c:v>454600</c:v>
                </c:pt>
                <c:pt idx="1">
                  <c:v>340000</c:v>
                </c:pt>
                <c:pt idx="2">
                  <c:v>592700</c:v>
                </c:pt>
                <c:pt idx="3">
                  <c:v>380500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5-4112-8D45-7334015D03C8}"/>
            </c:ext>
          </c:extLst>
        </c:ser>
        <c:ser>
          <c:idx val="2"/>
          <c:order val="2"/>
          <c:tx>
            <c:strRef>
              <c:f>MedianBtoInnt!$A$19:$B$19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MedianBtoInnt!$C$19:$F$19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A5-4112-8D45-7334015D03C8}"/>
            </c:ext>
          </c:extLst>
        </c:ser>
        <c:ser>
          <c:idx val="3"/>
          <c:order val="3"/>
          <c:tx>
            <c:strRef>
              <c:f>MedianBtoInnt!$A$20:$B$20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MedianBtoInnt!$C$20:$F$20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A5-4112-8D45-7334015D0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Areal!$A$15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Areal!$B$15:$I$15</c:f>
              <c:numCache>
                <c:formatCode>0.0</c:formatCode>
                <c:ptCount val="8"/>
                <c:pt idx="0">
                  <c:v>2.4</c:v>
                </c:pt>
                <c:pt idx="1">
                  <c:v>6.8</c:v>
                </c:pt>
                <c:pt idx="2">
                  <c:v>17.899999999999999</c:v>
                </c:pt>
                <c:pt idx="3">
                  <c:v>62.7</c:v>
                </c:pt>
                <c:pt idx="4">
                  <c:v>3.8</c:v>
                </c:pt>
                <c:pt idx="5">
                  <c:v>0.8</c:v>
                </c:pt>
                <c:pt idx="6">
                  <c:v>0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A-420E-BB33-E05D49B3149C}"/>
            </c:ext>
          </c:extLst>
        </c:ser>
        <c:ser>
          <c:idx val="1"/>
          <c:order val="1"/>
          <c:tx>
            <c:strRef>
              <c:f>Areal!$A$16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Areal!$B$16:$I$16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A-420E-BB33-E05D49B3149C}"/>
            </c:ext>
          </c:extLst>
        </c:ser>
        <c:ser>
          <c:idx val="2"/>
          <c:order val="2"/>
          <c:tx>
            <c:strRef>
              <c:f>Areal!$A$17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Areal!$B$17:$I$17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A-420E-BB33-E05D49B314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Areal!$B$9:$S$9</c:f>
              <c:numCache>
                <c:formatCode>0.00</c:formatCode>
                <c:ptCount val="18"/>
                <c:pt idx="0">
                  <c:v>1.23</c:v>
                </c:pt>
                <c:pt idx="1">
                  <c:v>0.33</c:v>
                </c:pt>
                <c:pt idx="2">
                  <c:v>1.28</c:v>
                </c:pt>
                <c:pt idx="3">
                  <c:v>1.95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3.47</c:v>
                </c:pt>
                <c:pt idx="8">
                  <c:v>0.02</c:v>
                </c:pt>
                <c:pt idx="9">
                  <c:v>0.39</c:v>
                </c:pt>
                <c:pt idx="10">
                  <c:v>0.39</c:v>
                </c:pt>
                <c:pt idx="11">
                  <c:v>26.24</c:v>
                </c:pt>
                <c:pt idx="12">
                  <c:v>69.05</c:v>
                </c:pt>
                <c:pt idx="13">
                  <c:v>241.49</c:v>
                </c:pt>
                <c:pt idx="14">
                  <c:v>14.65</c:v>
                </c:pt>
                <c:pt idx="15">
                  <c:v>3.05</c:v>
                </c:pt>
                <c:pt idx="16">
                  <c:v>0</c:v>
                </c:pt>
                <c:pt idx="17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941171365946E-3"/>
              <c:y val="0.27608947999070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'Ark1'!$B$20:$B$24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'Ark1'!$C$20:$C$24</c:f>
              <c:numCache>
                <c:formatCode>0</c:formatCode>
                <c:ptCount val="5"/>
                <c:pt idx="0">
                  <c:v>481</c:v>
                </c:pt>
                <c:pt idx="1">
                  <c:v>385</c:v>
                </c:pt>
                <c:pt idx="2">
                  <c:v>304</c:v>
                </c:pt>
                <c:pt idx="3">
                  <c:v>140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'Ark1'!$B$20:$B$24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'Ark1'!$D$20:$D$24</c:f>
              <c:numCache>
                <c:formatCode>0</c:formatCode>
                <c:ptCount val="5"/>
                <c:pt idx="0">
                  <c:v>561</c:v>
                </c:pt>
                <c:pt idx="1">
                  <c:v>427</c:v>
                </c:pt>
                <c:pt idx="2">
                  <c:v>248</c:v>
                </c:pt>
                <c:pt idx="3">
                  <c:v>141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Boliger!$B$23:$B$28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Boliger!$C$23:$C$28</c:f>
              <c:numCache>
                <c:formatCode>0</c:formatCode>
                <c:ptCount val="6"/>
                <c:pt idx="0">
                  <c:v>1725</c:v>
                </c:pt>
                <c:pt idx="1">
                  <c:v>100</c:v>
                </c:pt>
                <c:pt idx="2">
                  <c:v>53</c:v>
                </c:pt>
                <c:pt idx="3">
                  <c:v>4</c:v>
                </c:pt>
                <c:pt idx="4">
                  <c:v>33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5-4C93-8F60-883105E76F00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Boliger!$B$23:$B$28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Boliger!$D$23:$D$28</c:f>
              <c:numCache>
                <c:formatCode>0</c:formatCode>
                <c:ptCount val="6"/>
                <c:pt idx="0">
                  <c:v>1716</c:v>
                </c:pt>
                <c:pt idx="1">
                  <c:v>107</c:v>
                </c:pt>
                <c:pt idx="2">
                  <c:v>53</c:v>
                </c:pt>
                <c:pt idx="3">
                  <c:v>5</c:v>
                </c:pt>
                <c:pt idx="4">
                  <c:v>35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5-4C93-8F60-883105E76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Igangsatte!$B$10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Igangsatte!$C$10:$W$10</c:f>
              <c:numCache>
                <c:formatCode>0</c:formatCode>
                <c:ptCount val="21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23</c:v>
                </c:pt>
                <c:pt idx="5">
                  <c:v>3</c:v>
                </c:pt>
                <c:pt idx="6">
                  <c:v>9</c:v>
                </c:pt>
                <c:pt idx="7">
                  <c:v>3</c:v>
                </c:pt>
                <c:pt idx="8">
                  <c:v>9</c:v>
                </c:pt>
                <c:pt idx="9">
                  <c:v>8</c:v>
                </c:pt>
                <c:pt idx="10">
                  <c:v>25</c:v>
                </c:pt>
                <c:pt idx="11">
                  <c:v>2</c:v>
                </c:pt>
                <c:pt idx="12">
                  <c:v>26</c:v>
                </c:pt>
                <c:pt idx="13">
                  <c:v>16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Igangsatte!$B$11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Igangsatte!$C$11:$W$11</c:f>
              <c:numCache>
                <c:formatCode>0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11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12</c:v>
                </c:pt>
                <c:pt idx="9">
                  <c:v>4</c:v>
                </c:pt>
                <c:pt idx="10">
                  <c:v>21</c:v>
                </c:pt>
                <c:pt idx="11">
                  <c:v>1</c:v>
                </c:pt>
                <c:pt idx="12">
                  <c:v>11</c:v>
                </c:pt>
                <c:pt idx="13">
                  <c:v>19</c:v>
                </c:pt>
                <c:pt idx="14">
                  <c:v>11</c:v>
                </c:pt>
                <c:pt idx="15">
                  <c:v>11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3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'Ark1'!$B$16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'Ark1'!$C$16:$Q$16</c:f>
              <c:numCache>
                <c:formatCode>General</c:formatCode>
                <c:ptCount val="15"/>
                <c:pt idx="0">
                  <c:v>-22</c:v>
                </c:pt>
                <c:pt idx="1">
                  <c:v>-14</c:v>
                </c:pt>
                <c:pt idx="2">
                  <c:v>-4</c:v>
                </c:pt>
                <c:pt idx="3">
                  <c:v>-14</c:v>
                </c:pt>
                <c:pt idx="4">
                  <c:v>-20</c:v>
                </c:pt>
                <c:pt idx="5">
                  <c:v>-11</c:v>
                </c:pt>
                <c:pt idx="6">
                  <c:v>-20</c:v>
                </c:pt>
                <c:pt idx="7">
                  <c:v>-4</c:v>
                </c:pt>
                <c:pt idx="8">
                  <c:v>-21</c:v>
                </c:pt>
                <c:pt idx="9">
                  <c:v>-21</c:v>
                </c:pt>
                <c:pt idx="10">
                  <c:v>-24</c:v>
                </c:pt>
                <c:pt idx="11">
                  <c:v>-11</c:v>
                </c:pt>
                <c:pt idx="12">
                  <c:v>-31</c:v>
                </c:pt>
                <c:pt idx="13">
                  <c:v>-22</c:v>
                </c:pt>
                <c:pt idx="14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4-4628-9643-9AD0A2F73E8C}"/>
            </c:ext>
          </c:extLst>
        </c:ser>
        <c:ser>
          <c:idx val="1"/>
          <c:order val="1"/>
          <c:tx>
            <c:strRef>
              <c:f>'Ark1'!$B$17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'Ark1'!$C$17:$Q$17</c:f>
              <c:numCache>
                <c:formatCode>General</c:formatCode>
                <c:ptCount val="15"/>
                <c:pt idx="0">
                  <c:v>17</c:v>
                </c:pt>
                <c:pt idx="1">
                  <c:v>19</c:v>
                </c:pt>
                <c:pt idx="2">
                  <c:v>12</c:v>
                </c:pt>
                <c:pt idx="3">
                  <c:v>6</c:v>
                </c:pt>
                <c:pt idx="4">
                  <c:v>9</c:v>
                </c:pt>
                <c:pt idx="5">
                  <c:v>25</c:v>
                </c:pt>
                <c:pt idx="6">
                  <c:v>4</c:v>
                </c:pt>
                <c:pt idx="7">
                  <c:v>6</c:v>
                </c:pt>
                <c:pt idx="8">
                  <c:v>0</c:v>
                </c:pt>
                <c:pt idx="9">
                  <c:v>10</c:v>
                </c:pt>
                <c:pt idx="10">
                  <c:v>8</c:v>
                </c:pt>
                <c:pt idx="11">
                  <c:v>10</c:v>
                </c:pt>
                <c:pt idx="12">
                  <c:v>14</c:v>
                </c:pt>
                <c:pt idx="13">
                  <c:v>11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4-4628-9643-9AD0A2F73E8C}"/>
            </c:ext>
          </c:extLst>
        </c:ser>
        <c:ser>
          <c:idx val="2"/>
          <c:order val="2"/>
          <c:tx>
            <c:strRef>
              <c:f>'Ark1'!$B$18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'Ark1'!$C$18:$Q$18</c:f>
              <c:numCache>
                <c:formatCode>General</c:formatCode>
                <c:ptCount val="15"/>
                <c:pt idx="0">
                  <c:v>-50</c:v>
                </c:pt>
                <c:pt idx="1">
                  <c:v>-35</c:v>
                </c:pt>
                <c:pt idx="2">
                  <c:v>-59</c:v>
                </c:pt>
                <c:pt idx="3">
                  <c:v>-26</c:v>
                </c:pt>
                <c:pt idx="4">
                  <c:v>-33</c:v>
                </c:pt>
                <c:pt idx="5">
                  <c:v>-16</c:v>
                </c:pt>
                <c:pt idx="6">
                  <c:v>-37</c:v>
                </c:pt>
                <c:pt idx="7">
                  <c:v>-18</c:v>
                </c:pt>
                <c:pt idx="8">
                  <c:v>-3</c:v>
                </c:pt>
                <c:pt idx="9">
                  <c:v>-35</c:v>
                </c:pt>
                <c:pt idx="10">
                  <c:v>-17</c:v>
                </c:pt>
                <c:pt idx="11">
                  <c:v>-38</c:v>
                </c:pt>
                <c:pt idx="12">
                  <c:v>-13</c:v>
                </c:pt>
                <c:pt idx="13">
                  <c:v>24</c:v>
                </c:pt>
                <c:pt idx="1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4-4628-9643-9AD0A2F73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'Ark1'!$B$19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'Ark1'!$C$19:$Q$19</c:f>
              <c:numCache>
                <c:formatCode>General</c:formatCode>
                <c:ptCount val="15"/>
                <c:pt idx="0">
                  <c:v>-54</c:v>
                </c:pt>
                <c:pt idx="1">
                  <c:v>-29</c:v>
                </c:pt>
                <c:pt idx="2">
                  <c:v>-52</c:v>
                </c:pt>
                <c:pt idx="3">
                  <c:v>-34</c:v>
                </c:pt>
                <c:pt idx="4">
                  <c:v>-44</c:v>
                </c:pt>
                <c:pt idx="5">
                  <c:v>-2</c:v>
                </c:pt>
                <c:pt idx="6">
                  <c:v>-53</c:v>
                </c:pt>
                <c:pt idx="7">
                  <c:v>-16</c:v>
                </c:pt>
                <c:pt idx="8">
                  <c:v>-24</c:v>
                </c:pt>
                <c:pt idx="9">
                  <c:v>-46</c:v>
                </c:pt>
                <c:pt idx="10">
                  <c:v>-34</c:v>
                </c:pt>
                <c:pt idx="11">
                  <c:v>-38</c:v>
                </c:pt>
                <c:pt idx="12">
                  <c:v>-32</c:v>
                </c:pt>
                <c:pt idx="13">
                  <c:v>13</c:v>
                </c:pt>
                <c:pt idx="1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54-4628-9643-9AD0A2F73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Levende!$B$15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Levende!$C$15:$BK$15</c:f>
              <c:numCache>
                <c:formatCode>0</c:formatCode>
                <c:ptCount val="61"/>
                <c:pt idx="0">
                  <c:v>39</c:v>
                </c:pt>
                <c:pt idx="1">
                  <c:v>47</c:v>
                </c:pt>
                <c:pt idx="2">
                  <c:v>25</c:v>
                </c:pt>
                <c:pt idx="3">
                  <c:v>43</c:v>
                </c:pt>
                <c:pt idx="4">
                  <c:v>57</c:v>
                </c:pt>
                <c:pt idx="5">
                  <c:v>27</c:v>
                </c:pt>
                <c:pt idx="6">
                  <c:v>30</c:v>
                </c:pt>
                <c:pt idx="7">
                  <c:v>25</c:v>
                </c:pt>
                <c:pt idx="8">
                  <c:v>18</c:v>
                </c:pt>
                <c:pt idx="9">
                  <c:v>3</c:v>
                </c:pt>
                <c:pt idx="10">
                  <c:v>44</c:v>
                </c:pt>
                <c:pt idx="11">
                  <c:v>14</c:v>
                </c:pt>
                <c:pt idx="12">
                  <c:v>7</c:v>
                </c:pt>
                <c:pt idx="13">
                  <c:v>19</c:v>
                </c:pt>
                <c:pt idx="14">
                  <c:v>1</c:v>
                </c:pt>
                <c:pt idx="15">
                  <c:v>28</c:v>
                </c:pt>
                <c:pt idx="16">
                  <c:v>25</c:v>
                </c:pt>
                <c:pt idx="17">
                  <c:v>9</c:v>
                </c:pt>
                <c:pt idx="18">
                  <c:v>5</c:v>
                </c:pt>
                <c:pt idx="19">
                  <c:v>14</c:v>
                </c:pt>
                <c:pt idx="20">
                  <c:v>5</c:v>
                </c:pt>
                <c:pt idx="21">
                  <c:v>-3</c:v>
                </c:pt>
                <c:pt idx="22">
                  <c:v>16</c:v>
                </c:pt>
                <c:pt idx="23">
                  <c:v>4</c:v>
                </c:pt>
                <c:pt idx="24">
                  <c:v>16</c:v>
                </c:pt>
                <c:pt idx="25">
                  <c:v>24</c:v>
                </c:pt>
                <c:pt idx="26">
                  <c:v>6</c:v>
                </c:pt>
                <c:pt idx="27">
                  <c:v>10</c:v>
                </c:pt>
                <c:pt idx="28">
                  <c:v>1</c:v>
                </c:pt>
                <c:pt idx="29">
                  <c:v>-5</c:v>
                </c:pt>
                <c:pt idx="30">
                  <c:v>7</c:v>
                </c:pt>
                <c:pt idx="31">
                  <c:v>-12</c:v>
                </c:pt>
                <c:pt idx="32">
                  <c:v>0</c:v>
                </c:pt>
                <c:pt idx="33">
                  <c:v>3</c:v>
                </c:pt>
                <c:pt idx="34">
                  <c:v>-8</c:v>
                </c:pt>
                <c:pt idx="35">
                  <c:v>10</c:v>
                </c:pt>
                <c:pt idx="36">
                  <c:v>10</c:v>
                </c:pt>
                <c:pt idx="37">
                  <c:v>4</c:v>
                </c:pt>
                <c:pt idx="38">
                  <c:v>-6</c:v>
                </c:pt>
                <c:pt idx="39">
                  <c:v>-8</c:v>
                </c:pt>
                <c:pt idx="40">
                  <c:v>-4</c:v>
                </c:pt>
                <c:pt idx="41">
                  <c:v>-14</c:v>
                </c:pt>
                <c:pt idx="42">
                  <c:v>-19</c:v>
                </c:pt>
                <c:pt idx="43">
                  <c:v>-9</c:v>
                </c:pt>
                <c:pt idx="44">
                  <c:v>4</c:v>
                </c:pt>
                <c:pt idx="45">
                  <c:v>-20</c:v>
                </c:pt>
                <c:pt idx="46">
                  <c:v>-22</c:v>
                </c:pt>
                <c:pt idx="47">
                  <c:v>-14</c:v>
                </c:pt>
                <c:pt idx="48">
                  <c:v>-4</c:v>
                </c:pt>
                <c:pt idx="49">
                  <c:v>-14</c:v>
                </c:pt>
                <c:pt idx="50">
                  <c:v>-20</c:v>
                </c:pt>
                <c:pt idx="51">
                  <c:v>-11</c:v>
                </c:pt>
                <c:pt idx="52">
                  <c:v>-20</c:v>
                </c:pt>
                <c:pt idx="53">
                  <c:v>-4</c:v>
                </c:pt>
                <c:pt idx="54">
                  <c:v>-21</c:v>
                </c:pt>
                <c:pt idx="55">
                  <c:v>-21</c:v>
                </c:pt>
                <c:pt idx="56">
                  <c:v>-24</c:v>
                </c:pt>
                <c:pt idx="57">
                  <c:v>-11</c:v>
                </c:pt>
                <c:pt idx="58">
                  <c:v>-31</c:v>
                </c:pt>
                <c:pt idx="59">
                  <c:v>-22</c:v>
                </c:pt>
                <c:pt idx="60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4-46F7-95B9-71826DB09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Levende!$B$13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Levende!$C$13:$BK$13</c:f>
              <c:numCache>
                <c:formatCode>0</c:formatCode>
                <c:ptCount val="61"/>
                <c:pt idx="0">
                  <c:v>69</c:v>
                </c:pt>
                <c:pt idx="1">
                  <c:v>84</c:v>
                </c:pt>
                <c:pt idx="2">
                  <c:v>66</c:v>
                </c:pt>
                <c:pt idx="3">
                  <c:v>84</c:v>
                </c:pt>
                <c:pt idx="4">
                  <c:v>87</c:v>
                </c:pt>
                <c:pt idx="5">
                  <c:v>77</c:v>
                </c:pt>
                <c:pt idx="6">
                  <c:v>74</c:v>
                </c:pt>
                <c:pt idx="7">
                  <c:v>63</c:v>
                </c:pt>
                <c:pt idx="8">
                  <c:v>57</c:v>
                </c:pt>
                <c:pt idx="9">
                  <c:v>54</c:v>
                </c:pt>
                <c:pt idx="10">
                  <c:v>68</c:v>
                </c:pt>
                <c:pt idx="11">
                  <c:v>63</c:v>
                </c:pt>
                <c:pt idx="12">
                  <c:v>48</c:v>
                </c:pt>
                <c:pt idx="13">
                  <c:v>63</c:v>
                </c:pt>
                <c:pt idx="14">
                  <c:v>54</c:v>
                </c:pt>
                <c:pt idx="15">
                  <c:v>76</c:v>
                </c:pt>
                <c:pt idx="16">
                  <c:v>66</c:v>
                </c:pt>
                <c:pt idx="17">
                  <c:v>47</c:v>
                </c:pt>
                <c:pt idx="18">
                  <c:v>43</c:v>
                </c:pt>
                <c:pt idx="19">
                  <c:v>47</c:v>
                </c:pt>
                <c:pt idx="20">
                  <c:v>46</c:v>
                </c:pt>
                <c:pt idx="21">
                  <c:v>46</c:v>
                </c:pt>
                <c:pt idx="22">
                  <c:v>57</c:v>
                </c:pt>
                <c:pt idx="23">
                  <c:v>50</c:v>
                </c:pt>
                <c:pt idx="24">
                  <c:v>58</c:v>
                </c:pt>
                <c:pt idx="25">
                  <c:v>61</c:v>
                </c:pt>
                <c:pt idx="26">
                  <c:v>46</c:v>
                </c:pt>
                <c:pt idx="27">
                  <c:v>48</c:v>
                </c:pt>
                <c:pt idx="28">
                  <c:v>53</c:v>
                </c:pt>
                <c:pt idx="29">
                  <c:v>45</c:v>
                </c:pt>
                <c:pt idx="30">
                  <c:v>49</c:v>
                </c:pt>
                <c:pt idx="31">
                  <c:v>47</c:v>
                </c:pt>
                <c:pt idx="32">
                  <c:v>41</c:v>
                </c:pt>
                <c:pt idx="33">
                  <c:v>57</c:v>
                </c:pt>
                <c:pt idx="34">
                  <c:v>44</c:v>
                </c:pt>
                <c:pt idx="35">
                  <c:v>46</c:v>
                </c:pt>
                <c:pt idx="36">
                  <c:v>51</c:v>
                </c:pt>
                <c:pt idx="37">
                  <c:v>38</c:v>
                </c:pt>
                <c:pt idx="38">
                  <c:v>32</c:v>
                </c:pt>
                <c:pt idx="39">
                  <c:v>43</c:v>
                </c:pt>
                <c:pt idx="40">
                  <c:v>31</c:v>
                </c:pt>
                <c:pt idx="41">
                  <c:v>28</c:v>
                </c:pt>
                <c:pt idx="42">
                  <c:v>16</c:v>
                </c:pt>
                <c:pt idx="43">
                  <c:v>27</c:v>
                </c:pt>
                <c:pt idx="44">
                  <c:v>34</c:v>
                </c:pt>
                <c:pt idx="45">
                  <c:v>25</c:v>
                </c:pt>
                <c:pt idx="46">
                  <c:v>31</c:v>
                </c:pt>
                <c:pt idx="47">
                  <c:v>29</c:v>
                </c:pt>
                <c:pt idx="48">
                  <c:v>25</c:v>
                </c:pt>
                <c:pt idx="49">
                  <c:v>19</c:v>
                </c:pt>
                <c:pt idx="50">
                  <c:v>18</c:v>
                </c:pt>
                <c:pt idx="51">
                  <c:v>21</c:v>
                </c:pt>
                <c:pt idx="52">
                  <c:v>16</c:v>
                </c:pt>
                <c:pt idx="53">
                  <c:v>33</c:v>
                </c:pt>
                <c:pt idx="54">
                  <c:v>24</c:v>
                </c:pt>
                <c:pt idx="55">
                  <c:v>20</c:v>
                </c:pt>
                <c:pt idx="56">
                  <c:v>17</c:v>
                </c:pt>
                <c:pt idx="57">
                  <c:v>28</c:v>
                </c:pt>
                <c:pt idx="58">
                  <c:v>18</c:v>
                </c:pt>
                <c:pt idx="59">
                  <c:v>16</c:v>
                </c:pt>
                <c:pt idx="6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74-46F7-95B9-71826DB09972}"/>
            </c:ext>
          </c:extLst>
        </c:ser>
        <c:ser>
          <c:idx val="1"/>
          <c:order val="1"/>
          <c:tx>
            <c:strRef>
              <c:f>Levende!$B$14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Levende!$C$14:$BK$14</c:f>
              <c:numCache>
                <c:formatCode>0</c:formatCode>
                <c:ptCount val="61"/>
                <c:pt idx="0">
                  <c:v>30</c:v>
                </c:pt>
                <c:pt idx="1">
                  <c:v>37</c:v>
                </c:pt>
                <c:pt idx="2">
                  <c:v>41</c:v>
                </c:pt>
                <c:pt idx="3">
                  <c:v>41</c:v>
                </c:pt>
                <c:pt idx="4">
                  <c:v>30</c:v>
                </c:pt>
                <c:pt idx="5">
                  <c:v>50</c:v>
                </c:pt>
                <c:pt idx="6">
                  <c:v>44</c:v>
                </c:pt>
                <c:pt idx="7">
                  <c:v>38</c:v>
                </c:pt>
                <c:pt idx="8">
                  <c:v>39</c:v>
                </c:pt>
                <c:pt idx="9">
                  <c:v>51</c:v>
                </c:pt>
                <c:pt idx="10">
                  <c:v>24</c:v>
                </c:pt>
                <c:pt idx="11">
                  <c:v>49</c:v>
                </c:pt>
                <c:pt idx="12">
                  <c:v>41</c:v>
                </c:pt>
                <c:pt idx="13">
                  <c:v>44</c:v>
                </c:pt>
                <c:pt idx="14">
                  <c:v>53</c:v>
                </c:pt>
                <c:pt idx="15">
                  <c:v>48</c:v>
                </c:pt>
                <c:pt idx="16">
                  <c:v>41</c:v>
                </c:pt>
                <c:pt idx="17">
                  <c:v>38</c:v>
                </c:pt>
                <c:pt idx="18">
                  <c:v>38</c:v>
                </c:pt>
                <c:pt idx="19">
                  <c:v>33</c:v>
                </c:pt>
                <c:pt idx="20">
                  <c:v>41</c:v>
                </c:pt>
                <c:pt idx="21">
                  <c:v>49</c:v>
                </c:pt>
                <c:pt idx="22">
                  <c:v>41</c:v>
                </c:pt>
                <c:pt idx="23">
                  <c:v>46</c:v>
                </c:pt>
                <c:pt idx="24">
                  <c:v>42</c:v>
                </c:pt>
                <c:pt idx="25">
                  <c:v>37</c:v>
                </c:pt>
                <c:pt idx="26">
                  <c:v>40</c:v>
                </c:pt>
                <c:pt idx="27">
                  <c:v>38</c:v>
                </c:pt>
                <c:pt idx="28">
                  <c:v>52</c:v>
                </c:pt>
                <c:pt idx="29">
                  <c:v>50</c:v>
                </c:pt>
                <c:pt idx="30">
                  <c:v>42</c:v>
                </c:pt>
                <c:pt idx="31">
                  <c:v>59</c:v>
                </c:pt>
                <c:pt idx="32">
                  <c:v>41</c:v>
                </c:pt>
                <c:pt idx="33">
                  <c:v>54</c:v>
                </c:pt>
                <c:pt idx="34">
                  <c:v>52</c:v>
                </c:pt>
                <c:pt idx="35">
                  <c:v>36</c:v>
                </c:pt>
                <c:pt idx="36">
                  <c:v>41</c:v>
                </c:pt>
                <c:pt idx="37">
                  <c:v>34</c:v>
                </c:pt>
                <c:pt idx="38">
                  <c:v>38</c:v>
                </c:pt>
                <c:pt idx="39">
                  <c:v>51</c:v>
                </c:pt>
                <c:pt idx="40">
                  <c:v>35</c:v>
                </c:pt>
                <c:pt idx="41">
                  <c:v>42</c:v>
                </c:pt>
                <c:pt idx="42">
                  <c:v>35</c:v>
                </c:pt>
                <c:pt idx="43">
                  <c:v>36</c:v>
                </c:pt>
                <c:pt idx="44">
                  <c:v>30</c:v>
                </c:pt>
                <c:pt idx="45">
                  <c:v>45</c:v>
                </c:pt>
                <c:pt idx="46">
                  <c:v>53</c:v>
                </c:pt>
                <c:pt idx="47">
                  <c:v>43</c:v>
                </c:pt>
                <c:pt idx="48">
                  <c:v>29</c:v>
                </c:pt>
                <c:pt idx="49">
                  <c:v>33</c:v>
                </c:pt>
                <c:pt idx="50">
                  <c:v>38</c:v>
                </c:pt>
                <c:pt idx="51">
                  <c:v>32</c:v>
                </c:pt>
                <c:pt idx="52">
                  <c:v>36</c:v>
                </c:pt>
                <c:pt idx="53">
                  <c:v>37</c:v>
                </c:pt>
                <c:pt idx="54">
                  <c:v>45</c:v>
                </c:pt>
                <c:pt idx="55">
                  <c:v>41</c:v>
                </c:pt>
                <c:pt idx="56">
                  <c:v>41</c:v>
                </c:pt>
                <c:pt idx="57">
                  <c:v>39</c:v>
                </c:pt>
                <c:pt idx="58">
                  <c:v>49</c:v>
                </c:pt>
                <c:pt idx="59">
                  <c:v>38</c:v>
                </c:pt>
                <c:pt idx="6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74-46F7-95B9-71826DB09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Folkemengde!$B$7:$AF$7</c:f>
              <c:numCache>
                <c:formatCode>0.0</c:formatCode>
                <c:ptCount val="31"/>
                <c:pt idx="0">
                  <c:v>1.2840670859538783</c:v>
                </c:pt>
                <c:pt idx="1">
                  <c:v>1.2417437252311756</c:v>
                </c:pt>
                <c:pt idx="2">
                  <c:v>1.0974304068522485</c:v>
                </c:pt>
                <c:pt idx="3">
                  <c:v>1.5388768898488121</c:v>
                </c:pt>
                <c:pt idx="4">
                  <c:v>1.2097882870497663</c:v>
                </c:pt>
                <c:pt idx="5">
                  <c:v>1.275298031605212</c:v>
                </c:pt>
                <c:pt idx="6">
                  <c:v>1.4229910714285714</c:v>
                </c:pt>
                <c:pt idx="7">
                  <c:v>1.0758776896942241</c:v>
                </c:pt>
                <c:pt idx="8">
                  <c:v>0.82072326237496795</c:v>
                </c:pt>
                <c:pt idx="9">
                  <c:v>1.12565445026178</c:v>
                </c:pt>
                <c:pt idx="10">
                  <c:v>0.82578582844965376</c:v>
                </c:pt>
                <c:pt idx="11">
                  <c:v>0.75819117248849177</c:v>
                </c:pt>
                <c:pt idx="12">
                  <c:v>0.44580663137364168</c:v>
                </c:pt>
                <c:pt idx="13">
                  <c:v>0.76357466063348411</c:v>
                </c:pt>
                <c:pt idx="14">
                  <c:v>0.96317280453257792</c:v>
                </c:pt>
                <c:pt idx="15">
                  <c:v>0.71551230681167721</c:v>
                </c:pt>
                <c:pt idx="16">
                  <c:v>0.89311437626044365</c:v>
                </c:pt>
                <c:pt idx="17">
                  <c:v>0.8486976880304361</c:v>
                </c:pt>
                <c:pt idx="18">
                  <c:v>0.7378984651711924</c:v>
                </c:pt>
                <c:pt idx="19">
                  <c:v>0.5695443645083933</c:v>
                </c:pt>
                <c:pt idx="20">
                  <c:v>0.54512416717141121</c:v>
                </c:pt>
                <c:pt idx="21">
                  <c:v>0.64456721915285453</c:v>
                </c:pt>
                <c:pt idx="22">
                  <c:v>0.49140049140049141</c:v>
                </c:pt>
                <c:pt idx="23">
                  <c:v>1.0302841086481425</c:v>
                </c:pt>
                <c:pt idx="24">
                  <c:v>0.75305930342014438</c:v>
                </c:pt>
                <c:pt idx="25">
                  <c:v>0.63231109705975341</c:v>
                </c:pt>
                <c:pt idx="26">
                  <c:v>0.54539621430863006</c:v>
                </c:pt>
                <c:pt idx="27">
                  <c:v>0.90820629257217</c:v>
                </c:pt>
                <c:pt idx="28">
                  <c:v>0.59113300492610843</c:v>
                </c:pt>
                <c:pt idx="29">
                  <c:v>0.53103219382675071</c:v>
                </c:pt>
                <c:pt idx="30">
                  <c:v>0.46265697290152014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1-4AB8-8C19-4FAD03F5C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61</c:v>
                </c:pt>
                <c:pt idx="1">
                  <c:v>76</c:v>
                </c:pt>
                <c:pt idx="2">
                  <c:v>83</c:v>
                </c:pt>
                <c:pt idx="3">
                  <c:v>75</c:v>
                </c:pt>
                <c:pt idx="4">
                  <c:v>79</c:v>
                </c:pt>
                <c:pt idx="5">
                  <c:v>85</c:v>
                </c:pt>
                <c:pt idx="6">
                  <c:v>73</c:v>
                </c:pt>
                <c:pt idx="7">
                  <c:v>81</c:v>
                </c:pt>
                <c:pt idx="8">
                  <c:v>75</c:v>
                </c:pt>
                <c:pt idx="9">
                  <c:v>69</c:v>
                </c:pt>
                <c:pt idx="10">
                  <c:v>87</c:v>
                </c:pt>
                <c:pt idx="11">
                  <c:v>133</c:v>
                </c:pt>
                <c:pt idx="12">
                  <c:v>126</c:v>
                </c:pt>
                <c:pt idx="13">
                  <c:v>114</c:v>
                </c:pt>
                <c:pt idx="14">
                  <c:v>131</c:v>
                </c:pt>
                <c:pt idx="15">
                  <c:v>113</c:v>
                </c:pt>
                <c:pt idx="16">
                  <c:v>60</c:v>
                </c:pt>
                <c:pt idx="17">
                  <c:v>41</c:v>
                </c:pt>
                <c:pt idx="18">
                  <c:v>8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C-4161-A8E7-C12E1A8CA437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-44</c:v>
                </c:pt>
                <c:pt idx="1">
                  <c:v>-61</c:v>
                </c:pt>
                <c:pt idx="2">
                  <c:v>-67</c:v>
                </c:pt>
                <c:pt idx="3">
                  <c:v>-66</c:v>
                </c:pt>
                <c:pt idx="4">
                  <c:v>-79</c:v>
                </c:pt>
                <c:pt idx="5">
                  <c:v>-63</c:v>
                </c:pt>
                <c:pt idx="6">
                  <c:v>-59</c:v>
                </c:pt>
                <c:pt idx="7">
                  <c:v>-77</c:v>
                </c:pt>
                <c:pt idx="8">
                  <c:v>-66</c:v>
                </c:pt>
                <c:pt idx="9">
                  <c:v>-98</c:v>
                </c:pt>
                <c:pt idx="10">
                  <c:v>-108</c:v>
                </c:pt>
                <c:pt idx="11">
                  <c:v>-107</c:v>
                </c:pt>
                <c:pt idx="12">
                  <c:v>-107</c:v>
                </c:pt>
                <c:pt idx="13">
                  <c:v>-118</c:v>
                </c:pt>
                <c:pt idx="14">
                  <c:v>-118</c:v>
                </c:pt>
                <c:pt idx="15">
                  <c:v>-96</c:v>
                </c:pt>
                <c:pt idx="16">
                  <c:v>-69</c:v>
                </c:pt>
                <c:pt idx="17">
                  <c:v>-41</c:v>
                </c:pt>
                <c:pt idx="18">
                  <c:v>-21</c:v>
                </c:pt>
                <c:pt idx="19">
                  <c:v>-9</c:v>
                </c:pt>
                <c:pt idx="2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C-4161-A8E7-C12E1A8CA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60</c:v>
                </c:pt>
                <c:pt idx="1">
                  <c:v>65</c:v>
                </c:pt>
                <c:pt idx="2">
                  <c:v>65</c:v>
                </c:pt>
                <c:pt idx="3">
                  <c:v>83</c:v>
                </c:pt>
                <c:pt idx="4">
                  <c:v>59</c:v>
                </c:pt>
                <c:pt idx="5">
                  <c:v>58</c:v>
                </c:pt>
                <c:pt idx="6">
                  <c:v>59</c:v>
                </c:pt>
                <c:pt idx="7">
                  <c:v>73</c:v>
                </c:pt>
                <c:pt idx="8">
                  <c:v>83</c:v>
                </c:pt>
                <c:pt idx="9">
                  <c:v>82</c:v>
                </c:pt>
                <c:pt idx="10">
                  <c:v>75</c:v>
                </c:pt>
                <c:pt idx="11">
                  <c:v>74</c:v>
                </c:pt>
                <c:pt idx="12">
                  <c:v>92</c:v>
                </c:pt>
                <c:pt idx="13">
                  <c:v>119</c:v>
                </c:pt>
                <c:pt idx="14">
                  <c:v>125</c:v>
                </c:pt>
                <c:pt idx="15">
                  <c:v>89</c:v>
                </c:pt>
                <c:pt idx="16">
                  <c:v>97</c:v>
                </c:pt>
                <c:pt idx="17">
                  <c:v>59</c:v>
                </c:pt>
                <c:pt idx="18">
                  <c:v>21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6C-4161-A8E7-C12E1A8CA437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-56</c:v>
                </c:pt>
                <c:pt idx="1">
                  <c:v>-60</c:v>
                </c:pt>
                <c:pt idx="2">
                  <c:v>-56</c:v>
                </c:pt>
                <c:pt idx="3">
                  <c:v>-56</c:v>
                </c:pt>
                <c:pt idx="4">
                  <c:v>-45</c:v>
                </c:pt>
                <c:pt idx="5">
                  <c:v>-50</c:v>
                </c:pt>
                <c:pt idx="6">
                  <c:v>-57</c:v>
                </c:pt>
                <c:pt idx="7">
                  <c:v>-71</c:v>
                </c:pt>
                <c:pt idx="8">
                  <c:v>-70</c:v>
                </c:pt>
                <c:pt idx="9">
                  <c:v>-81</c:v>
                </c:pt>
                <c:pt idx="10">
                  <c:v>-72</c:v>
                </c:pt>
                <c:pt idx="11">
                  <c:v>-99</c:v>
                </c:pt>
                <c:pt idx="12">
                  <c:v>-95</c:v>
                </c:pt>
                <c:pt idx="13">
                  <c:v>-103</c:v>
                </c:pt>
                <c:pt idx="14">
                  <c:v>-108</c:v>
                </c:pt>
                <c:pt idx="15">
                  <c:v>-87</c:v>
                </c:pt>
                <c:pt idx="16">
                  <c:v>-96</c:v>
                </c:pt>
                <c:pt idx="17">
                  <c:v>-73</c:v>
                </c:pt>
                <c:pt idx="18">
                  <c:v>-30</c:v>
                </c:pt>
                <c:pt idx="19">
                  <c:v>-10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36C-4161-A8E7-C12E1A8CA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Personer1!$C$11:$AV$11</c:f>
              <c:numCache>
                <c:formatCode>0</c:formatCode>
                <c:ptCount val="46"/>
                <c:pt idx="0">
                  <c:v>656</c:v>
                </c:pt>
                <c:pt idx="1">
                  <c:v>643</c:v>
                </c:pt>
                <c:pt idx="2">
                  <c:v>633</c:v>
                </c:pt>
                <c:pt idx="3">
                  <c:v>606</c:v>
                </c:pt>
                <c:pt idx="4">
                  <c:v>601</c:v>
                </c:pt>
                <c:pt idx="5">
                  <c:v>602</c:v>
                </c:pt>
                <c:pt idx="6">
                  <c:v>594</c:v>
                </c:pt>
                <c:pt idx="7">
                  <c:v>653</c:v>
                </c:pt>
                <c:pt idx="8">
                  <c:v>661</c:v>
                </c:pt>
                <c:pt idx="9">
                  <c:v>641</c:v>
                </c:pt>
                <c:pt idx="10">
                  <c:v>654</c:v>
                </c:pt>
                <c:pt idx="11">
                  <c:v>640</c:v>
                </c:pt>
                <c:pt idx="12">
                  <c:v>635</c:v>
                </c:pt>
                <c:pt idx="13">
                  <c:v>638</c:v>
                </c:pt>
                <c:pt idx="14">
                  <c:v>654</c:v>
                </c:pt>
                <c:pt idx="15">
                  <c:v>643</c:v>
                </c:pt>
                <c:pt idx="16">
                  <c:v>639</c:v>
                </c:pt>
                <c:pt idx="17">
                  <c:v>641</c:v>
                </c:pt>
                <c:pt idx="18">
                  <c:v>669</c:v>
                </c:pt>
                <c:pt idx="19">
                  <c:v>682</c:v>
                </c:pt>
                <c:pt idx="20">
                  <c:v>696</c:v>
                </c:pt>
                <c:pt idx="21">
                  <c:v>727</c:v>
                </c:pt>
                <c:pt idx="22">
                  <c:v>755</c:v>
                </c:pt>
                <c:pt idx="23">
                  <c:v>767</c:v>
                </c:pt>
                <c:pt idx="24">
                  <c:v>783</c:v>
                </c:pt>
                <c:pt idx="25">
                  <c:v>789</c:v>
                </c:pt>
                <c:pt idx="26">
                  <c:v>804</c:v>
                </c:pt>
                <c:pt idx="27">
                  <c:v>826</c:v>
                </c:pt>
                <c:pt idx="28">
                  <c:v>836</c:v>
                </c:pt>
                <c:pt idx="29">
                  <c:v>845</c:v>
                </c:pt>
                <c:pt idx="30">
                  <c:v>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80-464C-9EB7-6229BAE33125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Personer1!$C$12:$AV$12</c:f>
              <c:numCache>
                <c:formatCode>General</c:formatCode>
                <c:ptCount val="46"/>
                <c:pt idx="31">
                  <c:v>852</c:v>
                </c:pt>
                <c:pt idx="32">
                  <c:v>862</c:v>
                </c:pt>
                <c:pt idx="33">
                  <c:v>858</c:v>
                </c:pt>
                <c:pt idx="34">
                  <c:v>868</c:v>
                </c:pt>
                <c:pt idx="35">
                  <c:v>862</c:v>
                </c:pt>
                <c:pt idx="36">
                  <c:v>884</c:v>
                </c:pt>
                <c:pt idx="37">
                  <c:v>905</c:v>
                </c:pt>
                <c:pt idx="38">
                  <c:v>918</c:v>
                </c:pt>
                <c:pt idx="39">
                  <c:v>919</c:v>
                </c:pt>
                <c:pt idx="40">
                  <c:v>922</c:v>
                </c:pt>
                <c:pt idx="41">
                  <c:v>929</c:v>
                </c:pt>
                <c:pt idx="42">
                  <c:v>938</c:v>
                </c:pt>
                <c:pt idx="43">
                  <c:v>943</c:v>
                </c:pt>
                <c:pt idx="44">
                  <c:v>938</c:v>
                </c:pt>
                <c:pt idx="45">
                  <c:v>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80-464C-9EB7-6229BAE33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Personer1!$C$13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Personer1!$D$13:$AM$13</c:f>
              <c:numCache>
                <c:formatCode>0</c:formatCode>
                <c:ptCount val="36"/>
                <c:pt idx="0">
                  <c:v>382</c:v>
                </c:pt>
                <c:pt idx="1">
                  <c:v>378</c:v>
                </c:pt>
                <c:pt idx="2">
                  <c:v>374</c:v>
                </c:pt>
                <c:pt idx="3">
                  <c:v>378</c:v>
                </c:pt>
                <c:pt idx="4">
                  <c:v>389</c:v>
                </c:pt>
                <c:pt idx="5">
                  <c:v>394</c:v>
                </c:pt>
                <c:pt idx="6">
                  <c:v>401</c:v>
                </c:pt>
                <c:pt idx="7">
                  <c:v>405</c:v>
                </c:pt>
                <c:pt idx="8">
                  <c:v>424</c:v>
                </c:pt>
                <c:pt idx="9">
                  <c:v>441</c:v>
                </c:pt>
                <c:pt idx="10">
                  <c:v>457</c:v>
                </c:pt>
                <c:pt idx="11">
                  <c:v>480</c:v>
                </c:pt>
                <c:pt idx="12">
                  <c:v>506</c:v>
                </c:pt>
                <c:pt idx="13">
                  <c:v>511</c:v>
                </c:pt>
                <c:pt idx="14">
                  <c:v>546</c:v>
                </c:pt>
                <c:pt idx="15">
                  <c:v>555</c:v>
                </c:pt>
                <c:pt idx="16">
                  <c:v>563</c:v>
                </c:pt>
                <c:pt idx="17">
                  <c:v>580</c:v>
                </c:pt>
                <c:pt idx="18">
                  <c:v>608</c:v>
                </c:pt>
                <c:pt idx="19">
                  <c:v>604</c:v>
                </c:pt>
                <c:pt idx="20">
                  <c:v>600</c:v>
                </c:pt>
                <c:pt idx="21" formatCode="General">
                  <c:v>599</c:v>
                </c:pt>
                <c:pt idx="22" formatCode="General">
                  <c:v>598</c:v>
                </c:pt>
                <c:pt idx="23" formatCode="General">
                  <c:v>582</c:v>
                </c:pt>
                <c:pt idx="24" formatCode="General">
                  <c:v>575</c:v>
                </c:pt>
                <c:pt idx="25" formatCode="General">
                  <c:v>555</c:v>
                </c:pt>
                <c:pt idx="26" formatCode="General">
                  <c:v>569</c:v>
                </c:pt>
                <c:pt idx="27" formatCode="General">
                  <c:v>572</c:v>
                </c:pt>
                <c:pt idx="28" formatCode="General">
                  <c:v>577</c:v>
                </c:pt>
                <c:pt idx="29" formatCode="General">
                  <c:v>565</c:v>
                </c:pt>
                <c:pt idx="30" formatCode="General">
                  <c:v>552</c:v>
                </c:pt>
                <c:pt idx="31" formatCode="General">
                  <c:v>547</c:v>
                </c:pt>
                <c:pt idx="32" formatCode="General">
                  <c:v>548</c:v>
                </c:pt>
                <c:pt idx="33" formatCode="General">
                  <c:v>558</c:v>
                </c:pt>
                <c:pt idx="34" formatCode="General">
                  <c:v>550</c:v>
                </c:pt>
                <c:pt idx="35" formatCode="General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3-4735-90F8-BFDB338863E6}"/>
            </c:ext>
          </c:extLst>
        </c:ser>
        <c:ser>
          <c:idx val="1"/>
          <c:order val="1"/>
          <c:tx>
            <c:strRef>
              <c:f>Personer1!$C$14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Personer1!$D$14:$AM$14</c:f>
              <c:numCache>
                <c:formatCode>0</c:formatCode>
                <c:ptCount val="36"/>
                <c:pt idx="0">
                  <c:v>242</c:v>
                </c:pt>
                <c:pt idx="1">
                  <c:v>222</c:v>
                </c:pt>
                <c:pt idx="2">
                  <c:v>215</c:v>
                </c:pt>
                <c:pt idx="3">
                  <c:v>209</c:v>
                </c:pt>
                <c:pt idx="4">
                  <c:v>215</c:v>
                </c:pt>
                <c:pt idx="5">
                  <c:v>202</c:v>
                </c:pt>
                <c:pt idx="6">
                  <c:v>191</c:v>
                </c:pt>
                <c:pt idx="7">
                  <c:v>183</c:v>
                </c:pt>
                <c:pt idx="8">
                  <c:v>189</c:v>
                </c:pt>
                <c:pt idx="9">
                  <c:v>184</c:v>
                </c:pt>
                <c:pt idx="10">
                  <c:v>172</c:v>
                </c:pt>
                <c:pt idx="11">
                  <c:v>172</c:v>
                </c:pt>
                <c:pt idx="12">
                  <c:v>172</c:v>
                </c:pt>
                <c:pt idx="13">
                  <c:v>183</c:v>
                </c:pt>
                <c:pt idx="14">
                  <c:v>172</c:v>
                </c:pt>
                <c:pt idx="15">
                  <c:v>177</c:v>
                </c:pt>
                <c:pt idx="16">
                  <c:v>187</c:v>
                </c:pt>
                <c:pt idx="17">
                  <c:v>198</c:v>
                </c:pt>
                <c:pt idx="18">
                  <c:v>184</c:v>
                </c:pt>
                <c:pt idx="19">
                  <c:v>197</c:v>
                </c:pt>
                <c:pt idx="20">
                  <c:v>211</c:v>
                </c:pt>
                <c:pt idx="21" formatCode="General">
                  <c:v>210</c:v>
                </c:pt>
                <c:pt idx="22" formatCode="General">
                  <c:v>219</c:v>
                </c:pt>
                <c:pt idx="23" formatCode="General">
                  <c:v>228</c:v>
                </c:pt>
                <c:pt idx="24" formatCode="General">
                  <c:v>248</c:v>
                </c:pt>
                <c:pt idx="25" formatCode="General">
                  <c:v>260</c:v>
                </c:pt>
                <c:pt idx="26" formatCode="General">
                  <c:v>268</c:v>
                </c:pt>
                <c:pt idx="27" formatCode="General">
                  <c:v>283</c:v>
                </c:pt>
                <c:pt idx="28" formatCode="General">
                  <c:v>293</c:v>
                </c:pt>
                <c:pt idx="29" formatCode="General">
                  <c:v>302</c:v>
                </c:pt>
                <c:pt idx="30" formatCode="General">
                  <c:v>314</c:v>
                </c:pt>
                <c:pt idx="31" formatCode="General">
                  <c:v>324</c:v>
                </c:pt>
                <c:pt idx="32" formatCode="General">
                  <c:v>325</c:v>
                </c:pt>
                <c:pt idx="33" formatCode="General">
                  <c:v>314</c:v>
                </c:pt>
                <c:pt idx="34" formatCode="General">
                  <c:v>314</c:v>
                </c:pt>
                <c:pt idx="35" formatCode="General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3-4735-90F8-BFDB338863E6}"/>
            </c:ext>
          </c:extLst>
        </c:ser>
        <c:ser>
          <c:idx val="2"/>
          <c:order val="2"/>
          <c:tx>
            <c:strRef>
              <c:f>Personer1!$C$15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Personer1!$D$15:$AM$15</c:f>
              <c:numCache>
                <c:formatCode>0</c:formatCode>
                <c:ptCount val="36"/>
                <c:pt idx="0">
                  <c:v>30</c:v>
                </c:pt>
                <c:pt idx="1">
                  <c:v>40</c:v>
                </c:pt>
                <c:pt idx="2">
                  <c:v>46</c:v>
                </c:pt>
                <c:pt idx="3">
                  <c:v>51</c:v>
                </c:pt>
                <c:pt idx="4">
                  <c:v>50</c:v>
                </c:pt>
                <c:pt idx="5">
                  <c:v>47</c:v>
                </c:pt>
                <c:pt idx="6">
                  <c:v>47</c:v>
                </c:pt>
                <c:pt idx="7">
                  <c:v>53</c:v>
                </c:pt>
                <c:pt idx="8">
                  <c:v>56</c:v>
                </c:pt>
                <c:pt idx="9">
                  <c:v>57</c:v>
                </c:pt>
                <c:pt idx="10">
                  <c:v>67</c:v>
                </c:pt>
                <c:pt idx="11">
                  <c:v>75</c:v>
                </c:pt>
                <c:pt idx="12">
                  <c:v>77</c:v>
                </c:pt>
                <c:pt idx="13">
                  <c:v>73</c:v>
                </c:pt>
                <c:pt idx="14">
                  <c:v>65</c:v>
                </c:pt>
                <c:pt idx="15">
                  <c:v>57</c:v>
                </c:pt>
                <c:pt idx="16">
                  <c:v>54</c:v>
                </c:pt>
                <c:pt idx="17">
                  <c:v>48</c:v>
                </c:pt>
                <c:pt idx="18">
                  <c:v>44</c:v>
                </c:pt>
                <c:pt idx="19">
                  <c:v>44</c:v>
                </c:pt>
                <c:pt idx="20">
                  <c:v>42</c:v>
                </c:pt>
                <c:pt idx="21" formatCode="General">
                  <c:v>43</c:v>
                </c:pt>
                <c:pt idx="22" formatCode="General">
                  <c:v>45</c:v>
                </c:pt>
                <c:pt idx="23" formatCode="General">
                  <c:v>48</c:v>
                </c:pt>
                <c:pt idx="24" formatCode="General">
                  <c:v>45</c:v>
                </c:pt>
                <c:pt idx="25" formatCode="General">
                  <c:v>47</c:v>
                </c:pt>
                <c:pt idx="26" formatCode="General">
                  <c:v>47</c:v>
                </c:pt>
                <c:pt idx="27" formatCode="General">
                  <c:v>50</c:v>
                </c:pt>
                <c:pt idx="28" formatCode="General">
                  <c:v>48</c:v>
                </c:pt>
                <c:pt idx="29" formatCode="General">
                  <c:v>52</c:v>
                </c:pt>
                <c:pt idx="30" formatCode="General">
                  <c:v>56</c:v>
                </c:pt>
                <c:pt idx="31" formatCode="General">
                  <c:v>58</c:v>
                </c:pt>
                <c:pt idx="32" formatCode="General">
                  <c:v>65</c:v>
                </c:pt>
                <c:pt idx="33" formatCode="General">
                  <c:v>71</c:v>
                </c:pt>
                <c:pt idx="34" formatCode="General">
                  <c:v>74</c:v>
                </c:pt>
                <c:pt idx="35" formatCode="General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3-4735-90F8-BFDB33886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99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05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05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76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78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96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53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499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9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464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71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896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984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374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980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119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985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43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510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131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69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15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35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47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2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471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8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58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616752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494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8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831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915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62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10BC811-AB90-8879-91FB-114A31F1B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615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02455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49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61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9025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4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41081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868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057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3074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985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823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1752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351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7040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65533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1399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53055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214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75546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41419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130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4697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9098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5901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94835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072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727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4679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360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25271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05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2236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1654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0884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52702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6764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69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090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930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9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43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451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763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15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834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337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472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1871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4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130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1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6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50464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7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1025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10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7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157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0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2322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023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805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21485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883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1300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5106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62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11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0925256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422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1327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653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0883103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806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068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42709205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74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012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D282040-56D3-822C-A086-60762A4A3AF2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5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16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8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9.emf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0.xml"/><Relationship Id="rId5" Type="http://schemas.openxmlformats.org/officeDocument/2006/relationships/chart" Target="../charts/chart19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0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2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9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0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F8B50B64-A76F-ABA6-7D5B-182497EE9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Vanylven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DA885A5-FFC8-674E-CFC8-2651E9122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7" name="Plassholder for innhold 16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5AB22F65-F25E-646F-0FFB-80A68ADAA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3" y="889000"/>
            <a:ext cx="4375687" cy="4452938"/>
          </a:xfrm>
        </p:spPr>
      </p:pic>
      <p:pic>
        <p:nvPicPr>
          <p:cNvPr id="25" name="Plassholder for innhold 24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B6AE93BA-1AC0-5043-EC03-135E9E9F77A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03" y="889000"/>
            <a:ext cx="4264482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3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586DF58-6523-5890-DA0F-B484E1E8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9E219AB-6CB0-D586-9C4B-9DE4217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63823"/>
              </p:ext>
            </p:extLst>
          </p:nvPr>
        </p:nvGraphicFramePr>
        <p:xfrm>
          <a:off x="276326" y="687689"/>
          <a:ext cx="11452175" cy="552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0711AD7-A1D1-84B9-3C6E-E6686E9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C59944A-2FC8-A39C-232D-375CAC9A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589835"/>
              </p:ext>
            </p:extLst>
          </p:nvPr>
        </p:nvGraphicFramePr>
        <p:xfrm>
          <a:off x="347622" y="680132"/>
          <a:ext cx="11524463" cy="553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456001"/>
            <a:ext cx="1140114" cy="2654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543675"/>
            <a:ext cx="6249971" cy="303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1C8FE2C7-E015-6B2C-1F5C-8754BAB1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56C8900-3042-C143-A19A-3563F4DC7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E95B6B1-927F-BC34-9137-C0BA09E7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424272"/>
              </p:ext>
            </p:extLst>
          </p:nvPr>
        </p:nvGraphicFramePr>
        <p:xfrm>
          <a:off x="869058" y="634790"/>
          <a:ext cx="10443808" cy="547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89831" y="607246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718D2C6-E6C6-D6EA-A820-3A99C1D3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1A99B50-9993-CDB4-10C6-B26E2B51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BC51A42-6F5F-A18D-0B39-56F22EE9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181846"/>
              </p:ext>
            </p:extLst>
          </p:nvPr>
        </p:nvGraphicFramePr>
        <p:xfrm>
          <a:off x="276327" y="697107"/>
          <a:ext cx="11633544" cy="546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34607" y="6356348"/>
            <a:ext cx="108865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718D2C6-E6C6-D6EA-A820-3A99C1D3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1A99B50-9993-CDB4-10C6-B26E2B51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BC51A42-6F5F-A18D-0B39-56F22EE9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126236"/>
              </p:ext>
            </p:extLst>
          </p:nvPr>
        </p:nvGraphicFramePr>
        <p:xfrm>
          <a:off x="353683" y="879893"/>
          <a:ext cx="11421373" cy="514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175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18153" y="612331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19FFF6E-AB4F-1F5F-0802-58953495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27608DE-605A-8235-C1E2-60011129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BDA8031-CE76-6440-C2DA-19F81CA1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225976"/>
              </p:ext>
            </p:extLst>
          </p:nvPr>
        </p:nvGraphicFramePr>
        <p:xfrm>
          <a:off x="166255" y="672576"/>
          <a:ext cx="11690717" cy="545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44631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341361" y="6461631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9EB675D-E749-8C85-A171-A103DDAD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BF2D134-5DEC-837C-A31C-C891F40F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F649EE0-9404-A219-DC6E-E4240709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097628"/>
              </p:ext>
            </p:extLst>
          </p:nvPr>
        </p:nvGraphicFramePr>
        <p:xfrm>
          <a:off x="276326" y="730250"/>
          <a:ext cx="11452176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20C8A1A9-325A-E51B-F9CD-CB9F248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AD1BEC2F-037A-166D-C0A7-D2265FAA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2F96A19-B5B3-4C97-F5BA-29B03ED6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7E9B743-93DD-5ADF-F435-E0022068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278595"/>
              </p:ext>
            </p:extLst>
          </p:nvPr>
        </p:nvGraphicFramePr>
        <p:xfrm>
          <a:off x="276325" y="802257"/>
          <a:ext cx="11628127" cy="523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64D4B79-EFE3-78DD-87AD-60D44E85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2C63E75-3316-3560-5034-7427D908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FEE8977-132E-B19C-FF1D-3277496B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A184D6A-A653-BCAA-3DE9-C58E691D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98283"/>
              </p:ext>
            </p:extLst>
          </p:nvPr>
        </p:nvGraphicFramePr>
        <p:xfrm>
          <a:off x="276326" y="725475"/>
          <a:ext cx="11349250" cy="54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39A8421-5A0F-E7A8-0106-6D6BE454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334E210B-77D0-C97E-C555-209C0FDD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AE673C1-D439-632D-9C4C-7BA7CB80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4863764-E2AA-E1B7-4562-9E288005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865354"/>
              </p:ext>
            </p:extLst>
          </p:nvPr>
        </p:nvGraphicFramePr>
        <p:xfrm>
          <a:off x="276325" y="710359"/>
          <a:ext cx="11663773" cy="54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F3A61A89-9F02-7916-5E66-BD3B6BB0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4C93F91-4A71-4665-CDC7-A7D230DA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00B87DB-C7EA-EBC2-3D67-C2EA399C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866136"/>
              </p:ext>
            </p:extLst>
          </p:nvPr>
        </p:nvGraphicFramePr>
        <p:xfrm>
          <a:off x="340066" y="823716"/>
          <a:ext cx="11683160" cy="523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E5CC012C-8A77-DEBC-D057-55E5D48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08290"/>
            <a:ext cx="8415961" cy="5949709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3680D4BE-170A-81A2-0772-FC3292E0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6F3E288-AF0E-44AA-F12C-12321994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FE7B0400-8A96-C6A1-EB23-56255833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AF38592-58C4-E631-F5FA-21D1DA1F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932684"/>
            <a:ext cx="8381455" cy="592531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B82F8D10-E1E3-B523-18B4-BD9C671E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83B0-A0C3-35F1-5C16-99DDAD6D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514281" y="6349060"/>
            <a:ext cx="107652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2B772E7-7DFF-E8A1-872B-BA0B1325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6E88AB5-0166-D3F4-6CB1-1D016679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23739"/>
              </p:ext>
            </p:extLst>
          </p:nvPr>
        </p:nvGraphicFramePr>
        <p:xfrm>
          <a:off x="276326" y="702802"/>
          <a:ext cx="11437062" cy="545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91EEB7E-3E4C-D18B-BDE9-442801B7F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7071"/>
              </p:ext>
            </p:extLst>
          </p:nvPr>
        </p:nvGraphicFramePr>
        <p:xfrm>
          <a:off x="519113" y="888999"/>
          <a:ext cx="11118199" cy="518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311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ED98AFC-6310-2F87-5FF6-62623F16F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487750"/>
              </p:ext>
            </p:extLst>
          </p:nvPr>
        </p:nvGraphicFramePr>
        <p:xfrm>
          <a:off x="519113" y="889000"/>
          <a:ext cx="11292517" cy="51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128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DCA1-E726-4761-A07D-8724E42C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98B94CE-F8BA-F66B-E5E5-56816D413E85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8FBF8D30-D7AF-91F0-30C5-8E5FFDCDDC2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E49D177A-B60E-C405-3221-512E05DF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101A829-E2A9-2B52-E2DD-54EEF4ABEC3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EC07BED2-1EE4-6A59-4933-96A48479000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AFC21F38-3B66-5075-8E47-AC531E71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AB39488A-E98E-D996-3BA3-007378250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CA1353F-8D59-7F1B-E839-197DDA0B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16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1C8E-DAE9-4494-6A0D-AFAA5169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64C91969-EA81-E3B8-9A7F-908EDE952AD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80BAE9A-906B-371E-FAFB-3532EFECE18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76FD7A1-8C71-DC57-A8C2-76CD54B31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77DFF90D-A8CF-0A86-5231-73899389F58B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Vanylven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2647CA5B-4524-DFA7-FB2B-5907BF71E12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78CEAE28-8D65-8F95-D862-AFDDC352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E1D3F9E-7238-B9AC-724A-BB8FFD72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4708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55900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CBFE785-4079-E54B-8A3F-B7F0B00F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CF5CB8A-03CE-D2D0-59B9-1BBF00E5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3" y="519302"/>
            <a:ext cx="8231628" cy="58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5FEBE6C6-64FF-AEA9-0C5C-210F660F9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578972"/>
            <a:ext cx="8881787" cy="627902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15DDA03-A7D2-0BB5-9A13-AB08D071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BEA1C20-07DA-6ED9-2C34-6B7BBCA9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5DAECDC-3214-57CA-9070-951F0F41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8B54577-BC73-89A0-6F02-8C33F1B9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76368"/>
              </p:ext>
            </p:extLst>
          </p:nvPr>
        </p:nvGraphicFramePr>
        <p:xfrm>
          <a:off x="276325" y="838830"/>
          <a:ext cx="11724229" cy="53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A54290D-4457-2B5F-4EEB-293D185A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00BF7698-2AF3-875A-E074-142B2427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E174989C-7C6B-A293-359C-864E8133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942183"/>
              </p:ext>
            </p:extLst>
          </p:nvPr>
        </p:nvGraphicFramePr>
        <p:xfrm>
          <a:off x="276326" y="680132"/>
          <a:ext cx="11610874" cy="546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879AB03-AFEA-CE18-9978-06A6BFDC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911C10B-E58E-F924-510A-A9FD2788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B0839B4-612E-F790-ECD8-BE218709AD67}"/>
              </a:ext>
            </a:extLst>
          </p:cNvPr>
          <p:cNvSpPr txBox="1"/>
          <p:nvPr/>
        </p:nvSpPr>
        <p:spPr>
          <a:xfrm>
            <a:off x="120912" y="151140"/>
            <a:ext cx="263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6427"/>
              </p:ext>
            </p:extLst>
          </p:nvPr>
        </p:nvGraphicFramePr>
        <p:xfrm>
          <a:off x="2076450" y="566777"/>
          <a:ext cx="7883709" cy="585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Vanylven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41149" y="6214625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371725" y="6206830"/>
            <a:ext cx="5094438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B381408-B635-296E-ABF4-CDDCFA6A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4BBCD4B7-D591-C0D4-FDBB-75939747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845793"/>
              </p:ext>
            </p:extLst>
          </p:nvPr>
        </p:nvGraphicFramePr>
        <p:xfrm>
          <a:off x="347623" y="778374"/>
          <a:ext cx="11562248" cy="526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2000" b="1">
                <a:solidFill>
                  <a:schemeClr val="tx2"/>
                </a:solidFill>
              </a:rPr>
              <a:t>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54311" y="6464101"/>
            <a:ext cx="111825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31957" y="709533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D012184-61E6-5EDF-D50F-6364AD4C27B9}"/>
              </a:ext>
            </a:extLst>
          </p:cNvPr>
          <p:cNvSpPr txBox="1"/>
          <p:nvPr/>
        </p:nvSpPr>
        <p:spPr>
          <a:xfrm>
            <a:off x="3166479" y="6271773"/>
            <a:ext cx="618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547600"/>
              </p:ext>
            </p:extLst>
          </p:nvPr>
        </p:nvGraphicFramePr>
        <p:xfrm>
          <a:off x="3374796" y="1042012"/>
          <a:ext cx="5697161" cy="534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4169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D0FED-96E5-023E-329A-F009FAB3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3200" dirty="0"/>
            </a:b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E4BCB5-9A5E-33A8-9231-552A2D831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Vanylven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7852735B-F160-50B2-FBC7-2613B60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1B782452-90DE-9760-768E-0F70CC99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2299013-1D7C-AC9D-3177-1DEE4DD683D0}"/>
              </a:ext>
            </a:extLst>
          </p:cNvPr>
          <p:cNvSpPr txBox="1"/>
          <p:nvPr/>
        </p:nvSpPr>
        <p:spPr>
          <a:xfrm>
            <a:off x="8849276" y="6453699"/>
            <a:ext cx="1843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354365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9862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D0FED-96E5-023E-329A-F009FAB3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33" y="258207"/>
            <a:ext cx="9439563" cy="415699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E4BCB5-9A5E-33A8-9231-552A2D831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Vanylven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7852735B-F160-50B2-FBC7-2613B60F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1B782452-90DE-9760-768E-0F70CC99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8CE6D61-35C3-2AE7-3D84-001FC762918B}"/>
              </a:ext>
            </a:extLst>
          </p:cNvPr>
          <p:cNvSpPr txBox="1"/>
          <p:nvPr/>
        </p:nvSpPr>
        <p:spPr>
          <a:xfrm>
            <a:off x="9264316" y="6444849"/>
            <a:ext cx="1648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866852"/>
              </p:ext>
            </p:extLst>
          </p:nvPr>
        </p:nvGraphicFramePr>
        <p:xfrm>
          <a:off x="158698" y="673907"/>
          <a:ext cx="11766287" cy="53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5870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2" y="336138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Vanylven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ED29E85-0B37-B19F-F29A-315EA6D3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1ACD8AD6-1672-58D5-A58D-B5F0B962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FAA246E-837F-3456-8E9E-5DCF7E345C86}"/>
              </a:ext>
            </a:extLst>
          </p:cNvPr>
          <p:cNvSpPr txBox="1"/>
          <p:nvPr/>
        </p:nvSpPr>
        <p:spPr>
          <a:xfrm>
            <a:off x="9131968" y="6436895"/>
            <a:ext cx="151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57541"/>
              </p:ext>
            </p:extLst>
          </p:nvPr>
        </p:nvGraphicFramePr>
        <p:xfrm>
          <a:off x="347623" y="1012641"/>
          <a:ext cx="11325265" cy="502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 Fram til 2016 låg tala for fagskolen innarbeidd i tala for vidaregåande opplæring.</a:t>
            </a:r>
          </a:p>
          <a:p>
            <a:pPr algn="ctr"/>
            <a:endParaRPr lang="nn-NO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6F752CA4-2F4D-AB78-C5E9-3BD3CBB9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CC14754F-5649-FB13-C8EB-518A6646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825950"/>
              </p:ext>
            </p:extLst>
          </p:nvPr>
        </p:nvGraphicFramePr>
        <p:xfrm>
          <a:off x="276326" y="785004"/>
          <a:ext cx="11602248" cy="52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A09FDC8A-AA2C-C11E-5A37-9E9F51D7A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96" y="831420"/>
            <a:ext cx="8397140" cy="593640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6D6719-2804-4548-BF62-7F9FCCD3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46" y="365125"/>
            <a:ext cx="9044709" cy="466295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B513DEE-736D-032C-8D23-FDA7993C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79AC94C-5BB4-D5DD-4169-A674F7B8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6132066-3D5D-D27B-B24B-E16F3017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28632"/>
              </p:ext>
            </p:extLst>
          </p:nvPr>
        </p:nvGraphicFramePr>
        <p:xfrm>
          <a:off x="7364694" y="1653524"/>
          <a:ext cx="3472233" cy="4084630"/>
        </p:xfrm>
        <a:graphic>
          <a:graphicData uri="http://schemas.openxmlformats.org/drawingml/2006/table">
            <a:tbl>
              <a:tblPr/>
              <a:tblGrid>
                <a:gridCol w="636908">
                  <a:extLst>
                    <a:ext uri="{9D8B030D-6E8A-4147-A177-3AD203B41FA5}">
                      <a16:colId xmlns:a16="http://schemas.microsoft.com/office/drawing/2014/main" val="4239565766"/>
                    </a:ext>
                  </a:extLst>
                </a:gridCol>
                <a:gridCol w="1030502">
                  <a:extLst>
                    <a:ext uri="{9D8B030D-6E8A-4147-A177-3AD203B41FA5}">
                      <a16:colId xmlns:a16="http://schemas.microsoft.com/office/drawing/2014/main" val="194717612"/>
                    </a:ext>
                  </a:extLst>
                </a:gridCol>
                <a:gridCol w="407908">
                  <a:extLst>
                    <a:ext uri="{9D8B030D-6E8A-4147-A177-3AD203B41FA5}">
                      <a16:colId xmlns:a16="http://schemas.microsoft.com/office/drawing/2014/main" val="2626802725"/>
                    </a:ext>
                  </a:extLst>
                </a:gridCol>
                <a:gridCol w="407908">
                  <a:extLst>
                    <a:ext uri="{9D8B030D-6E8A-4147-A177-3AD203B41FA5}">
                      <a16:colId xmlns:a16="http://schemas.microsoft.com/office/drawing/2014/main" val="3166414147"/>
                    </a:ext>
                  </a:extLst>
                </a:gridCol>
                <a:gridCol w="989007">
                  <a:extLst>
                    <a:ext uri="{9D8B030D-6E8A-4147-A177-3AD203B41FA5}">
                      <a16:colId xmlns:a16="http://schemas.microsoft.com/office/drawing/2014/main" val="3989686861"/>
                    </a:ext>
                  </a:extLst>
                </a:gridCol>
              </a:tblGrid>
              <a:tr h="1856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32421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54364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Nordstranda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73259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Fiskå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80055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Eide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94023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Tunheim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09867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15110105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136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0486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15110106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Slagnes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53751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Åheim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326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071878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Thue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85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15110109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Gusdal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27090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Øyra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62737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Eidså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66866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Løset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88545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Myklebust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67795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15110205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4423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15110206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Nordal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43522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Skår - Eikrem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13259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Rovde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20865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15110209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Sundnes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33714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15110301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Sørbrandal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632318"/>
                  </a:ext>
                </a:extLst>
              </a:tr>
              <a:tr h="185665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15110302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Hakallestranda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185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173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7141" marR="7141" marT="7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58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2A388026-7301-FD3F-EF1B-2E3B6955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B7E5CF8C-D8B6-5F86-553B-89E73F8B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90953"/>
              </p:ext>
            </p:extLst>
          </p:nvPr>
        </p:nvGraphicFramePr>
        <p:xfrm>
          <a:off x="166256" y="612119"/>
          <a:ext cx="11758730" cy="555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5C04EA3-A8AB-CFBE-D414-0815C8CD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44D62941-25DD-ED7B-51E0-E580DC09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604584"/>
              </p:ext>
            </p:extLst>
          </p:nvPr>
        </p:nvGraphicFramePr>
        <p:xfrm>
          <a:off x="204041" y="763260"/>
          <a:ext cx="11736058" cy="548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0317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7A01721D-68BD-6B70-FDDE-8DB8408B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741A5A8-22DE-0508-AA63-67A37CCD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827C3A7-49B0-4543-7D26-7E0759F1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46" y="649102"/>
            <a:ext cx="9227127" cy="469789"/>
          </a:xfrm>
        </p:spPr>
        <p:txBody>
          <a:bodyPr/>
          <a:lstStyle/>
          <a:p>
            <a:r>
              <a:rPr lang="nb-NO" sz="1800" b="1" dirty="0">
                <a:solidFill>
                  <a:schemeClr val="tx2"/>
                </a:solidFill>
              </a:rPr>
              <a:t>Samla</a:t>
            </a:r>
            <a:r>
              <a:rPr lang="nb-NO" sz="1800" b="1" baseline="0" dirty="0">
                <a:solidFill>
                  <a:schemeClr val="tx2"/>
                </a:solidFill>
              </a:rPr>
              <a:t> arealbruk og </a:t>
            </a:r>
            <a:r>
              <a:rPr lang="nb-NO" sz="1800" b="1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baseline="0" dirty="0">
                <a:solidFill>
                  <a:schemeClr val="tx2"/>
                </a:solidFill>
              </a:rPr>
              <a:t>, i prosent, kommune, fylket og landet, 2025 </a:t>
            </a:r>
            <a:r>
              <a:rPr lang="nb-NO" sz="1800" b="1" dirty="0">
                <a:solidFill>
                  <a:schemeClr val="tx2"/>
                </a:solidFill>
              </a:rPr>
              <a:t> </a:t>
            </a:r>
            <a:br>
              <a:rPr lang="nb-NO" sz="1800" b="1" dirty="0">
                <a:solidFill>
                  <a:schemeClr val="tx2"/>
                </a:solidFill>
              </a:rPr>
            </a:br>
            <a:endParaRPr lang="nn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E0CE6D-902E-4501-6AC8-8A63F1D8B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dirty="0"/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B6D767-ACA5-FAA3-8C2C-810E7C3C3B8B}"/>
              </a:ext>
            </a:extLst>
          </p:cNvPr>
          <p:cNvSpPr txBox="1"/>
          <p:nvPr/>
        </p:nvSpPr>
        <p:spPr>
          <a:xfrm>
            <a:off x="9218062" y="6412831"/>
            <a:ext cx="14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  <a:p>
            <a:endParaRPr lang="nn-NO" sz="1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70349"/>
              </p:ext>
            </p:extLst>
          </p:nvPr>
        </p:nvGraphicFramePr>
        <p:xfrm>
          <a:off x="166256" y="1073098"/>
          <a:ext cx="11766286" cy="503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8768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F54AB619-C7D4-74C6-D1FD-023F7DEB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321F6259-18F3-563C-A8B4-8DEA8C90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A8E38D1A-9D49-4554-AA4C-9E5B7CD9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064" y="603917"/>
            <a:ext cx="6862618" cy="34406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 i="0" u="none" strike="noStrike" kern="1200" spc="0" baseline="0">
                <a:solidFill>
                  <a:srgbClr val="005686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 dirty="0">
                <a:solidFill>
                  <a:schemeClr val="tx2"/>
                </a:solidFill>
                <a:effectLst/>
              </a:rPr>
              <a:t>Samla arealbruk i kommunen, i km2, per 2025</a:t>
            </a:r>
            <a:br>
              <a:rPr lang="nb-NO" sz="1800" b="1" dirty="0">
                <a:solidFill>
                  <a:schemeClr val="tx2"/>
                </a:solidFill>
                <a:effectLst/>
              </a:rPr>
            </a:br>
            <a:br>
              <a:rPr lang="nb-NO" sz="1800" b="1" dirty="0">
                <a:solidFill>
                  <a:schemeClr val="tx2"/>
                </a:solidFill>
              </a:rPr>
            </a:br>
            <a:endParaRPr lang="nn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675BF8F-837E-5C1D-E7F7-DEF083C50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44065"/>
          </a:xfrm>
        </p:spPr>
        <p:txBody>
          <a:bodyPr/>
          <a:lstStyle/>
          <a:p>
            <a:r>
              <a:rPr lang="nn-NO" sz="1800" b="1" dirty="0"/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894864B-A39E-E7CB-EA95-55028CFB87CE}"/>
              </a:ext>
            </a:extLst>
          </p:cNvPr>
          <p:cNvSpPr txBox="1"/>
          <p:nvPr/>
        </p:nvSpPr>
        <p:spPr>
          <a:xfrm>
            <a:off x="8903368" y="6521116"/>
            <a:ext cx="1215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41637"/>
              </p:ext>
            </p:extLst>
          </p:nvPr>
        </p:nvGraphicFramePr>
        <p:xfrm>
          <a:off x="181369" y="947982"/>
          <a:ext cx="11811629" cy="507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895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398AFBE9-D6D8-4AC2-95CB-0B9032C7BE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66" y="752566"/>
            <a:ext cx="9515669" cy="535286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6636458C-09FC-8B8F-49A4-6852825C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9E2C5D13-E145-7DFA-4B62-E0267819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DC7983E-19D7-0490-6310-48DEC19E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C4D75422-70A0-BD1A-A0C9-A560CD4A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6375967-FF1E-24CF-46BF-134455D2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B0CA43B-4E19-3AD5-DCA2-64CE30E9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314C750-42EE-63DE-BA4D-F3A58707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373105"/>
              </p:ext>
            </p:extLst>
          </p:nvPr>
        </p:nvGraphicFramePr>
        <p:xfrm>
          <a:off x="173812" y="755702"/>
          <a:ext cx="11457786" cy="537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24922" y="635808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82783" y="6344514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5DB9E61-CDFC-57D7-159F-32D78618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F74A538-448E-ACF0-1AA3-588B9B1D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9B24127-AB6A-35AE-F94C-BE3ADEFD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609929"/>
              </p:ext>
            </p:extLst>
          </p:nvPr>
        </p:nvGraphicFramePr>
        <p:xfrm>
          <a:off x="276327" y="793488"/>
          <a:ext cx="11678886" cy="533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05AB473-EBAD-37A0-4E00-7434F079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9B93CF8C-91CD-D3E8-93B1-7EC43461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603132"/>
              </p:ext>
            </p:extLst>
          </p:nvPr>
        </p:nvGraphicFramePr>
        <p:xfrm>
          <a:off x="219155" y="755703"/>
          <a:ext cx="11705830" cy="545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5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339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522D30-28DD-4C8C-8AF4-2D32323F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0"/>
            <a:ext cx="9701214" cy="603589"/>
          </a:xfrm>
        </p:spPr>
        <p:txBody>
          <a:bodyPr>
            <a:normAutofit/>
          </a:bodyPr>
          <a:lstStyle/>
          <a:p>
            <a:pPr algn="ctr"/>
            <a:r>
              <a:rPr lang="nn-NO" sz="3600" b="1" dirty="0">
                <a:solidFill>
                  <a:schemeClr val="tx2"/>
                </a:solidFill>
              </a:rPr>
              <a:t>Innbyggarar etter alder pr grunnkrins</a:t>
            </a:r>
            <a:endParaRPr lang="nb-NO" sz="3600" b="1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F340C2C1-C765-E7CB-FC2F-AB01CF4A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C48649E-D106-3CED-3657-1F6E01F9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AAF01C2-91F1-9C59-BCD7-960154F77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781" y="1439204"/>
            <a:ext cx="8341264" cy="48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6F419C5-7255-3FD8-636D-E0585701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6A65FF0-6BFC-2C82-75A7-DC3DA437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890111"/>
              </p:ext>
            </p:extLst>
          </p:nvPr>
        </p:nvGraphicFramePr>
        <p:xfrm>
          <a:off x="196484" y="710361"/>
          <a:ext cx="11720944" cy="53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36995" y="612636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A17F0787-858E-3F34-6C24-056381B3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CD9DD98-5415-7F07-B54D-E50F24CD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13D06A98-F876-41BC-B332-302A5E8D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26468"/>
              </p:ext>
            </p:extLst>
          </p:nvPr>
        </p:nvGraphicFramePr>
        <p:xfrm>
          <a:off x="362737" y="967299"/>
          <a:ext cx="11600033" cy="515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1110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E07EA92A-F058-BCCB-06AA-4AD67E363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C3DB287-F78F-D011-1552-0717508B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885618"/>
              </p:ext>
            </p:extLst>
          </p:nvPr>
        </p:nvGraphicFramePr>
        <p:xfrm>
          <a:off x="276326" y="763480"/>
          <a:ext cx="11451076" cy="539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697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Vanylven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8DD215B-A6C7-CD4C-5458-53C65609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7887930-654B-8336-B497-AABA85F5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65314"/>
              </p:ext>
            </p:extLst>
          </p:nvPr>
        </p:nvGraphicFramePr>
        <p:xfrm>
          <a:off x="276326" y="702803"/>
          <a:ext cx="11618431" cy="543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DD8596EB-5D72-48AF-946A-AE712992B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B94436-27C2-4BDE-BDDB-399E1E536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7B0C6-AAB4-4A9E-8AA8-7819CC71A113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458b827-f267-438a-9c81-d6bdb027554a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1462</Words>
  <Application>Microsoft Office PowerPoint</Application>
  <PresentationFormat>Widescreen</PresentationFormat>
  <Paragraphs>394</Paragraphs>
  <Slides>48</Slides>
  <Notes>33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48</vt:i4>
      </vt:variant>
    </vt:vector>
  </HeadingPairs>
  <TitlesOfParts>
    <vt:vector size="58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Samla arealbruk og arealressursar, i prosent, kommune, fylket og landet, 2025   </vt:lpstr>
      <vt:lpstr>Samla arealbruk i kommunen, i km2, per 2025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933</cp:revision>
  <cp:lastPrinted>2017-04-11T08:01:33Z</cp:lastPrinted>
  <dcterms:created xsi:type="dcterms:W3CDTF">2016-10-18T07:53:03Z</dcterms:created>
  <dcterms:modified xsi:type="dcterms:W3CDTF">2025-12-01T11:50:37Z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2020-05-26T07:35:31Z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44cbc491-cdc1-41ed-a126-0000da3a1dfd</vt:lpwstr>
  </property>
  <property fmtid="{D5CDD505-2E9C-101B-9397-08002B2CF9AE}" pid="9" name="MSIP_Label_6a909734-11ed-436f-861c-dfbce0528d95_ContentBits">
    <vt:lpwstr>2</vt:lpwstr>
  </property>
</Properties>
</file>