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1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3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4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5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6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1" r:id="rId5"/>
    <p:sldMasterId id="2147483781" r:id="rId6"/>
    <p:sldMasterId id="2147483848" r:id="rId7"/>
    <p:sldMasterId id="2147483865" r:id="rId8"/>
    <p:sldMasterId id="2147483882" r:id="rId9"/>
    <p:sldMasterId id="2147483927" r:id="rId10"/>
  </p:sldMasterIdLst>
  <p:notesMasterIdLst>
    <p:notesMasterId r:id="rId59"/>
  </p:notesMasterIdLst>
  <p:sldIdLst>
    <p:sldId id="403" r:id="rId11"/>
    <p:sldId id="499" r:id="rId12"/>
    <p:sldId id="464" r:id="rId13"/>
    <p:sldId id="414" r:id="rId14"/>
    <p:sldId id="465" r:id="rId15"/>
    <p:sldId id="415" r:id="rId16"/>
    <p:sldId id="416" r:id="rId17"/>
    <p:sldId id="472" r:id="rId18"/>
    <p:sldId id="417" r:id="rId19"/>
    <p:sldId id="506" r:id="rId20"/>
    <p:sldId id="418" r:id="rId21"/>
    <p:sldId id="419" r:id="rId22"/>
    <p:sldId id="420" r:id="rId23"/>
    <p:sldId id="421" r:id="rId24"/>
    <p:sldId id="504" r:id="rId25"/>
    <p:sldId id="462" r:id="rId26"/>
    <p:sldId id="458" r:id="rId27"/>
    <p:sldId id="422" r:id="rId28"/>
    <p:sldId id="423" r:id="rId29"/>
    <p:sldId id="457" r:id="rId30"/>
    <p:sldId id="424" r:id="rId31"/>
    <p:sldId id="425" r:id="rId32"/>
    <p:sldId id="427" r:id="rId33"/>
    <p:sldId id="428" r:id="rId34"/>
    <p:sldId id="507" r:id="rId35"/>
    <p:sldId id="508" r:id="rId36"/>
    <p:sldId id="511" r:id="rId37"/>
    <p:sldId id="539" r:id="rId38"/>
    <p:sldId id="435" r:id="rId39"/>
    <p:sldId id="436" r:id="rId40"/>
    <p:sldId id="437" r:id="rId41"/>
    <p:sldId id="438" r:id="rId42"/>
    <p:sldId id="540" r:id="rId43"/>
    <p:sldId id="440" r:id="rId44"/>
    <p:sldId id="502" r:id="rId45"/>
    <p:sldId id="498" r:id="rId46"/>
    <p:sldId id="501" r:id="rId47"/>
    <p:sldId id="497" r:id="rId48"/>
    <p:sldId id="442" r:id="rId49"/>
    <p:sldId id="443" r:id="rId50"/>
    <p:sldId id="482" r:id="rId51"/>
    <p:sldId id="483" r:id="rId52"/>
    <p:sldId id="484" r:id="rId53"/>
    <p:sldId id="446" r:id="rId54"/>
    <p:sldId id="447" r:id="rId55"/>
    <p:sldId id="448" r:id="rId56"/>
    <p:sldId id="449" r:id="rId57"/>
    <p:sldId id="513" r:id="rId58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agne Eidhammer" initials="PME" lastIdx="1" clrIdx="0">
    <p:extLst>
      <p:ext uri="{19B8F6BF-5375-455C-9EA6-DF929625EA0E}">
        <p15:presenceInfo xmlns:p15="http://schemas.microsoft.com/office/powerpoint/2012/main" userId="S::paul.magne.eidhammer@mrfylke.no::e3d4e6bb-f754-4b2e-bd11-72ddaaf566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C5C6D-31AC-4364-8834-C9994809FD4C}" v="2" dt="2025-12-01T11:50:56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0471" autoAdjust="0"/>
  </p:normalViewPr>
  <p:slideViewPr>
    <p:cSldViewPr snapToGrid="0">
      <p:cViewPr varScale="1">
        <p:scale>
          <a:sx n="126" d="100"/>
          <a:sy n="126" d="100"/>
        </p:scale>
        <p:origin x="15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1:51:59.644" v="118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3:52:25.277" v="92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3:52:25.277" v="92" actId="20577"/>
          <ac:spMkLst>
            <pc:docMk/>
            <pc:sldMk cId="1687129943" sldId="403"/>
            <ac:spMk id="6" creationId="{BDA885A5-FFC8-674E-CFC8-2651E9122A81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27:42.505" v="14" actId="6549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27:42.505" v="14" actId="6549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27:28.464" v="6" actId="255"/>
          <ac:graphicFrameMkLst>
            <pc:docMk/>
            <pc:sldMk cId="110271651" sldId="440"/>
            <ac:graphicFrameMk id="3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17:49.161" v="46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17:49.161" v="46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40:08.034" v="53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40:08.034" v="53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36:41.234" v="78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1:36:41.234" v="78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25:29.913" v="87" actId="1076"/>
        <pc:sldMkLst>
          <pc:docMk/>
          <pc:sldMk cId="3311709056" sldId="448"/>
        </pc:sldMkLst>
        <pc:spChg chg="mod">
          <ac:chgData name="Paul Magne Eidhammer" userId="e3d4e6bb-f754-4b2e-bd11-72ddaaf5666f" providerId="ADAL" clId="{835BCC08-B0CB-4400-B3F8-7FFC689D382E}" dt="2025-11-26T12:25:29.913" v="87" actId="1076"/>
          <ac:spMkLst>
            <pc:docMk/>
            <pc:sldMk cId="3311709056" sldId="448"/>
            <ac:spMk id="9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26T12:25:05.965" v="83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10:25.592" v="97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10:25.592" v="97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44:42.088" v="58" actId="14100"/>
        <pc:sldMkLst>
          <pc:docMk/>
          <pc:sldMk cId="115772920" sldId="482"/>
        </pc:sldMkLst>
        <pc:graphicFrameChg chg="add mod">
          <ac:chgData name="Paul Magne Eidhammer" userId="e3d4e6bb-f754-4b2e-bd11-72ddaaf5666f" providerId="ADAL" clId="{835BCC08-B0CB-4400-B3F8-7FFC689D382E}" dt="2025-11-24T09:44:42.088" v="58" actId="14100"/>
          <ac:graphicFrameMkLst>
            <pc:docMk/>
            <pc:sldMk cId="115772920" sldId="482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52:35.196" v="68" actId="1076"/>
        <pc:sldMkLst>
          <pc:docMk/>
          <pc:sldMk cId="2241469410" sldId="483"/>
        </pc:sldMkLst>
        <pc:spChg chg="mod">
          <ac:chgData name="Paul Magne Eidhammer" userId="e3d4e6bb-f754-4b2e-bd11-72ddaaf5666f" providerId="ADAL" clId="{835BCC08-B0CB-4400-B3F8-7FFC689D382E}" dt="2025-11-24T12:52:35.196" v="68" actId="1076"/>
          <ac:spMkLst>
            <pc:docMk/>
            <pc:sldMk cId="2241469410" sldId="483"/>
            <ac:spMk id="5" creationId="{70FC19AF-5771-1F3B-3C35-00B50F191395}"/>
          </ac:spMkLst>
        </pc:spChg>
        <pc:graphicFrameChg chg="add mod">
          <ac:chgData name="Paul Magne Eidhammer" userId="e3d4e6bb-f754-4b2e-bd11-72ddaaf5666f" providerId="ADAL" clId="{835BCC08-B0CB-4400-B3F8-7FFC689D382E}" dt="2025-11-24T12:52:32.989" v="67" actId="14100"/>
          <ac:graphicFrameMkLst>
            <pc:docMk/>
            <pc:sldMk cId="2241469410" sldId="483"/>
            <ac:graphicFrameMk id="8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0:58:43.976" v="73" actId="14100"/>
        <pc:sldMkLst>
          <pc:docMk/>
          <pc:sldMk cId="2538806947" sldId="484"/>
        </pc:sldMkLst>
        <pc:graphicFrameChg chg="add mod">
          <ac:chgData name="Paul Magne Eidhammer" userId="e3d4e6bb-f754-4b2e-bd11-72ddaaf5666f" providerId="ADAL" clId="{835BCC08-B0CB-4400-B3F8-7FFC689D382E}" dt="2025-11-25T10:58:43.976" v="73" actId="14100"/>
          <ac:graphicFrameMkLst>
            <pc:docMk/>
            <pc:sldMk cId="2538806947" sldId="484"/>
            <ac:graphicFrameMk id="6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47:25.630" v="41" actId="20577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47:25.630" v="41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47:14.234" v="36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17:38.086" v="27"/>
        <pc:sldMkLst>
          <pc:docMk/>
          <pc:sldMk cId="1407683856" sldId="498"/>
        </pc:sldMkLst>
        <pc:spChg chg="mod">
          <ac:chgData name="Paul Magne Eidhammer" userId="e3d4e6bb-f754-4b2e-bd11-72ddaaf5666f" providerId="ADAL" clId="{835BCC08-B0CB-4400-B3F8-7FFC689D382E}" dt="2025-11-10T09:17:12.604" v="20" actId="255"/>
          <ac:spMkLst>
            <pc:docMk/>
            <pc:sldMk cId="1407683856" sldId="498"/>
            <ac:spMk id="3" creationId="{12BDB3BA-D003-6324-BA3F-1C1B8EB2F354}"/>
          </ac:spMkLst>
        </pc:spChg>
        <pc:graphicFrameChg chg="add mod">
          <ac:chgData name="Paul Magne Eidhammer" userId="e3d4e6bb-f754-4b2e-bd11-72ddaaf5666f" providerId="ADAL" clId="{835BCC08-B0CB-4400-B3F8-7FFC689D382E}" dt="2025-11-10T09:17:38.086" v="27"/>
          <ac:graphicFrameMkLst>
            <pc:docMk/>
            <pc:sldMk cId="1407683856" sldId="498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02:51.649" v="34" actId="14100"/>
        <pc:sldMkLst>
          <pc:docMk/>
          <pc:sldMk cId="1475185031" sldId="501"/>
        </pc:sldMkLst>
        <pc:graphicFrameChg chg="add mod">
          <ac:chgData name="Paul Magne Eidhammer" userId="e3d4e6bb-f754-4b2e-bd11-72ddaaf5666f" providerId="ADAL" clId="{835BCC08-B0CB-4400-B3F8-7FFC689D382E}" dt="2025-11-13T12:02:51.649" v="34" actId="14100"/>
          <ac:graphicFrameMkLst>
            <pc:docMk/>
            <pc:sldMk cId="1475185031" sldId="501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1:51:59.644" v="118" actId="1076"/>
        <pc:sldMkLst>
          <pc:docMk/>
          <pc:sldMk cId="1874087130" sldId="502"/>
        </pc:sldMkLst>
        <pc:spChg chg="mod">
          <ac:chgData name="Paul Magne Eidhammer" userId="e3d4e6bb-f754-4b2e-bd11-72ddaaf5666f" providerId="ADAL" clId="{835BCC08-B0CB-4400-B3F8-7FFC689D382E}" dt="2025-11-28T11:24:54.315" v="99" actId="20577"/>
          <ac:spMkLst>
            <pc:docMk/>
            <pc:sldMk cId="1874087130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1:21.113" v="110" actId="1076"/>
          <ac:spMkLst>
            <pc:docMk/>
            <pc:sldMk cId="1874087130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1:59.644" v="118" actId="1076"/>
          <ac:spMkLst>
            <pc:docMk/>
            <pc:sldMk cId="1874087130" sldId="502"/>
            <ac:spMk id="15" creationId="{E66FD0F3-0420-BFEF-4FFA-5732863340AD}"/>
          </ac:spMkLst>
        </pc:spChg>
        <pc:graphicFrameChg chg="mod">
          <ac:chgData name="Paul Magne Eidhammer" userId="e3d4e6bb-f754-4b2e-bd11-72ddaaf5666f" providerId="ADAL" clId="{835BCC08-B0CB-4400-B3F8-7FFC689D382E}" dt="2025-12-01T11:51:50.169" v="114" actId="1076"/>
          <ac:graphicFrameMkLst>
            <pc:docMk/>
            <pc:sldMk cId="1874087130" sldId="502"/>
            <ac:graphicFrameMk id="16" creationId="{ABD28BC7-8038-02BC-2AAC-F51C55B8C983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12-01T11:51:40.663" v="113" actId="14100"/>
          <ac:graphicFrameMkLst>
            <pc:docMk/>
            <pc:sldMk cId="1874087130" sldId="502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Personer1!$B$12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Personer1!$C$12:$R$12</c:f>
              <c:numCache>
                <c:formatCode>0</c:formatCode>
                <c:ptCount val="16"/>
                <c:pt idx="0">
                  <c:v>2305</c:v>
                </c:pt>
                <c:pt idx="1">
                  <c:v>2302</c:v>
                </c:pt>
                <c:pt idx="2">
                  <c:v>2237</c:v>
                </c:pt>
                <c:pt idx="3">
                  <c:v>2232</c:v>
                </c:pt>
                <c:pt idx="4">
                  <c:v>2216</c:v>
                </c:pt>
                <c:pt idx="5">
                  <c:v>2192</c:v>
                </c:pt>
                <c:pt idx="6">
                  <c:v>2116</c:v>
                </c:pt>
                <c:pt idx="7">
                  <c:v>2071</c:v>
                </c:pt>
                <c:pt idx="8">
                  <c:v>2047</c:v>
                </c:pt>
                <c:pt idx="9">
                  <c:v>2018</c:v>
                </c:pt>
                <c:pt idx="10">
                  <c:v>1967</c:v>
                </c:pt>
                <c:pt idx="11">
                  <c:v>1953</c:v>
                </c:pt>
                <c:pt idx="12">
                  <c:v>1926</c:v>
                </c:pt>
                <c:pt idx="13">
                  <c:v>1905</c:v>
                </c:pt>
                <c:pt idx="14">
                  <c:v>1884</c:v>
                </c:pt>
                <c:pt idx="15">
                  <c:v>1861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2-4F05-890E-6F2BA0598E29}"/>
            </c:ext>
          </c:extLst>
        </c:ser>
        <c:ser>
          <c:idx val="1"/>
          <c:order val="1"/>
          <c:tx>
            <c:strRef>
              <c:f>Personer1!$B$13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Personer1!$C$13:$R$13</c:f>
              <c:numCache>
                <c:formatCode>0</c:formatCode>
                <c:ptCount val="16"/>
                <c:pt idx="0">
                  <c:v>213</c:v>
                </c:pt>
                <c:pt idx="1">
                  <c:v>323</c:v>
                </c:pt>
                <c:pt idx="2">
                  <c:v>351</c:v>
                </c:pt>
                <c:pt idx="3">
                  <c:v>396</c:v>
                </c:pt>
                <c:pt idx="4">
                  <c:v>420</c:v>
                </c:pt>
                <c:pt idx="5">
                  <c:v>443</c:v>
                </c:pt>
                <c:pt idx="6">
                  <c:v>443</c:v>
                </c:pt>
                <c:pt idx="7">
                  <c:v>469</c:v>
                </c:pt>
                <c:pt idx="8">
                  <c:v>475</c:v>
                </c:pt>
                <c:pt idx="9">
                  <c:v>475</c:v>
                </c:pt>
                <c:pt idx="10">
                  <c:v>494</c:v>
                </c:pt>
                <c:pt idx="11">
                  <c:v>492</c:v>
                </c:pt>
                <c:pt idx="12">
                  <c:v>496</c:v>
                </c:pt>
                <c:pt idx="13">
                  <c:v>537</c:v>
                </c:pt>
                <c:pt idx="14">
                  <c:v>554</c:v>
                </c:pt>
                <c:pt idx="15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2-4F05-890E-6F2BA0598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'Ark1'!$B$12:$AK$12</c:f>
              <c:numCache>
                <c:formatCode>0.0</c:formatCode>
                <c:ptCount val="36"/>
                <c:pt idx="0">
                  <c:v>2.7371541501976284</c:v>
                </c:pt>
                <c:pt idx="1">
                  <c:v>2.63953488372093</c:v>
                </c:pt>
                <c:pt idx="2">
                  <c:v>2.6284046692607004</c:v>
                </c:pt>
                <c:pt idx="3">
                  <c:v>2.706</c:v>
                </c:pt>
                <c:pt idx="4">
                  <c:v>2.6847195357833655</c:v>
                </c:pt>
                <c:pt idx="5">
                  <c:v>2.695736434108527</c:v>
                </c:pt>
                <c:pt idx="6">
                  <c:v>2.8209523809523809</c:v>
                </c:pt>
                <c:pt idx="7">
                  <c:v>2.7397769516728623</c:v>
                </c:pt>
                <c:pt idx="8">
                  <c:v>2.7096188747731396</c:v>
                </c:pt>
                <c:pt idx="9">
                  <c:v>2.7349177330895795</c:v>
                </c:pt>
                <c:pt idx="10">
                  <c:v>2.7787934186471666</c:v>
                </c:pt>
                <c:pt idx="11">
                  <c:v>2.5575221238938055</c:v>
                </c:pt>
                <c:pt idx="12">
                  <c:v>2.5257548845470694</c:v>
                </c:pt>
                <c:pt idx="13">
                  <c:v>2.4285714285714284</c:v>
                </c:pt>
                <c:pt idx="14">
                  <c:v>2.4550264550264549</c:v>
                </c:pt>
                <c:pt idx="15">
                  <c:v>2.4080560420315238</c:v>
                </c:pt>
                <c:pt idx="16">
                  <c:v>2.3793706293706292</c:v>
                </c:pt>
                <c:pt idx="17">
                  <c:v>2.2808219178082192</c:v>
                </c:pt>
                <c:pt idx="18">
                  <c:v>2.2988115449915112</c:v>
                </c:pt>
                <c:pt idx="19">
                  <c:v>2.2242524916943522</c:v>
                </c:pt>
                <c:pt idx="20">
                  <c:v>2.1846405228758168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8C-4CD7-BF02-7D97082B5CCD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'Ark1'!$B$13:$AK$13</c:f>
              <c:numCache>
                <c:formatCode>General</c:formatCode>
                <c:ptCount val="36"/>
                <c:pt idx="20" formatCode="0.0">
                  <c:v>2.1846405228758168</c:v>
                </c:pt>
                <c:pt idx="21" formatCode="0.0">
                  <c:v>2.1175523349436394</c:v>
                </c:pt>
                <c:pt idx="22" formatCode="0.0">
                  <c:v>2.0587301587301585</c:v>
                </c:pt>
                <c:pt idx="23" formatCode="0.0">
                  <c:v>2.0377358490566038</c:v>
                </c:pt>
                <c:pt idx="24" formatCode="0.0">
                  <c:v>1.9922480620155039</c:v>
                </c:pt>
                <c:pt idx="25" formatCode="0.0">
                  <c:v>1.9361702127659575</c:v>
                </c:pt>
                <c:pt idx="26" formatCode="0.0">
                  <c:v>1.8809523809523809</c:v>
                </c:pt>
                <c:pt idx="27" formatCode="0.0">
                  <c:v>1.8700147710487445</c:v>
                </c:pt>
                <c:pt idx="28" formatCode="0.0">
                  <c:v>1.8200290275761974</c:v>
                </c:pt>
                <c:pt idx="29" formatCode="0.0">
                  <c:v>1.7426160337552743</c:v>
                </c:pt>
                <c:pt idx="30" formatCode="0.0">
                  <c:v>1.6957123098201936</c:v>
                </c:pt>
                <c:pt idx="31" formatCode="0.0">
                  <c:v>1.630229419703104</c:v>
                </c:pt>
                <c:pt idx="32" formatCode="0.0">
                  <c:v>1.5930851063829787</c:v>
                </c:pt>
                <c:pt idx="33" formatCode="0.0">
                  <c:v>1.5475880052151239</c:v>
                </c:pt>
                <c:pt idx="34" formatCode="0.0">
                  <c:v>1.5225806451612902</c:v>
                </c:pt>
                <c:pt idx="35" formatCode="0.0">
                  <c:v>1.5012787723785166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8C-4CD7-BF02-7D97082B5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C-4C79-88FF-2708126F5FA5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C-4C79-88FF-2708126F5F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Personer!$B$10:$AE$10</c:f>
              <c:numCache>
                <c:formatCode>0</c:formatCode>
                <c:ptCount val="30"/>
                <c:pt idx="0">
                  <c:v>368</c:v>
                </c:pt>
                <c:pt idx="1">
                  <c:v>372</c:v>
                </c:pt>
                <c:pt idx="2">
                  <c:v>401</c:v>
                </c:pt>
                <c:pt idx="3">
                  <c:v>444</c:v>
                </c:pt>
                <c:pt idx="4">
                  <c:v>456</c:v>
                </c:pt>
                <c:pt idx="5">
                  <c:v>3</c:v>
                </c:pt>
                <c:pt idx="6">
                  <c:v>26</c:v>
                </c:pt>
                <c:pt idx="7">
                  <c:v>22</c:v>
                </c:pt>
                <c:pt idx="8">
                  <c:v>16</c:v>
                </c:pt>
                <c:pt idx="9">
                  <c:v>17</c:v>
                </c:pt>
                <c:pt idx="10">
                  <c:v>28</c:v>
                </c:pt>
                <c:pt idx="11">
                  <c:v>34</c:v>
                </c:pt>
                <c:pt idx="12">
                  <c:v>27</c:v>
                </c:pt>
                <c:pt idx="13">
                  <c:v>32</c:v>
                </c:pt>
                <c:pt idx="14">
                  <c:v>35</c:v>
                </c:pt>
                <c:pt idx="15">
                  <c:v>4</c:v>
                </c:pt>
                <c:pt idx="16">
                  <c:v>3</c:v>
                </c:pt>
                <c:pt idx="17">
                  <c:v>3</c:v>
                </c:pt>
                <c:pt idx="18">
                  <c:v>0</c:v>
                </c:pt>
                <c:pt idx="19">
                  <c:v>3</c:v>
                </c:pt>
                <c:pt idx="20">
                  <c:v>3</c:v>
                </c:pt>
                <c:pt idx="21">
                  <c:v>7</c:v>
                </c:pt>
                <c:pt idx="22">
                  <c:v>9</c:v>
                </c:pt>
                <c:pt idx="23">
                  <c:v>9</c:v>
                </c:pt>
                <c:pt idx="24">
                  <c:v>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B-4296-992F-8C9E8B70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Litauen</c:v>
                </c:pt>
                <c:pt idx="2">
                  <c:v>Ukraina</c:v>
                </c:pt>
                <c:pt idx="3">
                  <c:v>Romania</c:v>
                </c:pt>
                <c:pt idx="4">
                  <c:v>Nederland</c:v>
                </c:pt>
                <c:pt idx="5">
                  <c:v>Tyskland</c:v>
                </c:pt>
                <c:pt idx="6">
                  <c:v>Estland</c:v>
                </c:pt>
                <c:pt idx="7">
                  <c:v>Thailand</c:v>
                </c:pt>
                <c:pt idx="8">
                  <c:v>Latvia</c:v>
                </c:pt>
                <c:pt idx="9">
                  <c:v>Filippinene</c:v>
                </c:pt>
                <c:pt idx="10">
                  <c:v>Russland</c:v>
                </c:pt>
                <c:pt idx="11">
                  <c:v>Eritrea</c:v>
                </c:pt>
                <c:pt idx="12">
                  <c:v>Bulgaria</c:v>
                </c:pt>
                <c:pt idx="13">
                  <c:v>Danmark</c:v>
                </c:pt>
                <c:pt idx="14">
                  <c:v>Kenya</c:v>
                </c:pt>
              </c:strCache>
            </c:strRef>
          </c:cat>
          <c:val>
            <c:numRef>
              <c:f>Personer1!$F$4:$F$18</c:f>
              <c:numCache>
                <c:formatCode>0</c:formatCode>
                <c:ptCount val="15"/>
                <c:pt idx="0">
                  <c:v>168</c:v>
                </c:pt>
                <c:pt idx="1">
                  <c:v>68</c:v>
                </c:pt>
                <c:pt idx="2">
                  <c:v>67</c:v>
                </c:pt>
                <c:pt idx="3">
                  <c:v>58</c:v>
                </c:pt>
                <c:pt idx="4">
                  <c:v>21</c:v>
                </c:pt>
                <c:pt idx="5">
                  <c:v>16</c:v>
                </c:pt>
                <c:pt idx="6">
                  <c:v>14</c:v>
                </c:pt>
                <c:pt idx="7">
                  <c:v>12</c:v>
                </c:pt>
                <c:pt idx="8">
                  <c:v>12</c:v>
                </c:pt>
                <c:pt idx="9">
                  <c:v>11</c:v>
                </c:pt>
                <c:pt idx="10">
                  <c:v>9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C-4460-A615-7E59157B0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3-4805-B29A-F5FC487B9C9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3-4805-B29A-F5FC487B9C9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73-4805-B29A-F5FC487B9C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framskriving 2040</a:t>
            </a:r>
            <a:endParaRPr lang="nb-NO" sz="2000" b="1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'Ark1'!$B$20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'Ark1'!$C$20:$AV$20</c:f>
              <c:numCache>
                <c:formatCode>0.0</c:formatCode>
                <c:ptCount val="46"/>
                <c:pt idx="0">
                  <c:v>67.132867132867133</c:v>
                </c:pt>
                <c:pt idx="1">
                  <c:v>72.075471698113205</c:v>
                </c:pt>
                <c:pt idx="2">
                  <c:v>72.868217054263567</c:v>
                </c:pt>
                <c:pt idx="3">
                  <c:v>80.672268907563023</c:v>
                </c:pt>
                <c:pt idx="4">
                  <c:v>87.850467289719631</c:v>
                </c:pt>
                <c:pt idx="5">
                  <c:v>92.270531400966178</c:v>
                </c:pt>
                <c:pt idx="6">
                  <c:v>85.858585858585855</c:v>
                </c:pt>
                <c:pt idx="7">
                  <c:v>90.259740259740255</c:v>
                </c:pt>
                <c:pt idx="8">
                  <c:v>88.961038961038966</c:v>
                </c:pt>
                <c:pt idx="9">
                  <c:v>76.875</c:v>
                </c:pt>
                <c:pt idx="10">
                  <c:v>74.838709677419359</c:v>
                </c:pt>
                <c:pt idx="11">
                  <c:v>73.71794871794873</c:v>
                </c:pt>
                <c:pt idx="12">
                  <c:v>73.825503355704697</c:v>
                </c:pt>
                <c:pt idx="13">
                  <c:v>71.126760563380287</c:v>
                </c:pt>
                <c:pt idx="14">
                  <c:v>71.710526315789465</c:v>
                </c:pt>
                <c:pt idx="15">
                  <c:v>83.453237410071949</c:v>
                </c:pt>
                <c:pt idx="16">
                  <c:v>73.75</c:v>
                </c:pt>
                <c:pt idx="17">
                  <c:v>78.527607361963192</c:v>
                </c:pt>
                <c:pt idx="18">
                  <c:v>84.242424242424235</c:v>
                </c:pt>
                <c:pt idx="19">
                  <c:v>83.850931677018636</c:v>
                </c:pt>
                <c:pt idx="20">
                  <c:v>87.820512820512818</c:v>
                </c:pt>
                <c:pt idx="21">
                  <c:v>112.79999999999998</c:v>
                </c:pt>
                <c:pt idx="22">
                  <c:v>114.28571428571428</c:v>
                </c:pt>
                <c:pt idx="23">
                  <c:v>127.18446601941748</c:v>
                </c:pt>
                <c:pt idx="24">
                  <c:v>116.21621621621621</c:v>
                </c:pt>
                <c:pt idx="25">
                  <c:v>98.319327731092429</c:v>
                </c:pt>
                <c:pt idx="26">
                  <c:v>82.399999999999991</c:v>
                </c:pt>
                <c:pt idx="27">
                  <c:v>69.672131147540981</c:v>
                </c:pt>
                <c:pt idx="28">
                  <c:v>63.432835820895527</c:v>
                </c:pt>
                <c:pt idx="29">
                  <c:v>61.379310344827587</c:v>
                </c:pt>
                <c:pt idx="30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5-4711-984F-8B5A8FDFAD61}"/>
            </c:ext>
          </c:extLst>
        </c:ser>
        <c:ser>
          <c:idx val="1"/>
          <c:order val="1"/>
          <c:tx>
            <c:strRef>
              <c:f>'Ark1'!$B$21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'Ark1'!$C$21:$AV$21</c:f>
              <c:numCache>
                <c:formatCode>General</c:formatCode>
                <c:ptCount val="46"/>
                <c:pt idx="31" formatCode="0.0">
                  <c:v>73.134328358208961</c:v>
                </c:pt>
                <c:pt idx="32" formatCode="0.0">
                  <c:v>75.590551181102356</c:v>
                </c:pt>
                <c:pt idx="33" formatCode="0.0">
                  <c:v>76</c:v>
                </c:pt>
                <c:pt idx="34" formatCode="0.0">
                  <c:v>76.033057851239676</c:v>
                </c:pt>
                <c:pt idx="35" formatCode="0.0">
                  <c:v>72.881355932203391</c:v>
                </c:pt>
                <c:pt idx="36" formatCode="0.0">
                  <c:v>79.464285714285708</c:v>
                </c:pt>
                <c:pt idx="37" formatCode="0.0">
                  <c:v>85.321100917431195</c:v>
                </c:pt>
                <c:pt idx="38" formatCode="0.0">
                  <c:v>87.61904761904762</c:v>
                </c:pt>
                <c:pt idx="39" formatCode="0.0">
                  <c:v>96</c:v>
                </c:pt>
                <c:pt idx="40" formatCode="0.0">
                  <c:v>93.814432989690715</c:v>
                </c:pt>
                <c:pt idx="41" formatCode="0.0">
                  <c:v>91.666666666666657</c:v>
                </c:pt>
                <c:pt idx="42" formatCode="0.0">
                  <c:v>85.858585858585855</c:v>
                </c:pt>
                <c:pt idx="43" formatCode="0.0">
                  <c:v>94.680851063829792</c:v>
                </c:pt>
                <c:pt idx="44" formatCode="0.0">
                  <c:v>89.583333333333343</c:v>
                </c:pt>
                <c:pt idx="45" formatCode="0.0">
                  <c:v>91.578947368421055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5-4711-984F-8B5A8FDFAD61}"/>
            </c:ext>
          </c:extLst>
        </c:ser>
        <c:ser>
          <c:idx val="2"/>
          <c:order val="2"/>
          <c:tx>
            <c:strRef>
              <c:f>'Ark1'!$B$22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'Ark1'!$C$22:$AV$22</c:f>
              <c:numCache>
                <c:formatCode>0.0</c:formatCode>
                <c:ptCount val="46"/>
                <c:pt idx="0">
                  <c:v>101.09890109890109</c:v>
                </c:pt>
                <c:pt idx="1">
                  <c:v>95.287958115183244</c:v>
                </c:pt>
                <c:pt idx="2">
                  <c:v>93.717277486911001</c:v>
                </c:pt>
                <c:pt idx="3">
                  <c:v>85.641025641025635</c:v>
                </c:pt>
                <c:pt idx="4">
                  <c:v>81.818181818181827</c:v>
                </c:pt>
                <c:pt idx="5">
                  <c:v>79.487179487179489</c:v>
                </c:pt>
                <c:pt idx="6">
                  <c:v>86.979166666666657</c:v>
                </c:pt>
                <c:pt idx="7">
                  <c:v>82.38636363636364</c:v>
                </c:pt>
                <c:pt idx="8">
                  <c:v>75.977653631284909</c:v>
                </c:pt>
                <c:pt idx="9">
                  <c:v>75.842696629213478</c:v>
                </c:pt>
                <c:pt idx="10">
                  <c:v>85.549132947976886</c:v>
                </c:pt>
                <c:pt idx="11">
                  <c:v>94.594594594594597</c:v>
                </c:pt>
                <c:pt idx="12">
                  <c:v>89.86486486486487</c:v>
                </c:pt>
                <c:pt idx="13">
                  <c:v>94.285714285714278</c:v>
                </c:pt>
                <c:pt idx="14">
                  <c:v>91.095890410958901</c:v>
                </c:pt>
                <c:pt idx="15">
                  <c:v>88.356164383561648</c:v>
                </c:pt>
                <c:pt idx="16">
                  <c:v>70.760233918128662</c:v>
                </c:pt>
                <c:pt idx="17">
                  <c:v>73.885350318471339</c:v>
                </c:pt>
                <c:pt idx="18">
                  <c:v>73.71794871794873</c:v>
                </c:pt>
                <c:pt idx="19">
                  <c:v>67.924528301886795</c:v>
                </c:pt>
                <c:pt idx="20">
                  <c:v>60.869565217391312</c:v>
                </c:pt>
                <c:pt idx="21">
                  <c:v>62.424242424242429</c:v>
                </c:pt>
                <c:pt idx="22">
                  <c:v>71.895424836601308</c:v>
                </c:pt>
                <c:pt idx="23">
                  <c:v>69.281045751633982</c:v>
                </c:pt>
                <c:pt idx="24">
                  <c:v>79.194630872483216</c:v>
                </c:pt>
                <c:pt idx="25">
                  <c:v>85.314685314685306</c:v>
                </c:pt>
                <c:pt idx="26">
                  <c:v>90.07633587786259</c:v>
                </c:pt>
                <c:pt idx="27">
                  <c:v>92.424242424242422</c:v>
                </c:pt>
                <c:pt idx="28">
                  <c:v>107.37704918032787</c:v>
                </c:pt>
                <c:pt idx="29">
                  <c:v>122.22222222222223</c:v>
                </c:pt>
                <c:pt idx="30">
                  <c:v>114.15929203539822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05-4711-984F-8B5A8FDFAD61}"/>
            </c:ext>
          </c:extLst>
        </c:ser>
        <c:ser>
          <c:idx val="3"/>
          <c:order val="3"/>
          <c:tx>
            <c:strRef>
              <c:f>'Ark1'!$B$23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'Ark1'!$C$23:$AV$23</c:f>
              <c:numCache>
                <c:formatCode>General</c:formatCode>
                <c:ptCount val="46"/>
                <c:pt idx="31" formatCode="0.0">
                  <c:v>120.3883495145631</c:v>
                </c:pt>
                <c:pt idx="32" formatCode="0.0">
                  <c:v>118.86792452830188</c:v>
                </c:pt>
                <c:pt idx="33" formatCode="0.0">
                  <c:v>117.14285714285715</c:v>
                </c:pt>
                <c:pt idx="34" formatCode="0.0">
                  <c:v>112.14953271028037</c:v>
                </c:pt>
                <c:pt idx="35" formatCode="0.0">
                  <c:v>96.581196581196579</c:v>
                </c:pt>
                <c:pt idx="36" formatCode="0.0">
                  <c:v>88.709677419354833</c:v>
                </c:pt>
                <c:pt idx="37" formatCode="0.0">
                  <c:v>85.483870967741936</c:v>
                </c:pt>
                <c:pt idx="38" formatCode="0.0">
                  <c:v>79.545454545454547</c:v>
                </c:pt>
                <c:pt idx="39" formatCode="0.0">
                  <c:v>77.777777777777786</c:v>
                </c:pt>
                <c:pt idx="40" formatCode="0.0">
                  <c:v>84.090909090909093</c:v>
                </c:pt>
                <c:pt idx="41" formatCode="0.0">
                  <c:v>84.732824427480907</c:v>
                </c:pt>
                <c:pt idx="42" formatCode="0.0">
                  <c:v>85.271317829457359</c:v>
                </c:pt>
                <c:pt idx="43" formatCode="0.0">
                  <c:v>86.71875</c:v>
                </c:pt>
                <c:pt idx="44" formatCode="0.0">
                  <c:v>87.2</c:v>
                </c:pt>
                <c:pt idx="45" formatCode="0.0">
                  <c:v>84.8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05-4711-984F-8B5A8FDFA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6-4574-A8C3-3348E71E74A8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6-4574-A8C3-3348E71E74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Sande,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'1514-I'!$M$8</c:f>
              <c:strCache>
                <c:ptCount val="1"/>
                <c:pt idx="0">
                  <c:v>Sande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'1514-I'!$L$9:$L$23</c:f>
              <c:strCache>
                <c:ptCount val="15"/>
                <c:pt idx="0">
                  <c:v>Herøy</c:v>
                </c:pt>
                <c:pt idx="1">
                  <c:v>Ulstein</c:v>
                </c:pt>
                <c:pt idx="2">
                  <c:v>Hareid</c:v>
                </c:pt>
                <c:pt idx="3">
                  <c:v>Vanylven</c:v>
                </c:pt>
                <c:pt idx="4">
                  <c:v>Ålesund</c:v>
                </c:pt>
                <c:pt idx="5">
                  <c:v>Ørsta</c:v>
                </c:pt>
                <c:pt idx="6">
                  <c:v>Volda</c:v>
                </c:pt>
                <c:pt idx="7">
                  <c:v>Frøya</c:v>
                </c:pt>
                <c:pt idx="8">
                  <c:v>Giske</c:v>
                </c:pt>
                <c:pt idx="9">
                  <c:v>Stad</c:v>
                </c:pt>
                <c:pt idx="10">
                  <c:v>Sula</c:v>
                </c:pt>
                <c:pt idx="11">
                  <c:v>Fredrikstad</c:v>
                </c:pt>
                <c:pt idx="12">
                  <c:v>Sandefjord</c:v>
                </c:pt>
                <c:pt idx="13">
                  <c:v>Sogndal</c:v>
                </c:pt>
                <c:pt idx="14">
                  <c:v>Trondheim</c:v>
                </c:pt>
              </c:strCache>
            </c:strRef>
          </c:cat>
          <c:val>
            <c:numRef>
              <c:f>'1514-I'!$M$9:$M$23</c:f>
              <c:numCache>
                <c:formatCode>0</c:formatCode>
                <c:ptCount val="15"/>
                <c:pt idx="0">
                  <c:v>-120</c:v>
                </c:pt>
                <c:pt idx="1">
                  <c:v>-88</c:v>
                </c:pt>
                <c:pt idx="2">
                  <c:v>-31</c:v>
                </c:pt>
                <c:pt idx="3">
                  <c:v>-17</c:v>
                </c:pt>
                <c:pt idx="4">
                  <c:v>-34</c:v>
                </c:pt>
                <c:pt idx="5">
                  <c:v>-9</c:v>
                </c:pt>
                <c:pt idx="6">
                  <c:v>-28</c:v>
                </c:pt>
                <c:pt idx="7">
                  <c:v>-2</c:v>
                </c:pt>
                <c:pt idx="8">
                  <c:v>-1</c:v>
                </c:pt>
                <c:pt idx="10">
                  <c:v>-4</c:v>
                </c:pt>
                <c:pt idx="14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9-47F1-924E-12C2AF43EEEC}"/>
            </c:ext>
          </c:extLst>
        </c:ser>
        <c:ser>
          <c:idx val="1"/>
          <c:order val="1"/>
          <c:tx>
            <c:strRef>
              <c:f>'1514-I'!$N$8</c:f>
              <c:strCache>
                <c:ptCount val="1"/>
                <c:pt idx="0">
                  <c:v>Sande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'1514-I'!$L$9:$L$23</c:f>
              <c:strCache>
                <c:ptCount val="15"/>
                <c:pt idx="0">
                  <c:v>Herøy</c:v>
                </c:pt>
                <c:pt idx="1">
                  <c:v>Ulstein</c:v>
                </c:pt>
                <c:pt idx="2">
                  <c:v>Hareid</c:v>
                </c:pt>
                <c:pt idx="3">
                  <c:v>Vanylven</c:v>
                </c:pt>
                <c:pt idx="4">
                  <c:v>Ålesund</c:v>
                </c:pt>
                <c:pt idx="5">
                  <c:v>Ørsta</c:v>
                </c:pt>
                <c:pt idx="6">
                  <c:v>Volda</c:v>
                </c:pt>
                <c:pt idx="7">
                  <c:v>Frøya</c:v>
                </c:pt>
                <c:pt idx="8">
                  <c:v>Giske</c:v>
                </c:pt>
                <c:pt idx="9">
                  <c:v>Stad</c:v>
                </c:pt>
                <c:pt idx="10">
                  <c:v>Sula</c:v>
                </c:pt>
                <c:pt idx="11">
                  <c:v>Fredrikstad</c:v>
                </c:pt>
                <c:pt idx="12">
                  <c:v>Sandefjord</c:v>
                </c:pt>
                <c:pt idx="13">
                  <c:v>Sogndal</c:v>
                </c:pt>
                <c:pt idx="14">
                  <c:v>Trondheim</c:v>
                </c:pt>
              </c:strCache>
            </c:strRef>
          </c:cat>
          <c:val>
            <c:numRef>
              <c:f>'1514-I'!$N$9:$N$23</c:f>
              <c:numCache>
                <c:formatCode>0</c:formatCode>
                <c:ptCount val="15"/>
                <c:pt idx="0">
                  <c:v>112</c:v>
                </c:pt>
                <c:pt idx="1">
                  <c:v>101</c:v>
                </c:pt>
                <c:pt idx="2">
                  <c:v>46</c:v>
                </c:pt>
                <c:pt idx="3">
                  <c:v>29</c:v>
                </c:pt>
                <c:pt idx="4">
                  <c:v>24</c:v>
                </c:pt>
                <c:pt idx="5">
                  <c:v>22</c:v>
                </c:pt>
                <c:pt idx="6">
                  <c:v>14</c:v>
                </c:pt>
                <c:pt idx="7">
                  <c:v>7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9-47F1-924E-12C2AF43E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Sande,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'1514-U'!$M$8</c:f>
              <c:strCache>
                <c:ptCount val="1"/>
                <c:pt idx="0">
                  <c:v>Sande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'1514-U'!$L$9:$L$23</c:f>
              <c:strCache>
                <c:ptCount val="15"/>
                <c:pt idx="0">
                  <c:v>Herøy </c:v>
                </c:pt>
                <c:pt idx="1">
                  <c:v>Ulstein</c:v>
                </c:pt>
                <c:pt idx="2">
                  <c:v>Ålesund</c:v>
                </c:pt>
                <c:pt idx="3">
                  <c:v>Hareid</c:v>
                </c:pt>
                <c:pt idx="4">
                  <c:v>Volda</c:v>
                </c:pt>
                <c:pt idx="5">
                  <c:v>Vanylven</c:v>
                </c:pt>
                <c:pt idx="6">
                  <c:v>Bergen</c:v>
                </c:pt>
                <c:pt idx="7">
                  <c:v>Oslo</c:v>
                </c:pt>
                <c:pt idx="8">
                  <c:v>Ørsta</c:v>
                </c:pt>
                <c:pt idx="9">
                  <c:v>Vestnes</c:v>
                </c:pt>
                <c:pt idx="10">
                  <c:v>Haram</c:v>
                </c:pt>
                <c:pt idx="11">
                  <c:v>Sandnes</c:v>
                </c:pt>
                <c:pt idx="12">
                  <c:v>Sula</c:v>
                </c:pt>
                <c:pt idx="13">
                  <c:v>Molde</c:v>
                </c:pt>
                <c:pt idx="14">
                  <c:v>Sykkylven</c:v>
                </c:pt>
              </c:strCache>
            </c:strRef>
          </c:cat>
          <c:val>
            <c:numRef>
              <c:f>'1514-U'!$M$9:$M$23</c:f>
              <c:numCache>
                <c:formatCode>0</c:formatCode>
                <c:ptCount val="15"/>
                <c:pt idx="0">
                  <c:v>-120</c:v>
                </c:pt>
                <c:pt idx="1">
                  <c:v>-88</c:v>
                </c:pt>
                <c:pt idx="2">
                  <c:v>-34</c:v>
                </c:pt>
                <c:pt idx="3">
                  <c:v>-31</c:v>
                </c:pt>
                <c:pt idx="4">
                  <c:v>-28</c:v>
                </c:pt>
                <c:pt idx="5">
                  <c:v>-17</c:v>
                </c:pt>
                <c:pt idx="6">
                  <c:v>-14</c:v>
                </c:pt>
                <c:pt idx="7">
                  <c:v>-12</c:v>
                </c:pt>
                <c:pt idx="8">
                  <c:v>-9</c:v>
                </c:pt>
                <c:pt idx="9">
                  <c:v>-7</c:v>
                </c:pt>
                <c:pt idx="10">
                  <c:v>-7</c:v>
                </c:pt>
                <c:pt idx="11">
                  <c:v>-5</c:v>
                </c:pt>
                <c:pt idx="12">
                  <c:v>-4</c:v>
                </c:pt>
                <c:pt idx="13">
                  <c:v>-3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6-4D6E-80C9-90F57EAB9915}"/>
            </c:ext>
          </c:extLst>
        </c:ser>
        <c:ser>
          <c:idx val="1"/>
          <c:order val="1"/>
          <c:tx>
            <c:strRef>
              <c:f>'1514-U'!$N$8</c:f>
              <c:strCache>
                <c:ptCount val="1"/>
                <c:pt idx="0">
                  <c:v>Sande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'1514-U'!$L$9:$L$23</c:f>
              <c:strCache>
                <c:ptCount val="15"/>
                <c:pt idx="0">
                  <c:v>Herøy </c:v>
                </c:pt>
                <c:pt idx="1">
                  <c:v>Ulstein</c:v>
                </c:pt>
                <c:pt idx="2">
                  <c:v>Ålesund</c:v>
                </c:pt>
                <c:pt idx="3">
                  <c:v>Hareid</c:v>
                </c:pt>
                <c:pt idx="4">
                  <c:v>Volda</c:v>
                </c:pt>
                <c:pt idx="5">
                  <c:v>Vanylven</c:v>
                </c:pt>
                <c:pt idx="6">
                  <c:v>Bergen</c:v>
                </c:pt>
                <c:pt idx="7">
                  <c:v>Oslo</c:v>
                </c:pt>
                <c:pt idx="8">
                  <c:v>Ørsta</c:v>
                </c:pt>
                <c:pt idx="9">
                  <c:v>Vestnes</c:v>
                </c:pt>
                <c:pt idx="10">
                  <c:v>Haram</c:v>
                </c:pt>
                <c:pt idx="11">
                  <c:v>Sandnes</c:v>
                </c:pt>
                <c:pt idx="12">
                  <c:v>Sula</c:v>
                </c:pt>
                <c:pt idx="13">
                  <c:v>Molde</c:v>
                </c:pt>
                <c:pt idx="14">
                  <c:v>Sykkylven</c:v>
                </c:pt>
              </c:strCache>
            </c:strRef>
          </c:cat>
          <c:val>
            <c:numRef>
              <c:f>'1514-U'!$N$9:$N$23</c:f>
              <c:numCache>
                <c:formatCode>0</c:formatCode>
                <c:ptCount val="15"/>
                <c:pt idx="0">
                  <c:v>112</c:v>
                </c:pt>
                <c:pt idx="1">
                  <c:v>101</c:v>
                </c:pt>
                <c:pt idx="2">
                  <c:v>24</c:v>
                </c:pt>
                <c:pt idx="3">
                  <c:v>46</c:v>
                </c:pt>
                <c:pt idx="4">
                  <c:v>14</c:v>
                </c:pt>
                <c:pt idx="5">
                  <c:v>29</c:v>
                </c:pt>
                <c:pt idx="6">
                  <c:v>1</c:v>
                </c:pt>
                <c:pt idx="7">
                  <c:v>1</c:v>
                </c:pt>
                <c:pt idx="8">
                  <c:v>22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6-4D6E-80C9-90F57EAB9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Sande: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Sysselsatte!$B$41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Sysselsatte!$C$41:$P$41</c:f>
              <c:numCache>
                <c:formatCode>General</c:formatCode>
                <c:ptCount val="14"/>
                <c:pt idx="0">
                  <c:v>7</c:v>
                </c:pt>
                <c:pt idx="1">
                  <c:v>8</c:v>
                </c:pt>
                <c:pt idx="2">
                  <c:v>32</c:v>
                </c:pt>
                <c:pt idx="3">
                  <c:v>54</c:v>
                </c:pt>
                <c:pt idx="4">
                  <c:v>-117</c:v>
                </c:pt>
                <c:pt idx="5">
                  <c:v>-55</c:v>
                </c:pt>
                <c:pt idx="6">
                  <c:v>16</c:v>
                </c:pt>
                <c:pt idx="7">
                  <c:v>-33</c:v>
                </c:pt>
                <c:pt idx="8">
                  <c:v>-28</c:v>
                </c:pt>
                <c:pt idx="9">
                  <c:v>-41</c:v>
                </c:pt>
                <c:pt idx="10">
                  <c:v>4</c:v>
                </c:pt>
                <c:pt idx="11">
                  <c:v>13</c:v>
                </c:pt>
                <c:pt idx="12">
                  <c:v>-3</c:v>
                </c:pt>
                <c:pt idx="13">
                  <c:v>-22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3-4651-AAA5-6541CA557B45}"/>
            </c:ext>
          </c:extLst>
        </c:ser>
        <c:ser>
          <c:idx val="1"/>
          <c:order val="1"/>
          <c:tx>
            <c:strRef>
              <c:f>Sysselsatte!$B$42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Sysselsatte!$C$42:$P$42</c:f>
              <c:numCache>
                <c:formatCode>General</c:formatCode>
                <c:ptCount val="14"/>
                <c:pt idx="0">
                  <c:v>17</c:v>
                </c:pt>
                <c:pt idx="1">
                  <c:v>42</c:v>
                </c:pt>
                <c:pt idx="2">
                  <c:v>31</c:v>
                </c:pt>
                <c:pt idx="3">
                  <c:v>60</c:v>
                </c:pt>
                <c:pt idx="4">
                  <c:v>-196</c:v>
                </c:pt>
                <c:pt idx="5">
                  <c:v>0</c:v>
                </c:pt>
                <c:pt idx="6">
                  <c:v>25</c:v>
                </c:pt>
                <c:pt idx="7">
                  <c:v>-55</c:v>
                </c:pt>
                <c:pt idx="8">
                  <c:v>-36</c:v>
                </c:pt>
                <c:pt idx="9">
                  <c:v>5</c:v>
                </c:pt>
                <c:pt idx="10">
                  <c:v>42</c:v>
                </c:pt>
                <c:pt idx="11">
                  <c:v>38</c:v>
                </c:pt>
                <c:pt idx="12">
                  <c:v>-51</c:v>
                </c:pt>
                <c:pt idx="13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3-4651-AAA5-6541CA557B45}"/>
            </c:ext>
          </c:extLst>
        </c:ser>
        <c:ser>
          <c:idx val="2"/>
          <c:order val="2"/>
          <c:tx>
            <c:strRef>
              <c:f>Sysselsatte!$B$43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Sysselsatte!$C$43:$P$43</c:f>
              <c:numCache>
                <c:formatCode>General</c:formatCode>
                <c:ptCount val="14"/>
                <c:pt idx="0">
                  <c:v>107</c:v>
                </c:pt>
                <c:pt idx="1">
                  <c:v>-37</c:v>
                </c:pt>
                <c:pt idx="2">
                  <c:v>40</c:v>
                </c:pt>
                <c:pt idx="3">
                  <c:v>8</c:v>
                </c:pt>
                <c:pt idx="4">
                  <c:v>-1</c:v>
                </c:pt>
                <c:pt idx="5">
                  <c:v>-76</c:v>
                </c:pt>
                <c:pt idx="6">
                  <c:v>-19</c:v>
                </c:pt>
                <c:pt idx="7">
                  <c:v>-18</c:v>
                </c:pt>
                <c:pt idx="8">
                  <c:v>-29</c:v>
                </c:pt>
                <c:pt idx="9">
                  <c:v>-32</c:v>
                </c:pt>
                <c:pt idx="10">
                  <c:v>-16</c:v>
                </c:pt>
                <c:pt idx="11">
                  <c:v>-23</c:v>
                </c:pt>
                <c:pt idx="12">
                  <c:v>20</c:v>
                </c:pt>
                <c:pt idx="13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D3-4651-AAA5-6541CA557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Personer1!$B$21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Personer1!$C$21:$AQ$21</c:f>
              <c:numCache>
                <c:formatCode>0</c:formatCode>
                <c:ptCount val="41"/>
                <c:pt idx="0">
                  <c:v>204</c:v>
                </c:pt>
                <c:pt idx="1">
                  <c:v>180</c:v>
                </c:pt>
                <c:pt idx="2">
                  <c:v>186</c:v>
                </c:pt>
                <c:pt idx="3">
                  <c:v>175</c:v>
                </c:pt>
                <c:pt idx="4">
                  <c:v>168</c:v>
                </c:pt>
                <c:pt idx="5">
                  <c:v>181</c:v>
                </c:pt>
                <c:pt idx="6">
                  <c:v>180</c:v>
                </c:pt>
                <c:pt idx="7">
                  <c:v>153</c:v>
                </c:pt>
                <c:pt idx="8">
                  <c:v>150</c:v>
                </c:pt>
                <c:pt idx="9">
                  <c:v>164</c:v>
                </c:pt>
                <c:pt idx="10">
                  <c:v>153</c:v>
                </c:pt>
                <c:pt idx="11">
                  <c:v>142</c:v>
                </c:pt>
                <c:pt idx="12">
                  <c:v>139</c:v>
                </c:pt>
                <c:pt idx="13">
                  <c:v>132</c:v>
                </c:pt>
                <c:pt idx="14">
                  <c:v>128</c:v>
                </c:pt>
                <c:pt idx="15">
                  <c:v>118</c:v>
                </c:pt>
                <c:pt idx="16">
                  <c:v>121</c:v>
                </c:pt>
                <c:pt idx="17">
                  <c:v>124</c:v>
                </c:pt>
                <c:pt idx="18">
                  <c:v>128</c:v>
                </c:pt>
                <c:pt idx="19">
                  <c:v>124</c:v>
                </c:pt>
                <c:pt idx="20">
                  <c:v>113</c:v>
                </c:pt>
                <c:pt idx="21">
                  <c:v>118</c:v>
                </c:pt>
                <c:pt idx="22">
                  <c:v>111</c:v>
                </c:pt>
                <c:pt idx="23">
                  <c:v>114</c:v>
                </c:pt>
                <c:pt idx="24">
                  <c:v>110</c:v>
                </c:pt>
                <c:pt idx="25">
                  <c:v>102</c:v>
                </c:pt>
                <c:pt idx="26">
                  <c:v>106</c:v>
                </c:pt>
                <c:pt idx="27">
                  <c:v>115</c:v>
                </c:pt>
                <c:pt idx="28">
                  <c:v>132</c:v>
                </c:pt>
                <c:pt idx="29">
                  <c:v>123</c:v>
                </c:pt>
                <c:pt idx="30">
                  <c:v>125</c:v>
                </c:pt>
                <c:pt idx="31">
                  <c:v>116</c:v>
                </c:pt>
                <c:pt idx="32">
                  <c:v>113</c:v>
                </c:pt>
                <c:pt idx="33">
                  <c:v>98</c:v>
                </c:pt>
                <c:pt idx="34">
                  <c:v>98</c:v>
                </c:pt>
                <c:pt idx="35">
                  <c:v>96</c:v>
                </c:pt>
                <c:pt idx="36">
                  <c:v>97</c:v>
                </c:pt>
                <c:pt idx="37">
                  <c:v>98</c:v>
                </c:pt>
                <c:pt idx="38">
                  <c:v>99</c:v>
                </c:pt>
                <c:pt idx="39">
                  <c:v>100</c:v>
                </c:pt>
                <c:pt idx="40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9-4EE2-AD03-C24534B5DF9D}"/>
            </c:ext>
          </c:extLst>
        </c:ser>
        <c:ser>
          <c:idx val="1"/>
          <c:order val="1"/>
          <c:tx>
            <c:strRef>
              <c:f>Personer1!$B$22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Personer1!$C$22:$AQ$22</c:f>
              <c:numCache>
                <c:formatCode>0</c:formatCode>
                <c:ptCount val="41"/>
                <c:pt idx="0">
                  <c:v>316</c:v>
                </c:pt>
                <c:pt idx="1">
                  <c:v>314</c:v>
                </c:pt>
                <c:pt idx="2">
                  <c:v>303</c:v>
                </c:pt>
                <c:pt idx="3">
                  <c:v>308</c:v>
                </c:pt>
                <c:pt idx="4">
                  <c:v>307</c:v>
                </c:pt>
                <c:pt idx="5">
                  <c:v>298</c:v>
                </c:pt>
                <c:pt idx="6">
                  <c:v>284</c:v>
                </c:pt>
                <c:pt idx="7">
                  <c:v>244</c:v>
                </c:pt>
                <c:pt idx="8">
                  <c:v>239</c:v>
                </c:pt>
                <c:pt idx="9">
                  <c:v>235</c:v>
                </c:pt>
                <c:pt idx="10">
                  <c:v>229</c:v>
                </c:pt>
                <c:pt idx="11">
                  <c:v>223</c:v>
                </c:pt>
                <c:pt idx="12">
                  <c:v>231</c:v>
                </c:pt>
                <c:pt idx="13">
                  <c:v>234</c:v>
                </c:pt>
                <c:pt idx="14">
                  <c:v>228</c:v>
                </c:pt>
                <c:pt idx="15">
                  <c:v>231</c:v>
                </c:pt>
                <c:pt idx="16">
                  <c:v>237</c:v>
                </c:pt>
                <c:pt idx="17">
                  <c:v>213</c:v>
                </c:pt>
                <c:pt idx="18">
                  <c:v>203</c:v>
                </c:pt>
                <c:pt idx="19">
                  <c:v>202</c:v>
                </c:pt>
                <c:pt idx="20">
                  <c:v>195</c:v>
                </c:pt>
                <c:pt idx="21">
                  <c:v>185</c:v>
                </c:pt>
                <c:pt idx="22">
                  <c:v>187</c:v>
                </c:pt>
                <c:pt idx="23">
                  <c:v>177</c:v>
                </c:pt>
                <c:pt idx="24">
                  <c:v>175</c:v>
                </c:pt>
                <c:pt idx="25">
                  <c:v>181</c:v>
                </c:pt>
                <c:pt idx="26">
                  <c:v>173</c:v>
                </c:pt>
                <c:pt idx="27">
                  <c:v>158</c:v>
                </c:pt>
                <c:pt idx="28">
                  <c:v>160</c:v>
                </c:pt>
                <c:pt idx="29">
                  <c:v>170</c:v>
                </c:pt>
                <c:pt idx="30">
                  <c:v>163</c:v>
                </c:pt>
                <c:pt idx="31">
                  <c:v>174</c:v>
                </c:pt>
                <c:pt idx="32">
                  <c:v>167</c:v>
                </c:pt>
                <c:pt idx="33">
                  <c:v>178</c:v>
                </c:pt>
                <c:pt idx="34">
                  <c:v>184</c:v>
                </c:pt>
                <c:pt idx="35">
                  <c:v>181</c:v>
                </c:pt>
                <c:pt idx="36">
                  <c:v>174</c:v>
                </c:pt>
                <c:pt idx="37">
                  <c:v>169</c:v>
                </c:pt>
                <c:pt idx="38">
                  <c:v>166</c:v>
                </c:pt>
                <c:pt idx="39">
                  <c:v>161</c:v>
                </c:pt>
                <c:pt idx="40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09-4EE2-AD03-C24534B5DF9D}"/>
            </c:ext>
          </c:extLst>
        </c:ser>
        <c:ser>
          <c:idx val="2"/>
          <c:order val="2"/>
          <c:tx>
            <c:strRef>
              <c:f>Personer1!$B$23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Personer1!$C$23:$AQ$23</c:f>
              <c:numCache>
                <c:formatCode>0</c:formatCode>
                <c:ptCount val="41"/>
                <c:pt idx="0">
                  <c:v>151</c:v>
                </c:pt>
                <c:pt idx="1">
                  <c:v>146</c:v>
                </c:pt>
                <c:pt idx="2">
                  <c:v>139</c:v>
                </c:pt>
                <c:pt idx="3">
                  <c:v>140</c:v>
                </c:pt>
                <c:pt idx="4">
                  <c:v>126</c:v>
                </c:pt>
                <c:pt idx="5">
                  <c:v>125</c:v>
                </c:pt>
                <c:pt idx="6">
                  <c:v>129</c:v>
                </c:pt>
                <c:pt idx="7">
                  <c:v>125</c:v>
                </c:pt>
                <c:pt idx="8">
                  <c:v>128</c:v>
                </c:pt>
                <c:pt idx="9">
                  <c:v>119</c:v>
                </c:pt>
                <c:pt idx="10">
                  <c:v>121</c:v>
                </c:pt>
                <c:pt idx="11">
                  <c:v>111</c:v>
                </c:pt>
                <c:pt idx="12">
                  <c:v>107</c:v>
                </c:pt>
                <c:pt idx="13">
                  <c:v>100</c:v>
                </c:pt>
                <c:pt idx="14">
                  <c:v>101</c:v>
                </c:pt>
                <c:pt idx="15">
                  <c:v>108</c:v>
                </c:pt>
                <c:pt idx="16">
                  <c:v>96</c:v>
                </c:pt>
                <c:pt idx="17">
                  <c:v>95</c:v>
                </c:pt>
                <c:pt idx="18">
                  <c:v>98</c:v>
                </c:pt>
                <c:pt idx="19">
                  <c:v>107</c:v>
                </c:pt>
                <c:pt idx="20">
                  <c:v>104</c:v>
                </c:pt>
                <c:pt idx="21">
                  <c:v>94</c:v>
                </c:pt>
                <c:pt idx="22">
                  <c:v>101</c:v>
                </c:pt>
                <c:pt idx="23">
                  <c:v>100</c:v>
                </c:pt>
                <c:pt idx="24">
                  <c:v>94</c:v>
                </c:pt>
                <c:pt idx="25">
                  <c:v>76</c:v>
                </c:pt>
                <c:pt idx="26">
                  <c:v>79</c:v>
                </c:pt>
                <c:pt idx="27">
                  <c:v>81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84</c:v>
                </c:pt>
                <c:pt idx="32">
                  <c:v>87</c:v>
                </c:pt>
                <c:pt idx="33">
                  <c:v>80</c:v>
                </c:pt>
                <c:pt idx="34">
                  <c:v>74</c:v>
                </c:pt>
                <c:pt idx="35">
                  <c:v>68</c:v>
                </c:pt>
                <c:pt idx="36">
                  <c:v>75</c:v>
                </c:pt>
                <c:pt idx="37">
                  <c:v>80</c:v>
                </c:pt>
                <c:pt idx="38">
                  <c:v>79</c:v>
                </c:pt>
                <c:pt idx="39">
                  <c:v>77</c:v>
                </c:pt>
                <c:pt idx="4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09-4EE2-AD03-C24534B5DF9D}"/>
            </c:ext>
          </c:extLst>
        </c:ser>
        <c:ser>
          <c:idx val="3"/>
          <c:order val="3"/>
          <c:tx>
            <c:strRef>
              <c:f>Personer1!$B$24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Personer1!$C$24:$AQ$24</c:f>
              <c:numCache>
                <c:formatCode>0</c:formatCode>
                <c:ptCount val="41"/>
                <c:pt idx="0">
                  <c:v>188</c:v>
                </c:pt>
                <c:pt idx="1">
                  <c:v>202</c:v>
                </c:pt>
                <c:pt idx="2">
                  <c:v>190</c:v>
                </c:pt>
                <c:pt idx="3">
                  <c:v>187</c:v>
                </c:pt>
                <c:pt idx="4">
                  <c:v>207</c:v>
                </c:pt>
                <c:pt idx="5">
                  <c:v>193</c:v>
                </c:pt>
                <c:pt idx="6">
                  <c:v>184</c:v>
                </c:pt>
                <c:pt idx="7">
                  <c:v>162</c:v>
                </c:pt>
                <c:pt idx="8">
                  <c:v>148</c:v>
                </c:pt>
                <c:pt idx="9">
                  <c:v>155</c:v>
                </c:pt>
                <c:pt idx="10">
                  <c:v>156</c:v>
                </c:pt>
                <c:pt idx="11">
                  <c:v>159</c:v>
                </c:pt>
                <c:pt idx="12">
                  <c:v>161</c:v>
                </c:pt>
                <c:pt idx="13">
                  <c:v>163</c:v>
                </c:pt>
                <c:pt idx="14">
                  <c:v>154</c:v>
                </c:pt>
                <c:pt idx="15">
                  <c:v>137</c:v>
                </c:pt>
                <c:pt idx="16">
                  <c:v>140</c:v>
                </c:pt>
                <c:pt idx="17">
                  <c:v>126</c:v>
                </c:pt>
                <c:pt idx="18">
                  <c:v>131</c:v>
                </c:pt>
                <c:pt idx="19">
                  <c:v>136</c:v>
                </c:pt>
                <c:pt idx="20">
                  <c:v>136</c:v>
                </c:pt>
                <c:pt idx="21">
                  <c:v>140</c:v>
                </c:pt>
                <c:pt idx="22">
                  <c:v>136</c:v>
                </c:pt>
                <c:pt idx="23">
                  <c:v>141</c:v>
                </c:pt>
                <c:pt idx="24">
                  <c:v>137</c:v>
                </c:pt>
                <c:pt idx="25">
                  <c:v>133</c:v>
                </c:pt>
                <c:pt idx="26">
                  <c:v>129</c:v>
                </c:pt>
                <c:pt idx="27">
                  <c:v>121</c:v>
                </c:pt>
                <c:pt idx="28">
                  <c:v>109</c:v>
                </c:pt>
                <c:pt idx="29">
                  <c:v>104</c:v>
                </c:pt>
                <c:pt idx="30">
                  <c:v>102</c:v>
                </c:pt>
                <c:pt idx="31">
                  <c:v>101</c:v>
                </c:pt>
                <c:pt idx="32">
                  <c:v>108</c:v>
                </c:pt>
                <c:pt idx="33">
                  <c:v>107</c:v>
                </c:pt>
                <c:pt idx="34">
                  <c:v>104</c:v>
                </c:pt>
                <c:pt idx="35">
                  <c:v>111</c:v>
                </c:pt>
                <c:pt idx="36">
                  <c:v>104</c:v>
                </c:pt>
                <c:pt idx="37">
                  <c:v>94</c:v>
                </c:pt>
                <c:pt idx="38">
                  <c:v>96</c:v>
                </c:pt>
                <c:pt idx="39">
                  <c:v>94</c:v>
                </c:pt>
                <c:pt idx="40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09-4EE2-AD03-C24534B5D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571963469623082E-3"/>
              <c:y val="0.396251086161216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'Ark1'!$A$15</c:f>
              <c:strCache>
                <c:ptCount val="1"/>
                <c:pt idx="0">
                  <c:v>Sande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'Ark1'!$B$15:$H$15</c:f>
              <c:numCache>
                <c:formatCode>0.0</c:formatCode>
                <c:ptCount val="7"/>
                <c:pt idx="0">
                  <c:v>8.7108013937282234</c:v>
                </c:pt>
                <c:pt idx="1">
                  <c:v>42.770034843205572</c:v>
                </c:pt>
                <c:pt idx="2">
                  <c:v>15.331010452961673</c:v>
                </c:pt>
                <c:pt idx="3">
                  <c:v>2.8745644599303137</c:v>
                </c:pt>
                <c:pt idx="4">
                  <c:v>5.5749128919860631</c:v>
                </c:pt>
                <c:pt idx="5">
                  <c:v>23.344947735191639</c:v>
                </c:pt>
                <c:pt idx="6">
                  <c:v>0.95818815331010454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2-445B-B246-1E5D8CB733CD}"/>
            </c:ext>
          </c:extLst>
        </c:ser>
        <c:ser>
          <c:idx val="1"/>
          <c:order val="1"/>
          <c:tx>
            <c:strRef>
              <c:f>'Ark1'!$A$16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'Ark1'!$B$16:$H$16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2-445B-B246-1E5D8CB733CD}"/>
            </c:ext>
          </c:extLst>
        </c:ser>
        <c:ser>
          <c:idx val="2"/>
          <c:order val="2"/>
          <c:tx>
            <c:strRef>
              <c:f>'Ark1'!$A$17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'Ark1'!$B$17:$H$17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2-445B-B246-1E5D8CB733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'Ark2'!$B$12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'Ark2'!$C$12:$I$12</c:f>
              <c:numCache>
                <c:formatCode>General</c:formatCode>
                <c:ptCount val="7"/>
                <c:pt idx="0">
                  <c:v>84</c:v>
                </c:pt>
                <c:pt idx="1">
                  <c:v>312</c:v>
                </c:pt>
                <c:pt idx="2">
                  <c:v>109</c:v>
                </c:pt>
                <c:pt idx="3">
                  <c:v>0</c:v>
                </c:pt>
                <c:pt idx="4">
                  <c:v>0</c:v>
                </c:pt>
                <c:pt idx="5">
                  <c:v>39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9-4CB2-86BD-ED1F2526C347}"/>
            </c:ext>
          </c:extLst>
        </c:ser>
        <c:ser>
          <c:idx val="1"/>
          <c:order val="1"/>
          <c:tx>
            <c:strRef>
              <c:f>'Ark2'!$B$13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'Ark2'!$C$13:$I$13</c:f>
              <c:numCache>
                <c:formatCode>General</c:formatCode>
                <c:ptCount val="7"/>
                <c:pt idx="0">
                  <c:v>18</c:v>
                </c:pt>
                <c:pt idx="1">
                  <c:v>72</c:v>
                </c:pt>
                <c:pt idx="2">
                  <c:v>51</c:v>
                </c:pt>
                <c:pt idx="3">
                  <c:v>0</c:v>
                </c:pt>
                <c:pt idx="4">
                  <c:v>0</c:v>
                </c:pt>
                <c:pt idx="5">
                  <c:v>231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59-4CB2-86BD-ED1F2526C3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21411732336149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SysselEtterArbste!$B$34:$B$40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SysselEtterArbste!$C$34:$C$40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  <c:pt idx="5">
                  <c:v>21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BC-4695-8C35-D34C97F7FD34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SysselEtterArbste!$B$34:$B$40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SysselEtterArbste!$D$34:$D$40</c:f>
              <c:numCache>
                <c:formatCode>0</c:formatCode>
                <c:ptCount val="7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24</c:v>
                </c:pt>
                <c:pt idx="4">
                  <c:v>61</c:v>
                </c:pt>
                <c:pt idx="5">
                  <c:v>241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BC-4695-8C35-D34C97F7FD34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SysselEtterArbste!$B$34:$B$40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SysselEtterArbste!$E$34:$E$40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BC-4695-8C35-D34C97F7FD34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SysselEtterArbste!$B$34:$B$40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SysselEtterArbste!$F$34:$F$40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BC-4695-8C35-D34C97F7FD34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SysselEtterArbste!$B$34:$B$40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SysselEtterArbste!$G$34:$G$40</c:f>
              <c:numCache>
                <c:formatCode>0</c:formatCode>
                <c:ptCount val="7"/>
                <c:pt idx="0">
                  <c:v>100</c:v>
                </c:pt>
                <c:pt idx="1">
                  <c:v>483</c:v>
                </c:pt>
                <c:pt idx="2">
                  <c:v>167</c:v>
                </c:pt>
                <c:pt idx="3">
                  <c:v>0</c:v>
                </c:pt>
                <c:pt idx="4">
                  <c:v>3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BC-4695-8C35-D34C97F7F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7507260148700821"/>
              <c:y val="0.87719338866496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57933914694315"/>
          <c:y val="0.92444729351999999"/>
          <c:w val="0.78916329987431966"/>
          <c:h val="6.2674404239090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Personer1!$B$9:$U$9</c:f>
              <c:numCache>
                <c:formatCode>General</c:formatCode>
                <c:ptCount val="20"/>
                <c:pt idx="1">
                  <c:v>2</c:v>
                </c:pt>
                <c:pt idx="4">
                  <c:v>24</c:v>
                </c:pt>
                <c:pt idx="5">
                  <c:v>1</c:v>
                </c:pt>
                <c:pt idx="10">
                  <c:v>1</c:v>
                </c:pt>
                <c:pt idx="16">
                  <c:v>24</c:v>
                </c:pt>
                <c:pt idx="17">
                  <c:v>7</c:v>
                </c:pt>
                <c:pt idx="18">
                  <c:v>2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1-4164-A106-06DB9B87A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8B-474F-9C95-BBE4DA92F02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8B-474F-9C95-BBE4DA92F0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8B-474F-9C95-BBE4DA92F0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Bosatte!$B$23:$B$26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Bosatte!$C$23:$C$26</c:f>
              <c:numCache>
                <c:formatCode>0</c:formatCode>
                <c:ptCount val="4"/>
                <c:pt idx="0">
                  <c:v>646</c:v>
                </c:pt>
                <c:pt idx="1">
                  <c:v>17</c:v>
                </c:pt>
                <c:pt idx="2">
                  <c:v>104</c:v>
                </c:pt>
                <c:pt idx="3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6-4880-8D76-5CC649EA87E3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Bosatte!$B$23:$B$26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Bosatte!$D$23:$D$26</c:f>
              <c:numCache>
                <c:formatCode>0</c:formatCode>
                <c:ptCount val="4"/>
                <c:pt idx="0">
                  <c:v>122</c:v>
                </c:pt>
                <c:pt idx="1">
                  <c:v>25</c:v>
                </c:pt>
                <c:pt idx="2">
                  <c:v>68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6-4880-8D76-5CC649EA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3.315420839291653E-3"/>
              <c:y val="0.40195364328963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9137993298675618"/>
          <c:y val="1.3481626983975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Personer1!$B$29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Personer1!$C$29:$BA$29</c:f>
              <c:numCache>
                <c:formatCode>#,##0</c:formatCode>
                <c:ptCount val="51"/>
                <c:pt idx="0">
                  <c:v>1029</c:v>
                </c:pt>
                <c:pt idx="1">
                  <c:v>1001</c:v>
                </c:pt>
                <c:pt idx="2">
                  <c:v>976</c:v>
                </c:pt>
                <c:pt idx="3">
                  <c:v>943</c:v>
                </c:pt>
                <c:pt idx="4">
                  <c:v>925</c:v>
                </c:pt>
                <c:pt idx="5">
                  <c:v>885</c:v>
                </c:pt>
                <c:pt idx="6">
                  <c:v>887</c:v>
                </c:pt>
                <c:pt idx="7">
                  <c:v>850</c:v>
                </c:pt>
                <c:pt idx="8">
                  <c:v>837</c:v>
                </c:pt>
                <c:pt idx="9">
                  <c:v>845</c:v>
                </c:pt>
                <c:pt idx="10">
                  <c:v>835</c:v>
                </c:pt>
                <c:pt idx="11">
                  <c:v>811</c:v>
                </c:pt>
                <c:pt idx="12">
                  <c:v>713</c:v>
                </c:pt>
                <c:pt idx="13">
                  <c:v>691</c:v>
                </c:pt>
                <c:pt idx="14">
                  <c:v>701</c:v>
                </c:pt>
                <c:pt idx="15">
                  <c:v>685</c:v>
                </c:pt>
                <c:pt idx="16">
                  <c:v>661</c:v>
                </c:pt>
                <c:pt idx="17">
                  <c:v>661</c:v>
                </c:pt>
                <c:pt idx="18">
                  <c:v>649</c:v>
                </c:pt>
                <c:pt idx="19">
                  <c:v>636</c:v>
                </c:pt>
                <c:pt idx="20">
                  <c:v>611</c:v>
                </c:pt>
                <c:pt idx="21">
                  <c:v>619</c:v>
                </c:pt>
                <c:pt idx="22">
                  <c:v>576</c:v>
                </c:pt>
                <c:pt idx="23">
                  <c:v>584</c:v>
                </c:pt>
                <c:pt idx="24">
                  <c:v>593</c:v>
                </c:pt>
                <c:pt idx="25">
                  <c:v>568</c:v>
                </c:pt>
                <c:pt idx="26">
                  <c:v>549</c:v>
                </c:pt>
                <c:pt idx="27">
                  <c:v>555</c:v>
                </c:pt>
                <c:pt idx="28">
                  <c:v>554</c:v>
                </c:pt>
                <c:pt idx="29">
                  <c:v>534</c:v>
                </c:pt>
                <c:pt idx="30">
                  <c:v>515</c:v>
                </c:pt>
                <c:pt idx="31">
                  <c:v>512</c:v>
                </c:pt>
                <c:pt idx="32">
                  <c:v>506</c:v>
                </c:pt>
                <c:pt idx="33">
                  <c:v>499</c:v>
                </c:pt>
                <c:pt idx="34">
                  <c:v>497</c:v>
                </c:pt>
                <c:pt idx="35">
                  <c:v>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99-4DC0-B423-95806F3B7D91}"/>
            </c:ext>
          </c:extLst>
        </c:ser>
        <c:ser>
          <c:idx val="1"/>
          <c:order val="1"/>
          <c:tx>
            <c:strRef>
              <c:f>Personer1!$B$30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Personer1!$C$30:$BA$30</c:f>
              <c:numCache>
                <c:formatCode>General</c:formatCode>
                <c:ptCount val="51"/>
                <c:pt idx="36" formatCode="#,##0">
                  <c:v>493</c:v>
                </c:pt>
                <c:pt idx="37" formatCode="#,##0">
                  <c:v>493</c:v>
                </c:pt>
                <c:pt idx="38" formatCode="#,##0">
                  <c:v>481</c:v>
                </c:pt>
                <c:pt idx="39" formatCode="#,##0">
                  <c:v>478</c:v>
                </c:pt>
                <c:pt idx="40" formatCode="#,##0">
                  <c:v>474</c:v>
                </c:pt>
                <c:pt idx="41" formatCode="#,##0">
                  <c:v>468</c:v>
                </c:pt>
                <c:pt idx="42" formatCode="#,##0">
                  <c:v>460</c:v>
                </c:pt>
                <c:pt idx="43" formatCode="#,##0">
                  <c:v>459</c:v>
                </c:pt>
                <c:pt idx="44" formatCode="#,##0">
                  <c:v>451</c:v>
                </c:pt>
                <c:pt idx="45" formatCode="#,##0">
                  <c:v>452</c:v>
                </c:pt>
                <c:pt idx="46" formatCode="#,##0">
                  <c:v>452</c:v>
                </c:pt>
                <c:pt idx="47" formatCode="#,##0">
                  <c:v>451</c:v>
                </c:pt>
                <c:pt idx="48" formatCode="#,##0">
                  <c:v>446</c:v>
                </c:pt>
                <c:pt idx="49" formatCode="#,##0">
                  <c:v>444</c:v>
                </c:pt>
                <c:pt idx="50" formatCode="#,##0">
                  <c:v>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99-4DC0-B423-95806F3B7D91}"/>
            </c:ext>
          </c:extLst>
        </c:ser>
        <c:ser>
          <c:idx val="2"/>
          <c:order val="2"/>
          <c:tx>
            <c:strRef>
              <c:f>Personer1!$B$31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Personer1!$C$31:$BA$31</c:f>
              <c:numCache>
                <c:formatCode>#,##0</c:formatCode>
                <c:ptCount val="51"/>
                <c:pt idx="0">
                  <c:v>1733</c:v>
                </c:pt>
                <c:pt idx="1">
                  <c:v>1728</c:v>
                </c:pt>
                <c:pt idx="2">
                  <c:v>1754</c:v>
                </c:pt>
                <c:pt idx="3">
                  <c:v>1746</c:v>
                </c:pt>
                <c:pt idx="4">
                  <c:v>1752</c:v>
                </c:pt>
                <c:pt idx="5">
                  <c:v>1739</c:v>
                </c:pt>
                <c:pt idx="6">
                  <c:v>1726</c:v>
                </c:pt>
                <c:pt idx="7">
                  <c:v>1709</c:v>
                </c:pt>
                <c:pt idx="8">
                  <c:v>1696</c:v>
                </c:pt>
                <c:pt idx="9">
                  <c:v>1675</c:v>
                </c:pt>
                <c:pt idx="10">
                  <c:v>1668</c:v>
                </c:pt>
                <c:pt idx="11">
                  <c:v>1647</c:v>
                </c:pt>
                <c:pt idx="12">
                  <c:v>1416</c:v>
                </c:pt>
                <c:pt idx="13">
                  <c:v>1396</c:v>
                </c:pt>
                <c:pt idx="14">
                  <c:v>1398</c:v>
                </c:pt>
                <c:pt idx="15">
                  <c:v>1385</c:v>
                </c:pt>
                <c:pt idx="16">
                  <c:v>1362</c:v>
                </c:pt>
                <c:pt idx="17">
                  <c:v>1351</c:v>
                </c:pt>
                <c:pt idx="18">
                  <c:v>1353</c:v>
                </c:pt>
                <c:pt idx="19">
                  <c:v>1388</c:v>
                </c:pt>
                <c:pt idx="20">
                  <c:v>1391</c:v>
                </c:pt>
                <c:pt idx="21">
                  <c:v>1481</c:v>
                </c:pt>
                <c:pt idx="22">
                  <c:v>1474</c:v>
                </c:pt>
                <c:pt idx="23">
                  <c:v>1493</c:v>
                </c:pt>
                <c:pt idx="24">
                  <c:v>1496</c:v>
                </c:pt>
                <c:pt idx="25">
                  <c:v>1520</c:v>
                </c:pt>
                <c:pt idx="26">
                  <c:v>1445</c:v>
                </c:pt>
                <c:pt idx="27">
                  <c:v>1422</c:v>
                </c:pt>
                <c:pt idx="28">
                  <c:v>1394</c:v>
                </c:pt>
                <c:pt idx="29">
                  <c:v>1392</c:v>
                </c:pt>
                <c:pt idx="30">
                  <c:v>1375</c:v>
                </c:pt>
                <c:pt idx="31">
                  <c:v>1361</c:v>
                </c:pt>
                <c:pt idx="32">
                  <c:v>1332</c:v>
                </c:pt>
                <c:pt idx="33">
                  <c:v>1354</c:v>
                </c:pt>
                <c:pt idx="34">
                  <c:v>1339</c:v>
                </c:pt>
                <c:pt idx="35">
                  <c:v>1337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99-4DC0-B423-95806F3B7D91}"/>
            </c:ext>
          </c:extLst>
        </c:ser>
        <c:ser>
          <c:idx val="3"/>
          <c:order val="3"/>
          <c:tx>
            <c:strRef>
              <c:f>Personer1!$B$32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Personer1!$C$32:$BA$32</c:f>
              <c:numCache>
                <c:formatCode>General</c:formatCode>
                <c:ptCount val="51"/>
                <c:pt idx="36" formatCode="#,##0">
                  <c:v>1315</c:v>
                </c:pt>
                <c:pt idx="37" formatCode="#,##0">
                  <c:v>1297</c:v>
                </c:pt>
                <c:pt idx="38" formatCode="#,##0">
                  <c:v>1296</c:v>
                </c:pt>
                <c:pt idx="39" formatCode="#,##0">
                  <c:v>1285</c:v>
                </c:pt>
                <c:pt idx="40" formatCode="#,##0">
                  <c:v>1274</c:v>
                </c:pt>
                <c:pt idx="41" formatCode="#,##0">
                  <c:v>1264</c:v>
                </c:pt>
                <c:pt idx="42" formatCode="#,##0">
                  <c:v>1266</c:v>
                </c:pt>
                <c:pt idx="43" formatCode="#,##0">
                  <c:v>1254</c:v>
                </c:pt>
                <c:pt idx="44" formatCode="#,##0">
                  <c:v>1239</c:v>
                </c:pt>
                <c:pt idx="45" formatCode="#,##0">
                  <c:v>1226</c:v>
                </c:pt>
                <c:pt idx="46" formatCode="#,##0">
                  <c:v>1208</c:v>
                </c:pt>
                <c:pt idx="47" formatCode="#,##0">
                  <c:v>1198</c:v>
                </c:pt>
                <c:pt idx="48" formatCode="#,##0">
                  <c:v>1187</c:v>
                </c:pt>
                <c:pt idx="49" formatCode="#,##0">
                  <c:v>1180</c:v>
                </c:pt>
                <c:pt idx="50" formatCode="#,##0">
                  <c:v>1174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99-4DC0-B423-95806F3B7D91}"/>
            </c:ext>
          </c:extLst>
        </c:ser>
        <c:ser>
          <c:idx val="4"/>
          <c:order val="4"/>
          <c:tx>
            <c:strRef>
              <c:f>Personer1!$B$33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Personer1!$C$33:$BA$33</c:f>
              <c:numCache>
                <c:formatCode>#,##0</c:formatCode>
                <c:ptCount val="51"/>
                <c:pt idx="0">
                  <c:v>575</c:v>
                </c:pt>
                <c:pt idx="1">
                  <c:v>572</c:v>
                </c:pt>
                <c:pt idx="2">
                  <c:v>563</c:v>
                </c:pt>
                <c:pt idx="3">
                  <c:v>578</c:v>
                </c:pt>
                <c:pt idx="4">
                  <c:v>572</c:v>
                </c:pt>
                <c:pt idx="5">
                  <c:v>575</c:v>
                </c:pt>
                <c:pt idx="6">
                  <c:v>577</c:v>
                </c:pt>
                <c:pt idx="7">
                  <c:v>577</c:v>
                </c:pt>
                <c:pt idx="8">
                  <c:v>575</c:v>
                </c:pt>
                <c:pt idx="9">
                  <c:v>572</c:v>
                </c:pt>
                <c:pt idx="10">
                  <c:v>578</c:v>
                </c:pt>
                <c:pt idx="11">
                  <c:v>580</c:v>
                </c:pt>
                <c:pt idx="12">
                  <c:v>504</c:v>
                </c:pt>
                <c:pt idx="13">
                  <c:v>512</c:v>
                </c:pt>
                <c:pt idx="14">
                  <c:v>506</c:v>
                </c:pt>
                <c:pt idx="15">
                  <c:v>506</c:v>
                </c:pt>
                <c:pt idx="16">
                  <c:v>516</c:v>
                </c:pt>
                <c:pt idx="17">
                  <c:v>514</c:v>
                </c:pt>
                <c:pt idx="18">
                  <c:v>500</c:v>
                </c:pt>
                <c:pt idx="19">
                  <c:v>517</c:v>
                </c:pt>
                <c:pt idx="20">
                  <c:v>516</c:v>
                </c:pt>
                <c:pt idx="21">
                  <c:v>525</c:v>
                </c:pt>
                <c:pt idx="22">
                  <c:v>538</c:v>
                </c:pt>
                <c:pt idx="23">
                  <c:v>551</c:v>
                </c:pt>
                <c:pt idx="24">
                  <c:v>547</c:v>
                </c:pt>
                <c:pt idx="25">
                  <c:v>547</c:v>
                </c:pt>
                <c:pt idx="26">
                  <c:v>565</c:v>
                </c:pt>
                <c:pt idx="27">
                  <c:v>563</c:v>
                </c:pt>
                <c:pt idx="28">
                  <c:v>574</c:v>
                </c:pt>
                <c:pt idx="29">
                  <c:v>567</c:v>
                </c:pt>
                <c:pt idx="30">
                  <c:v>571</c:v>
                </c:pt>
                <c:pt idx="31">
                  <c:v>572</c:v>
                </c:pt>
                <c:pt idx="32">
                  <c:v>584</c:v>
                </c:pt>
                <c:pt idx="33">
                  <c:v>589</c:v>
                </c:pt>
                <c:pt idx="34">
                  <c:v>602</c:v>
                </c:pt>
                <c:pt idx="35">
                  <c:v>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99-4DC0-B423-95806F3B7D91}"/>
            </c:ext>
          </c:extLst>
        </c:ser>
        <c:ser>
          <c:idx val="5"/>
          <c:order val="5"/>
          <c:tx>
            <c:strRef>
              <c:f>Personer1!$B$34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Personer1!$C$34:$BA$34</c:f>
              <c:numCache>
                <c:formatCode>General</c:formatCode>
                <c:ptCount val="51"/>
                <c:pt idx="36" formatCode="#,##0">
                  <c:v>621</c:v>
                </c:pt>
                <c:pt idx="37" formatCode="#,##0">
                  <c:v>630</c:v>
                </c:pt>
                <c:pt idx="38" formatCode="#,##0">
                  <c:v>636</c:v>
                </c:pt>
                <c:pt idx="39" formatCode="#,##0">
                  <c:v>645</c:v>
                </c:pt>
                <c:pt idx="40" formatCode="#,##0">
                  <c:v>658</c:v>
                </c:pt>
                <c:pt idx="41" formatCode="#,##0">
                  <c:v>672</c:v>
                </c:pt>
                <c:pt idx="42" formatCode="#,##0">
                  <c:v>677</c:v>
                </c:pt>
                <c:pt idx="43" formatCode="#,##0">
                  <c:v>689</c:v>
                </c:pt>
                <c:pt idx="44" formatCode="#,##0">
                  <c:v>711</c:v>
                </c:pt>
                <c:pt idx="45" formatCode="#,##0">
                  <c:v>723</c:v>
                </c:pt>
                <c:pt idx="46" formatCode="#,##0">
                  <c:v>741</c:v>
                </c:pt>
                <c:pt idx="47" formatCode="#,##0">
                  <c:v>752</c:v>
                </c:pt>
                <c:pt idx="48" formatCode="#,##0">
                  <c:v>767</c:v>
                </c:pt>
                <c:pt idx="49" formatCode="#,##0">
                  <c:v>775</c:v>
                </c:pt>
                <c:pt idx="50" formatCode="#,##0">
                  <c:v>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99-4DC0-B423-95806F3B7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Bosatte!$D$20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Bosatte!$E$20:$Q$20</c:f>
              <c:numCache>
                <c:formatCode>0</c:formatCode>
                <c:ptCount val="13"/>
                <c:pt idx="0">
                  <c:v>45</c:v>
                </c:pt>
                <c:pt idx="1">
                  <c:v>48</c:v>
                </c:pt>
                <c:pt idx="2">
                  <c:v>34</c:v>
                </c:pt>
                <c:pt idx="3">
                  <c:v>31</c:v>
                </c:pt>
                <c:pt idx="4">
                  <c:v>40</c:v>
                </c:pt>
                <c:pt idx="5">
                  <c:v>34</c:v>
                </c:pt>
                <c:pt idx="6">
                  <c:v>31</c:v>
                </c:pt>
                <c:pt idx="7">
                  <c:v>37</c:v>
                </c:pt>
                <c:pt idx="8">
                  <c:v>36</c:v>
                </c:pt>
                <c:pt idx="9">
                  <c:v>29</c:v>
                </c:pt>
                <c:pt idx="10">
                  <c:v>34</c:v>
                </c:pt>
                <c:pt idx="11">
                  <c:v>35</c:v>
                </c:pt>
                <c:pt idx="1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CE-41C5-88E0-ED769207A132}"/>
            </c:ext>
          </c:extLst>
        </c:ser>
        <c:ser>
          <c:idx val="1"/>
          <c:order val="1"/>
          <c:tx>
            <c:strRef>
              <c:f>Bosatte!$D$21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Bosatte!$E$21:$Q$21</c:f>
              <c:numCache>
                <c:formatCode>0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13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CE-41C5-88E0-ED769207A132}"/>
            </c:ext>
          </c:extLst>
        </c:ser>
        <c:ser>
          <c:idx val="2"/>
          <c:order val="2"/>
          <c:tx>
            <c:strRef>
              <c:f>Bosatte!$D$22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Bosatte!$E$22:$Q$22</c:f>
              <c:numCache>
                <c:formatCode>0</c:formatCode>
                <c:ptCount val="13"/>
                <c:pt idx="0">
                  <c:v>19</c:v>
                </c:pt>
                <c:pt idx="1">
                  <c:v>19</c:v>
                </c:pt>
                <c:pt idx="2">
                  <c:v>10</c:v>
                </c:pt>
                <c:pt idx="3">
                  <c:v>10</c:v>
                </c:pt>
                <c:pt idx="4">
                  <c:v>13</c:v>
                </c:pt>
                <c:pt idx="5">
                  <c:v>6</c:v>
                </c:pt>
                <c:pt idx="6">
                  <c:v>8</c:v>
                </c:pt>
                <c:pt idx="7">
                  <c:v>15</c:v>
                </c:pt>
                <c:pt idx="8">
                  <c:v>18</c:v>
                </c:pt>
                <c:pt idx="9">
                  <c:v>10</c:v>
                </c:pt>
                <c:pt idx="10">
                  <c:v>12</c:v>
                </c:pt>
                <c:pt idx="11">
                  <c:v>11</c:v>
                </c:pt>
                <c:pt idx="1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CE-41C5-88E0-ED769207A132}"/>
            </c:ext>
          </c:extLst>
        </c:ser>
        <c:ser>
          <c:idx val="3"/>
          <c:order val="3"/>
          <c:tx>
            <c:strRef>
              <c:f>Bosatte!$D$23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Bosatte!$E$23:$Q$23</c:f>
              <c:numCache>
                <c:formatCode>0</c:formatCode>
                <c:ptCount val="13"/>
                <c:pt idx="0">
                  <c:v>26</c:v>
                </c:pt>
                <c:pt idx="1">
                  <c:v>26</c:v>
                </c:pt>
                <c:pt idx="2">
                  <c:v>20</c:v>
                </c:pt>
                <c:pt idx="3">
                  <c:v>14</c:v>
                </c:pt>
                <c:pt idx="4">
                  <c:v>24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12</c:v>
                </c:pt>
                <c:pt idx="9">
                  <c:v>13</c:v>
                </c:pt>
                <c:pt idx="10">
                  <c:v>15</c:v>
                </c:pt>
                <c:pt idx="11">
                  <c:v>17</c:v>
                </c:pt>
                <c:pt idx="1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CE-41C5-88E0-ED769207A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1773364131032443E-2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PersonerProsent!$B$25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PersonerProsent!$C$25:$AP$25</c:f>
              <c:numCache>
                <c:formatCode>0.0</c:formatCode>
                <c:ptCount val="40"/>
                <c:pt idx="0">
                  <c:v>57.2</c:v>
                </c:pt>
                <c:pt idx="1">
                  <c:v>56.1</c:v>
                </c:pt>
                <c:pt idx="2">
                  <c:v>55.3</c:v>
                </c:pt>
                <c:pt idx="3">
                  <c:v>54.2</c:v>
                </c:pt>
                <c:pt idx="4">
                  <c:v>53.4</c:v>
                </c:pt>
                <c:pt idx="5">
                  <c:v>52.3</c:v>
                </c:pt>
                <c:pt idx="6">
                  <c:v>51.5</c:v>
                </c:pt>
                <c:pt idx="7">
                  <c:v>50</c:v>
                </c:pt>
                <c:pt idx="8">
                  <c:v>48.4</c:v>
                </c:pt>
                <c:pt idx="9">
                  <c:v>46.2</c:v>
                </c:pt>
                <c:pt idx="10">
                  <c:v>45.4</c:v>
                </c:pt>
                <c:pt idx="11">
                  <c:v>46</c:v>
                </c:pt>
                <c:pt idx="12">
                  <c:v>44.7</c:v>
                </c:pt>
                <c:pt idx="13">
                  <c:v>44.6</c:v>
                </c:pt>
                <c:pt idx="14">
                  <c:v>43.9</c:v>
                </c:pt>
                <c:pt idx="15">
                  <c:v>43.6</c:v>
                </c:pt>
                <c:pt idx="16">
                  <c:v>42.2</c:v>
                </c:pt>
                <c:pt idx="17">
                  <c:v>42.1</c:v>
                </c:pt>
                <c:pt idx="18">
                  <c:v>42.1</c:v>
                </c:pt>
                <c:pt idx="19">
                  <c:v>41.9</c:v>
                </c:pt>
                <c:pt idx="20">
                  <c:v>41.1</c:v>
                </c:pt>
                <c:pt idx="21">
                  <c:v>40.5</c:v>
                </c:pt>
                <c:pt idx="22">
                  <c:v>40.1</c:v>
                </c:pt>
                <c:pt idx="23">
                  <c:v>38.799999999999997</c:v>
                </c:pt>
                <c:pt idx="24">
                  <c:v>38.200000000000003</c:v>
                </c:pt>
                <c:pt idx="25">
                  <c:v>36.299999999999997</c:v>
                </c:pt>
                <c:pt idx="26">
                  <c:v>35.700000000000003</c:v>
                </c:pt>
                <c:pt idx="27">
                  <c:v>35.700000000000003</c:v>
                </c:pt>
                <c:pt idx="28">
                  <c:v>34.799999999999997</c:v>
                </c:pt>
                <c:pt idx="29">
                  <c:v>33.1</c:v>
                </c:pt>
                <c:pt idx="30">
                  <c:v>32.9</c:v>
                </c:pt>
                <c:pt idx="31">
                  <c:v>33.299999999999997</c:v>
                </c:pt>
                <c:pt idx="32">
                  <c:v>33.200000000000003</c:v>
                </c:pt>
                <c:pt idx="33">
                  <c:v>32.299999999999997</c:v>
                </c:pt>
                <c:pt idx="34">
                  <c:v>32.6</c:v>
                </c:pt>
                <c:pt idx="35">
                  <c:v>32.4</c:v>
                </c:pt>
                <c:pt idx="36">
                  <c:v>30.9</c:v>
                </c:pt>
                <c:pt idx="37">
                  <c:v>28.7</c:v>
                </c:pt>
                <c:pt idx="38">
                  <c:v>29.7</c:v>
                </c:pt>
                <c:pt idx="39">
                  <c:v>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B2-4DF9-A936-1E39247C85C1}"/>
            </c:ext>
          </c:extLst>
        </c:ser>
        <c:ser>
          <c:idx val="1"/>
          <c:order val="1"/>
          <c:tx>
            <c:strRef>
              <c:f>PersonerProsent!$B$26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PersonerProsent!$C$26:$AP$26</c:f>
              <c:numCache>
                <c:formatCode>0.0</c:formatCode>
                <c:ptCount val="40"/>
                <c:pt idx="0">
                  <c:v>36.700000000000003</c:v>
                </c:pt>
                <c:pt idx="1">
                  <c:v>38</c:v>
                </c:pt>
                <c:pt idx="2">
                  <c:v>38.799999999999997</c:v>
                </c:pt>
                <c:pt idx="3">
                  <c:v>39.799999999999997</c:v>
                </c:pt>
                <c:pt idx="4">
                  <c:v>40.299999999999997</c:v>
                </c:pt>
                <c:pt idx="5">
                  <c:v>41</c:v>
                </c:pt>
                <c:pt idx="6">
                  <c:v>41.4</c:v>
                </c:pt>
                <c:pt idx="7">
                  <c:v>42.1</c:v>
                </c:pt>
                <c:pt idx="8">
                  <c:v>43.1</c:v>
                </c:pt>
                <c:pt idx="9">
                  <c:v>44.5</c:v>
                </c:pt>
                <c:pt idx="10">
                  <c:v>45.3</c:v>
                </c:pt>
                <c:pt idx="11">
                  <c:v>43.8</c:v>
                </c:pt>
                <c:pt idx="12">
                  <c:v>44.3</c:v>
                </c:pt>
                <c:pt idx="13">
                  <c:v>44.3</c:v>
                </c:pt>
                <c:pt idx="14">
                  <c:v>44.9</c:v>
                </c:pt>
                <c:pt idx="15">
                  <c:v>45.4</c:v>
                </c:pt>
                <c:pt idx="16">
                  <c:v>46.3</c:v>
                </c:pt>
                <c:pt idx="17">
                  <c:v>46.7</c:v>
                </c:pt>
                <c:pt idx="18">
                  <c:v>46</c:v>
                </c:pt>
                <c:pt idx="19">
                  <c:v>46</c:v>
                </c:pt>
                <c:pt idx="20">
                  <c:v>46</c:v>
                </c:pt>
                <c:pt idx="21">
                  <c:v>46</c:v>
                </c:pt>
                <c:pt idx="22">
                  <c:v>46.1</c:v>
                </c:pt>
                <c:pt idx="23">
                  <c:v>47.1</c:v>
                </c:pt>
                <c:pt idx="24">
                  <c:v>46.8</c:v>
                </c:pt>
                <c:pt idx="25">
                  <c:v>47.2</c:v>
                </c:pt>
                <c:pt idx="26">
                  <c:v>47.5</c:v>
                </c:pt>
                <c:pt idx="27">
                  <c:v>47.1</c:v>
                </c:pt>
                <c:pt idx="28">
                  <c:v>47.7</c:v>
                </c:pt>
                <c:pt idx="29">
                  <c:v>47</c:v>
                </c:pt>
                <c:pt idx="30">
                  <c:v>46.9</c:v>
                </c:pt>
                <c:pt idx="31">
                  <c:v>41.9</c:v>
                </c:pt>
                <c:pt idx="32">
                  <c:v>42.1</c:v>
                </c:pt>
                <c:pt idx="33">
                  <c:v>42.3</c:v>
                </c:pt>
                <c:pt idx="34">
                  <c:v>42.9</c:v>
                </c:pt>
                <c:pt idx="35">
                  <c:v>42.9</c:v>
                </c:pt>
                <c:pt idx="36">
                  <c:v>43.6</c:v>
                </c:pt>
                <c:pt idx="37">
                  <c:v>44.8</c:v>
                </c:pt>
                <c:pt idx="38">
                  <c:v>43.9</c:v>
                </c:pt>
                <c:pt idx="39">
                  <c:v>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B2-4DF9-A936-1E39247C85C1}"/>
            </c:ext>
          </c:extLst>
        </c:ser>
        <c:ser>
          <c:idx val="2"/>
          <c:order val="2"/>
          <c:tx>
            <c:strRef>
              <c:f>PersonerProsent!$B$27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PersonerProsent!$C$27:$AP$27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4.5</c:v>
                </c:pt>
                <c:pt idx="32">
                  <c:v>4.4000000000000004</c:v>
                </c:pt>
                <c:pt idx="33">
                  <c:v>4.3</c:v>
                </c:pt>
                <c:pt idx="34">
                  <c:v>4.2</c:v>
                </c:pt>
                <c:pt idx="35">
                  <c:v>4.3</c:v>
                </c:pt>
                <c:pt idx="36">
                  <c:v>4.5</c:v>
                </c:pt>
                <c:pt idx="37">
                  <c:v>4.5999999999999996</c:v>
                </c:pt>
                <c:pt idx="38">
                  <c:v>4.4000000000000004</c:v>
                </c:pt>
                <c:pt idx="39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B2-4DF9-A936-1E39247C85C1}"/>
            </c:ext>
          </c:extLst>
        </c:ser>
        <c:ser>
          <c:idx val="3"/>
          <c:order val="3"/>
          <c:tx>
            <c:strRef>
              <c:f>PersonerProsent!$B$28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PersonerProsent!$C$28:$AP$28</c:f>
              <c:numCache>
                <c:formatCode>0.0</c:formatCode>
                <c:ptCount val="40"/>
                <c:pt idx="0">
                  <c:v>5.6</c:v>
                </c:pt>
                <c:pt idx="1">
                  <c:v>5.4</c:v>
                </c:pt>
                <c:pt idx="2">
                  <c:v>5.4</c:v>
                </c:pt>
                <c:pt idx="3">
                  <c:v>5.5</c:v>
                </c:pt>
                <c:pt idx="4">
                  <c:v>5.7</c:v>
                </c:pt>
                <c:pt idx="5">
                  <c:v>6</c:v>
                </c:pt>
                <c:pt idx="6">
                  <c:v>6.5</c:v>
                </c:pt>
                <c:pt idx="7">
                  <c:v>7.1</c:v>
                </c:pt>
                <c:pt idx="8">
                  <c:v>7.8</c:v>
                </c:pt>
                <c:pt idx="9">
                  <c:v>8.5</c:v>
                </c:pt>
                <c:pt idx="10">
                  <c:v>8.6</c:v>
                </c:pt>
                <c:pt idx="11">
                  <c:v>9.5</c:v>
                </c:pt>
                <c:pt idx="12">
                  <c:v>10.1</c:v>
                </c:pt>
                <c:pt idx="13">
                  <c:v>10.3</c:v>
                </c:pt>
                <c:pt idx="14">
                  <c:v>10.199999999999999</c:v>
                </c:pt>
                <c:pt idx="15">
                  <c:v>10.199999999999999</c:v>
                </c:pt>
                <c:pt idx="16">
                  <c:v>10.8</c:v>
                </c:pt>
                <c:pt idx="17">
                  <c:v>10.3</c:v>
                </c:pt>
                <c:pt idx="18">
                  <c:v>11</c:v>
                </c:pt>
                <c:pt idx="19">
                  <c:v>11.1</c:v>
                </c:pt>
                <c:pt idx="20">
                  <c:v>12</c:v>
                </c:pt>
                <c:pt idx="21">
                  <c:v>12.3</c:v>
                </c:pt>
                <c:pt idx="22">
                  <c:v>12.6</c:v>
                </c:pt>
                <c:pt idx="23">
                  <c:v>12.8</c:v>
                </c:pt>
                <c:pt idx="24">
                  <c:v>13.7</c:v>
                </c:pt>
                <c:pt idx="25">
                  <c:v>14.6</c:v>
                </c:pt>
                <c:pt idx="26">
                  <c:v>15.1</c:v>
                </c:pt>
                <c:pt idx="27">
                  <c:v>15.3</c:v>
                </c:pt>
                <c:pt idx="28">
                  <c:v>15.5</c:v>
                </c:pt>
                <c:pt idx="29">
                  <c:v>16.7</c:v>
                </c:pt>
                <c:pt idx="30">
                  <c:v>16.600000000000001</c:v>
                </c:pt>
                <c:pt idx="31">
                  <c:v>16.8</c:v>
                </c:pt>
                <c:pt idx="32">
                  <c:v>16.5</c:v>
                </c:pt>
                <c:pt idx="33">
                  <c:v>17</c:v>
                </c:pt>
                <c:pt idx="34">
                  <c:v>16.899999999999999</c:v>
                </c:pt>
                <c:pt idx="35">
                  <c:v>16.8</c:v>
                </c:pt>
                <c:pt idx="36">
                  <c:v>17</c:v>
                </c:pt>
                <c:pt idx="37">
                  <c:v>17.2</c:v>
                </c:pt>
                <c:pt idx="38">
                  <c:v>16.600000000000001</c:v>
                </c:pt>
                <c:pt idx="39">
                  <c:v>18.100000000000001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B2-4DF9-A936-1E39247C85C1}"/>
            </c:ext>
          </c:extLst>
        </c:ser>
        <c:ser>
          <c:idx val="4"/>
          <c:order val="4"/>
          <c:tx>
            <c:strRef>
              <c:f>PersonerProsent!$B$29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PersonerProsent!$C$29:$AP$29</c:f>
              <c:numCache>
                <c:formatCode>0.0</c:formatCode>
                <c:ptCount val="40"/>
                <c:pt idx="0">
                  <c:v>0.5</c:v>
                </c:pt>
                <c:pt idx="1">
                  <c:v>0.6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0.7</c:v>
                </c:pt>
                <c:pt idx="6">
                  <c:v>0.6</c:v>
                </c:pt>
                <c:pt idx="7">
                  <c:v>0.8</c:v>
                </c:pt>
                <c:pt idx="8">
                  <c:v>0.7</c:v>
                </c:pt>
                <c:pt idx="9">
                  <c:v>0.8</c:v>
                </c:pt>
                <c:pt idx="10">
                  <c:v>0.7</c:v>
                </c:pt>
                <c:pt idx="11">
                  <c:v>0.6</c:v>
                </c:pt>
                <c:pt idx="12">
                  <c:v>0.8</c:v>
                </c:pt>
                <c:pt idx="13">
                  <c:v>0.9</c:v>
                </c:pt>
                <c:pt idx="14">
                  <c:v>1.1000000000000001</c:v>
                </c:pt>
                <c:pt idx="15">
                  <c:v>0.9</c:v>
                </c:pt>
                <c:pt idx="16">
                  <c:v>0.8</c:v>
                </c:pt>
                <c:pt idx="17">
                  <c:v>0.9</c:v>
                </c:pt>
                <c:pt idx="18">
                  <c:v>0.9</c:v>
                </c:pt>
                <c:pt idx="19">
                  <c:v>1</c:v>
                </c:pt>
                <c:pt idx="20">
                  <c:v>0.9</c:v>
                </c:pt>
                <c:pt idx="21">
                  <c:v>1.2</c:v>
                </c:pt>
                <c:pt idx="22">
                  <c:v>1.2</c:v>
                </c:pt>
                <c:pt idx="23">
                  <c:v>1.2</c:v>
                </c:pt>
                <c:pt idx="24">
                  <c:v>1.3</c:v>
                </c:pt>
                <c:pt idx="25">
                  <c:v>1.8</c:v>
                </c:pt>
                <c:pt idx="26">
                  <c:v>1.7</c:v>
                </c:pt>
                <c:pt idx="27">
                  <c:v>1.9</c:v>
                </c:pt>
                <c:pt idx="28">
                  <c:v>2</c:v>
                </c:pt>
                <c:pt idx="29">
                  <c:v>3.1</c:v>
                </c:pt>
                <c:pt idx="30">
                  <c:v>3.6</c:v>
                </c:pt>
                <c:pt idx="31">
                  <c:v>3.5</c:v>
                </c:pt>
                <c:pt idx="32">
                  <c:v>3.7</c:v>
                </c:pt>
                <c:pt idx="33">
                  <c:v>4</c:v>
                </c:pt>
                <c:pt idx="34">
                  <c:v>3.5</c:v>
                </c:pt>
                <c:pt idx="35">
                  <c:v>3.6</c:v>
                </c:pt>
                <c:pt idx="36">
                  <c:v>4.0999999999999996</c:v>
                </c:pt>
                <c:pt idx="37">
                  <c:v>4.7</c:v>
                </c:pt>
                <c:pt idx="38">
                  <c:v>5.4</c:v>
                </c:pt>
                <c:pt idx="39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B2-4DF9-A936-1E39247C8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PersonerProsent!$B$26:$B$30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PersonerProsent!$C$26:$C$30</c:f>
              <c:numCache>
                <c:formatCode>0.0</c:formatCode>
                <c:ptCount val="5"/>
                <c:pt idx="0">
                  <c:v>43.4</c:v>
                </c:pt>
                <c:pt idx="1">
                  <c:v>41.1</c:v>
                </c:pt>
                <c:pt idx="2">
                  <c:v>0</c:v>
                </c:pt>
                <c:pt idx="3">
                  <c:v>14.6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5-4FD7-81FF-2A32E64CEA41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PersonerProsent!$B$26:$B$30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PersonerProsent!$D$26:$D$30</c:f>
              <c:numCache>
                <c:formatCode>0.0</c:formatCode>
                <c:ptCount val="5"/>
                <c:pt idx="0">
                  <c:v>37.6</c:v>
                </c:pt>
                <c:pt idx="1">
                  <c:v>50.8</c:v>
                </c:pt>
                <c:pt idx="2">
                  <c:v>0</c:v>
                </c:pt>
                <c:pt idx="3">
                  <c:v>10.1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5-4FD7-81FF-2A32E64CEA41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PersonerProsent!$B$26:$B$30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PersonerProsent!$E$26:$E$30</c:f>
              <c:numCache>
                <c:formatCode>0.0</c:formatCode>
                <c:ptCount val="5"/>
                <c:pt idx="0">
                  <c:v>27.8</c:v>
                </c:pt>
                <c:pt idx="1">
                  <c:v>38.6</c:v>
                </c:pt>
                <c:pt idx="2">
                  <c:v>2.2000000000000002</c:v>
                </c:pt>
                <c:pt idx="3">
                  <c:v>24.3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5-4FD7-81FF-2A32E64CEA41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PersonerProsent!$B$26:$B$30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PersonerProsent!$F$26:$F$30</c:f>
              <c:numCache>
                <c:formatCode>0.0</c:formatCode>
                <c:ptCount val="5"/>
                <c:pt idx="0">
                  <c:v>28.9</c:v>
                </c:pt>
                <c:pt idx="1">
                  <c:v>48.1</c:v>
                </c:pt>
                <c:pt idx="2">
                  <c:v>6.7</c:v>
                </c:pt>
                <c:pt idx="3">
                  <c:v>12.6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65-4FD7-81FF-2A32E64CE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MedianBtoInnt!$A$21:$B$21</c:f>
              <c:strCache>
                <c:ptCount val="2"/>
                <c:pt idx="0">
                  <c:v>Sande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MedianBtoInnt!$C$21:$F$21</c:f>
              <c:numCache>
                <c:formatCode>#,##0</c:formatCode>
                <c:ptCount val="4"/>
                <c:pt idx="0">
                  <c:v>345600</c:v>
                </c:pt>
                <c:pt idx="1">
                  <c:v>218700</c:v>
                </c:pt>
                <c:pt idx="2">
                  <c:v>437900</c:v>
                </c:pt>
                <c:pt idx="3">
                  <c:v>252700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A-416F-A075-04AD580F5229}"/>
            </c:ext>
          </c:extLst>
        </c:ser>
        <c:ser>
          <c:idx val="1"/>
          <c:order val="1"/>
          <c:tx>
            <c:strRef>
              <c:f>MedianBtoInnt!$A$22:$B$22</c:f>
              <c:strCache>
                <c:ptCount val="2"/>
                <c:pt idx="0">
                  <c:v>Sande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MedianBtoInnt!$C$22:$F$22</c:f>
              <c:numCache>
                <c:formatCode>#,##0</c:formatCode>
                <c:ptCount val="4"/>
                <c:pt idx="0">
                  <c:v>458300</c:v>
                </c:pt>
                <c:pt idx="1">
                  <c:v>296100</c:v>
                </c:pt>
                <c:pt idx="2">
                  <c:v>583800</c:v>
                </c:pt>
                <c:pt idx="3">
                  <c:v>370200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A-416F-A075-04AD580F5229}"/>
            </c:ext>
          </c:extLst>
        </c:ser>
        <c:ser>
          <c:idx val="2"/>
          <c:order val="2"/>
          <c:tx>
            <c:strRef>
              <c:f>MedianBtoInnt!$A$23:$B$23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MedianBtoInnt!$C$23:$F$23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1A-416F-A075-04AD580F5229}"/>
            </c:ext>
          </c:extLst>
        </c:ser>
        <c:ser>
          <c:idx val="3"/>
          <c:order val="3"/>
          <c:tx>
            <c:strRef>
              <c:f>MedianBtoInnt!$A$24:$B$24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MedianBtoInnt!$C$24:$F$24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1A-416F-A075-04AD580F5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Areal!$A$18</c:f>
              <c:strCache>
                <c:ptCount val="1"/>
                <c:pt idx="0">
                  <c:v>Sande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Areal!$B$18:$I$18</c:f>
              <c:numCache>
                <c:formatCode>0.0</c:formatCode>
                <c:ptCount val="8"/>
                <c:pt idx="0">
                  <c:v>4.2</c:v>
                </c:pt>
                <c:pt idx="1">
                  <c:v>11.1</c:v>
                </c:pt>
                <c:pt idx="2">
                  <c:v>12</c:v>
                </c:pt>
                <c:pt idx="3">
                  <c:v>66.400000000000006</c:v>
                </c:pt>
                <c:pt idx="4">
                  <c:v>2.5</c:v>
                </c:pt>
                <c:pt idx="5">
                  <c:v>0.4</c:v>
                </c:pt>
                <c:pt idx="6">
                  <c:v>0</c:v>
                </c:pt>
                <c:pt idx="7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E-4ED0-AE5A-8461ECE18D24}"/>
            </c:ext>
          </c:extLst>
        </c:ser>
        <c:ser>
          <c:idx val="1"/>
          <c:order val="1"/>
          <c:tx>
            <c:strRef>
              <c:f>Areal!$A$19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Areal!$B$19:$I$19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CE-4ED0-AE5A-8461ECE18D24}"/>
            </c:ext>
          </c:extLst>
        </c:ser>
        <c:ser>
          <c:idx val="2"/>
          <c:order val="2"/>
          <c:tx>
            <c:strRef>
              <c:f>Areal!$A$20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Areal!$B$20:$I$20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CE-4ED0-AE5A-8461ECE18D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Areal!$B$10:$S$10</c:f>
              <c:numCache>
                <c:formatCode>0.00</c:formatCode>
                <c:ptCount val="18"/>
                <c:pt idx="0">
                  <c:v>0.77</c:v>
                </c:pt>
                <c:pt idx="1">
                  <c:v>0.28000000000000003</c:v>
                </c:pt>
                <c:pt idx="2">
                  <c:v>0.51</c:v>
                </c:pt>
                <c:pt idx="3">
                  <c:v>0.34</c:v>
                </c:pt>
                <c:pt idx="4">
                  <c:v>0.03</c:v>
                </c:pt>
                <c:pt idx="5">
                  <c:v>0.02</c:v>
                </c:pt>
                <c:pt idx="6">
                  <c:v>0.03</c:v>
                </c:pt>
                <c:pt idx="7">
                  <c:v>1.44</c:v>
                </c:pt>
                <c:pt idx="8">
                  <c:v>0</c:v>
                </c:pt>
                <c:pt idx="9">
                  <c:v>0.22</c:v>
                </c:pt>
                <c:pt idx="10">
                  <c:v>0.28999999999999998</c:v>
                </c:pt>
                <c:pt idx="11">
                  <c:v>10.32</c:v>
                </c:pt>
                <c:pt idx="12">
                  <c:v>11.16</c:v>
                </c:pt>
                <c:pt idx="13">
                  <c:v>61.96</c:v>
                </c:pt>
                <c:pt idx="14">
                  <c:v>2.37</c:v>
                </c:pt>
                <c:pt idx="15">
                  <c:v>0.34</c:v>
                </c:pt>
                <c:pt idx="16">
                  <c:v>0</c:v>
                </c:pt>
                <c:pt idx="17">
                  <c:v>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'Ark1'!$B$25:$B$29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'Ark1'!$C$25:$C$29</c:f>
              <c:numCache>
                <c:formatCode>0</c:formatCode>
                <c:ptCount val="5"/>
                <c:pt idx="0">
                  <c:v>353</c:v>
                </c:pt>
                <c:pt idx="1">
                  <c:v>272</c:v>
                </c:pt>
                <c:pt idx="2">
                  <c:v>234</c:v>
                </c:pt>
                <c:pt idx="3">
                  <c:v>128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'Ark1'!$B$25:$B$29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'Ark1'!$D$25:$D$29</c:f>
              <c:numCache>
                <c:formatCode>0</c:formatCode>
                <c:ptCount val="5"/>
                <c:pt idx="0">
                  <c:v>405</c:v>
                </c:pt>
                <c:pt idx="1">
                  <c:v>308</c:v>
                </c:pt>
                <c:pt idx="2">
                  <c:v>226</c:v>
                </c:pt>
                <c:pt idx="3">
                  <c:v>105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Boliger!$B$29:$B$34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Boliger!$C$29:$C$34</c:f>
              <c:numCache>
                <c:formatCode>0</c:formatCode>
                <c:ptCount val="6"/>
                <c:pt idx="0">
                  <c:v>1160</c:v>
                </c:pt>
                <c:pt idx="1">
                  <c:v>38</c:v>
                </c:pt>
                <c:pt idx="2">
                  <c:v>86</c:v>
                </c:pt>
                <c:pt idx="3">
                  <c:v>27</c:v>
                </c:pt>
                <c:pt idx="4">
                  <c:v>24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CD3-80DB-FE4BF8554EF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Boliger!$B$29:$B$34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Boliger!$D$29:$D$34</c:f>
              <c:numCache>
                <c:formatCode>0</c:formatCode>
                <c:ptCount val="6"/>
                <c:pt idx="0">
                  <c:v>1049</c:v>
                </c:pt>
                <c:pt idx="1">
                  <c:v>47</c:v>
                </c:pt>
                <c:pt idx="2">
                  <c:v>90</c:v>
                </c:pt>
                <c:pt idx="3">
                  <c:v>27</c:v>
                </c:pt>
                <c:pt idx="4">
                  <c:v>26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3-4CD3-80DB-FE4BF8554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Igangsatte!$B$12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Igangsatte!$C$12:$W$12</c:f>
              <c:numCache>
                <c:formatCode>0</c:formatCode>
                <c:ptCount val="21"/>
                <c:pt idx="0">
                  <c:v>11</c:v>
                </c:pt>
                <c:pt idx="1">
                  <c:v>4</c:v>
                </c:pt>
                <c:pt idx="2">
                  <c:v>7</c:v>
                </c:pt>
                <c:pt idx="3">
                  <c:v>13</c:v>
                </c:pt>
                <c:pt idx="4">
                  <c:v>7</c:v>
                </c:pt>
                <c:pt idx="5">
                  <c:v>10</c:v>
                </c:pt>
                <c:pt idx="6">
                  <c:v>9</c:v>
                </c:pt>
                <c:pt idx="7">
                  <c:v>14</c:v>
                </c:pt>
                <c:pt idx="8">
                  <c:v>10</c:v>
                </c:pt>
                <c:pt idx="9">
                  <c:v>9</c:v>
                </c:pt>
                <c:pt idx="10">
                  <c:v>3</c:v>
                </c:pt>
                <c:pt idx="11">
                  <c:v>18</c:v>
                </c:pt>
                <c:pt idx="12">
                  <c:v>3</c:v>
                </c:pt>
                <c:pt idx="13">
                  <c:v>5</c:v>
                </c:pt>
                <c:pt idx="14">
                  <c:v>2</c:v>
                </c:pt>
                <c:pt idx="15">
                  <c:v>3</c:v>
                </c:pt>
                <c:pt idx="16">
                  <c:v>9</c:v>
                </c:pt>
                <c:pt idx="17">
                  <c:v>15</c:v>
                </c:pt>
                <c:pt idx="18">
                  <c:v>4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AF-4023-B023-265C500F842E}"/>
            </c:ext>
          </c:extLst>
        </c:ser>
        <c:ser>
          <c:idx val="1"/>
          <c:order val="1"/>
          <c:tx>
            <c:strRef>
              <c:f>Igangsatte!$B$13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Igangsatte!$C$13:$W$13</c:f>
              <c:numCache>
                <c:formatCode>0</c:formatCode>
                <c:ptCount val="21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15</c:v>
                </c:pt>
                <c:pt idx="4">
                  <c:v>5</c:v>
                </c:pt>
                <c:pt idx="5">
                  <c:v>8</c:v>
                </c:pt>
                <c:pt idx="6">
                  <c:v>1</c:v>
                </c:pt>
                <c:pt idx="7">
                  <c:v>11</c:v>
                </c:pt>
                <c:pt idx="8">
                  <c:v>4</c:v>
                </c:pt>
                <c:pt idx="9">
                  <c:v>15</c:v>
                </c:pt>
                <c:pt idx="10">
                  <c:v>14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5</c:v>
                </c:pt>
                <c:pt idx="16">
                  <c:v>3</c:v>
                </c:pt>
                <c:pt idx="17">
                  <c:v>11</c:v>
                </c:pt>
                <c:pt idx="18">
                  <c:v>1</c:v>
                </c:pt>
                <c:pt idx="19">
                  <c:v>3</c:v>
                </c:pt>
                <c:pt idx="2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AF-4023-B023-265C500F8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'Ark1'!$B$20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'Ark1'!$C$20:$Q$20</c:f>
              <c:numCache>
                <c:formatCode>General</c:formatCode>
                <c:ptCount val="15"/>
                <c:pt idx="0">
                  <c:v>-3</c:v>
                </c:pt>
                <c:pt idx="1">
                  <c:v>-12</c:v>
                </c:pt>
                <c:pt idx="2">
                  <c:v>1</c:v>
                </c:pt>
                <c:pt idx="3">
                  <c:v>-13</c:v>
                </c:pt>
                <c:pt idx="4">
                  <c:v>-1</c:v>
                </c:pt>
                <c:pt idx="5">
                  <c:v>-10</c:v>
                </c:pt>
                <c:pt idx="6">
                  <c:v>-9</c:v>
                </c:pt>
                <c:pt idx="7">
                  <c:v>-2</c:v>
                </c:pt>
                <c:pt idx="8">
                  <c:v>-15</c:v>
                </c:pt>
                <c:pt idx="9">
                  <c:v>-9</c:v>
                </c:pt>
                <c:pt idx="10">
                  <c:v>-1</c:v>
                </c:pt>
                <c:pt idx="11">
                  <c:v>4</c:v>
                </c:pt>
                <c:pt idx="12">
                  <c:v>-16</c:v>
                </c:pt>
                <c:pt idx="13">
                  <c:v>-3</c:v>
                </c:pt>
                <c:pt idx="14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BE-4832-9D7B-9DD983B0578B}"/>
            </c:ext>
          </c:extLst>
        </c:ser>
        <c:ser>
          <c:idx val="1"/>
          <c:order val="1"/>
          <c:tx>
            <c:strRef>
              <c:f>'Ark1'!$B$21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'Ark1'!$C$21:$Q$21</c:f>
              <c:numCache>
                <c:formatCode>General</c:formatCode>
                <c:ptCount val="15"/>
                <c:pt idx="0">
                  <c:v>91</c:v>
                </c:pt>
                <c:pt idx="1">
                  <c:v>49</c:v>
                </c:pt>
                <c:pt idx="2">
                  <c:v>44</c:v>
                </c:pt>
                <c:pt idx="3">
                  <c:v>43</c:v>
                </c:pt>
                <c:pt idx="4">
                  <c:v>43</c:v>
                </c:pt>
                <c:pt idx="5">
                  <c:v>8</c:v>
                </c:pt>
                <c:pt idx="6">
                  <c:v>6</c:v>
                </c:pt>
                <c:pt idx="7">
                  <c:v>8</c:v>
                </c:pt>
                <c:pt idx="8">
                  <c:v>13</c:v>
                </c:pt>
                <c:pt idx="9">
                  <c:v>12</c:v>
                </c:pt>
                <c:pt idx="10">
                  <c:v>16</c:v>
                </c:pt>
                <c:pt idx="11">
                  <c:v>16</c:v>
                </c:pt>
                <c:pt idx="12">
                  <c:v>25</c:v>
                </c:pt>
                <c:pt idx="13">
                  <c:v>7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BE-4832-9D7B-9DD983B0578B}"/>
            </c:ext>
          </c:extLst>
        </c:ser>
        <c:ser>
          <c:idx val="2"/>
          <c:order val="2"/>
          <c:tx>
            <c:strRef>
              <c:f>'Ark1'!$B$22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'Ark1'!$C$22:$Q$22</c:f>
              <c:numCache>
                <c:formatCode>General</c:formatCode>
                <c:ptCount val="15"/>
                <c:pt idx="0">
                  <c:v>21</c:v>
                </c:pt>
                <c:pt idx="1">
                  <c:v>-75</c:v>
                </c:pt>
                <c:pt idx="2">
                  <c:v>-4</c:v>
                </c:pt>
                <c:pt idx="3">
                  <c:v>-22</c:v>
                </c:pt>
                <c:pt idx="4">
                  <c:v>-43</c:v>
                </c:pt>
                <c:pt idx="5">
                  <c:v>-74</c:v>
                </c:pt>
                <c:pt idx="6">
                  <c:v>-16</c:v>
                </c:pt>
                <c:pt idx="7">
                  <c:v>-24</c:v>
                </c:pt>
                <c:pt idx="8">
                  <c:v>-27</c:v>
                </c:pt>
                <c:pt idx="9">
                  <c:v>-35</c:v>
                </c:pt>
                <c:pt idx="10">
                  <c:v>-31</c:v>
                </c:pt>
                <c:pt idx="11">
                  <c:v>-41</c:v>
                </c:pt>
                <c:pt idx="12">
                  <c:v>11</c:v>
                </c:pt>
                <c:pt idx="13">
                  <c:v>-8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BE-4832-9D7B-9DD983B05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'Ark1'!$B$23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'Ark1'!$C$23:$Q$23</c:f>
              <c:numCache>
                <c:formatCode>General</c:formatCode>
                <c:ptCount val="15"/>
                <c:pt idx="0">
                  <c:v>107</c:v>
                </c:pt>
                <c:pt idx="1">
                  <c:v>-37</c:v>
                </c:pt>
                <c:pt idx="2">
                  <c:v>40</c:v>
                </c:pt>
                <c:pt idx="3">
                  <c:v>8</c:v>
                </c:pt>
                <c:pt idx="4">
                  <c:v>-1</c:v>
                </c:pt>
                <c:pt idx="5">
                  <c:v>-76</c:v>
                </c:pt>
                <c:pt idx="6">
                  <c:v>-19</c:v>
                </c:pt>
                <c:pt idx="7">
                  <c:v>-18</c:v>
                </c:pt>
                <c:pt idx="8">
                  <c:v>-29</c:v>
                </c:pt>
                <c:pt idx="9">
                  <c:v>-32</c:v>
                </c:pt>
                <c:pt idx="10">
                  <c:v>-16</c:v>
                </c:pt>
                <c:pt idx="11">
                  <c:v>-23</c:v>
                </c:pt>
                <c:pt idx="12">
                  <c:v>20</c:v>
                </c:pt>
                <c:pt idx="13">
                  <c:v>-4</c:v>
                </c:pt>
                <c:pt idx="14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BE-4832-9D7B-9DD983B05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Levende!$B$18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Levende!$C$18:$BK$18</c:f>
              <c:numCache>
                <c:formatCode>0</c:formatCode>
                <c:ptCount val="61"/>
                <c:pt idx="0">
                  <c:v>27</c:v>
                </c:pt>
                <c:pt idx="1">
                  <c:v>35</c:v>
                </c:pt>
                <c:pt idx="2">
                  <c:v>38</c:v>
                </c:pt>
                <c:pt idx="3">
                  <c:v>40</c:v>
                </c:pt>
                <c:pt idx="4">
                  <c:v>37</c:v>
                </c:pt>
                <c:pt idx="5">
                  <c:v>41</c:v>
                </c:pt>
                <c:pt idx="6">
                  <c:v>30</c:v>
                </c:pt>
                <c:pt idx="7">
                  <c:v>28</c:v>
                </c:pt>
                <c:pt idx="8">
                  <c:v>22</c:v>
                </c:pt>
                <c:pt idx="9">
                  <c:v>24</c:v>
                </c:pt>
                <c:pt idx="10">
                  <c:v>22</c:v>
                </c:pt>
                <c:pt idx="11">
                  <c:v>11</c:v>
                </c:pt>
                <c:pt idx="12">
                  <c:v>20</c:v>
                </c:pt>
                <c:pt idx="13">
                  <c:v>15</c:v>
                </c:pt>
                <c:pt idx="14">
                  <c:v>1</c:v>
                </c:pt>
                <c:pt idx="15">
                  <c:v>19</c:v>
                </c:pt>
                <c:pt idx="16">
                  <c:v>-4</c:v>
                </c:pt>
                <c:pt idx="17">
                  <c:v>3</c:v>
                </c:pt>
                <c:pt idx="18">
                  <c:v>22</c:v>
                </c:pt>
                <c:pt idx="19">
                  <c:v>11</c:v>
                </c:pt>
                <c:pt idx="20">
                  <c:v>-6</c:v>
                </c:pt>
                <c:pt idx="21">
                  <c:v>5</c:v>
                </c:pt>
                <c:pt idx="22">
                  <c:v>16</c:v>
                </c:pt>
                <c:pt idx="23">
                  <c:v>-4</c:v>
                </c:pt>
                <c:pt idx="24">
                  <c:v>12</c:v>
                </c:pt>
                <c:pt idx="25">
                  <c:v>9</c:v>
                </c:pt>
                <c:pt idx="26">
                  <c:v>-3</c:v>
                </c:pt>
                <c:pt idx="27">
                  <c:v>17</c:v>
                </c:pt>
                <c:pt idx="28">
                  <c:v>12</c:v>
                </c:pt>
                <c:pt idx="29">
                  <c:v>-1</c:v>
                </c:pt>
                <c:pt idx="30">
                  <c:v>-2</c:v>
                </c:pt>
                <c:pt idx="31">
                  <c:v>11</c:v>
                </c:pt>
                <c:pt idx="32">
                  <c:v>-6</c:v>
                </c:pt>
                <c:pt idx="33">
                  <c:v>-10</c:v>
                </c:pt>
                <c:pt idx="34">
                  <c:v>0</c:v>
                </c:pt>
                <c:pt idx="35">
                  <c:v>8</c:v>
                </c:pt>
                <c:pt idx="36">
                  <c:v>2</c:v>
                </c:pt>
                <c:pt idx="37">
                  <c:v>-2</c:v>
                </c:pt>
                <c:pt idx="38">
                  <c:v>-3</c:v>
                </c:pt>
                <c:pt idx="39">
                  <c:v>-4</c:v>
                </c:pt>
                <c:pt idx="40">
                  <c:v>0</c:v>
                </c:pt>
                <c:pt idx="41">
                  <c:v>1</c:v>
                </c:pt>
                <c:pt idx="42">
                  <c:v>-3</c:v>
                </c:pt>
                <c:pt idx="43">
                  <c:v>-11</c:v>
                </c:pt>
                <c:pt idx="44">
                  <c:v>3</c:v>
                </c:pt>
                <c:pt idx="45">
                  <c:v>-12</c:v>
                </c:pt>
                <c:pt idx="46">
                  <c:v>-3</c:v>
                </c:pt>
                <c:pt idx="47">
                  <c:v>-12</c:v>
                </c:pt>
                <c:pt idx="48">
                  <c:v>1</c:v>
                </c:pt>
                <c:pt idx="49">
                  <c:v>-13</c:v>
                </c:pt>
                <c:pt idx="50">
                  <c:v>-1</c:v>
                </c:pt>
                <c:pt idx="51">
                  <c:v>-10</c:v>
                </c:pt>
                <c:pt idx="52">
                  <c:v>-9</c:v>
                </c:pt>
                <c:pt idx="53">
                  <c:v>-2</c:v>
                </c:pt>
                <c:pt idx="54">
                  <c:v>-15</c:v>
                </c:pt>
                <c:pt idx="55">
                  <c:v>-9</c:v>
                </c:pt>
                <c:pt idx="56">
                  <c:v>-1</c:v>
                </c:pt>
                <c:pt idx="57">
                  <c:v>4</c:v>
                </c:pt>
                <c:pt idx="58">
                  <c:v>-16</c:v>
                </c:pt>
                <c:pt idx="59">
                  <c:v>-3</c:v>
                </c:pt>
                <c:pt idx="60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4-4A9E-A3F0-C016740B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Levende!$B$16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Levende!$C$16:$BK$16</c:f>
              <c:numCache>
                <c:formatCode>0</c:formatCode>
                <c:ptCount val="61"/>
                <c:pt idx="0">
                  <c:v>66</c:v>
                </c:pt>
                <c:pt idx="1">
                  <c:v>75</c:v>
                </c:pt>
                <c:pt idx="2">
                  <c:v>64</c:v>
                </c:pt>
                <c:pt idx="3">
                  <c:v>70</c:v>
                </c:pt>
                <c:pt idx="4">
                  <c:v>67</c:v>
                </c:pt>
                <c:pt idx="5">
                  <c:v>68</c:v>
                </c:pt>
                <c:pt idx="6">
                  <c:v>63</c:v>
                </c:pt>
                <c:pt idx="7">
                  <c:v>64</c:v>
                </c:pt>
                <c:pt idx="8">
                  <c:v>55</c:v>
                </c:pt>
                <c:pt idx="9">
                  <c:v>54</c:v>
                </c:pt>
                <c:pt idx="10">
                  <c:v>57</c:v>
                </c:pt>
                <c:pt idx="11">
                  <c:v>50</c:v>
                </c:pt>
                <c:pt idx="12">
                  <c:v>54</c:v>
                </c:pt>
                <c:pt idx="13">
                  <c:v>49</c:v>
                </c:pt>
                <c:pt idx="14">
                  <c:v>35</c:v>
                </c:pt>
                <c:pt idx="15">
                  <c:v>59</c:v>
                </c:pt>
                <c:pt idx="16">
                  <c:v>48</c:v>
                </c:pt>
                <c:pt idx="17">
                  <c:v>42</c:v>
                </c:pt>
                <c:pt idx="18">
                  <c:v>50</c:v>
                </c:pt>
                <c:pt idx="19">
                  <c:v>52</c:v>
                </c:pt>
                <c:pt idx="20">
                  <c:v>42</c:v>
                </c:pt>
                <c:pt idx="21">
                  <c:v>51</c:v>
                </c:pt>
                <c:pt idx="22">
                  <c:v>49</c:v>
                </c:pt>
                <c:pt idx="23">
                  <c:v>48</c:v>
                </c:pt>
                <c:pt idx="24">
                  <c:v>45</c:v>
                </c:pt>
                <c:pt idx="25">
                  <c:v>52</c:v>
                </c:pt>
                <c:pt idx="26">
                  <c:v>38</c:v>
                </c:pt>
                <c:pt idx="27">
                  <c:v>47</c:v>
                </c:pt>
                <c:pt idx="28">
                  <c:v>41</c:v>
                </c:pt>
                <c:pt idx="29">
                  <c:v>34</c:v>
                </c:pt>
                <c:pt idx="30">
                  <c:v>26</c:v>
                </c:pt>
                <c:pt idx="31">
                  <c:v>41</c:v>
                </c:pt>
                <c:pt idx="32">
                  <c:v>32</c:v>
                </c:pt>
                <c:pt idx="33">
                  <c:v>25</c:v>
                </c:pt>
                <c:pt idx="34">
                  <c:v>37</c:v>
                </c:pt>
                <c:pt idx="35">
                  <c:v>39</c:v>
                </c:pt>
                <c:pt idx="36">
                  <c:v>34</c:v>
                </c:pt>
                <c:pt idx="37">
                  <c:v>31</c:v>
                </c:pt>
                <c:pt idx="38">
                  <c:v>26</c:v>
                </c:pt>
                <c:pt idx="39">
                  <c:v>28</c:v>
                </c:pt>
                <c:pt idx="40">
                  <c:v>26</c:v>
                </c:pt>
                <c:pt idx="41">
                  <c:v>24</c:v>
                </c:pt>
                <c:pt idx="42">
                  <c:v>22</c:v>
                </c:pt>
                <c:pt idx="43">
                  <c:v>23</c:v>
                </c:pt>
                <c:pt idx="44">
                  <c:v>25</c:v>
                </c:pt>
                <c:pt idx="45">
                  <c:v>17</c:v>
                </c:pt>
                <c:pt idx="46">
                  <c:v>22</c:v>
                </c:pt>
                <c:pt idx="47">
                  <c:v>16</c:v>
                </c:pt>
                <c:pt idx="48">
                  <c:v>23</c:v>
                </c:pt>
                <c:pt idx="49">
                  <c:v>22</c:v>
                </c:pt>
                <c:pt idx="50">
                  <c:v>22</c:v>
                </c:pt>
                <c:pt idx="51">
                  <c:v>13</c:v>
                </c:pt>
                <c:pt idx="52">
                  <c:v>18</c:v>
                </c:pt>
                <c:pt idx="53">
                  <c:v>22</c:v>
                </c:pt>
                <c:pt idx="54">
                  <c:v>15</c:v>
                </c:pt>
                <c:pt idx="55">
                  <c:v>21</c:v>
                </c:pt>
                <c:pt idx="56">
                  <c:v>23</c:v>
                </c:pt>
                <c:pt idx="57">
                  <c:v>30</c:v>
                </c:pt>
                <c:pt idx="58">
                  <c:v>19</c:v>
                </c:pt>
                <c:pt idx="59">
                  <c:v>20</c:v>
                </c:pt>
                <c:pt idx="6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34-4A9E-A3F0-C016740B4BE3}"/>
            </c:ext>
          </c:extLst>
        </c:ser>
        <c:ser>
          <c:idx val="1"/>
          <c:order val="1"/>
          <c:tx>
            <c:strRef>
              <c:f>Levende!$B$17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Levende!$C$17:$BK$17</c:f>
              <c:numCache>
                <c:formatCode>0</c:formatCode>
                <c:ptCount val="61"/>
                <c:pt idx="0">
                  <c:v>39</c:v>
                </c:pt>
                <c:pt idx="1">
                  <c:v>40</c:v>
                </c:pt>
                <c:pt idx="2">
                  <c:v>26</c:v>
                </c:pt>
                <c:pt idx="3">
                  <c:v>30</c:v>
                </c:pt>
                <c:pt idx="4">
                  <c:v>30</c:v>
                </c:pt>
                <c:pt idx="5">
                  <c:v>27</c:v>
                </c:pt>
                <c:pt idx="6">
                  <c:v>33</c:v>
                </c:pt>
                <c:pt idx="7">
                  <c:v>36</c:v>
                </c:pt>
                <c:pt idx="8">
                  <c:v>33</c:v>
                </c:pt>
                <c:pt idx="9">
                  <c:v>30</c:v>
                </c:pt>
                <c:pt idx="10">
                  <c:v>35</c:v>
                </c:pt>
                <c:pt idx="11">
                  <c:v>39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40</c:v>
                </c:pt>
                <c:pt idx="16">
                  <c:v>52</c:v>
                </c:pt>
                <c:pt idx="17">
                  <c:v>39</c:v>
                </c:pt>
                <c:pt idx="18">
                  <c:v>28</c:v>
                </c:pt>
                <c:pt idx="19">
                  <c:v>41</c:v>
                </c:pt>
                <c:pt idx="20">
                  <c:v>48</c:v>
                </c:pt>
                <c:pt idx="21">
                  <c:v>46</c:v>
                </c:pt>
                <c:pt idx="22">
                  <c:v>33</c:v>
                </c:pt>
                <c:pt idx="23">
                  <c:v>52</c:v>
                </c:pt>
                <c:pt idx="24">
                  <c:v>33</c:v>
                </c:pt>
                <c:pt idx="25">
                  <c:v>43</c:v>
                </c:pt>
                <c:pt idx="26">
                  <c:v>41</c:v>
                </c:pt>
                <c:pt idx="27">
                  <c:v>30</c:v>
                </c:pt>
                <c:pt idx="28">
                  <c:v>29</c:v>
                </c:pt>
                <c:pt idx="29">
                  <c:v>35</c:v>
                </c:pt>
                <c:pt idx="30">
                  <c:v>28</c:v>
                </c:pt>
                <c:pt idx="31">
                  <c:v>30</c:v>
                </c:pt>
                <c:pt idx="32">
                  <c:v>38</c:v>
                </c:pt>
                <c:pt idx="33">
                  <c:v>35</c:v>
                </c:pt>
                <c:pt idx="34">
                  <c:v>37</c:v>
                </c:pt>
                <c:pt idx="35">
                  <c:v>31</c:v>
                </c:pt>
                <c:pt idx="36">
                  <c:v>32</c:v>
                </c:pt>
                <c:pt idx="37">
                  <c:v>33</c:v>
                </c:pt>
                <c:pt idx="38">
                  <c:v>29</c:v>
                </c:pt>
                <c:pt idx="39">
                  <c:v>32</c:v>
                </c:pt>
                <c:pt idx="40">
                  <c:v>26</c:v>
                </c:pt>
                <c:pt idx="41">
                  <c:v>23</c:v>
                </c:pt>
                <c:pt idx="42">
                  <c:v>25</c:v>
                </c:pt>
                <c:pt idx="43">
                  <c:v>34</c:v>
                </c:pt>
                <c:pt idx="44">
                  <c:v>22</c:v>
                </c:pt>
                <c:pt idx="45">
                  <c:v>29</c:v>
                </c:pt>
                <c:pt idx="46">
                  <c:v>25</c:v>
                </c:pt>
                <c:pt idx="47">
                  <c:v>28</c:v>
                </c:pt>
                <c:pt idx="48">
                  <c:v>22</c:v>
                </c:pt>
                <c:pt idx="49">
                  <c:v>35</c:v>
                </c:pt>
                <c:pt idx="50">
                  <c:v>23</c:v>
                </c:pt>
                <c:pt idx="51">
                  <c:v>23</c:v>
                </c:pt>
                <c:pt idx="52">
                  <c:v>27</c:v>
                </c:pt>
                <c:pt idx="53">
                  <c:v>24</c:v>
                </c:pt>
                <c:pt idx="54">
                  <c:v>30</c:v>
                </c:pt>
                <c:pt idx="55">
                  <c:v>30</c:v>
                </c:pt>
                <c:pt idx="56">
                  <c:v>24</c:v>
                </c:pt>
                <c:pt idx="57">
                  <c:v>26</c:v>
                </c:pt>
                <c:pt idx="58">
                  <c:v>35</c:v>
                </c:pt>
                <c:pt idx="59">
                  <c:v>23</c:v>
                </c:pt>
                <c:pt idx="6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34-4A9E-A3F0-C016740B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Folkemengde!$B$8:$AF$8</c:f>
              <c:numCache>
                <c:formatCode>0.0</c:formatCode>
                <c:ptCount val="31"/>
                <c:pt idx="0">
                  <c:v>0.80024622960911052</c:v>
                </c:pt>
                <c:pt idx="1">
                  <c:v>1.2816505157861833</c:v>
                </c:pt>
                <c:pt idx="2">
                  <c:v>1.0031347962382444</c:v>
                </c:pt>
                <c:pt idx="3">
                  <c:v>0.79719387755102045</c:v>
                </c:pt>
                <c:pt idx="4">
                  <c:v>1.1904761904761905</c:v>
                </c:pt>
                <c:pt idx="5">
                  <c:v>1.261319534282018</c:v>
                </c:pt>
                <c:pt idx="6">
                  <c:v>1.103537812398572</c:v>
                </c:pt>
                <c:pt idx="7">
                  <c:v>1.0204081632653061</c:v>
                </c:pt>
                <c:pt idx="8">
                  <c:v>0.98746676794530952</c:v>
                </c:pt>
                <c:pt idx="9">
                  <c:v>1.0773374374759523</c:v>
                </c:pt>
                <c:pt idx="10">
                  <c:v>0.99808061420345484</c:v>
                </c:pt>
                <c:pt idx="11">
                  <c:v>0.93167701863354035</c:v>
                </c:pt>
                <c:pt idx="12">
                  <c:v>0.86648286727057899</c:v>
                </c:pt>
                <c:pt idx="13">
                  <c:v>0.91053048297703876</c:v>
                </c:pt>
                <c:pt idx="14">
                  <c:v>0.99920063948840931</c:v>
                </c:pt>
                <c:pt idx="15">
                  <c:v>0.66902794175521452</c:v>
                </c:pt>
                <c:pt idx="16">
                  <c:v>0.87370929308975376</c:v>
                </c:pt>
                <c:pt idx="17">
                  <c:v>0.60952380952380958</c:v>
                </c:pt>
                <c:pt idx="18">
                  <c:v>0.88871715610510049</c:v>
                </c:pt>
                <c:pt idx="19">
                  <c:v>0.83713850837138504</c:v>
                </c:pt>
                <c:pt idx="20">
                  <c:v>0.83459787556904397</c:v>
                </c:pt>
                <c:pt idx="21">
                  <c:v>0.49335863377609107</c:v>
                </c:pt>
                <c:pt idx="22">
                  <c:v>0.70339976553341144</c:v>
                </c:pt>
                <c:pt idx="23">
                  <c:v>0.86614173228346458</c:v>
                </c:pt>
                <c:pt idx="24">
                  <c:v>0.59476605868358445</c:v>
                </c:pt>
                <c:pt idx="25">
                  <c:v>0.84235860409145613</c:v>
                </c:pt>
                <c:pt idx="26">
                  <c:v>0.93457943925233644</c:v>
                </c:pt>
                <c:pt idx="27">
                  <c:v>1.2269938650306749</c:v>
                </c:pt>
                <c:pt idx="28">
                  <c:v>0.78447563996696945</c:v>
                </c:pt>
                <c:pt idx="29">
                  <c:v>0.819000819000819</c:v>
                </c:pt>
                <c:pt idx="30">
                  <c:v>0.65627563576702219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AF-47BF-B702-8F801D1E0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55</c:v>
                </c:pt>
                <c:pt idx="1">
                  <c:v>60</c:v>
                </c:pt>
                <c:pt idx="2">
                  <c:v>58</c:v>
                </c:pt>
                <c:pt idx="3">
                  <c:v>71</c:v>
                </c:pt>
                <c:pt idx="4">
                  <c:v>77</c:v>
                </c:pt>
                <c:pt idx="5">
                  <c:v>55</c:v>
                </c:pt>
                <c:pt idx="6">
                  <c:v>51</c:v>
                </c:pt>
                <c:pt idx="7">
                  <c:v>62</c:v>
                </c:pt>
                <c:pt idx="8">
                  <c:v>86</c:v>
                </c:pt>
                <c:pt idx="9">
                  <c:v>91</c:v>
                </c:pt>
                <c:pt idx="10">
                  <c:v>113</c:v>
                </c:pt>
                <c:pt idx="11">
                  <c:v>114</c:v>
                </c:pt>
                <c:pt idx="12">
                  <c:v>87</c:v>
                </c:pt>
                <c:pt idx="13">
                  <c:v>77</c:v>
                </c:pt>
                <c:pt idx="14">
                  <c:v>84</c:v>
                </c:pt>
                <c:pt idx="15">
                  <c:v>71</c:v>
                </c:pt>
                <c:pt idx="16">
                  <c:v>36</c:v>
                </c:pt>
                <c:pt idx="17">
                  <c:v>20</c:v>
                </c:pt>
                <c:pt idx="18">
                  <c:v>12</c:v>
                </c:pt>
                <c:pt idx="19">
                  <c:v>2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2-4D2C-B6A0-210B2926768E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-62</c:v>
                </c:pt>
                <c:pt idx="1">
                  <c:v>-54</c:v>
                </c:pt>
                <c:pt idx="2">
                  <c:v>-71</c:v>
                </c:pt>
                <c:pt idx="3">
                  <c:v>-55</c:v>
                </c:pt>
                <c:pt idx="4">
                  <c:v>-51</c:v>
                </c:pt>
                <c:pt idx="5">
                  <c:v>-48</c:v>
                </c:pt>
                <c:pt idx="6">
                  <c:v>-56</c:v>
                </c:pt>
                <c:pt idx="7">
                  <c:v>-73</c:v>
                </c:pt>
                <c:pt idx="8">
                  <c:v>-62</c:v>
                </c:pt>
                <c:pt idx="9">
                  <c:v>-55</c:v>
                </c:pt>
                <c:pt idx="10">
                  <c:v>-93</c:v>
                </c:pt>
                <c:pt idx="11">
                  <c:v>-81</c:v>
                </c:pt>
                <c:pt idx="12">
                  <c:v>-82</c:v>
                </c:pt>
                <c:pt idx="13">
                  <c:v>-87</c:v>
                </c:pt>
                <c:pt idx="14">
                  <c:v>-68</c:v>
                </c:pt>
                <c:pt idx="15">
                  <c:v>-61</c:v>
                </c:pt>
                <c:pt idx="16">
                  <c:v>-44</c:v>
                </c:pt>
                <c:pt idx="17">
                  <c:v>-27</c:v>
                </c:pt>
                <c:pt idx="18">
                  <c:v>-17</c:v>
                </c:pt>
                <c:pt idx="19">
                  <c:v>-5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2-4D2C-B6A0-210B2926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53</c:v>
                </c:pt>
                <c:pt idx="1">
                  <c:v>55</c:v>
                </c:pt>
                <c:pt idx="2">
                  <c:v>58</c:v>
                </c:pt>
                <c:pt idx="3">
                  <c:v>64</c:v>
                </c:pt>
                <c:pt idx="4">
                  <c:v>51</c:v>
                </c:pt>
                <c:pt idx="5">
                  <c:v>48</c:v>
                </c:pt>
                <c:pt idx="6">
                  <c:v>58</c:v>
                </c:pt>
                <c:pt idx="7">
                  <c:v>71</c:v>
                </c:pt>
                <c:pt idx="8">
                  <c:v>73</c:v>
                </c:pt>
                <c:pt idx="9">
                  <c:v>77</c:v>
                </c:pt>
                <c:pt idx="10">
                  <c:v>87</c:v>
                </c:pt>
                <c:pt idx="11">
                  <c:v>96</c:v>
                </c:pt>
                <c:pt idx="12">
                  <c:v>92</c:v>
                </c:pt>
                <c:pt idx="13">
                  <c:v>120</c:v>
                </c:pt>
                <c:pt idx="14">
                  <c:v>83</c:v>
                </c:pt>
                <c:pt idx="15">
                  <c:v>74</c:v>
                </c:pt>
                <c:pt idx="16">
                  <c:v>59</c:v>
                </c:pt>
                <c:pt idx="17">
                  <c:v>42</c:v>
                </c:pt>
                <c:pt idx="18">
                  <c:v>19</c:v>
                </c:pt>
                <c:pt idx="19">
                  <c:v>2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292-4D2C-B6A0-210B2926768E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-49</c:v>
                </c:pt>
                <c:pt idx="1">
                  <c:v>-50</c:v>
                </c:pt>
                <c:pt idx="2">
                  <c:v>-53</c:v>
                </c:pt>
                <c:pt idx="3">
                  <c:v>-69</c:v>
                </c:pt>
                <c:pt idx="4">
                  <c:v>-40</c:v>
                </c:pt>
                <c:pt idx="5">
                  <c:v>-45</c:v>
                </c:pt>
                <c:pt idx="6">
                  <c:v>-52</c:v>
                </c:pt>
                <c:pt idx="7">
                  <c:v>-58</c:v>
                </c:pt>
                <c:pt idx="8">
                  <c:v>-59</c:v>
                </c:pt>
                <c:pt idx="9">
                  <c:v>-83</c:v>
                </c:pt>
                <c:pt idx="10">
                  <c:v>-66</c:v>
                </c:pt>
                <c:pt idx="11">
                  <c:v>-64</c:v>
                </c:pt>
                <c:pt idx="12">
                  <c:v>-78</c:v>
                </c:pt>
                <c:pt idx="13">
                  <c:v>-83</c:v>
                </c:pt>
                <c:pt idx="14">
                  <c:v>-75</c:v>
                </c:pt>
                <c:pt idx="15">
                  <c:v>-80</c:v>
                </c:pt>
                <c:pt idx="16">
                  <c:v>-54</c:v>
                </c:pt>
                <c:pt idx="17">
                  <c:v>-34</c:v>
                </c:pt>
                <c:pt idx="18">
                  <c:v>-22</c:v>
                </c:pt>
                <c:pt idx="19">
                  <c:v>-5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292-4D2C-B6A0-210B2926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Personer1!$C$13:$AV$13</c:f>
              <c:numCache>
                <c:formatCode>0</c:formatCode>
                <c:ptCount val="46"/>
                <c:pt idx="0">
                  <c:v>519</c:v>
                </c:pt>
                <c:pt idx="1">
                  <c:v>520</c:v>
                </c:pt>
                <c:pt idx="2">
                  <c:v>516</c:v>
                </c:pt>
                <c:pt idx="3">
                  <c:v>512</c:v>
                </c:pt>
                <c:pt idx="4">
                  <c:v>507</c:v>
                </c:pt>
                <c:pt idx="5">
                  <c:v>511</c:v>
                </c:pt>
                <c:pt idx="6">
                  <c:v>510</c:v>
                </c:pt>
                <c:pt idx="7">
                  <c:v>453</c:v>
                </c:pt>
                <c:pt idx="8">
                  <c:v>454</c:v>
                </c:pt>
                <c:pt idx="9">
                  <c:v>451</c:v>
                </c:pt>
                <c:pt idx="10">
                  <c:v>460</c:v>
                </c:pt>
                <c:pt idx="11">
                  <c:v>462</c:v>
                </c:pt>
                <c:pt idx="12">
                  <c:v>463</c:v>
                </c:pt>
                <c:pt idx="13">
                  <c:v>461</c:v>
                </c:pt>
                <c:pt idx="14">
                  <c:v>468</c:v>
                </c:pt>
                <c:pt idx="15">
                  <c:v>463</c:v>
                </c:pt>
                <c:pt idx="16">
                  <c:v>475</c:v>
                </c:pt>
                <c:pt idx="17">
                  <c:v>467</c:v>
                </c:pt>
                <c:pt idx="18">
                  <c:v>474</c:v>
                </c:pt>
                <c:pt idx="19">
                  <c:v>488</c:v>
                </c:pt>
                <c:pt idx="20">
                  <c:v>494</c:v>
                </c:pt>
                <c:pt idx="21">
                  <c:v>497</c:v>
                </c:pt>
                <c:pt idx="22">
                  <c:v>495</c:v>
                </c:pt>
                <c:pt idx="23">
                  <c:v>506</c:v>
                </c:pt>
                <c:pt idx="24">
                  <c:v>506</c:v>
                </c:pt>
                <c:pt idx="25">
                  <c:v>510</c:v>
                </c:pt>
                <c:pt idx="26">
                  <c:v>510</c:v>
                </c:pt>
                <c:pt idx="27">
                  <c:v>522</c:v>
                </c:pt>
                <c:pt idx="28">
                  <c:v>512</c:v>
                </c:pt>
                <c:pt idx="29">
                  <c:v>526</c:v>
                </c:pt>
                <c:pt idx="30">
                  <c:v>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55-4CB5-BA7B-B3C03B0644DB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Personer1!$C$14:$AV$14</c:f>
              <c:numCache>
                <c:formatCode>General</c:formatCode>
                <c:ptCount val="46"/>
                <c:pt idx="31">
                  <c:v>557</c:v>
                </c:pt>
                <c:pt idx="32">
                  <c:v>561</c:v>
                </c:pt>
                <c:pt idx="33">
                  <c:v>574</c:v>
                </c:pt>
                <c:pt idx="34">
                  <c:v>583</c:v>
                </c:pt>
                <c:pt idx="35">
                  <c:v>586</c:v>
                </c:pt>
                <c:pt idx="36">
                  <c:v>596</c:v>
                </c:pt>
                <c:pt idx="37">
                  <c:v>609</c:v>
                </c:pt>
                <c:pt idx="38">
                  <c:v>621</c:v>
                </c:pt>
                <c:pt idx="39">
                  <c:v>630</c:v>
                </c:pt>
                <c:pt idx="40">
                  <c:v>639</c:v>
                </c:pt>
                <c:pt idx="41">
                  <c:v>656</c:v>
                </c:pt>
                <c:pt idx="42">
                  <c:v>670</c:v>
                </c:pt>
                <c:pt idx="43">
                  <c:v>685</c:v>
                </c:pt>
                <c:pt idx="44">
                  <c:v>696</c:v>
                </c:pt>
                <c:pt idx="45">
                  <c:v>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55-4CB5-BA7B-B3C03B064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Personer1!$C$16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Personer1!$D$16:$AM$16</c:f>
              <c:numCache>
                <c:formatCode>0</c:formatCode>
                <c:ptCount val="36"/>
                <c:pt idx="0">
                  <c:v>299</c:v>
                </c:pt>
                <c:pt idx="1">
                  <c:v>295</c:v>
                </c:pt>
                <c:pt idx="2">
                  <c:v>308</c:v>
                </c:pt>
                <c:pt idx="3">
                  <c:v>299</c:v>
                </c:pt>
                <c:pt idx="4">
                  <c:v>301</c:v>
                </c:pt>
                <c:pt idx="5">
                  <c:v>297</c:v>
                </c:pt>
                <c:pt idx="6">
                  <c:v>304</c:v>
                </c:pt>
                <c:pt idx="7">
                  <c:v>299</c:v>
                </c:pt>
                <c:pt idx="8">
                  <c:v>294</c:v>
                </c:pt>
                <c:pt idx="9">
                  <c:v>307</c:v>
                </c:pt>
                <c:pt idx="10">
                  <c:v>310</c:v>
                </c:pt>
                <c:pt idx="11">
                  <c:v>308</c:v>
                </c:pt>
                <c:pt idx="12">
                  <c:v>309</c:v>
                </c:pt>
                <c:pt idx="13">
                  <c:v>318</c:v>
                </c:pt>
                <c:pt idx="14">
                  <c:v>326</c:v>
                </c:pt>
                <c:pt idx="15">
                  <c:v>338</c:v>
                </c:pt>
                <c:pt idx="16">
                  <c:v>332</c:v>
                </c:pt>
                <c:pt idx="17">
                  <c:v>350</c:v>
                </c:pt>
                <c:pt idx="18">
                  <c:v>354</c:v>
                </c:pt>
                <c:pt idx="19">
                  <c:v>360</c:v>
                </c:pt>
                <c:pt idx="20">
                  <c:v>379</c:v>
                </c:pt>
                <c:pt idx="21" formatCode="General">
                  <c:v>387</c:v>
                </c:pt>
                <c:pt idx="22" formatCode="General">
                  <c:v>374</c:v>
                </c:pt>
                <c:pt idx="23" formatCode="General">
                  <c:v>375</c:v>
                </c:pt>
                <c:pt idx="24" formatCode="General">
                  <c:v>391</c:v>
                </c:pt>
                <c:pt idx="25" formatCode="General">
                  <c:v>390</c:v>
                </c:pt>
                <c:pt idx="26" formatCode="General">
                  <c:v>388</c:v>
                </c:pt>
                <c:pt idx="27" formatCode="General">
                  <c:v>397</c:v>
                </c:pt>
                <c:pt idx="28" formatCode="General">
                  <c:v>399</c:v>
                </c:pt>
                <c:pt idx="29" formatCode="General">
                  <c:v>406</c:v>
                </c:pt>
                <c:pt idx="30" formatCode="General">
                  <c:v>408</c:v>
                </c:pt>
                <c:pt idx="31" formatCode="General">
                  <c:v>427</c:v>
                </c:pt>
                <c:pt idx="32" formatCode="General">
                  <c:v>433</c:v>
                </c:pt>
                <c:pt idx="33" formatCode="General">
                  <c:v>439</c:v>
                </c:pt>
                <c:pt idx="34" formatCode="General">
                  <c:v>438</c:v>
                </c:pt>
                <c:pt idx="35" formatCode="General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6-432E-8E7C-24F5197E7AFF}"/>
            </c:ext>
          </c:extLst>
        </c:ser>
        <c:ser>
          <c:idx val="1"/>
          <c:order val="1"/>
          <c:tx>
            <c:strRef>
              <c:f>Personer1!$C$17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Personer1!$D$17:$AM$17</c:f>
              <c:numCache>
                <c:formatCode>0</c:formatCode>
                <c:ptCount val="36"/>
                <c:pt idx="0">
                  <c:v>135</c:v>
                </c:pt>
                <c:pt idx="1">
                  <c:v>138</c:v>
                </c:pt>
                <c:pt idx="2">
                  <c:v>128</c:v>
                </c:pt>
                <c:pt idx="3">
                  <c:v>133</c:v>
                </c:pt>
                <c:pt idx="4">
                  <c:v>134</c:v>
                </c:pt>
                <c:pt idx="5">
                  <c:v>135</c:v>
                </c:pt>
                <c:pt idx="6">
                  <c:v>134</c:v>
                </c:pt>
                <c:pt idx="7">
                  <c:v>136</c:v>
                </c:pt>
                <c:pt idx="8">
                  <c:v>144</c:v>
                </c:pt>
                <c:pt idx="9">
                  <c:v>144</c:v>
                </c:pt>
                <c:pt idx="10">
                  <c:v>149</c:v>
                </c:pt>
                <c:pt idx="11">
                  <c:v>149</c:v>
                </c:pt>
                <c:pt idx="12">
                  <c:v>155</c:v>
                </c:pt>
                <c:pt idx="13">
                  <c:v>151</c:v>
                </c:pt>
                <c:pt idx="14">
                  <c:v>143</c:v>
                </c:pt>
                <c:pt idx="15">
                  <c:v>133</c:v>
                </c:pt>
                <c:pt idx="16">
                  <c:v>141</c:v>
                </c:pt>
                <c:pt idx="17">
                  <c:v>136</c:v>
                </c:pt>
                <c:pt idx="18">
                  <c:v>125</c:v>
                </c:pt>
                <c:pt idx="19">
                  <c:v>131</c:v>
                </c:pt>
                <c:pt idx="20">
                  <c:v>127</c:v>
                </c:pt>
                <c:pt idx="21" formatCode="General">
                  <c:v>132</c:v>
                </c:pt>
                <c:pt idx="22" formatCode="General">
                  <c:v>152</c:v>
                </c:pt>
                <c:pt idx="23" formatCode="General">
                  <c:v>163</c:v>
                </c:pt>
                <c:pt idx="24" formatCode="General">
                  <c:v>159</c:v>
                </c:pt>
                <c:pt idx="25" formatCode="General">
                  <c:v>165</c:v>
                </c:pt>
                <c:pt idx="26" formatCode="General">
                  <c:v>173</c:v>
                </c:pt>
                <c:pt idx="27" formatCode="General">
                  <c:v>179</c:v>
                </c:pt>
                <c:pt idx="28" formatCode="General">
                  <c:v>190</c:v>
                </c:pt>
                <c:pt idx="29" formatCode="General">
                  <c:v>184</c:v>
                </c:pt>
                <c:pt idx="30" formatCode="General">
                  <c:v>193</c:v>
                </c:pt>
                <c:pt idx="31" formatCode="General">
                  <c:v>186</c:v>
                </c:pt>
                <c:pt idx="32" formatCode="General">
                  <c:v>189</c:v>
                </c:pt>
                <c:pt idx="33" formatCode="General">
                  <c:v>194</c:v>
                </c:pt>
                <c:pt idx="34" formatCode="General">
                  <c:v>210</c:v>
                </c:pt>
                <c:pt idx="35" formatCode="General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6-432E-8E7C-24F5197E7AFF}"/>
            </c:ext>
          </c:extLst>
        </c:ser>
        <c:ser>
          <c:idx val="2"/>
          <c:order val="2"/>
          <c:tx>
            <c:strRef>
              <c:f>Personer1!$C$18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Personer1!$D$18:$AM$18</c:f>
              <c:numCache>
                <c:formatCode>0</c:formatCode>
                <c:ptCount val="36"/>
                <c:pt idx="0">
                  <c:v>26</c:v>
                </c:pt>
                <c:pt idx="1">
                  <c:v>29</c:v>
                </c:pt>
                <c:pt idx="2">
                  <c:v>27</c:v>
                </c:pt>
                <c:pt idx="3">
                  <c:v>29</c:v>
                </c:pt>
                <c:pt idx="4">
                  <c:v>33</c:v>
                </c:pt>
                <c:pt idx="5">
                  <c:v>31</c:v>
                </c:pt>
                <c:pt idx="6">
                  <c:v>37</c:v>
                </c:pt>
                <c:pt idx="7">
                  <c:v>32</c:v>
                </c:pt>
                <c:pt idx="8">
                  <c:v>36</c:v>
                </c:pt>
                <c:pt idx="9">
                  <c:v>37</c:v>
                </c:pt>
                <c:pt idx="10">
                  <c:v>35</c:v>
                </c:pt>
                <c:pt idx="11">
                  <c:v>40</c:v>
                </c:pt>
                <c:pt idx="12">
                  <c:v>31</c:v>
                </c:pt>
                <c:pt idx="13">
                  <c:v>37</c:v>
                </c:pt>
                <c:pt idx="14">
                  <c:v>37</c:v>
                </c:pt>
                <c:pt idx="15">
                  <c:v>39</c:v>
                </c:pt>
                <c:pt idx="16">
                  <c:v>37</c:v>
                </c:pt>
                <c:pt idx="17">
                  <c:v>36</c:v>
                </c:pt>
                <c:pt idx="18">
                  <c:v>33</c:v>
                </c:pt>
                <c:pt idx="19">
                  <c:v>35</c:v>
                </c:pt>
                <c:pt idx="20">
                  <c:v>37</c:v>
                </c:pt>
                <c:pt idx="21" formatCode="General">
                  <c:v>38</c:v>
                </c:pt>
                <c:pt idx="22" formatCode="General">
                  <c:v>35</c:v>
                </c:pt>
                <c:pt idx="23" formatCode="General">
                  <c:v>36</c:v>
                </c:pt>
                <c:pt idx="24" formatCode="General">
                  <c:v>33</c:v>
                </c:pt>
                <c:pt idx="25" formatCode="General">
                  <c:v>31</c:v>
                </c:pt>
                <c:pt idx="26" formatCode="General">
                  <c:v>35</c:v>
                </c:pt>
                <c:pt idx="27" formatCode="General">
                  <c:v>33</c:v>
                </c:pt>
                <c:pt idx="28" formatCode="General">
                  <c:v>32</c:v>
                </c:pt>
                <c:pt idx="29" formatCode="General">
                  <c:v>40</c:v>
                </c:pt>
                <c:pt idx="30" formatCode="General">
                  <c:v>38</c:v>
                </c:pt>
                <c:pt idx="31" formatCode="General">
                  <c:v>43</c:v>
                </c:pt>
                <c:pt idx="32" formatCode="General">
                  <c:v>48</c:v>
                </c:pt>
                <c:pt idx="33" formatCode="General">
                  <c:v>52</c:v>
                </c:pt>
                <c:pt idx="34" formatCode="General">
                  <c:v>48</c:v>
                </c:pt>
                <c:pt idx="35" formatCode="General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6-432E-8E7C-24F5197E7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04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53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361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53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86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0954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89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691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585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858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877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070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541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071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6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57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450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271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69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7661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88307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37806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27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44010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7852667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2054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09774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07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18998773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5186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78676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5352401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0987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44864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1594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8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5683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458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78825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709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4355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51870779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23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1973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8110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85232825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6655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746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4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13382031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1497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637850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11303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9106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995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80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153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4CC99D5-7B1D-E25D-D885-36F2DB6E3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3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0643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855745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1344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699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44803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53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3315896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012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5563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47880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6179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768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77193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0172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80707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79471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0361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31469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2630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6674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47596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8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49369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48595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14425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9377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35406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59720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60082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64800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48175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6392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90612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1975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6860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00922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89903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175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1954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6269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2229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4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617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408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386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2118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6172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4134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747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1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97277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0763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0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97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3649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15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812284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46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94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2620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18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865929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1260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640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283610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93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09831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555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7895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35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3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4292211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69634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49683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9213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93503006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3736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5303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08572596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4759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8608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1972364-1F88-E187-4D00-F23B3AC1740C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2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5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926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8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5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6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12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13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14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16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33.emf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3.xml"/><Relationship Id="rId5" Type="http://schemas.openxmlformats.org/officeDocument/2006/relationships/chart" Target="../charts/chart19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0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6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4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36.xml"/><Relationship Id="rId5" Type="http://schemas.openxmlformats.org/officeDocument/2006/relationships/image" Target="../media/image26.emf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3.xml"/><Relationship Id="rId6" Type="http://schemas.openxmlformats.org/officeDocument/2006/relationships/chart" Target="../charts/chart39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emf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F8B50B64-A76F-ABA6-7D5B-182497EE9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Sande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DA885A5-FFC8-674E-CFC8-2651E9122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Sande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7" name="Plassholder for innhold 16" descr="Et bilde som inneholder tekst, sirkel, diagram, skjermbilde&#10;&#10;Automatisk generert beskrivelse">
            <a:extLst>
              <a:ext uri="{FF2B5EF4-FFF2-40B4-BE49-F238E27FC236}">
                <a16:creationId xmlns:a16="http://schemas.microsoft.com/office/drawing/2014/main" id="{C710A37F-C2A0-BA5B-21F3-84B24A345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864" y="889000"/>
            <a:ext cx="4226984" cy="4452938"/>
          </a:xfrm>
        </p:spPr>
      </p:pic>
      <p:pic>
        <p:nvPicPr>
          <p:cNvPr id="25" name="Plassholder for innhold 24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8C0DB04E-A5C3-0199-CD59-0151DBED1C8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452" y="889000"/>
            <a:ext cx="3822383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65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4F6B4B10-91D6-7573-D378-72CF5EAB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2D7E4109-2648-F44B-FE99-24D3B77B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414010"/>
              </p:ext>
            </p:extLst>
          </p:nvPr>
        </p:nvGraphicFramePr>
        <p:xfrm>
          <a:off x="276326" y="693420"/>
          <a:ext cx="11557534" cy="551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57A5F3E-002E-1510-9930-725CDED51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E90017F-94DA-D9A4-FDD3-CD0AE989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143899"/>
              </p:ext>
            </p:extLst>
          </p:nvPr>
        </p:nvGraphicFramePr>
        <p:xfrm>
          <a:off x="182880" y="678180"/>
          <a:ext cx="11871960" cy="545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49740" y="6297294"/>
            <a:ext cx="99460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49971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98B69A5-4D44-44E7-60EC-9CB0B0EF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8F6C4F3-0CEC-A486-317D-E360846E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813C51EA-4A1E-1B0B-9565-9D16DE03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613350"/>
              </p:ext>
            </p:extLst>
          </p:nvPr>
        </p:nvGraphicFramePr>
        <p:xfrm>
          <a:off x="1390650" y="655320"/>
          <a:ext cx="9437370" cy="550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26159" y="616180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3A1C577-0F04-B25B-80A6-B067CC0D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5098411-DE82-AB0A-48A1-ED454EA7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69065B6-6810-DEF7-7A21-6B328699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847399"/>
              </p:ext>
            </p:extLst>
          </p:nvPr>
        </p:nvGraphicFramePr>
        <p:xfrm>
          <a:off x="190500" y="830580"/>
          <a:ext cx="11734799" cy="532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86725" y="6351189"/>
            <a:ext cx="121631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3A1C577-0F04-B25B-80A6-B067CC0D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5098411-DE82-AB0A-48A1-ED454EA7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69065B6-6810-DEF7-7A21-6B328699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424055"/>
              </p:ext>
            </p:extLst>
          </p:nvPr>
        </p:nvGraphicFramePr>
        <p:xfrm>
          <a:off x="276326" y="672860"/>
          <a:ext cx="11610874" cy="536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418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BA55978-9931-07E5-F936-9D888DAD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B5775AF-0231-92F6-FF63-BFA3FBBB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DF7061EF-F048-079D-E05B-F2FA53CA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427827"/>
              </p:ext>
            </p:extLst>
          </p:nvPr>
        </p:nvGraphicFramePr>
        <p:xfrm>
          <a:off x="342900" y="784860"/>
          <a:ext cx="11445240" cy="535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44320" y="6356348"/>
            <a:ext cx="89765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31D9B23-E4CF-124A-47BF-440E2071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86854E7-2FEF-00D4-701F-1BAC7A8F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DC7C57B-6640-394A-8F2B-F13C719F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593336"/>
              </p:ext>
            </p:extLst>
          </p:nvPr>
        </p:nvGraphicFramePr>
        <p:xfrm>
          <a:off x="276326" y="716280"/>
          <a:ext cx="11588014" cy="543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868D666F-A4D5-3AEE-6CEC-EDE9B4A6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40A2E1ED-A5A1-EE79-1B96-BAA46E40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5D0110A-5E0F-4DBD-F33A-F3101BDC0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3E6D91A-D8AC-2393-6FD9-3AC045FD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198459"/>
              </p:ext>
            </p:extLst>
          </p:nvPr>
        </p:nvGraphicFramePr>
        <p:xfrm>
          <a:off x="276325" y="931653"/>
          <a:ext cx="11679885" cy="511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8861B14B-6407-291F-AB7C-40AFC9E9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E5E57E3-D0EA-3EE1-6DE1-BEDFABAB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BAF96780-B59A-EA6C-9426-5BA292B8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4958731-524A-C416-694E-3547A2D61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747879"/>
              </p:ext>
            </p:extLst>
          </p:nvPr>
        </p:nvGraphicFramePr>
        <p:xfrm>
          <a:off x="388620" y="647700"/>
          <a:ext cx="11087100" cy="556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89B6F033-4F6D-2C0E-D82C-66B6B7B1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5191C594-AE22-44E1-F32D-3E98B2CE2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69A6BC0-428F-F5E6-4968-90682C08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0A617279-616D-1681-F76E-FDD6114A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126513"/>
              </p:ext>
            </p:extLst>
          </p:nvPr>
        </p:nvGraphicFramePr>
        <p:xfrm>
          <a:off x="220980" y="701039"/>
          <a:ext cx="11704320" cy="544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17286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2" name="Bilde 1" descr="Likestilling mellom kjønnene - FNs bærekraftsmål">
            <a:extLst>
              <a:ext uri="{FF2B5EF4-FFF2-40B4-BE49-F238E27FC236}">
                <a16:creationId xmlns:a16="http://schemas.microsoft.com/office/drawing/2014/main" id="{EC76B39F-8874-53E0-4160-79C38D85A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F2B0374-DE98-13CD-A887-FF375C7D4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6E337D6-9C15-9CF9-EBF8-2CB73595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843837"/>
              </p:ext>
            </p:extLst>
          </p:nvPr>
        </p:nvGraphicFramePr>
        <p:xfrm>
          <a:off x="276326" y="853440"/>
          <a:ext cx="1161087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786A5EAD-4F98-437B-BC55-864D2CB9C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938782"/>
            <a:ext cx="8372829" cy="5919218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DE915D8E-3D2B-7874-11F0-0D36FA9C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Endring i sysselsettinga, </a:t>
            </a:r>
            <a:r>
              <a:rPr lang="nb-NO" sz="2400" dirty="0" err="1">
                <a:solidFill>
                  <a:schemeClr val="tx2"/>
                </a:solidFill>
              </a:rPr>
              <a:t>frå</a:t>
            </a:r>
            <a:r>
              <a:rPr lang="nb-NO" sz="2400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2DD866E7-80E5-0C4E-FA2B-BA5B9EAD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877FE381-3C26-7256-5A15-2E79B679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46E1442D-BBE4-6515-791B-8F37159F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932684"/>
            <a:ext cx="8381455" cy="592531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6147670" y="617378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4" y="496743"/>
            <a:ext cx="9642763" cy="524970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1607C01A-5B24-8983-2887-D224F544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89E0B7B-43B0-F6F9-C458-C01DBF3B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616485" y="6356348"/>
            <a:ext cx="105097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03BB0C31-C0F3-8AB7-50E9-5CA4529F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BE6C343-1FE6-519A-4FF8-877618E65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96156"/>
              </p:ext>
            </p:extLst>
          </p:nvPr>
        </p:nvGraphicFramePr>
        <p:xfrm>
          <a:off x="276326" y="670560"/>
          <a:ext cx="11519434" cy="549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Sande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C5ED182-1563-CA0E-E604-E8F14096B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82436"/>
              </p:ext>
            </p:extLst>
          </p:nvPr>
        </p:nvGraphicFramePr>
        <p:xfrm>
          <a:off x="301659" y="792481"/>
          <a:ext cx="11588684" cy="536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4262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Sande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072818CB-59FB-A392-F047-2FDC209DE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464572"/>
              </p:ext>
            </p:extLst>
          </p:nvPr>
        </p:nvGraphicFramePr>
        <p:xfrm>
          <a:off x="519113" y="888999"/>
          <a:ext cx="11118199" cy="526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53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D32C3-1005-4A45-19B8-D5516379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1E7DEFC4-5362-468D-6124-C4FB04FF7B24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E6F1FA14-D4D4-5480-9785-DF82946F2709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6DFE850-91BD-7E43-44F8-E02AA53C59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D8D786D8-D65F-53EA-9F15-3DEE6B7998AA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Sande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0938A7A5-2768-69F8-0B5A-213665512F8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3AD63E8F-ED5F-940D-F082-A18E6ED9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726071B9-A235-CC25-4A5D-0A7E2413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3836DD1-926A-5A69-E686-EBEEBC775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0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C2BE-B2E0-A02E-DFF6-597F226CF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102D7E5D-5DD9-9DFB-A1CB-3DF1F400DACD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AF6F2D90-4CB4-A1E2-8DE3-AB8FC574CFA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64576A7C-5FDC-8EB0-866D-7DFC7DCE7E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887CFF36-D321-14F3-65B4-FDF0C333375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Sande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02B6DF25-02AC-9AA5-D1F5-D74CCEE4318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858B9695-39E6-4A02-6EB3-926EA77D0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9472626C-EDB6-4017-8097-E527BEBC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591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71104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67D83F3F-BE64-CEB6-DF73-CF1F39FB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2835E2E-4DB1-BEB6-5629-71841896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53" y="428313"/>
            <a:ext cx="8300528" cy="58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646B7374-D21D-0531-573B-44ED2E91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609464"/>
            <a:ext cx="8838655" cy="624853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0D572E5-5B7E-1B9A-1BA4-1F931370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3912C94-329F-5FB0-3779-E07AE44EC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227395" y="6152914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forretningsmessig tenesteyting.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FF545FF-A1C1-2EA4-45DC-F4659B524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D6C89E2-BA99-BD2A-EB9E-9F8EBF3A1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040665"/>
              </p:ext>
            </p:extLst>
          </p:nvPr>
        </p:nvGraphicFramePr>
        <p:xfrm>
          <a:off x="276326" y="746760"/>
          <a:ext cx="11588014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forretningsmessig tenesteyting.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313E760-FDE0-53C5-D062-DB9382A2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618FF36-ABA2-FC91-FD3C-29F74727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612FE20F-798E-BC51-3C75-5F4B0BB9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033763"/>
              </p:ext>
            </p:extLst>
          </p:nvPr>
        </p:nvGraphicFramePr>
        <p:xfrm>
          <a:off x="276326" y="655321"/>
          <a:ext cx="11229874" cy="549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44397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276CA87-2E2B-EE45-BDB9-42AD1060F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086D06A8-A703-3C87-331F-06675C3A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D4DFA20-32EA-B91E-5A92-8C7A294E61B5}"/>
              </a:ext>
            </a:extLst>
          </p:cNvPr>
          <p:cNvSpPr txBox="1"/>
          <p:nvPr/>
        </p:nvSpPr>
        <p:spPr>
          <a:xfrm>
            <a:off x="276326" y="236221"/>
            <a:ext cx="2626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1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125548"/>
              </p:ext>
            </p:extLst>
          </p:nvPr>
        </p:nvGraphicFramePr>
        <p:xfrm>
          <a:off x="2076450" y="502920"/>
          <a:ext cx="7770502" cy="591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Sande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89907" y="6279069"/>
            <a:ext cx="304302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867482" y="6190199"/>
            <a:ext cx="4634531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5C58301-7269-E7FA-6090-7337B46B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utdanning - FNs bærekraftsmål">
            <a:extLst>
              <a:ext uri="{FF2B5EF4-FFF2-40B4-BE49-F238E27FC236}">
                <a16:creationId xmlns:a16="http://schemas.microsoft.com/office/drawing/2014/main" id="{F9F2EA10-7939-8FDB-F81B-7A97D4FC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65496"/>
              </p:ext>
            </p:extLst>
          </p:nvPr>
        </p:nvGraphicFramePr>
        <p:xfrm>
          <a:off x="276326" y="876300"/>
          <a:ext cx="11709934" cy="515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8975033" y="6397187"/>
            <a:ext cx="140637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21326"/>
              </p:ext>
            </p:extLst>
          </p:nvPr>
        </p:nvGraphicFramePr>
        <p:xfrm>
          <a:off x="3860961" y="171444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947774"/>
              </p:ext>
            </p:extLst>
          </p:nvPr>
        </p:nvGraphicFramePr>
        <p:xfrm>
          <a:off x="3374796" y="1042011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66FD0F3-0420-BFEF-4FFA-5732863340AD}"/>
              </a:ext>
            </a:extLst>
          </p:cNvPr>
          <p:cNvSpPr txBox="1"/>
          <p:nvPr/>
        </p:nvSpPr>
        <p:spPr>
          <a:xfrm>
            <a:off x="2783272" y="6313986"/>
            <a:ext cx="634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bri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bri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666745"/>
              </p:ext>
            </p:extLst>
          </p:nvPr>
        </p:nvGraphicFramePr>
        <p:xfrm>
          <a:off x="3485282" y="1099177"/>
          <a:ext cx="5344998" cy="525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74087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2BDB3BA-D003-6324-BA3F-1C1B8EB2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8ACFC0B-5D78-DE1E-8752-F135A8154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Sande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F8807E09-E027-D324-7082-8C0C9775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471A55BD-F1FE-2B1B-5092-31B4C38A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514FE8D-3EC1-1B8A-2925-0602EC0E62F7}"/>
              </a:ext>
            </a:extLst>
          </p:cNvPr>
          <p:cNvSpPr txBox="1"/>
          <p:nvPr/>
        </p:nvSpPr>
        <p:spPr>
          <a:xfrm>
            <a:off x="9649323" y="6437605"/>
            <a:ext cx="1946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731891"/>
              </p:ext>
            </p:extLst>
          </p:nvPr>
        </p:nvGraphicFramePr>
        <p:xfrm>
          <a:off x="312420" y="1025322"/>
          <a:ext cx="11567159" cy="5009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7683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2BDB3BA-D003-6324-BA3F-1C1B8EB2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646545"/>
            <a:ext cx="11153779" cy="231078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8ACFC0B-5D78-DE1E-8752-F135A8154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0055" y="6289905"/>
            <a:ext cx="5681132" cy="309888"/>
          </a:xfrm>
        </p:spPr>
        <p:txBody>
          <a:bodyPr/>
          <a:lstStyle/>
          <a:p>
            <a:r>
              <a:rPr lang="nb-NO" sz="1600" dirty="0"/>
              <a:t>Sande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F8807E09-E027-D324-7082-8C0C9775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471A55BD-F1FE-2B1B-5092-31B4C38A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C29F704-820D-E328-535A-15339D0F7E8A}"/>
              </a:ext>
            </a:extLst>
          </p:cNvPr>
          <p:cNvSpPr txBox="1"/>
          <p:nvPr/>
        </p:nvSpPr>
        <p:spPr>
          <a:xfrm>
            <a:off x="8915400" y="6412832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158478"/>
              </p:ext>
            </p:extLst>
          </p:nvPr>
        </p:nvGraphicFramePr>
        <p:xfrm>
          <a:off x="198120" y="975360"/>
          <a:ext cx="11810999" cy="509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5185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52" y="290417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Sande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EB74AC14-7CE7-8037-299F-C085562F0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4E92A268-4C4C-B041-A934-9B250551C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0648806-E46F-B823-9151-328C5D763C03}"/>
              </a:ext>
            </a:extLst>
          </p:cNvPr>
          <p:cNvSpPr txBox="1"/>
          <p:nvPr/>
        </p:nvSpPr>
        <p:spPr>
          <a:xfrm>
            <a:off x="8831179" y="6412832"/>
            <a:ext cx="1395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639141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15067" y="608116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00B0E1F0-7CE9-16DE-6F1F-69F52F31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BA0B576C-A673-ECED-7F45-3430A845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75276"/>
              </p:ext>
            </p:extLst>
          </p:nvPr>
        </p:nvGraphicFramePr>
        <p:xfrm>
          <a:off x="276326" y="854015"/>
          <a:ext cx="11593621" cy="511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kart, tekst, diagram, atlas&#10;&#10;KI-generert innhold kan være feil.">
            <a:extLst>
              <a:ext uri="{FF2B5EF4-FFF2-40B4-BE49-F238E27FC236}">
                <a16:creationId xmlns:a16="http://schemas.microsoft.com/office/drawing/2014/main" id="{C55F1E3B-D082-278D-4E57-131E92878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162"/>
            <a:ext cx="8374380" cy="592031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EB91DC-66C6-4569-8F85-EECA9935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55545" cy="365125"/>
          </a:xfrm>
        </p:spPr>
        <p:txBody>
          <a:bodyPr>
            <a:noAutofit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F77734C3-09D9-964E-C738-81EE97D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54553A3-D3D2-1F4C-0EC0-357AF300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2291A657-2350-4AB0-AB3B-5D27EE65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04720"/>
              </p:ext>
            </p:extLst>
          </p:nvPr>
        </p:nvGraphicFramePr>
        <p:xfrm>
          <a:off x="6695441" y="2552224"/>
          <a:ext cx="4165599" cy="2724150"/>
        </p:xfrm>
        <a:graphic>
          <a:graphicData uri="http://schemas.openxmlformats.org/drawingml/2006/table">
            <a:tbl>
              <a:tblPr/>
              <a:tblGrid>
                <a:gridCol w="850317">
                  <a:extLst>
                    <a:ext uri="{9D8B030D-6E8A-4147-A177-3AD203B41FA5}">
                      <a16:colId xmlns:a16="http://schemas.microsoft.com/office/drawing/2014/main" val="1735891146"/>
                    </a:ext>
                  </a:extLst>
                </a:gridCol>
                <a:gridCol w="1079617">
                  <a:extLst>
                    <a:ext uri="{9D8B030D-6E8A-4147-A177-3AD203B41FA5}">
                      <a16:colId xmlns:a16="http://schemas.microsoft.com/office/drawing/2014/main" val="2894773414"/>
                    </a:ext>
                  </a:extLst>
                </a:gridCol>
                <a:gridCol w="544585">
                  <a:extLst>
                    <a:ext uri="{9D8B030D-6E8A-4147-A177-3AD203B41FA5}">
                      <a16:colId xmlns:a16="http://schemas.microsoft.com/office/drawing/2014/main" val="2265639941"/>
                    </a:ext>
                  </a:extLst>
                </a:gridCol>
                <a:gridCol w="544585">
                  <a:extLst>
                    <a:ext uri="{9D8B030D-6E8A-4147-A177-3AD203B41FA5}">
                      <a16:colId xmlns:a16="http://schemas.microsoft.com/office/drawing/2014/main" val="3753113735"/>
                    </a:ext>
                  </a:extLst>
                </a:gridCol>
                <a:gridCol w="1146495">
                  <a:extLst>
                    <a:ext uri="{9D8B030D-6E8A-4147-A177-3AD203B41FA5}">
                      <a16:colId xmlns:a16="http://schemas.microsoft.com/office/drawing/2014/main" val="3596171297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0819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268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15140103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Kvamsøy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1413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15140104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Voksa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355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15140105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Sandsøy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9008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15140201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Gjerdsvika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99972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15140202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Haugsbygda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8543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15140203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Vågen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9517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15140204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Skredestranda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7513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15140205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Larsnes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4733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15140206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Hallebygda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754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618153" y="613514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062C5858-90D6-14A9-B60B-5C8348CE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45DE261F-B20D-1EBD-B478-5AB2BEAC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502895"/>
              </p:ext>
            </p:extLst>
          </p:nvPr>
        </p:nvGraphicFramePr>
        <p:xfrm>
          <a:off x="144780" y="716280"/>
          <a:ext cx="11811000" cy="541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15067" y="6187414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2390BA7-4871-37A1-D139-CBDB7610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CC29F6A-6339-6016-BB2A-61254E3F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841276"/>
              </p:ext>
            </p:extLst>
          </p:nvPr>
        </p:nvGraphicFramePr>
        <p:xfrm>
          <a:off x="167640" y="815340"/>
          <a:ext cx="11765279" cy="535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772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BEA37C9A-C0A9-F765-0A08-159094FF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CC9EA044-4389-97EE-59C4-BE3CA55D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0FC19AF-5771-1F3B-3C35-00B50F19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733694"/>
            <a:ext cx="10206182" cy="314034"/>
          </a:xfrm>
        </p:spPr>
        <p:txBody>
          <a:bodyPr/>
          <a:lstStyle/>
          <a:p>
            <a:r>
              <a:rPr lang="nb-NO" sz="1800" b="1" dirty="0">
                <a:solidFill>
                  <a:schemeClr val="tx2"/>
                </a:solidFill>
              </a:rPr>
              <a:t>Samla</a:t>
            </a:r>
            <a:r>
              <a:rPr lang="nb-NO" sz="1800" b="1" baseline="0" dirty="0">
                <a:solidFill>
                  <a:schemeClr val="tx2"/>
                </a:solidFill>
              </a:rPr>
              <a:t> arealbruk og </a:t>
            </a:r>
            <a:r>
              <a:rPr lang="nb-NO" sz="1800" b="1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baseline="0" dirty="0">
                <a:solidFill>
                  <a:schemeClr val="tx2"/>
                </a:solidFill>
              </a:rPr>
              <a:t>, i prosent, kommune, fylket og landet, 2025 </a:t>
            </a:r>
            <a:r>
              <a:rPr lang="nb-NO" sz="1800" b="1" dirty="0">
                <a:solidFill>
                  <a:schemeClr val="tx2"/>
                </a:solidFill>
              </a:rPr>
              <a:t> </a:t>
            </a:r>
            <a:br>
              <a:rPr lang="nb-NO" sz="1800" b="1" dirty="0">
                <a:solidFill>
                  <a:schemeClr val="tx2"/>
                </a:solidFill>
              </a:rPr>
            </a:br>
            <a:endParaRPr lang="nn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3F8ED7E-A4C6-58C5-3F4C-C32E495799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dirty="0"/>
              <a:t>Sande kommune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8BFF603-315C-8A6B-5992-C2DF13263186}"/>
              </a:ext>
            </a:extLst>
          </p:cNvPr>
          <p:cNvSpPr txBox="1"/>
          <p:nvPr/>
        </p:nvSpPr>
        <p:spPr>
          <a:xfrm>
            <a:off x="9281160" y="6416040"/>
            <a:ext cx="1424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137081"/>
              </p:ext>
            </p:extLst>
          </p:nvPr>
        </p:nvGraphicFramePr>
        <p:xfrm>
          <a:off x="271688" y="1173480"/>
          <a:ext cx="11569792" cy="495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1469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7F31271E-486A-D69A-9C97-2BF73C61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32A55194-32C9-124A-187F-A5C42D87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Kommunestatistikk logo.ai">
            <a:extLst>
              <a:ext uri="{FF2B5EF4-FFF2-40B4-BE49-F238E27FC236}">
                <a16:creationId xmlns:a16="http://schemas.microsoft.com/office/drawing/2014/main" id="{F6412C86-8E2B-74AB-6059-5A403B76DC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988D001-6995-833C-BF77-349571513CBB}"/>
              </a:ext>
            </a:extLst>
          </p:cNvPr>
          <p:cNvSpPr txBox="1"/>
          <p:nvPr/>
        </p:nvSpPr>
        <p:spPr>
          <a:xfrm>
            <a:off x="653266" y="6352142"/>
            <a:ext cx="240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234D143-61DA-2DBE-61E5-271A05D9E61D}"/>
              </a:ext>
            </a:extLst>
          </p:cNvPr>
          <p:cNvSpPr txBox="1"/>
          <p:nvPr/>
        </p:nvSpPr>
        <p:spPr>
          <a:xfrm>
            <a:off x="8938260" y="6416040"/>
            <a:ext cx="1737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845181"/>
              </p:ext>
            </p:extLst>
          </p:nvPr>
        </p:nvGraphicFramePr>
        <p:xfrm>
          <a:off x="175260" y="769620"/>
          <a:ext cx="11780519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38806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, mat&#10;&#10;Beskrivelse som er generert med svært høy visshet">
            <a:extLst>
              <a:ext uri="{FF2B5EF4-FFF2-40B4-BE49-F238E27FC236}">
                <a16:creationId xmlns:a16="http://schemas.microsoft.com/office/drawing/2014/main" id="{3D6ADAAD-87C7-4720-A36A-C8F48F762E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0" y="-1659"/>
            <a:ext cx="9904444" cy="5570583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bg1">
                    <a:lumMod val="50000"/>
                  </a:schemeClr>
                </a:solidFill>
              </a:rPr>
              <a:t>Sande kommune</a:t>
            </a:r>
            <a:endParaRPr lang="nn-N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0C5E255D-F73E-92AF-006B-D81C0EBE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45671ABD-29A4-F16E-2667-46F75D9F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B573E86-B57B-53AB-B74F-BDD126EFB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490051E3-1CF7-93C2-D114-8CCF4367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6E35ED3C-79D8-4F35-C4F7-1D4D7673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4AB2FE6E-0214-F848-CB55-9EC0DF14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AD615C6-2DEC-52AF-BDB4-DCDCD851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835372"/>
              </p:ext>
            </p:extLst>
          </p:nvPr>
        </p:nvGraphicFramePr>
        <p:xfrm>
          <a:off x="160020" y="708660"/>
          <a:ext cx="11780520" cy="549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89576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48469" y="6356349"/>
            <a:ext cx="223266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A362D60-A592-E782-C4C6-21333BF9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09D903D-4D62-4D3E-CF99-7C2333B6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0C3B434-24F6-A78E-59C6-BF3CB7DD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899475"/>
              </p:ext>
            </p:extLst>
          </p:nvPr>
        </p:nvGraphicFramePr>
        <p:xfrm>
          <a:off x="190500" y="922020"/>
          <a:ext cx="11788139" cy="513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9ED4C12-699F-B2AB-5447-32E3AC42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D95703A2-5D5A-F406-8831-E79280458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665054"/>
              </p:ext>
            </p:extLst>
          </p:nvPr>
        </p:nvGraphicFramePr>
        <p:xfrm>
          <a:off x="129540" y="716281"/>
          <a:ext cx="11818619" cy="549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0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178741" y="63765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3D711721-E934-4605-AB74-D8044D74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sz="2800" b="1" dirty="0">
                <a:solidFill>
                  <a:schemeClr val="tx2"/>
                </a:solidFill>
              </a:rPr>
              <a:t>Innbyggarar etter alder pr grunnkrins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6A1AE56-0BB8-47BA-9265-6CADC5ED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22F8174-EFA1-B380-A8AD-8C79393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AB9259F-813E-31B3-5B08-C4F8D8376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945" y="2037033"/>
            <a:ext cx="8808707" cy="27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53A697D-EFB7-18B3-E9A9-C666518D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EFBD101-2FC0-6BC8-D37B-22ED5FDD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439264"/>
              </p:ext>
            </p:extLst>
          </p:nvPr>
        </p:nvGraphicFramePr>
        <p:xfrm>
          <a:off x="276326" y="807720"/>
          <a:ext cx="11626114" cy="532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29407" y="631770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E774206B-BB90-9B9F-206C-7BBFB909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07027D2-26BE-019A-0119-60B9AD9AD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97B916A6-64B1-7166-332A-BC46D2F6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996321"/>
              </p:ext>
            </p:extLst>
          </p:nvPr>
        </p:nvGraphicFramePr>
        <p:xfrm>
          <a:off x="340659" y="762000"/>
          <a:ext cx="11537576" cy="539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44631" y="61194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8D97C19-DE1C-5C3D-EFBF-5F743B58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EC50F84-030C-45AA-25B1-1B0FF97E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42266"/>
              </p:ext>
            </p:extLst>
          </p:nvPr>
        </p:nvGraphicFramePr>
        <p:xfrm>
          <a:off x="276326" y="792480"/>
          <a:ext cx="11350279" cy="536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4472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Sande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10F3BCC-ABE3-D965-F720-5BFB4BCD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020237C-4E8D-23C2-F2BC-45A87BEE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0758"/>
              </p:ext>
            </p:extLst>
          </p:nvPr>
        </p:nvGraphicFramePr>
        <p:xfrm>
          <a:off x="213360" y="929640"/>
          <a:ext cx="11742420" cy="520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4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E97B88-D53B-47BB-A78B-3B2479604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2AF870-DE6F-4F73-9161-FC95A9AEB00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5458b827-f267-438a-9c81-d6bdb027554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FEDB805F-64C0-4A60-BA38-B20ED93A0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</TotalTime>
  <Words>1390</Words>
  <Application>Microsoft Office PowerPoint</Application>
  <PresentationFormat>Widescreen</PresentationFormat>
  <Paragraphs>332</Paragraphs>
  <Slides>48</Slides>
  <Notes>26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48</vt:i4>
      </vt:variant>
    </vt:vector>
  </HeadingPairs>
  <TitlesOfParts>
    <vt:vector size="61" baseType="lpstr">
      <vt:lpstr>Arial</vt:lpstr>
      <vt:lpstr>Calbri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4_Møre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Samla arealbruk og arealressursar, i prosent, kommune, fylket og landet, 2025 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920</cp:revision>
  <cp:lastPrinted>2017-04-11T08:01:33Z</cp:lastPrinted>
  <dcterms:created xsi:type="dcterms:W3CDTF">2016-10-18T07:53:03Z</dcterms:created>
  <dcterms:modified xsi:type="dcterms:W3CDTF">2025-12-01T11:52:08Z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2020-06-02T10:33:10Z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fef323aa-ebe4-4033-a040-00002a52780d</vt:lpwstr>
  </property>
  <property fmtid="{D5CDD505-2E9C-101B-9397-08002B2CF9AE}" pid="9" name="MSIP_Label_d2a6c088-0e6f-41a1-9e73-32ad73ba3540_ContentBits">
    <vt:lpwstr>0</vt:lpwstr>
  </property>
</Properties>
</file>