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1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2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3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780" r:id="rId6"/>
    <p:sldMasterId id="2147483847" r:id="rId7"/>
    <p:sldMasterId id="2147483863" r:id="rId8"/>
    <p:sldMasterId id="2147483880" r:id="rId9"/>
    <p:sldMasterId id="2147483925" r:id="rId10"/>
  </p:sldMasterIdLst>
  <p:notesMasterIdLst>
    <p:notesMasterId r:id="rId59"/>
  </p:notesMasterIdLst>
  <p:sldIdLst>
    <p:sldId id="403" r:id="rId11"/>
    <p:sldId id="497" r:id="rId12"/>
    <p:sldId id="464" r:id="rId13"/>
    <p:sldId id="414" r:id="rId14"/>
    <p:sldId id="465" r:id="rId15"/>
    <p:sldId id="415" r:id="rId16"/>
    <p:sldId id="416" r:id="rId17"/>
    <p:sldId id="472" r:id="rId18"/>
    <p:sldId id="417" r:id="rId19"/>
    <p:sldId id="506" r:id="rId20"/>
    <p:sldId id="418" r:id="rId21"/>
    <p:sldId id="473" r:id="rId22"/>
    <p:sldId id="420" r:id="rId23"/>
    <p:sldId id="421" r:id="rId24"/>
    <p:sldId id="504" r:id="rId25"/>
    <p:sldId id="462" r:id="rId26"/>
    <p:sldId id="458" r:id="rId27"/>
    <p:sldId id="422" r:id="rId28"/>
    <p:sldId id="423" r:id="rId29"/>
    <p:sldId id="457" r:id="rId30"/>
    <p:sldId id="424" r:id="rId31"/>
    <p:sldId id="425" r:id="rId32"/>
    <p:sldId id="427" r:id="rId33"/>
    <p:sldId id="428" r:id="rId34"/>
    <p:sldId id="507" r:id="rId35"/>
    <p:sldId id="439" r:id="rId36"/>
    <p:sldId id="512" r:id="rId37"/>
    <p:sldId id="540" r:id="rId38"/>
    <p:sldId id="435" r:id="rId39"/>
    <p:sldId id="436" r:id="rId40"/>
    <p:sldId id="437" r:id="rId41"/>
    <p:sldId id="438" r:id="rId42"/>
    <p:sldId id="541" r:id="rId43"/>
    <p:sldId id="440" r:id="rId44"/>
    <p:sldId id="502" r:id="rId45"/>
    <p:sldId id="499" r:id="rId46"/>
    <p:sldId id="501" r:id="rId47"/>
    <p:sldId id="498" r:id="rId48"/>
    <p:sldId id="442" r:id="rId49"/>
    <p:sldId id="443" r:id="rId50"/>
    <p:sldId id="483" r:id="rId51"/>
    <p:sldId id="484" r:id="rId52"/>
    <p:sldId id="485" r:id="rId53"/>
    <p:sldId id="446" r:id="rId54"/>
    <p:sldId id="447" r:id="rId55"/>
    <p:sldId id="448" r:id="rId56"/>
    <p:sldId id="449" r:id="rId57"/>
    <p:sldId id="513" r:id="rId58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33E659-493E-4053-AF6A-228B72BE9F53}" v="2" dt="2025-12-01T11:54:19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0471" autoAdjust="0"/>
  </p:normalViewPr>
  <p:slideViewPr>
    <p:cSldViewPr snapToGrid="0">
      <p:cViewPr varScale="1">
        <p:scale>
          <a:sx n="102" d="100"/>
          <a:sy n="102" d="100"/>
        </p:scale>
        <p:origin x="91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modSld">
      <pc:chgData name="Paul Magne Eidhammer" userId="e3d4e6bb-f754-4b2e-bd11-72ddaaf5666f" providerId="ADAL" clId="{835BCC08-B0CB-4400-B3F8-7FFC689D382E}" dt="2025-12-01T11:55:13.002" v="118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3:52:41.678" v="88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3:52:41.678" v="88" actId="20577"/>
          <ac:spMkLst>
            <pc:docMk/>
            <pc:sldMk cId="1687129943" sldId="403"/>
            <ac:spMk id="6" creationId="{BDA885A5-FFC8-674E-CFC8-2651E9122A81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3:31:18.218" v="12" actId="20577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3:31:18.218" v="12" actId="20577"/>
          <ac:spMkLst>
            <pc:docMk/>
            <pc:sldMk cId="110271651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3:29:59.483" v="5" actId="255"/>
          <ac:graphicFrameMkLst>
            <pc:docMk/>
            <pc:sldMk cId="110271651" sldId="440"/>
            <ac:graphicFrameMk id="11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18:59.655" v="50" actId="113"/>
        <pc:sldMkLst>
          <pc:docMk/>
          <pc:sldMk cId="7295895" sldId="442"/>
        </pc:sldMkLst>
        <pc:spChg chg="mod">
          <ac:chgData name="Paul Magne Eidhammer" userId="e3d4e6bb-f754-4b2e-bd11-72ddaaf5666f" providerId="ADAL" clId="{835BCC08-B0CB-4400-B3F8-7FFC689D382E}" dt="2025-11-19T13:18:59.655" v="50" actId="113"/>
          <ac:spMkLst>
            <pc:docMk/>
            <pc:sldMk cId="7295895" sldId="442"/>
            <ac:spMk id="9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19T13:18:45.265" v="48" actId="14100"/>
          <ac:graphicFrameMkLst>
            <pc:docMk/>
            <pc:sldMk cId="7295895" sldId="442"/>
            <ac:graphicFrameMk id="11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8:40:54.055" v="56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8:40:54.055" v="56" actId="14100"/>
          <ac:graphicFrameMkLst>
            <pc:docMk/>
            <pc:sldMk cId="1629652571" sldId="443"/>
            <ac:graphicFrameMk id="10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37:37.795" v="78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1:37:37.795" v="78" actId="14100"/>
          <ac:graphicFrameMkLst>
            <pc:docMk/>
            <pc:sldMk cId="3622592231" sldId="447"/>
            <ac:graphicFrameMk id="11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26:32.835" v="83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26:32.835" v="83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09:11:27.694" v="94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09:11:27.694" v="94" actId="14100"/>
          <ac:graphicFrameMkLst>
            <pc:docMk/>
            <pc:sldMk cId="4035429007" sldId="449"/>
            <ac:graphicFrameMk id="10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9:45:26.618" v="61" actId="14100"/>
        <pc:sldMkLst>
          <pc:docMk/>
          <pc:sldMk cId="204545649" sldId="483"/>
        </pc:sldMkLst>
        <pc:graphicFrameChg chg="add mod">
          <ac:chgData name="Paul Magne Eidhammer" userId="e3d4e6bb-f754-4b2e-bd11-72ddaaf5666f" providerId="ADAL" clId="{835BCC08-B0CB-4400-B3F8-7FFC689D382E}" dt="2025-11-24T09:45:26.618" v="61" actId="14100"/>
          <ac:graphicFrameMkLst>
            <pc:docMk/>
            <pc:sldMk cId="204545649" sldId="483"/>
            <ac:graphicFrameMk id="10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2:53:46.015" v="67" actId="14100"/>
        <pc:sldMkLst>
          <pc:docMk/>
          <pc:sldMk cId="2722354925" sldId="484"/>
        </pc:sldMkLst>
        <pc:graphicFrameChg chg="add mod">
          <ac:chgData name="Paul Magne Eidhammer" userId="e3d4e6bb-f754-4b2e-bd11-72ddaaf5666f" providerId="ADAL" clId="{835BCC08-B0CB-4400-B3F8-7FFC689D382E}" dt="2025-11-24T12:53:46.015" v="67" actId="14100"/>
          <ac:graphicFrameMkLst>
            <pc:docMk/>
            <pc:sldMk cId="2722354925" sldId="484"/>
            <ac:graphicFrameMk id="8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00:04.986" v="73" actId="14100"/>
        <pc:sldMkLst>
          <pc:docMk/>
          <pc:sldMk cId="3682339257" sldId="485"/>
        </pc:sldMkLst>
        <pc:graphicFrameChg chg="add mod">
          <ac:chgData name="Paul Magne Eidhammer" userId="e3d4e6bb-f754-4b2e-bd11-72ddaaf5666f" providerId="ADAL" clId="{835BCC08-B0CB-4400-B3F8-7FFC689D382E}" dt="2025-11-25T11:00:04.986" v="73" actId="14100"/>
          <ac:graphicFrameMkLst>
            <pc:docMk/>
            <pc:sldMk cId="3682339257" sldId="485"/>
            <ac:graphicFrameMk id="2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8T09:48:12.573" v="43"/>
        <pc:sldMkLst>
          <pc:docMk/>
          <pc:sldMk cId="4246934732" sldId="498"/>
        </pc:sldMkLst>
        <pc:spChg chg="mod">
          <ac:chgData name="Paul Magne Eidhammer" userId="e3d4e6bb-f754-4b2e-bd11-72ddaaf5666f" providerId="ADAL" clId="{835BCC08-B0CB-4400-B3F8-7FFC689D382E}" dt="2025-11-18T09:48:06.919" v="42" actId="20577"/>
          <ac:spMkLst>
            <pc:docMk/>
            <pc:sldMk cId="4246934732" sldId="498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8T09:48:12.573" v="43"/>
          <ac:graphicFrameMkLst>
            <pc:docMk/>
            <pc:sldMk cId="4246934732" sldId="498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18:52.394" v="25"/>
        <pc:sldMkLst>
          <pc:docMk/>
          <pc:sldMk cId="771955036" sldId="499"/>
        </pc:sldMkLst>
        <pc:spChg chg="mod">
          <ac:chgData name="Paul Magne Eidhammer" userId="e3d4e6bb-f754-4b2e-bd11-72ddaaf5666f" providerId="ADAL" clId="{835BCC08-B0CB-4400-B3F8-7FFC689D382E}" dt="2025-11-10T09:18:25.733" v="18" actId="255"/>
          <ac:spMkLst>
            <pc:docMk/>
            <pc:sldMk cId="771955036" sldId="499"/>
            <ac:spMk id="3" creationId="{C48764D8-1314-5F43-5515-FB3A7EE2D62F}"/>
          </ac:spMkLst>
        </pc:spChg>
        <pc:graphicFrameChg chg="add mod">
          <ac:chgData name="Paul Magne Eidhammer" userId="e3d4e6bb-f754-4b2e-bd11-72ddaaf5666f" providerId="ADAL" clId="{835BCC08-B0CB-4400-B3F8-7FFC689D382E}" dt="2025-11-10T09:18:52.394" v="25"/>
          <ac:graphicFrameMkLst>
            <pc:docMk/>
            <pc:sldMk cId="771955036" sldId="499"/>
            <ac:graphicFrameMk id="9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3T12:04:06.581" v="31" actId="14100"/>
        <pc:sldMkLst>
          <pc:docMk/>
          <pc:sldMk cId="3503834838" sldId="501"/>
        </pc:sldMkLst>
        <pc:graphicFrameChg chg="add mod">
          <ac:chgData name="Paul Magne Eidhammer" userId="e3d4e6bb-f754-4b2e-bd11-72ddaaf5666f" providerId="ADAL" clId="{835BCC08-B0CB-4400-B3F8-7FFC689D382E}" dt="2025-11-13T12:04:06.581" v="31" actId="14100"/>
          <ac:graphicFrameMkLst>
            <pc:docMk/>
            <pc:sldMk cId="3503834838" sldId="501"/>
            <ac:graphicFrameMk id="9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1:55:13.002" v="118" actId="1076"/>
        <pc:sldMkLst>
          <pc:docMk/>
          <pc:sldMk cId="2696908018" sldId="502"/>
        </pc:sldMkLst>
        <pc:spChg chg="mod">
          <ac:chgData name="Paul Magne Eidhammer" userId="e3d4e6bb-f754-4b2e-bd11-72ddaaf5666f" providerId="ADAL" clId="{835BCC08-B0CB-4400-B3F8-7FFC689D382E}" dt="2025-11-28T11:26:36.808" v="97" actId="20577"/>
          <ac:spMkLst>
            <pc:docMk/>
            <pc:sldMk cId="2696908018" sldId="502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1:54:53.064" v="112" actId="1076"/>
          <ac:spMkLst>
            <pc:docMk/>
            <pc:sldMk cId="2696908018" sldId="502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1:55:13.002" v="118" actId="1076"/>
          <ac:spMkLst>
            <pc:docMk/>
            <pc:sldMk cId="2696908018" sldId="502"/>
            <ac:spMk id="15" creationId="{E0A4C9A1-CA6B-8519-CAE1-915CDC9312D7}"/>
          </ac:spMkLst>
        </pc:spChg>
        <pc:graphicFrameChg chg="add mod">
          <ac:chgData name="Paul Magne Eidhammer" userId="e3d4e6bb-f754-4b2e-bd11-72ddaaf5666f" providerId="ADAL" clId="{835BCC08-B0CB-4400-B3F8-7FFC689D382E}" dt="2025-12-01T11:55:08.524" v="117" actId="14100"/>
          <ac:graphicFrameMkLst>
            <pc:docMk/>
            <pc:sldMk cId="2696908018" sldId="502"/>
            <ac:graphicFrameMk id="17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Personer1!$B$14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Personer1!$C$14:$R$14</c:f>
              <c:numCache>
                <c:formatCode>0</c:formatCode>
                <c:ptCount val="16"/>
                <c:pt idx="0">
                  <c:v>7955</c:v>
                </c:pt>
                <c:pt idx="1">
                  <c:v>7935</c:v>
                </c:pt>
                <c:pt idx="2">
                  <c:v>7987</c:v>
                </c:pt>
                <c:pt idx="3">
                  <c:v>7973</c:v>
                </c:pt>
                <c:pt idx="4">
                  <c:v>7892</c:v>
                </c:pt>
                <c:pt idx="5">
                  <c:v>7878</c:v>
                </c:pt>
                <c:pt idx="6">
                  <c:v>7865</c:v>
                </c:pt>
                <c:pt idx="7">
                  <c:v>7820</c:v>
                </c:pt>
                <c:pt idx="8">
                  <c:v>7758</c:v>
                </c:pt>
                <c:pt idx="9">
                  <c:v>7726</c:v>
                </c:pt>
                <c:pt idx="10">
                  <c:v>7661</c:v>
                </c:pt>
                <c:pt idx="11">
                  <c:v>7597</c:v>
                </c:pt>
                <c:pt idx="12">
                  <c:v>7519</c:v>
                </c:pt>
                <c:pt idx="13">
                  <c:v>7531</c:v>
                </c:pt>
                <c:pt idx="14">
                  <c:v>7511</c:v>
                </c:pt>
                <c:pt idx="15">
                  <c:v>7489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17-4D11-8D5D-1633888C8374}"/>
            </c:ext>
          </c:extLst>
        </c:ser>
        <c:ser>
          <c:idx val="1"/>
          <c:order val="1"/>
          <c:tx>
            <c:strRef>
              <c:f>Personer1!$B$15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Personer1!$C$15:$R$15</c:f>
              <c:numCache>
                <c:formatCode>0</c:formatCode>
                <c:ptCount val="16"/>
                <c:pt idx="0">
                  <c:v>428</c:v>
                </c:pt>
                <c:pt idx="1">
                  <c:v>598</c:v>
                </c:pt>
                <c:pt idx="2">
                  <c:v>740</c:v>
                </c:pt>
                <c:pt idx="3">
                  <c:v>874</c:v>
                </c:pt>
                <c:pt idx="4">
                  <c:v>955</c:v>
                </c:pt>
                <c:pt idx="5">
                  <c:v>1056</c:v>
                </c:pt>
                <c:pt idx="6">
                  <c:v>1107</c:v>
                </c:pt>
                <c:pt idx="7">
                  <c:v>1137</c:v>
                </c:pt>
                <c:pt idx="8">
                  <c:v>1207</c:v>
                </c:pt>
                <c:pt idx="9">
                  <c:v>1201</c:v>
                </c:pt>
                <c:pt idx="10">
                  <c:v>1239</c:v>
                </c:pt>
                <c:pt idx="11">
                  <c:v>1261</c:v>
                </c:pt>
                <c:pt idx="12">
                  <c:v>1246</c:v>
                </c:pt>
                <c:pt idx="13">
                  <c:v>1311</c:v>
                </c:pt>
                <c:pt idx="14">
                  <c:v>1457</c:v>
                </c:pt>
                <c:pt idx="15">
                  <c:v>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17-4D11-8D5D-1633888C8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</a:t>
                </a:r>
                <a:r>
                  <a:rPr lang="nb-NO" baseline="0"/>
                  <a:t> personar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'Ark1'!$B$14:$AK$14</c:f>
              <c:numCache>
                <c:formatCode>0.0</c:formatCode>
                <c:ptCount val="36"/>
                <c:pt idx="0">
                  <c:v>3.6259541984732824</c:v>
                </c:pt>
                <c:pt idx="1">
                  <c:v>3.6098859315589356</c:v>
                </c:pt>
                <c:pt idx="2">
                  <c:v>3.5650529500756432</c:v>
                </c:pt>
                <c:pt idx="3">
                  <c:v>3.5718585402558314</c:v>
                </c:pt>
                <c:pt idx="4">
                  <c:v>3.5085248332097851</c:v>
                </c:pt>
                <c:pt idx="5">
                  <c:v>3.4525018129079044</c:v>
                </c:pt>
                <c:pt idx="6">
                  <c:v>3.4427966101694913</c:v>
                </c:pt>
                <c:pt idx="7">
                  <c:v>3.418032786885246</c:v>
                </c:pt>
                <c:pt idx="8">
                  <c:v>3.3335539377895436</c:v>
                </c:pt>
                <c:pt idx="9">
                  <c:v>3.2212218649517683</c:v>
                </c:pt>
                <c:pt idx="10">
                  <c:v>3.2037854889589905</c:v>
                </c:pt>
                <c:pt idx="11">
                  <c:v>3.0962241169305726</c:v>
                </c:pt>
                <c:pt idx="12">
                  <c:v>3.0077334919690659</c:v>
                </c:pt>
                <c:pt idx="13">
                  <c:v>2.8773638968481374</c:v>
                </c:pt>
                <c:pt idx="14">
                  <c:v>2.8494318181818183</c:v>
                </c:pt>
                <c:pt idx="15">
                  <c:v>2.7867113344500281</c:v>
                </c:pt>
                <c:pt idx="16">
                  <c:v>2.7047566976489885</c:v>
                </c:pt>
                <c:pt idx="17">
                  <c:v>2.6010752688172043</c:v>
                </c:pt>
                <c:pt idx="18">
                  <c:v>2.5868644067796609</c:v>
                </c:pt>
                <c:pt idx="19">
                  <c:v>2.5694227769110762</c:v>
                </c:pt>
                <c:pt idx="20">
                  <c:v>2.5653292181069958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A7-4BA7-95C8-0F6F64F330AA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'Ark1'!$B$15:$AK$15</c:f>
              <c:numCache>
                <c:formatCode>General</c:formatCode>
                <c:ptCount val="36"/>
                <c:pt idx="20" formatCode="0.0">
                  <c:v>2.5653292181069958</c:v>
                </c:pt>
                <c:pt idx="21" formatCode="0.0">
                  <c:v>2.4330202669303014</c:v>
                </c:pt>
                <c:pt idx="22" formatCode="0.0">
                  <c:v>2.3550724637681157</c:v>
                </c:pt>
                <c:pt idx="23" formatCode="0.0">
                  <c:v>2.3067804646752017</c:v>
                </c:pt>
                <c:pt idx="24" formatCode="0.0">
                  <c:v>2.2223247232472323</c:v>
                </c:pt>
                <c:pt idx="25" formatCode="0.0">
                  <c:v>2.1956124314442413</c:v>
                </c:pt>
                <c:pt idx="26" formatCode="0.0">
                  <c:v>2.1305903398926653</c:v>
                </c:pt>
                <c:pt idx="27" formatCode="0.0">
                  <c:v>2.0943978826643139</c:v>
                </c:pt>
                <c:pt idx="28" formatCode="0.0">
                  <c:v>2.0601307189542482</c:v>
                </c:pt>
                <c:pt idx="29" formatCode="0.0">
                  <c:v>2.0150279089738086</c:v>
                </c:pt>
                <c:pt idx="30" formatCode="0.0">
                  <c:v>1.9442114093959733</c:v>
                </c:pt>
                <c:pt idx="31" formatCode="0.0">
                  <c:v>1.8899876390605685</c:v>
                </c:pt>
                <c:pt idx="32" formatCode="0.0">
                  <c:v>1.8276836158192091</c:v>
                </c:pt>
                <c:pt idx="33" formatCode="0.0">
                  <c:v>1.8004798080767692</c:v>
                </c:pt>
                <c:pt idx="34" formatCode="0.0">
                  <c:v>1.7639163047769444</c:v>
                </c:pt>
                <c:pt idx="35" formatCode="0.0">
                  <c:v>1.7173913043478262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A7-4BA7-95C8-0F6F64F33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5-4C4E-88CF-8C63D6694915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D5-4C4E-88CF-8C63D66949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Personer!$B$11:$AE$11</c:f>
              <c:numCache>
                <c:formatCode>0</c:formatCode>
                <c:ptCount val="30"/>
                <c:pt idx="0">
                  <c:v>647</c:v>
                </c:pt>
                <c:pt idx="1">
                  <c:v>767</c:v>
                </c:pt>
                <c:pt idx="2">
                  <c:v>769</c:v>
                </c:pt>
                <c:pt idx="3">
                  <c:v>835</c:v>
                </c:pt>
                <c:pt idx="4">
                  <c:v>963</c:v>
                </c:pt>
                <c:pt idx="5">
                  <c:v>68</c:v>
                </c:pt>
                <c:pt idx="6">
                  <c:v>66</c:v>
                </c:pt>
                <c:pt idx="7">
                  <c:v>83</c:v>
                </c:pt>
                <c:pt idx="8">
                  <c:v>81</c:v>
                </c:pt>
                <c:pt idx="9">
                  <c:v>84</c:v>
                </c:pt>
                <c:pt idx="10">
                  <c:v>127</c:v>
                </c:pt>
                <c:pt idx="11">
                  <c:v>180</c:v>
                </c:pt>
                <c:pt idx="12">
                  <c:v>183</c:v>
                </c:pt>
                <c:pt idx="13">
                  <c:v>180</c:v>
                </c:pt>
                <c:pt idx="14">
                  <c:v>186</c:v>
                </c:pt>
                <c:pt idx="15">
                  <c:v>9</c:v>
                </c:pt>
                <c:pt idx="16">
                  <c:v>10</c:v>
                </c:pt>
                <c:pt idx="17">
                  <c:v>10</c:v>
                </c:pt>
                <c:pt idx="18">
                  <c:v>7</c:v>
                </c:pt>
                <c:pt idx="19">
                  <c:v>7</c:v>
                </c:pt>
                <c:pt idx="20">
                  <c:v>26</c:v>
                </c:pt>
                <c:pt idx="21">
                  <c:v>29</c:v>
                </c:pt>
                <c:pt idx="22">
                  <c:v>26</c:v>
                </c:pt>
                <c:pt idx="23">
                  <c:v>26</c:v>
                </c:pt>
                <c:pt idx="24">
                  <c:v>25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E-4954-8BCB-FCB958DC3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Litauen</c:v>
                </c:pt>
                <c:pt idx="2">
                  <c:v>Polen</c:v>
                </c:pt>
                <c:pt idx="3">
                  <c:v>Latvia</c:v>
                </c:pt>
                <c:pt idx="4">
                  <c:v>Thailand</c:v>
                </c:pt>
                <c:pt idx="5">
                  <c:v>Syria</c:v>
                </c:pt>
                <c:pt idx="6">
                  <c:v>Filippinene</c:v>
                </c:pt>
                <c:pt idx="7">
                  <c:v>Russland</c:v>
                </c:pt>
                <c:pt idx="8">
                  <c:v>Estland</c:v>
                </c:pt>
                <c:pt idx="9">
                  <c:v>Bulgaria</c:v>
                </c:pt>
                <c:pt idx="10">
                  <c:v>Tyskland</c:v>
                </c:pt>
                <c:pt idx="11">
                  <c:v>Storbritannia</c:v>
                </c:pt>
                <c:pt idx="12">
                  <c:v>Kroatia</c:v>
                </c:pt>
                <c:pt idx="13">
                  <c:v>Serbia</c:v>
                </c:pt>
                <c:pt idx="14">
                  <c:v>Island</c:v>
                </c:pt>
              </c:strCache>
            </c:strRef>
          </c:cat>
          <c:val>
            <c:numRef>
              <c:f>Personer1!$G$4:$G$18</c:f>
              <c:numCache>
                <c:formatCode>0</c:formatCode>
                <c:ptCount val="15"/>
                <c:pt idx="0">
                  <c:v>259</c:v>
                </c:pt>
                <c:pt idx="1">
                  <c:v>250</c:v>
                </c:pt>
                <c:pt idx="2">
                  <c:v>154</c:v>
                </c:pt>
                <c:pt idx="3">
                  <c:v>59</c:v>
                </c:pt>
                <c:pt idx="4">
                  <c:v>53</c:v>
                </c:pt>
                <c:pt idx="5">
                  <c:v>47</c:v>
                </c:pt>
                <c:pt idx="6">
                  <c:v>46</c:v>
                </c:pt>
                <c:pt idx="7">
                  <c:v>32</c:v>
                </c:pt>
                <c:pt idx="8">
                  <c:v>27</c:v>
                </c:pt>
                <c:pt idx="9">
                  <c:v>26</c:v>
                </c:pt>
                <c:pt idx="10">
                  <c:v>24</c:v>
                </c:pt>
                <c:pt idx="11">
                  <c:v>24</c:v>
                </c:pt>
                <c:pt idx="12">
                  <c:v>21</c:v>
                </c:pt>
                <c:pt idx="13">
                  <c:v>21</c:v>
                </c:pt>
                <c:pt idx="1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E-4ED3-83DC-F873CDEA51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C-4D9D-A557-B18D9A5DD9C5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8C-4D9D-A557-B18D9A5DD9C5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8C-4D9D-A557-B18D9A5DD9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</a:t>
            </a: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framskriving 2040</a:t>
            </a:r>
            <a:endParaRPr lang="nb-NO" sz="2000" b="1" i="0" u="none" strike="noStrike" kern="1200" spc="0" baseline="0" dirty="0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'Ark1'!$B$24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'Ark1'!$C$24:$AV$24</c:f>
              <c:numCache>
                <c:formatCode>0.0</c:formatCode>
                <c:ptCount val="46"/>
                <c:pt idx="0">
                  <c:v>88.985507246376812</c:v>
                </c:pt>
                <c:pt idx="1">
                  <c:v>89.835575485799694</c:v>
                </c:pt>
                <c:pt idx="2">
                  <c:v>85.096870342771979</c:v>
                </c:pt>
                <c:pt idx="3">
                  <c:v>87.944358578052544</c:v>
                </c:pt>
                <c:pt idx="4">
                  <c:v>91.943127962085299</c:v>
                </c:pt>
                <c:pt idx="5">
                  <c:v>85.532591414944363</c:v>
                </c:pt>
                <c:pt idx="6">
                  <c:v>89.765100671140942</c:v>
                </c:pt>
                <c:pt idx="7">
                  <c:v>92.402826855123678</c:v>
                </c:pt>
                <c:pt idx="8">
                  <c:v>93.726937269372684</c:v>
                </c:pt>
                <c:pt idx="9">
                  <c:v>92.52873563218391</c:v>
                </c:pt>
                <c:pt idx="10">
                  <c:v>85.741444866920148</c:v>
                </c:pt>
                <c:pt idx="11">
                  <c:v>79.349904397705544</c:v>
                </c:pt>
                <c:pt idx="12">
                  <c:v>88.308977035490614</c:v>
                </c:pt>
                <c:pt idx="13">
                  <c:v>94.893617021276597</c:v>
                </c:pt>
                <c:pt idx="14">
                  <c:v>97.41935483870968</c:v>
                </c:pt>
                <c:pt idx="15">
                  <c:v>98.513800424628457</c:v>
                </c:pt>
                <c:pt idx="16">
                  <c:v>98.588709677419345</c:v>
                </c:pt>
                <c:pt idx="17">
                  <c:v>95.256166982922196</c:v>
                </c:pt>
                <c:pt idx="18">
                  <c:v>98.671726755218216</c:v>
                </c:pt>
                <c:pt idx="19">
                  <c:v>99.416342412451371</c:v>
                </c:pt>
                <c:pt idx="20">
                  <c:v>100.38314176245211</c:v>
                </c:pt>
                <c:pt idx="21">
                  <c:v>98.113207547169807</c:v>
                </c:pt>
                <c:pt idx="22">
                  <c:v>98.825831702544036</c:v>
                </c:pt>
                <c:pt idx="23">
                  <c:v>95.161290322580655</c:v>
                </c:pt>
                <c:pt idx="24">
                  <c:v>93.812375249501002</c:v>
                </c:pt>
                <c:pt idx="25">
                  <c:v>92.008196721311478</c:v>
                </c:pt>
                <c:pt idx="26">
                  <c:v>84.80492813141683</c:v>
                </c:pt>
                <c:pt idx="27">
                  <c:v>86.813186813186817</c:v>
                </c:pt>
                <c:pt idx="28">
                  <c:v>86.36363636363636</c:v>
                </c:pt>
                <c:pt idx="29">
                  <c:v>83.78378378378379</c:v>
                </c:pt>
                <c:pt idx="30">
                  <c:v>79.166666666666657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E8-49EE-B35E-813133B7C392}"/>
            </c:ext>
          </c:extLst>
        </c:ser>
        <c:ser>
          <c:idx val="1"/>
          <c:order val="1"/>
          <c:tx>
            <c:strRef>
              <c:f>'Ark1'!$B$25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'Ark1'!$C$25:$AV$25</c:f>
              <c:numCache>
                <c:formatCode>General</c:formatCode>
                <c:ptCount val="46"/>
                <c:pt idx="31" formatCode="0.0">
                  <c:v>82.723577235772368</c:v>
                </c:pt>
                <c:pt idx="32" formatCode="0.0">
                  <c:v>84.84210526315789</c:v>
                </c:pt>
                <c:pt idx="33" formatCode="0.0">
                  <c:v>81.262729124236259</c:v>
                </c:pt>
                <c:pt idx="34" formatCode="0.0">
                  <c:v>80.777096114519438</c:v>
                </c:pt>
                <c:pt idx="35" formatCode="0.0">
                  <c:v>78.904665314401626</c:v>
                </c:pt>
                <c:pt idx="36" formatCode="0.0">
                  <c:v>78.688524590163937</c:v>
                </c:pt>
                <c:pt idx="37" formatCode="0.0">
                  <c:v>77.505112474437638</c:v>
                </c:pt>
                <c:pt idx="38" formatCode="0.0">
                  <c:v>77.572016460905346</c:v>
                </c:pt>
                <c:pt idx="39" formatCode="0.0">
                  <c:v>79.405520169851386</c:v>
                </c:pt>
                <c:pt idx="40" formatCode="0.0">
                  <c:v>81.619256017505464</c:v>
                </c:pt>
                <c:pt idx="41" formatCode="0.0">
                  <c:v>79.120879120879124</c:v>
                </c:pt>
                <c:pt idx="42" formatCode="0.0">
                  <c:v>79.418344519015662</c:v>
                </c:pt>
                <c:pt idx="43" formatCode="0.0">
                  <c:v>83.101851851851848</c:v>
                </c:pt>
                <c:pt idx="44" formatCode="0.0">
                  <c:v>83.333333333333343</c:v>
                </c:pt>
                <c:pt idx="45" formatCode="0.0">
                  <c:v>83.135391923990497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E8-49EE-B35E-813133B7C392}"/>
            </c:ext>
          </c:extLst>
        </c:ser>
        <c:ser>
          <c:idx val="2"/>
          <c:order val="2"/>
          <c:tx>
            <c:strRef>
              <c:f>'Ark1'!$B$26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'Ark1'!$C$26:$AV$26</c:f>
              <c:numCache>
                <c:formatCode>0.0</c:formatCode>
                <c:ptCount val="46"/>
                <c:pt idx="0">
                  <c:v>84.615384615384613</c:v>
                </c:pt>
                <c:pt idx="1">
                  <c:v>88.888888888888886</c:v>
                </c:pt>
                <c:pt idx="2">
                  <c:v>87.848932676518885</c:v>
                </c:pt>
                <c:pt idx="3">
                  <c:v>89.932885906040269</c:v>
                </c:pt>
                <c:pt idx="4">
                  <c:v>86.871961102106965</c:v>
                </c:pt>
                <c:pt idx="5">
                  <c:v>90.56</c:v>
                </c:pt>
                <c:pt idx="6">
                  <c:v>87.745098039215691</c:v>
                </c:pt>
                <c:pt idx="7">
                  <c:v>91.638795986622071</c:v>
                </c:pt>
                <c:pt idx="8">
                  <c:v>90.863787375415285</c:v>
                </c:pt>
                <c:pt idx="9">
                  <c:v>91.016949152542367</c:v>
                </c:pt>
                <c:pt idx="10">
                  <c:v>94.718909710391813</c:v>
                </c:pt>
                <c:pt idx="11">
                  <c:v>98.211091234347052</c:v>
                </c:pt>
                <c:pt idx="12">
                  <c:v>97.13774597495528</c:v>
                </c:pt>
                <c:pt idx="13">
                  <c:v>96.209386281588451</c:v>
                </c:pt>
                <c:pt idx="14">
                  <c:v>100.18691588785047</c:v>
                </c:pt>
                <c:pt idx="15">
                  <c:v>97.297297297297305</c:v>
                </c:pt>
                <c:pt idx="16">
                  <c:v>95.643939393939391</c:v>
                </c:pt>
                <c:pt idx="17">
                  <c:v>92.753623188405797</c:v>
                </c:pt>
                <c:pt idx="18">
                  <c:v>89.72972972972974</c:v>
                </c:pt>
                <c:pt idx="19">
                  <c:v>91.926605504587158</c:v>
                </c:pt>
                <c:pt idx="20">
                  <c:v>85.587188612099638</c:v>
                </c:pt>
                <c:pt idx="21">
                  <c:v>84.210526315789465</c:v>
                </c:pt>
                <c:pt idx="22">
                  <c:v>85.588752196836566</c:v>
                </c:pt>
                <c:pt idx="23">
                  <c:v>89.930555555555557</c:v>
                </c:pt>
                <c:pt idx="24">
                  <c:v>87.857142857142861</c:v>
                </c:pt>
                <c:pt idx="25">
                  <c:v>93.647912885662436</c:v>
                </c:pt>
                <c:pt idx="26">
                  <c:v>90.796460176991147</c:v>
                </c:pt>
                <c:pt idx="27">
                  <c:v>88.888888888888886</c:v>
                </c:pt>
                <c:pt idx="28">
                  <c:v>91.38240574506284</c:v>
                </c:pt>
                <c:pt idx="29">
                  <c:v>94.505494505494497</c:v>
                </c:pt>
                <c:pt idx="30">
                  <c:v>97.985347985347985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E8-49EE-B35E-813133B7C392}"/>
            </c:ext>
          </c:extLst>
        </c:ser>
        <c:ser>
          <c:idx val="3"/>
          <c:order val="3"/>
          <c:tx>
            <c:strRef>
              <c:f>'Ark1'!$B$27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'Ark1'!$C$27:$AV$27</c:f>
              <c:numCache>
                <c:formatCode>General</c:formatCode>
                <c:ptCount val="46"/>
                <c:pt idx="31" formatCode="0.0">
                  <c:v>96.975425330812854</c:v>
                </c:pt>
                <c:pt idx="32" formatCode="0.0">
                  <c:v>96.545105566218808</c:v>
                </c:pt>
                <c:pt idx="33" formatCode="0.0">
                  <c:v>93.333333333333329</c:v>
                </c:pt>
                <c:pt idx="34" formatCode="0.0">
                  <c:v>92.054263565891475</c:v>
                </c:pt>
                <c:pt idx="35" formatCode="0.0">
                  <c:v>91.666666666666657</c:v>
                </c:pt>
                <c:pt idx="36" formatCode="0.0">
                  <c:v>89.682539682539684</c:v>
                </c:pt>
                <c:pt idx="37" formatCode="0.0">
                  <c:v>90.524193548387103</c:v>
                </c:pt>
                <c:pt idx="38" formatCode="0.0">
                  <c:v>89.292929292929287</c:v>
                </c:pt>
                <c:pt idx="39" formatCode="0.0">
                  <c:v>88.353413654618478</c:v>
                </c:pt>
                <c:pt idx="40" formatCode="0.0">
                  <c:v>86.8</c:v>
                </c:pt>
                <c:pt idx="41" formatCode="0.0">
                  <c:v>87.927565392354126</c:v>
                </c:pt>
                <c:pt idx="42" formatCode="0.0">
                  <c:v>87.755102040816325</c:v>
                </c:pt>
                <c:pt idx="43" formatCode="0.0">
                  <c:v>87.804878048780495</c:v>
                </c:pt>
                <c:pt idx="44" formatCode="0.0">
                  <c:v>86.842105263157904</c:v>
                </c:pt>
                <c:pt idx="45" formatCode="0.0">
                  <c:v>85.341365461847388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E8-49EE-B35E-813133B7C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43-4DCE-A7BE-E6103EBEB5CD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43-4DCE-A7BE-E6103EBEB5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Herøy,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'15-I'!$M$8</c:f>
              <c:strCache>
                <c:ptCount val="1"/>
                <c:pt idx="0">
                  <c:v>Herøy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'15-I'!$L$9:$L$23</c:f>
              <c:strCache>
                <c:ptCount val="15"/>
                <c:pt idx="0">
                  <c:v>Ulstein</c:v>
                </c:pt>
                <c:pt idx="1">
                  <c:v>Hareid</c:v>
                </c:pt>
                <c:pt idx="2">
                  <c:v>Sande</c:v>
                </c:pt>
                <c:pt idx="3">
                  <c:v>Ålesund</c:v>
                </c:pt>
                <c:pt idx="4">
                  <c:v>Ørsta</c:v>
                </c:pt>
                <c:pt idx="5">
                  <c:v>Volda</c:v>
                </c:pt>
                <c:pt idx="6">
                  <c:v>Trondheim</c:v>
                </c:pt>
                <c:pt idx="7">
                  <c:v>Bergen</c:v>
                </c:pt>
                <c:pt idx="8">
                  <c:v>Sula</c:v>
                </c:pt>
                <c:pt idx="9">
                  <c:v>Kristiansund</c:v>
                </c:pt>
                <c:pt idx="10">
                  <c:v>Giske</c:v>
                </c:pt>
                <c:pt idx="11">
                  <c:v>Oslo</c:v>
                </c:pt>
                <c:pt idx="12">
                  <c:v>Kinn</c:v>
                </c:pt>
                <c:pt idx="13">
                  <c:v>Haram</c:v>
                </c:pt>
                <c:pt idx="14">
                  <c:v>Vanylven</c:v>
                </c:pt>
              </c:strCache>
            </c:strRef>
          </c:cat>
          <c:val>
            <c:numRef>
              <c:f>'15-I'!$M$9:$M$23</c:f>
              <c:numCache>
                <c:formatCode>0</c:formatCode>
                <c:ptCount val="15"/>
                <c:pt idx="0">
                  <c:v>-447</c:v>
                </c:pt>
                <c:pt idx="1">
                  <c:v>-94</c:v>
                </c:pt>
                <c:pt idx="2">
                  <c:v>-112</c:v>
                </c:pt>
                <c:pt idx="3">
                  <c:v>-121</c:v>
                </c:pt>
                <c:pt idx="4">
                  <c:v>-64</c:v>
                </c:pt>
                <c:pt idx="5">
                  <c:v>-93</c:v>
                </c:pt>
                <c:pt idx="6">
                  <c:v>-8</c:v>
                </c:pt>
                <c:pt idx="7">
                  <c:v>-62</c:v>
                </c:pt>
                <c:pt idx="8">
                  <c:v>-7</c:v>
                </c:pt>
                <c:pt idx="9">
                  <c:v>-10</c:v>
                </c:pt>
                <c:pt idx="10">
                  <c:v>-3</c:v>
                </c:pt>
                <c:pt idx="11">
                  <c:v>-72</c:v>
                </c:pt>
                <c:pt idx="12">
                  <c:v>-6</c:v>
                </c:pt>
                <c:pt idx="13">
                  <c:v>-1</c:v>
                </c:pt>
                <c:pt idx="14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1-4A5D-A10F-9F7A44E1A18B}"/>
            </c:ext>
          </c:extLst>
        </c:ser>
        <c:ser>
          <c:idx val="1"/>
          <c:order val="1"/>
          <c:tx>
            <c:strRef>
              <c:f>'15-I'!$N$8</c:f>
              <c:strCache>
                <c:ptCount val="1"/>
                <c:pt idx="0">
                  <c:v>Herøy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'15-I'!$L$9:$L$23</c:f>
              <c:strCache>
                <c:ptCount val="15"/>
                <c:pt idx="0">
                  <c:v>Ulstein</c:v>
                </c:pt>
                <c:pt idx="1">
                  <c:v>Hareid</c:v>
                </c:pt>
                <c:pt idx="2">
                  <c:v>Sande</c:v>
                </c:pt>
                <c:pt idx="3">
                  <c:v>Ålesund</c:v>
                </c:pt>
                <c:pt idx="4">
                  <c:v>Ørsta</c:v>
                </c:pt>
                <c:pt idx="5">
                  <c:v>Volda</c:v>
                </c:pt>
                <c:pt idx="6">
                  <c:v>Trondheim</c:v>
                </c:pt>
                <c:pt idx="7">
                  <c:v>Bergen</c:v>
                </c:pt>
                <c:pt idx="8">
                  <c:v>Sula</c:v>
                </c:pt>
                <c:pt idx="9">
                  <c:v>Kristiansund</c:v>
                </c:pt>
                <c:pt idx="10">
                  <c:v>Giske</c:v>
                </c:pt>
                <c:pt idx="11">
                  <c:v>Oslo</c:v>
                </c:pt>
                <c:pt idx="12">
                  <c:v>Kinn</c:v>
                </c:pt>
                <c:pt idx="13">
                  <c:v>Haram</c:v>
                </c:pt>
                <c:pt idx="14">
                  <c:v>Vanylven</c:v>
                </c:pt>
              </c:strCache>
            </c:strRef>
          </c:cat>
          <c:val>
            <c:numRef>
              <c:f>'15-I'!$N$9:$N$23</c:f>
              <c:numCache>
                <c:formatCode>0</c:formatCode>
                <c:ptCount val="15"/>
                <c:pt idx="0">
                  <c:v>375</c:v>
                </c:pt>
                <c:pt idx="1">
                  <c:v>121</c:v>
                </c:pt>
                <c:pt idx="2">
                  <c:v>120</c:v>
                </c:pt>
                <c:pt idx="3">
                  <c:v>116</c:v>
                </c:pt>
                <c:pt idx="4">
                  <c:v>99</c:v>
                </c:pt>
                <c:pt idx="5">
                  <c:v>68</c:v>
                </c:pt>
                <c:pt idx="6">
                  <c:v>33</c:v>
                </c:pt>
                <c:pt idx="7">
                  <c:v>32</c:v>
                </c:pt>
                <c:pt idx="8">
                  <c:v>32</c:v>
                </c:pt>
                <c:pt idx="9">
                  <c:v>27</c:v>
                </c:pt>
                <c:pt idx="10">
                  <c:v>27</c:v>
                </c:pt>
                <c:pt idx="11">
                  <c:v>25</c:v>
                </c:pt>
                <c:pt idx="12">
                  <c:v>16</c:v>
                </c:pt>
                <c:pt idx="13">
                  <c:v>16</c:v>
                </c:pt>
                <c:pt idx="1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41-4A5D-A10F-9F7A44E1A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Herøy, hovudstraumar, sortert etter utpendling,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'15-U'!$M$8</c:f>
              <c:strCache>
                <c:ptCount val="1"/>
                <c:pt idx="0">
                  <c:v>Herøy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'15-U'!$L$9:$L$23</c:f>
              <c:strCache>
                <c:ptCount val="15"/>
                <c:pt idx="0">
                  <c:v>Ulstein</c:v>
                </c:pt>
                <c:pt idx="1">
                  <c:v>Ålesund</c:v>
                </c:pt>
                <c:pt idx="2">
                  <c:v>Sande</c:v>
                </c:pt>
                <c:pt idx="3">
                  <c:v>Hareid</c:v>
                </c:pt>
                <c:pt idx="4">
                  <c:v>Volda</c:v>
                </c:pt>
                <c:pt idx="5">
                  <c:v>Oslo</c:v>
                </c:pt>
                <c:pt idx="6">
                  <c:v>Ørsta</c:v>
                </c:pt>
                <c:pt idx="7">
                  <c:v>Bergen</c:v>
                </c:pt>
                <c:pt idx="8">
                  <c:v>Stavanger</c:v>
                </c:pt>
                <c:pt idx="9">
                  <c:v>Molde</c:v>
                </c:pt>
                <c:pt idx="10">
                  <c:v>Sokkelen sør for 62 grader N</c:v>
                </c:pt>
                <c:pt idx="11">
                  <c:v>Sandnes</c:v>
                </c:pt>
                <c:pt idx="12">
                  <c:v>Kristiansund</c:v>
                </c:pt>
                <c:pt idx="13">
                  <c:v>Averøy</c:v>
                </c:pt>
                <c:pt idx="14">
                  <c:v>Vanylven</c:v>
                </c:pt>
              </c:strCache>
            </c:strRef>
          </c:cat>
          <c:val>
            <c:numRef>
              <c:f>'15-U'!$M$9:$M$23</c:f>
              <c:numCache>
                <c:formatCode>0</c:formatCode>
                <c:ptCount val="15"/>
                <c:pt idx="0">
                  <c:v>-447</c:v>
                </c:pt>
                <c:pt idx="1">
                  <c:v>-121</c:v>
                </c:pt>
                <c:pt idx="2">
                  <c:v>-112</c:v>
                </c:pt>
                <c:pt idx="3">
                  <c:v>-94</c:v>
                </c:pt>
                <c:pt idx="4">
                  <c:v>-93</c:v>
                </c:pt>
                <c:pt idx="5">
                  <c:v>-72</c:v>
                </c:pt>
                <c:pt idx="6">
                  <c:v>-64</c:v>
                </c:pt>
                <c:pt idx="7">
                  <c:v>-62</c:v>
                </c:pt>
                <c:pt idx="8">
                  <c:v>-18</c:v>
                </c:pt>
                <c:pt idx="9">
                  <c:v>-16</c:v>
                </c:pt>
                <c:pt idx="10">
                  <c:v>-16</c:v>
                </c:pt>
                <c:pt idx="11">
                  <c:v>-12</c:v>
                </c:pt>
                <c:pt idx="12">
                  <c:v>-10</c:v>
                </c:pt>
                <c:pt idx="13">
                  <c:v>-10</c:v>
                </c:pt>
                <c:pt idx="14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5-43DD-9AA7-635A36E90404}"/>
            </c:ext>
          </c:extLst>
        </c:ser>
        <c:ser>
          <c:idx val="1"/>
          <c:order val="1"/>
          <c:tx>
            <c:strRef>
              <c:f>'15-U'!$N$8</c:f>
              <c:strCache>
                <c:ptCount val="1"/>
                <c:pt idx="0">
                  <c:v>Herøy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'15-U'!$L$9:$L$23</c:f>
              <c:strCache>
                <c:ptCount val="15"/>
                <c:pt idx="0">
                  <c:v>Ulstein</c:v>
                </c:pt>
                <c:pt idx="1">
                  <c:v>Ålesund</c:v>
                </c:pt>
                <c:pt idx="2">
                  <c:v>Sande</c:v>
                </c:pt>
                <c:pt idx="3">
                  <c:v>Hareid</c:v>
                </c:pt>
                <c:pt idx="4">
                  <c:v>Volda</c:v>
                </c:pt>
                <c:pt idx="5">
                  <c:v>Oslo</c:v>
                </c:pt>
                <c:pt idx="6">
                  <c:v>Ørsta</c:v>
                </c:pt>
                <c:pt idx="7">
                  <c:v>Bergen</c:v>
                </c:pt>
                <c:pt idx="8">
                  <c:v>Stavanger</c:v>
                </c:pt>
                <c:pt idx="9">
                  <c:v>Molde</c:v>
                </c:pt>
                <c:pt idx="10">
                  <c:v>Sokkelen sør for 62 grader N</c:v>
                </c:pt>
                <c:pt idx="11">
                  <c:v>Sandnes</c:v>
                </c:pt>
                <c:pt idx="12">
                  <c:v>Kristiansund</c:v>
                </c:pt>
                <c:pt idx="13">
                  <c:v>Averøy</c:v>
                </c:pt>
                <c:pt idx="14">
                  <c:v>Vanylven</c:v>
                </c:pt>
              </c:strCache>
            </c:strRef>
          </c:cat>
          <c:val>
            <c:numRef>
              <c:f>'15-U'!$N$9:$N$23</c:f>
              <c:numCache>
                <c:formatCode>0</c:formatCode>
                <c:ptCount val="15"/>
                <c:pt idx="0">
                  <c:v>375</c:v>
                </c:pt>
                <c:pt idx="1">
                  <c:v>116</c:v>
                </c:pt>
                <c:pt idx="2">
                  <c:v>120</c:v>
                </c:pt>
                <c:pt idx="3">
                  <c:v>121</c:v>
                </c:pt>
                <c:pt idx="4">
                  <c:v>68</c:v>
                </c:pt>
                <c:pt idx="5">
                  <c:v>25</c:v>
                </c:pt>
                <c:pt idx="6">
                  <c:v>99</c:v>
                </c:pt>
                <c:pt idx="7">
                  <c:v>32</c:v>
                </c:pt>
                <c:pt idx="8">
                  <c:v>7</c:v>
                </c:pt>
                <c:pt idx="9">
                  <c:v>10</c:v>
                </c:pt>
                <c:pt idx="11">
                  <c:v>2</c:v>
                </c:pt>
                <c:pt idx="12">
                  <c:v>27</c:v>
                </c:pt>
                <c:pt idx="13">
                  <c:v>2</c:v>
                </c:pt>
                <c:pt idx="1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15-43DD-9AA7-635A36E90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Herøy: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Sysselsatte!$B$26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Sysselsatte!$C$26:$P$26</c:f>
              <c:numCache>
                <c:formatCode>General</c:formatCode>
                <c:ptCount val="14"/>
                <c:pt idx="0">
                  <c:v>23</c:v>
                </c:pt>
                <c:pt idx="1">
                  <c:v>33</c:v>
                </c:pt>
                <c:pt idx="2">
                  <c:v>45</c:v>
                </c:pt>
                <c:pt idx="3">
                  <c:v>76</c:v>
                </c:pt>
                <c:pt idx="4">
                  <c:v>-105</c:v>
                </c:pt>
                <c:pt idx="5">
                  <c:v>-114</c:v>
                </c:pt>
                <c:pt idx="6">
                  <c:v>31</c:v>
                </c:pt>
                <c:pt idx="7">
                  <c:v>30</c:v>
                </c:pt>
                <c:pt idx="8">
                  <c:v>-4</c:v>
                </c:pt>
                <c:pt idx="9">
                  <c:v>-41</c:v>
                </c:pt>
                <c:pt idx="10">
                  <c:v>54</c:v>
                </c:pt>
                <c:pt idx="11">
                  <c:v>38</c:v>
                </c:pt>
                <c:pt idx="12">
                  <c:v>90</c:v>
                </c:pt>
                <c:pt idx="13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DC-4D6B-A27E-7165D90BA908}"/>
            </c:ext>
          </c:extLst>
        </c:ser>
        <c:ser>
          <c:idx val="1"/>
          <c:order val="1"/>
          <c:tx>
            <c:strRef>
              <c:f>Sysselsatte!$B$27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Sysselsatte!$C$27:$P$27</c:f>
              <c:numCache>
                <c:formatCode>General</c:formatCode>
                <c:ptCount val="14"/>
                <c:pt idx="0">
                  <c:v>156</c:v>
                </c:pt>
                <c:pt idx="1">
                  <c:v>-129</c:v>
                </c:pt>
                <c:pt idx="2">
                  <c:v>98</c:v>
                </c:pt>
                <c:pt idx="3">
                  <c:v>144</c:v>
                </c:pt>
                <c:pt idx="4">
                  <c:v>-192</c:v>
                </c:pt>
                <c:pt idx="5">
                  <c:v>-10</c:v>
                </c:pt>
                <c:pt idx="6">
                  <c:v>-37</c:v>
                </c:pt>
                <c:pt idx="7">
                  <c:v>106</c:v>
                </c:pt>
                <c:pt idx="8">
                  <c:v>-30</c:v>
                </c:pt>
                <c:pt idx="9">
                  <c:v>71</c:v>
                </c:pt>
                <c:pt idx="10">
                  <c:v>227</c:v>
                </c:pt>
                <c:pt idx="11">
                  <c:v>152</c:v>
                </c:pt>
                <c:pt idx="12">
                  <c:v>102</c:v>
                </c:pt>
                <c:pt idx="1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DC-4D6B-A27E-7165D90BA908}"/>
            </c:ext>
          </c:extLst>
        </c:ser>
        <c:ser>
          <c:idx val="2"/>
          <c:order val="2"/>
          <c:tx>
            <c:strRef>
              <c:f>Sysselsatte!$B$28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Sysselsatte!$C$28:$P$28</c:f>
              <c:numCache>
                <c:formatCode>General</c:formatCode>
                <c:ptCount val="14"/>
                <c:pt idx="0">
                  <c:v>150</c:v>
                </c:pt>
                <c:pt idx="1">
                  <c:v>194</c:v>
                </c:pt>
                <c:pt idx="2">
                  <c:v>120</c:v>
                </c:pt>
                <c:pt idx="3">
                  <c:v>0</c:v>
                </c:pt>
                <c:pt idx="4">
                  <c:v>87</c:v>
                </c:pt>
                <c:pt idx="5">
                  <c:v>38</c:v>
                </c:pt>
                <c:pt idx="6">
                  <c:v>-15</c:v>
                </c:pt>
                <c:pt idx="7">
                  <c:v>8</c:v>
                </c:pt>
                <c:pt idx="8">
                  <c:v>-38</c:v>
                </c:pt>
                <c:pt idx="9">
                  <c:v>-27</c:v>
                </c:pt>
                <c:pt idx="10">
                  <c:v>-42</c:v>
                </c:pt>
                <c:pt idx="11">
                  <c:v>-93</c:v>
                </c:pt>
                <c:pt idx="12">
                  <c:v>77</c:v>
                </c:pt>
                <c:pt idx="13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DC-4D6B-A27E-7165D90BA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Personer1!$B$25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Personer1!$C$25:$AQ$25</c:f>
              <c:numCache>
                <c:formatCode>0</c:formatCode>
                <c:ptCount val="41"/>
                <c:pt idx="0">
                  <c:v>556</c:v>
                </c:pt>
                <c:pt idx="1">
                  <c:v>576</c:v>
                </c:pt>
                <c:pt idx="2">
                  <c:v>570</c:v>
                </c:pt>
                <c:pt idx="3">
                  <c:v>578</c:v>
                </c:pt>
                <c:pt idx="4">
                  <c:v>605</c:v>
                </c:pt>
                <c:pt idx="5">
                  <c:v>624</c:v>
                </c:pt>
                <c:pt idx="6">
                  <c:v>618</c:v>
                </c:pt>
                <c:pt idx="7">
                  <c:v>611</c:v>
                </c:pt>
                <c:pt idx="8">
                  <c:v>589</c:v>
                </c:pt>
                <c:pt idx="9">
                  <c:v>557</c:v>
                </c:pt>
                <c:pt idx="10">
                  <c:v>543</c:v>
                </c:pt>
                <c:pt idx="11">
                  <c:v>539</c:v>
                </c:pt>
                <c:pt idx="12">
                  <c:v>535</c:v>
                </c:pt>
                <c:pt idx="13">
                  <c:v>526</c:v>
                </c:pt>
                <c:pt idx="14">
                  <c:v>527</c:v>
                </c:pt>
                <c:pt idx="15">
                  <c:v>521</c:v>
                </c:pt>
                <c:pt idx="16">
                  <c:v>504</c:v>
                </c:pt>
                <c:pt idx="17">
                  <c:v>512</c:v>
                </c:pt>
                <c:pt idx="18">
                  <c:v>555</c:v>
                </c:pt>
                <c:pt idx="19">
                  <c:v>526</c:v>
                </c:pt>
                <c:pt idx="20">
                  <c:v>516</c:v>
                </c:pt>
                <c:pt idx="21">
                  <c:v>515</c:v>
                </c:pt>
                <c:pt idx="22">
                  <c:v>492</c:v>
                </c:pt>
                <c:pt idx="23">
                  <c:v>475</c:v>
                </c:pt>
                <c:pt idx="24">
                  <c:v>459</c:v>
                </c:pt>
                <c:pt idx="25">
                  <c:v>458</c:v>
                </c:pt>
                <c:pt idx="26">
                  <c:v>442</c:v>
                </c:pt>
                <c:pt idx="27">
                  <c:v>435</c:v>
                </c:pt>
                <c:pt idx="28">
                  <c:v>454</c:v>
                </c:pt>
                <c:pt idx="29">
                  <c:v>461</c:v>
                </c:pt>
                <c:pt idx="30">
                  <c:v>460</c:v>
                </c:pt>
                <c:pt idx="31">
                  <c:v>453</c:v>
                </c:pt>
                <c:pt idx="32">
                  <c:v>444</c:v>
                </c:pt>
                <c:pt idx="33">
                  <c:v>427</c:v>
                </c:pt>
                <c:pt idx="34">
                  <c:v>417</c:v>
                </c:pt>
                <c:pt idx="35">
                  <c:v>408</c:v>
                </c:pt>
                <c:pt idx="36">
                  <c:v>406</c:v>
                </c:pt>
                <c:pt idx="37">
                  <c:v>404</c:v>
                </c:pt>
                <c:pt idx="38">
                  <c:v>405</c:v>
                </c:pt>
                <c:pt idx="39">
                  <c:v>406</c:v>
                </c:pt>
                <c:pt idx="40">
                  <c:v>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C8-49B1-B689-E783CEA817B8}"/>
            </c:ext>
          </c:extLst>
        </c:ser>
        <c:ser>
          <c:idx val="1"/>
          <c:order val="1"/>
          <c:tx>
            <c:strRef>
              <c:f>Personer1!$B$26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Personer1!$C$26:$AQ$26</c:f>
              <c:numCache>
                <c:formatCode>0</c:formatCode>
                <c:ptCount val="41"/>
                <c:pt idx="0">
                  <c:v>810</c:v>
                </c:pt>
                <c:pt idx="1">
                  <c:v>839</c:v>
                </c:pt>
                <c:pt idx="2">
                  <c:v>839</c:v>
                </c:pt>
                <c:pt idx="3">
                  <c:v>828</c:v>
                </c:pt>
                <c:pt idx="4">
                  <c:v>825</c:v>
                </c:pt>
                <c:pt idx="5">
                  <c:v>814</c:v>
                </c:pt>
                <c:pt idx="6">
                  <c:v>816</c:v>
                </c:pt>
                <c:pt idx="7">
                  <c:v>814</c:v>
                </c:pt>
                <c:pt idx="8">
                  <c:v>826</c:v>
                </c:pt>
                <c:pt idx="9">
                  <c:v>819</c:v>
                </c:pt>
                <c:pt idx="10">
                  <c:v>825</c:v>
                </c:pt>
                <c:pt idx="11">
                  <c:v>850</c:v>
                </c:pt>
                <c:pt idx="12">
                  <c:v>853</c:v>
                </c:pt>
                <c:pt idx="13">
                  <c:v>839</c:v>
                </c:pt>
                <c:pt idx="14">
                  <c:v>815</c:v>
                </c:pt>
                <c:pt idx="15">
                  <c:v>805</c:v>
                </c:pt>
                <c:pt idx="16">
                  <c:v>799</c:v>
                </c:pt>
                <c:pt idx="17">
                  <c:v>795</c:v>
                </c:pt>
                <c:pt idx="18">
                  <c:v>786</c:v>
                </c:pt>
                <c:pt idx="19">
                  <c:v>810</c:v>
                </c:pt>
                <c:pt idx="20">
                  <c:v>814</c:v>
                </c:pt>
                <c:pt idx="21">
                  <c:v>808</c:v>
                </c:pt>
                <c:pt idx="22">
                  <c:v>803</c:v>
                </c:pt>
                <c:pt idx="23">
                  <c:v>794</c:v>
                </c:pt>
                <c:pt idx="24">
                  <c:v>780</c:v>
                </c:pt>
                <c:pt idx="25">
                  <c:v>774</c:v>
                </c:pt>
                <c:pt idx="26">
                  <c:v>747</c:v>
                </c:pt>
                <c:pt idx="27">
                  <c:v>724</c:v>
                </c:pt>
                <c:pt idx="28">
                  <c:v>711</c:v>
                </c:pt>
                <c:pt idx="29">
                  <c:v>720</c:v>
                </c:pt>
                <c:pt idx="30">
                  <c:v>693</c:v>
                </c:pt>
                <c:pt idx="31">
                  <c:v>689</c:v>
                </c:pt>
                <c:pt idx="32">
                  <c:v>689</c:v>
                </c:pt>
                <c:pt idx="33">
                  <c:v>684</c:v>
                </c:pt>
                <c:pt idx="34">
                  <c:v>685</c:v>
                </c:pt>
                <c:pt idx="35">
                  <c:v>690</c:v>
                </c:pt>
                <c:pt idx="36">
                  <c:v>672</c:v>
                </c:pt>
                <c:pt idx="37">
                  <c:v>661</c:v>
                </c:pt>
                <c:pt idx="38">
                  <c:v>644</c:v>
                </c:pt>
                <c:pt idx="39">
                  <c:v>630</c:v>
                </c:pt>
                <c:pt idx="40">
                  <c:v>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C8-49B1-B689-E783CEA817B8}"/>
            </c:ext>
          </c:extLst>
        </c:ser>
        <c:ser>
          <c:idx val="2"/>
          <c:order val="2"/>
          <c:tx>
            <c:strRef>
              <c:f>Personer1!$B$27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Personer1!$C$27:$AQ$27</c:f>
              <c:numCache>
                <c:formatCode>0</c:formatCode>
                <c:ptCount val="41"/>
                <c:pt idx="0">
                  <c:v>343</c:v>
                </c:pt>
                <c:pt idx="1">
                  <c:v>325</c:v>
                </c:pt>
                <c:pt idx="2">
                  <c:v>346</c:v>
                </c:pt>
                <c:pt idx="3">
                  <c:v>338</c:v>
                </c:pt>
                <c:pt idx="4">
                  <c:v>347</c:v>
                </c:pt>
                <c:pt idx="5">
                  <c:v>352</c:v>
                </c:pt>
                <c:pt idx="6">
                  <c:v>370</c:v>
                </c:pt>
                <c:pt idx="7">
                  <c:v>371</c:v>
                </c:pt>
                <c:pt idx="8">
                  <c:v>361</c:v>
                </c:pt>
                <c:pt idx="9">
                  <c:v>358</c:v>
                </c:pt>
                <c:pt idx="10">
                  <c:v>365</c:v>
                </c:pt>
                <c:pt idx="11">
                  <c:v>339</c:v>
                </c:pt>
                <c:pt idx="12">
                  <c:v>329</c:v>
                </c:pt>
                <c:pt idx="13">
                  <c:v>333</c:v>
                </c:pt>
                <c:pt idx="14">
                  <c:v>367</c:v>
                </c:pt>
                <c:pt idx="15">
                  <c:v>381</c:v>
                </c:pt>
                <c:pt idx="16">
                  <c:v>388</c:v>
                </c:pt>
                <c:pt idx="17">
                  <c:v>376</c:v>
                </c:pt>
                <c:pt idx="18">
                  <c:v>369</c:v>
                </c:pt>
                <c:pt idx="19">
                  <c:v>352</c:v>
                </c:pt>
                <c:pt idx="20">
                  <c:v>346</c:v>
                </c:pt>
                <c:pt idx="21">
                  <c:v>345</c:v>
                </c:pt>
                <c:pt idx="22">
                  <c:v>346</c:v>
                </c:pt>
                <c:pt idx="23">
                  <c:v>364</c:v>
                </c:pt>
                <c:pt idx="24">
                  <c:v>360</c:v>
                </c:pt>
                <c:pt idx="25">
                  <c:v>348</c:v>
                </c:pt>
                <c:pt idx="26">
                  <c:v>343</c:v>
                </c:pt>
                <c:pt idx="27">
                  <c:v>344</c:v>
                </c:pt>
                <c:pt idx="28">
                  <c:v>368</c:v>
                </c:pt>
                <c:pt idx="29">
                  <c:v>348</c:v>
                </c:pt>
                <c:pt idx="30">
                  <c:v>370</c:v>
                </c:pt>
                <c:pt idx="31">
                  <c:v>360</c:v>
                </c:pt>
                <c:pt idx="32">
                  <c:v>348</c:v>
                </c:pt>
                <c:pt idx="33">
                  <c:v>329</c:v>
                </c:pt>
                <c:pt idx="34">
                  <c:v>306</c:v>
                </c:pt>
                <c:pt idx="35">
                  <c:v>298</c:v>
                </c:pt>
                <c:pt idx="36">
                  <c:v>295</c:v>
                </c:pt>
                <c:pt idx="37">
                  <c:v>300</c:v>
                </c:pt>
                <c:pt idx="38">
                  <c:v>308</c:v>
                </c:pt>
                <c:pt idx="39">
                  <c:v>303</c:v>
                </c:pt>
                <c:pt idx="40">
                  <c:v>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C8-49B1-B689-E783CEA817B8}"/>
            </c:ext>
          </c:extLst>
        </c:ser>
        <c:ser>
          <c:idx val="3"/>
          <c:order val="3"/>
          <c:tx>
            <c:strRef>
              <c:f>Personer1!$B$28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Personer1!$C$28:$AQ$28</c:f>
              <c:numCache>
                <c:formatCode>0</c:formatCode>
                <c:ptCount val="41"/>
                <c:pt idx="0">
                  <c:v>481</c:v>
                </c:pt>
                <c:pt idx="1">
                  <c:v>488</c:v>
                </c:pt>
                <c:pt idx="2">
                  <c:v>474</c:v>
                </c:pt>
                <c:pt idx="3">
                  <c:v>488</c:v>
                </c:pt>
                <c:pt idx="4">
                  <c:v>450</c:v>
                </c:pt>
                <c:pt idx="5">
                  <c:v>447</c:v>
                </c:pt>
                <c:pt idx="6">
                  <c:v>447</c:v>
                </c:pt>
                <c:pt idx="7">
                  <c:v>452</c:v>
                </c:pt>
                <c:pt idx="8">
                  <c:v>464</c:v>
                </c:pt>
                <c:pt idx="9">
                  <c:v>480</c:v>
                </c:pt>
                <c:pt idx="10">
                  <c:v>486</c:v>
                </c:pt>
                <c:pt idx="11">
                  <c:v>486</c:v>
                </c:pt>
                <c:pt idx="12">
                  <c:v>487</c:v>
                </c:pt>
                <c:pt idx="13">
                  <c:v>478</c:v>
                </c:pt>
                <c:pt idx="14">
                  <c:v>463</c:v>
                </c:pt>
                <c:pt idx="15">
                  <c:v>449</c:v>
                </c:pt>
                <c:pt idx="16">
                  <c:v>457</c:v>
                </c:pt>
                <c:pt idx="17">
                  <c:v>461</c:v>
                </c:pt>
                <c:pt idx="18">
                  <c:v>499</c:v>
                </c:pt>
                <c:pt idx="19">
                  <c:v>511</c:v>
                </c:pt>
                <c:pt idx="20">
                  <c:v>498</c:v>
                </c:pt>
                <c:pt idx="21">
                  <c:v>488</c:v>
                </c:pt>
                <c:pt idx="22">
                  <c:v>491</c:v>
                </c:pt>
                <c:pt idx="23">
                  <c:v>468</c:v>
                </c:pt>
                <c:pt idx="24">
                  <c:v>469</c:v>
                </c:pt>
                <c:pt idx="25">
                  <c:v>458</c:v>
                </c:pt>
                <c:pt idx="26">
                  <c:v>470</c:v>
                </c:pt>
                <c:pt idx="27">
                  <c:v>477</c:v>
                </c:pt>
                <c:pt idx="28">
                  <c:v>455</c:v>
                </c:pt>
                <c:pt idx="29">
                  <c:v>490</c:v>
                </c:pt>
                <c:pt idx="30">
                  <c:v>493</c:v>
                </c:pt>
                <c:pt idx="31">
                  <c:v>468</c:v>
                </c:pt>
                <c:pt idx="32">
                  <c:v>469</c:v>
                </c:pt>
                <c:pt idx="33">
                  <c:v>459</c:v>
                </c:pt>
                <c:pt idx="34">
                  <c:v>456</c:v>
                </c:pt>
                <c:pt idx="35">
                  <c:v>439</c:v>
                </c:pt>
                <c:pt idx="36">
                  <c:v>431</c:v>
                </c:pt>
                <c:pt idx="37">
                  <c:v>402</c:v>
                </c:pt>
                <c:pt idx="38">
                  <c:v>383</c:v>
                </c:pt>
                <c:pt idx="39">
                  <c:v>385</c:v>
                </c:pt>
                <c:pt idx="40">
                  <c:v>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C8-49B1-B689-E783CEA81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324280361717E-3"/>
              <c:y val="0.379167486203520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'Ark1'!$A$18</c:f>
              <c:strCache>
                <c:ptCount val="1"/>
                <c:pt idx="0">
                  <c:v>Herøy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'Ark1'!$B$18:$H$18</c:f>
              <c:numCache>
                <c:formatCode>0.0</c:formatCode>
                <c:ptCount val="7"/>
                <c:pt idx="0">
                  <c:v>8.0146899978397066</c:v>
                </c:pt>
                <c:pt idx="1">
                  <c:v>27.111687189457765</c:v>
                </c:pt>
                <c:pt idx="2">
                  <c:v>34.694318427306115</c:v>
                </c:pt>
                <c:pt idx="3">
                  <c:v>2.0954849859580902</c:v>
                </c:pt>
                <c:pt idx="4">
                  <c:v>7.301793043853964</c:v>
                </c:pt>
                <c:pt idx="5">
                  <c:v>16.742276949665154</c:v>
                </c:pt>
                <c:pt idx="6">
                  <c:v>3.3700583279325986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6-4EAD-99A0-3A1C784E44DF}"/>
            </c:ext>
          </c:extLst>
        </c:ser>
        <c:ser>
          <c:idx val="1"/>
          <c:order val="1"/>
          <c:tx>
            <c:strRef>
              <c:f>'Ark1'!$A$19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'Ark1'!$B$19:$H$19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66-4EAD-99A0-3A1C784E44DF}"/>
            </c:ext>
          </c:extLst>
        </c:ser>
        <c:ser>
          <c:idx val="2"/>
          <c:order val="2"/>
          <c:tx>
            <c:strRef>
              <c:f>'Ark1'!$A$20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'Ark1'!$B$20:$H$20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66-4EAD-99A0-3A1C784E44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'Ark2'!$B$14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'Ark2'!$C$14:$I$14</c:f>
              <c:numCache>
                <c:formatCode>General</c:formatCode>
                <c:ptCount val="7"/>
                <c:pt idx="0">
                  <c:v>345</c:v>
                </c:pt>
                <c:pt idx="1">
                  <c:v>689</c:v>
                </c:pt>
                <c:pt idx="2">
                  <c:v>1058</c:v>
                </c:pt>
                <c:pt idx="3">
                  <c:v>31</c:v>
                </c:pt>
                <c:pt idx="4">
                  <c:v>67</c:v>
                </c:pt>
                <c:pt idx="5">
                  <c:v>91</c:v>
                </c:pt>
                <c:pt idx="6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5-4A0B-B705-98A0D3A14159}"/>
            </c:ext>
          </c:extLst>
        </c:ser>
        <c:ser>
          <c:idx val="1"/>
          <c:order val="1"/>
          <c:tx>
            <c:strRef>
              <c:f>'Ark2'!$B$15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'Ark2'!$C$15:$I$15</c:f>
              <c:numCache>
                <c:formatCode>General</c:formatCode>
                <c:ptCount val="7"/>
                <c:pt idx="0">
                  <c:v>27</c:v>
                </c:pt>
                <c:pt idx="1">
                  <c:v>219</c:v>
                </c:pt>
                <c:pt idx="2">
                  <c:v>555</c:v>
                </c:pt>
                <c:pt idx="3">
                  <c:v>65</c:v>
                </c:pt>
                <c:pt idx="4">
                  <c:v>271</c:v>
                </c:pt>
                <c:pt idx="5">
                  <c:v>684</c:v>
                </c:pt>
                <c:pt idx="6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B5-4A0B-B705-98A0D3A141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0468832"/>
        <c:axId val="1550453952"/>
      </c:barChart>
      <c:catAx>
        <c:axId val="15504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53952"/>
        <c:crosses val="autoZero"/>
        <c:auto val="1"/>
        <c:lblAlgn val="ctr"/>
        <c:lblOffset val="100"/>
        <c:noMultiLvlLbl val="0"/>
      </c:catAx>
      <c:valAx>
        <c:axId val="155045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386239296091032E-2"/>
              <c:y val="0.425631048696232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6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36668795939080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SysselEtterArbste!$B$41:$B$47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SysselEtterArbste!$C$41:$C$47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C4-4F05-9B09-FA18AD468870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SysselEtterArbste!$B$41:$B$47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SysselEtterArbste!$D$41:$D$47</c:f>
              <c:numCache>
                <c:formatCode>0</c:formatCode>
                <c:ptCount val="7"/>
                <c:pt idx="0">
                  <c:v>0</c:v>
                </c:pt>
                <c:pt idx="1">
                  <c:v>7</c:v>
                </c:pt>
                <c:pt idx="2">
                  <c:v>61</c:v>
                </c:pt>
                <c:pt idx="3">
                  <c:v>61</c:v>
                </c:pt>
                <c:pt idx="4">
                  <c:v>221</c:v>
                </c:pt>
                <c:pt idx="5">
                  <c:v>563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C4-4F05-9B09-FA18AD468870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SysselEtterArbste!$B$41:$B$47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SysselEtterArbste!$E$41:$E$47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58</c:v>
                </c:pt>
                <c:pt idx="5">
                  <c:v>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C4-4F05-9B09-FA18AD468870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SysselEtterArbste!$B$41:$B$47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SysselEtterArbste!$F$41:$F$47</c:f>
              <c:numCache>
                <c:formatCode>0</c:formatCode>
                <c:ptCount val="7"/>
                <c:pt idx="0">
                  <c:v>0</c:v>
                </c:pt>
                <c:pt idx="1">
                  <c:v>78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12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C4-4F05-9B09-FA18AD468870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SysselEtterArbste!$B$41:$B$47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SysselEtterArbste!$G$41:$G$47</c:f>
              <c:numCache>
                <c:formatCode>0</c:formatCode>
                <c:ptCount val="7"/>
                <c:pt idx="0">
                  <c:v>371</c:v>
                </c:pt>
                <c:pt idx="1">
                  <c:v>1170</c:v>
                </c:pt>
                <c:pt idx="2">
                  <c:v>1540</c:v>
                </c:pt>
                <c:pt idx="3">
                  <c:v>0</c:v>
                </c:pt>
                <c:pt idx="4">
                  <c:v>59</c:v>
                </c:pt>
                <c:pt idx="5">
                  <c:v>193</c:v>
                </c:pt>
                <c:pt idx="6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C4-4F05-9B09-FA18AD468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7529101516338896"/>
              <c:y val="0.883934647998837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18951126369869"/>
          <c:y val="0.9252653802874401"/>
          <c:w val="0.80860979462875204"/>
          <c:h val="6.1995764079737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Personer1!$B$10:$U$10</c:f>
              <c:numCache>
                <c:formatCode>General</c:formatCode>
                <c:ptCount val="20"/>
                <c:pt idx="1">
                  <c:v>16</c:v>
                </c:pt>
                <c:pt idx="2">
                  <c:v>2</c:v>
                </c:pt>
                <c:pt idx="4">
                  <c:v>105</c:v>
                </c:pt>
                <c:pt idx="10">
                  <c:v>2</c:v>
                </c:pt>
                <c:pt idx="13">
                  <c:v>1</c:v>
                </c:pt>
                <c:pt idx="16">
                  <c:v>159</c:v>
                </c:pt>
                <c:pt idx="17">
                  <c:v>24</c:v>
                </c:pt>
                <c:pt idx="18">
                  <c:v>6</c:v>
                </c:pt>
                <c:pt idx="1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6-459B-9B44-2814B56874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F2-4C43-8123-00AF7ED237C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F2-4C43-8123-00AF7ED237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F2-4C43-8123-00AF7ED237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Bosatte!$B$27:$B$30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Bosatte!$C$27:$C$30</c:f>
              <c:numCache>
                <c:formatCode>0</c:formatCode>
                <c:ptCount val="4"/>
                <c:pt idx="0">
                  <c:v>2154</c:v>
                </c:pt>
                <c:pt idx="1">
                  <c:v>84</c:v>
                </c:pt>
                <c:pt idx="2">
                  <c:v>427</c:v>
                </c:pt>
                <c:pt idx="3">
                  <c:v>1643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1-4421-B600-6597C44291D6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Bosatte!$B$27:$B$30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Bosatte!$D$27:$D$30</c:f>
              <c:numCache>
                <c:formatCode>0</c:formatCode>
                <c:ptCount val="4"/>
                <c:pt idx="0">
                  <c:v>334</c:v>
                </c:pt>
                <c:pt idx="1">
                  <c:v>66</c:v>
                </c:pt>
                <c:pt idx="2">
                  <c:v>202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91-4421-B600-6597C4429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9.0279200356682375E-3"/>
              <c:y val="0.42489586614173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301108776414522"/>
          <c:y val="1.586474166386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Personer1!$B$35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Personer1!$C$35:$BA$35</c:f>
              <c:numCache>
                <c:formatCode>#,##0</c:formatCode>
                <c:ptCount val="51"/>
                <c:pt idx="0">
                  <c:v>2477</c:v>
                </c:pt>
                <c:pt idx="1">
                  <c:v>2426</c:v>
                </c:pt>
                <c:pt idx="2">
                  <c:v>2371</c:v>
                </c:pt>
                <c:pt idx="3">
                  <c:v>2345</c:v>
                </c:pt>
                <c:pt idx="4">
                  <c:v>2349</c:v>
                </c:pt>
                <c:pt idx="5">
                  <c:v>2312</c:v>
                </c:pt>
                <c:pt idx="6">
                  <c:v>2337</c:v>
                </c:pt>
                <c:pt idx="7">
                  <c:v>2355</c:v>
                </c:pt>
                <c:pt idx="8">
                  <c:v>2347</c:v>
                </c:pt>
                <c:pt idx="9">
                  <c:v>2355</c:v>
                </c:pt>
                <c:pt idx="10">
                  <c:v>2351</c:v>
                </c:pt>
                <c:pt idx="11">
                  <c:v>2354</c:v>
                </c:pt>
                <c:pt idx="12">
                  <c:v>2353</c:v>
                </c:pt>
                <c:pt idx="13">
                  <c:v>2337</c:v>
                </c:pt>
                <c:pt idx="14">
                  <c:v>2320</c:v>
                </c:pt>
                <c:pt idx="15">
                  <c:v>2326</c:v>
                </c:pt>
                <c:pt idx="16">
                  <c:v>2311</c:v>
                </c:pt>
                <c:pt idx="17">
                  <c:v>2286</c:v>
                </c:pt>
                <c:pt idx="18">
                  <c:v>2277</c:v>
                </c:pt>
                <c:pt idx="19">
                  <c:v>2267</c:v>
                </c:pt>
                <c:pt idx="20">
                  <c:v>2243</c:v>
                </c:pt>
                <c:pt idx="21">
                  <c:v>2242</c:v>
                </c:pt>
                <c:pt idx="22">
                  <c:v>2259</c:v>
                </c:pt>
                <c:pt idx="23">
                  <c:v>2299</c:v>
                </c:pt>
                <c:pt idx="24">
                  <c:v>2283</c:v>
                </c:pt>
                <c:pt idx="25">
                  <c:v>2271</c:v>
                </c:pt>
                <c:pt idx="26">
                  <c:v>2246</c:v>
                </c:pt>
                <c:pt idx="27">
                  <c:v>2220</c:v>
                </c:pt>
                <c:pt idx="28">
                  <c:v>2199</c:v>
                </c:pt>
                <c:pt idx="29">
                  <c:v>2152</c:v>
                </c:pt>
                <c:pt idx="30">
                  <c:v>2118</c:v>
                </c:pt>
                <c:pt idx="31">
                  <c:v>2082</c:v>
                </c:pt>
                <c:pt idx="32">
                  <c:v>2067</c:v>
                </c:pt>
                <c:pt idx="33">
                  <c:v>2070</c:v>
                </c:pt>
                <c:pt idx="34">
                  <c:v>2104</c:v>
                </c:pt>
                <c:pt idx="35">
                  <c:v>2100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D7-42B2-A374-22DDF5FC91BF}"/>
            </c:ext>
          </c:extLst>
        </c:ser>
        <c:ser>
          <c:idx val="1"/>
          <c:order val="1"/>
          <c:tx>
            <c:strRef>
              <c:f>Personer1!$B$36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Personer1!$C$36:$BA$36</c:f>
              <c:numCache>
                <c:formatCode>General</c:formatCode>
                <c:ptCount val="51"/>
                <c:pt idx="36" formatCode="#,##0">
                  <c:v>2046</c:v>
                </c:pt>
                <c:pt idx="37" formatCode="#,##0">
                  <c:v>2026</c:v>
                </c:pt>
                <c:pt idx="38" formatCode="#,##0">
                  <c:v>1975</c:v>
                </c:pt>
                <c:pt idx="39" formatCode="#,##0">
                  <c:v>1940</c:v>
                </c:pt>
                <c:pt idx="40" formatCode="#,##0">
                  <c:v>1911</c:v>
                </c:pt>
                <c:pt idx="41" formatCode="#,##0">
                  <c:v>1881</c:v>
                </c:pt>
                <c:pt idx="42" formatCode="#,##0">
                  <c:v>1845</c:v>
                </c:pt>
                <c:pt idx="43" formatCode="#,##0">
                  <c:v>1818</c:v>
                </c:pt>
                <c:pt idx="44" formatCode="#,##0">
                  <c:v>1802</c:v>
                </c:pt>
                <c:pt idx="45" formatCode="#,##0">
                  <c:v>1789</c:v>
                </c:pt>
                <c:pt idx="46" formatCode="#,##0">
                  <c:v>1779</c:v>
                </c:pt>
                <c:pt idx="47" formatCode="#,##0">
                  <c:v>1771</c:v>
                </c:pt>
                <c:pt idx="48" formatCode="#,##0">
                  <c:v>1758</c:v>
                </c:pt>
                <c:pt idx="49" formatCode="#,##0">
                  <c:v>1744</c:v>
                </c:pt>
                <c:pt idx="50" formatCode="#,##0">
                  <c:v>1728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D7-42B2-A374-22DDF5FC91BF}"/>
            </c:ext>
          </c:extLst>
        </c:ser>
        <c:ser>
          <c:idx val="2"/>
          <c:order val="2"/>
          <c:tx>
            <c:strRef>
              <c:f>Personer1!$B$37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Personer1!$C$37:$BA$37</c:f>
              <c:numCache>
                <c:formatCode>#,##0</c:formatCode>
                <c:ptCount val="51"/>
                <c:pt idx="0">
                  <c:v>4413</c:v>
                </c:pt>
                <c:pt idx="1">
                  <c:v>4465</c:v>
                </c:pt>
                <c:pt idx="2">
                  <c:v>4507</c:v>
                </c:pt>
                <c:pt idx="3">
                  <c:v>4593</c:v>
                </c:pt>
                <c:pt idx="4">
                  <c:v>4656</c:v>
                </c:pt>
                <c:pt idx="5">
                  <c:v>4667</c:v>
                </c:pt>
                <c:pt idx="6">
                  <c:v>4689</c:v>
                </c:pt>
                <c:pt idx="7">
                  <c:v>4682</c:v>
                </c:pt>
                <c:pt idx="8">
                  <c:v>4655</c:v>
                </c:pt>
                <c:pt idx="9">
                  <c:v>4698</c:v>
                </c:pt>
                <c:pt idx="10">
                  <c:v>4740</c:v>
                </c:pt>
                <c:pt idx="11">
                  <c:v>4720</c:v>
                </c:pt>
                <c:pt idx="12">
                  <c:v>4736</c:v>
                </c:pt>
                <c:pt idx="13">
                  <c:v>4726</c:v>
                </c:pt>
                <c:pt idx="14">
                  <c:v>4741</c:v>
                </c:pt>
                <c:pt idx="15">
                  <c:v>4750</c:v>
                </c:pt>
                <c:pt idx="16">
                  <c:v>4747</c:v>
                </c:pt>
                <c:pt idx="17">
                  <c:v>4713</c:v>
                </c:pt>
                <c:pt idx="18">
                  <c:v>4747</c:v>
                </c:pt>
                <c:pt idx="19">
                  <c:v>4733</c:v>
                </c:pt>
                <c:pt idx="20">
                  <c:v>4761</c:v>
                </c:pt>
                <c:pt idx="21">
                  <c:v>4875</c:v>
                </c:pt>
                <c:pt idx="22">
                  <c:v>5004</c:v>
                </c:pt>
                <c:pt idx="23">
                  <c:v>5037</c:v>
                </c:pt>
                <c:pt idx="24">
                  <c:v>5009</c:v>
                </c:pt>
                <c:pt idx="25">
                  <c:v>5078</c:v>
                </c:pt>
                <c:pt idx="26">
                  <c:v>5084</c:v>
                </c:pt>
                <c:pt idx="27">
                  <c:v>5056</c:v>
                </c:pt>
                <c:pt idx="28">
                  <c:v>5021</c:v>
                </c:pt>
                <c:pt idx="29">
                  <c:v>5015</c:v>
                </c:pt>
                <c:pt idx="30">
                  <c:v>4991</c:v>
                </c:pt>
                <c:pt idx="31">
                  <c:v>4947</c:v>
                </c:pt>
                <c:pt idx="32">
                  <c:v>4838</c:v>
                </c:pt>
                <c:pt idx="33">
                  <c:v>4884</c:v>
                </c:pt>
                <c:pt idx="34">
                  <c:v>4941</c:v>
                </c:pt>
                <c:pt idx="35">
                  <c:v>4987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D7-42B2-A374-22DDF5FC91BF}"/>
            </c:ext>
          </c:extLst>
        </c:ser>
        <c:ser>
          <c:idx val="3"/>
          <c:order val="3"/>
          <c:tx>
            <c:strRef>
              <c:f>Personer1!$B$38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Personer1!$C$38:$BA$38</c:f>
              <c:numCache>
                <c:formatCode>General</c:formatCode>
                <c:ptCount val="51"/>
                <c:pt idx="36" formatCode="#,##0">
                  <c:v>4922</c:v>
                </c:pt>
                <c:pt idx="37" formatCode="#,##0">
                  <c:v>4875</c:v>
                </c:pt>
                <c:pt idx="38" formatCode="#,##0">
                  <c:v>4865</c:v>
                </c:pt>
                <c:pt idx="39" formatCode="#,##0">
                  <c:v>4818</c:v>
                </c:pt>
                <c:pt idx="40" formatCode="#,##0">
                  <c:v>4804</c:v>
                </c:pt>
                <c:pt idx="41" formatCode="#,##0">
                  <c:v>4764</c:v>
                </c:pt>
                <c:pt idx="42" formatCode="#,##0">
                  <c:v>4748</c:v>
                </c:pt>
                <c:pt idx="43" formatCode="#,##0">
                  <c:v>4728</c:v>
                </c:pt>
                <c:pt idx="44" formatCode="#,##0">
                  <c:v>4693</c:v>
                </c:pt>
                <c:pt idx="45" formatCode="#,##0">
                  <c:v>4635</c:v>
                </c:pt>
                <c:pt idx="46" formatCode="#,##0">
                  <c:v>4587</c:v>
                </c:pt>
                <c:pt idx="47" formatCode="#,##0">
                  <c:v>4529</c:v>
                </c:pt>
                <c:pt idx="48" formatCode="#,##0">
                  <c:v>4503</c:v>
                </c:pt>
                <c:pt idx="49" formatCode="#,##0">
                  <c:v>4468</c:v>
                </c:pt>
                <c:pt idx="50" formatCode="#,##0">
                  <c:v>4424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D7-42B2-A374-22DDF5FC91BF}"/>
            </c:ext>
          </c:extLst>
        </c:ser>
        <c:ser>
          <c:idx val="4"/>
          <c:order val="4"/>
          <c:tx>
            <c:strRef>
              <c:f>Personer1!$B$39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Personer1!$C$39:$BA$39</c:f>
              <c:numCache>
                <c:formatCode>#,##0</c:formatCode>
                <c:ptCount val="51"/>
                <c:pt idx="0">
                  <c:v>1253</c:v>
                </c:pt>
                <c:pt idx="1">
                  <c:v>1251</c:v>
                </c:pt>
                <c:pt idx="2">
                  <c:v>1271</c:v>
                </c:pt>
                <c:pt idx="3">
                  <c:v>1285</c:v>
                </c:pt>
                <c:pt idx="4">
                  <c:v>1285</c:v>
                </c:pt>
                <c:pt idx="5">
                  <c:v>1263</c:v>
                </c:pt>
                <c:pt idx="6">
                  <c:v>1270</c:v>
                </c:pt>
                <c:pt idx="7">
                  <c:v>1293</c:v>
                </c:pt>
                <c:pt idx="8">
                  <c:v>1313</c:v>
                </c:pt>
                <c:pt idx="9">
                  <c:v>1306</c:v>
                </c:pt>
                <c:pt idx="10">
                  <c:v>1299</c:v>
                </c:pt>
                <c:pt idx="11">
                  <c:v>1285</c:v>
                </c:pt>
                <c:pt idx="12">
                  <c:v>1285</c:v>
                </c:pt>
                <c:pt idx="13">
                  <c:v>1292</c:v>
                </c:pt>
                <c:pt idx="14">
                  <c:v>1294</c:v>
                </c:pt>
                <c:pt idx="15">
                  <c:v>1310</c:v>
                </c:pt>
                <c:pt idx="16">
                  <c:v>1315</c:v>
                </c:pt>
                <c:pt idx="17">
                  <c:v>1322</c:v>
                </c:pt>
                <c:pt idx="18">
                  <c:v>1329</c:v>
                </c:pt>
                <c:pt idx="19">
                  <c:v>1349</c:v>
                </c:pt>
                <c:pt idx="20">
                  <c:v>1379</c:v>
                </c:pt>
                <c:pt idx="21">
                  <c:v>1416</c:v>
                </c:pt>
                <c:pt idx="22">
                  <c:v>1464</c:v>
                </c:pt>
                <c:pt idx="23">
                  <c:v>1511</c:v>
                </c:pt>
                <c:pt idx="24">
                  <c:v>1555</c:v>
                </c:pt>
                <c:pt idx="25">
                  <c:v>1585</c:v>
                </c:pt>
                <c:pt idx="26">
                  <c:v>1642</c:v>
                </c:pt>
                <c:pt idx="27">
                  <c:v>1681</c:v>
                </c:pt>
                <c:pt idx="28">
                  <c:v>1745</c:v>
                </c:pt>
                <c:pt idx="29">
                  <c:v>1760</c:v>
                </c:pt>
                <c:pt idx="30">
                  <c:v>1791</c:v>
                </c:pt>
                <c:pt idx="31">
                  <c:v>1829</c:v>
                </c:pt>
                <c:pt idx="32">
                  <c:v>1860</c:v>
                </c:pt>
                <c:pt idx="33">
                  <c:v>1888</c:v>
                </c:pt>
                <c:pt idx="34">
                  <c:v>1923</c:v>
                </c:pt>
                <c:pt idx="35">
                  <c:v>1944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4D7-42B2-A374-22DDF5FC91BF}"/>
            </c:ext>
          </c:extLst>
        </c:ser>
        <c:ser>
          <c:idx val="5"/>
          <c:order val="5"/>
          <c:tx>
            <c:strRef>
              <c:f>Personer1!$B$40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Personer1!$C$40:$BA$40</c:f>
              <c:numCache>
                <c:formatCode>General</c:formatCode>
                <c:ptCount val="51"/>
                <c:pt idx="36" formatCode="#,##0">
                  <c:v>2023</c:v>
                </c:pt>
                <c:pt idx="37" formatCode="#,##0">
                  <c:v>2070</c:v>
                </c:pt>
                <c:pt idx="38" formatCode="#,##0">
                  <c:v>2109</c:v>
                </c:pt>
                <c:pt idx="39" formatCode="#,##0">
                  <c:v>2168</c:v>
                </c:pt>
                <c:pt idx="40" formatCode="#,##0">
                  <c:v>2188</c:v>
                </c:pt>
                <c:pt idx="41" formatCode="#,##0">
                  <c:v>2236</c:v>
                </c:pt>
                <c:pt idx="42" formatCode="#,##0">
                  <c:v>2267</c:v>
                </c:pt>
                <c:pt idx="43" formatCode="#,##0">
                  <c:v>2295</c:v>
                </c:pt>
                <c:pt idx="44" formatCode="#,##0">
                  <c:v>2329</c:v>
                </c:pt>
                <c:pt idx="45" formatCode="#,##0">
                  <c:v>2384</c:v>
                </c:pt>
                <c:pt idx="46" formatCode="#,##0">
                  <c:v>2427</c:v>
                </c:pt>
                <c:pt idx="47" formatCode="#,##0">
                  <c:v>2478</c:v>
                </c:pt>
                <c:pt idx="48" formatCode="#,##0">
                  <c:v>2501</c:v>
                </c:pt>
                <c:pt idx="49" formatCode="#,##0">
                  <c:v>2533</c:v>
                </c:pt>
                <c:pt idx="50" formatCode="#,##0">
                  <c:v>2576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4D7-42B2-A374-22DDF5FC9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Bosatte!$D$24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Bosatte!$E$24:$Q$24</c:f>
              <c:numCache>
                <c:formatCode>0</c:formatCode>
                <c:ptCount val="13"/>
                <c:pt idx="0">
                  <c:v>159</c:v>
                </c:pt>
                <c:pt idx="1">
                  <c:v>146</c:v>
                </c:pt>
                <c:pt idx="2">
                  <c:v>161</c:v>
                </c:pt>
                <c:pt idx="3">
                  <c:v>180</c:v>
                </c:pt>
                <c:pt idx="4">
                  <c:v>162</c:v>
                </c:pt>
                <c:pt idx="5">
                  <c:v>146</c:v>
                </c:pt>
                <c:pt idx="6">
                  <c:v>152</c:v>
                </c:pt>
                <c:pt idx="7">
                  <c:v>137</c:v>
                </c:pt>
                <c:pt idx="8">
                  <c:v>127</c:v>
                </c:pt>
                <c:pt idx="9">
                  <c:v>102</c:v>
                </c:pt>
                <c:pt idx="10">
                  <c:v>115</c:v>
                </c:pt>
                <c:pt idx="11">
                  <c:v>125</c:v>
                </c:pt>
                <c:pt idx="12">
                  <c:v>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6E-4CDC-A9C4-146819D25BA0}"/>
            </c:ext>
          </c:extLst>
        </c:ser>
        <c:ser>
          <c:idx val="1"/>
          <c:order val="1"/>
          <c:tx>
            <c:strRef>
              <c:f>Bosatte!$D$25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Bosatte!$E$25:$Q$25</c:f>
              <c:numCache>
                <c:formatCode>0</c:formatCode>
                <c:ptCount val="13"/>
                <c:pt idx="0">
                  <c:v>23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  <c:pt idx="4">
                  <c:v>25</c:v>
                </c:pt>
                <c:pt idx="5">
                  <c:v>22</c:v>
                </c:pt>
                <c:pt idx="6">
                  <c:v>27</c:v>
                </c:pt>
                <c:pt idx="7">
                  <c:v>14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30</c:v>
                </c:pt>
                <c:pt idx="12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6E-4CDC-A9C4-146819D25BA0}"/>
            </c:ext>
          </c:extLst>
        </c:ser>
        <c:ser>
          <c:idx val="2"/>
          <c:order val="2"/>
          <c:tx>
            <c:strRef>
              <c:f>Bosatte!$D$26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Bosatte!$E$26:$Q$26</c:f>
              <c:numCache>
                <c:formatCode>0</c:formatCode>
                <c:ptCount val="13"/>
                <c:pt idx="0">
                  <c:v>64</c:v>
                </c:pt>
                <c:pt idx="1">
                  <c:v>58</c:v>
                </c:pt>
                <c:pt idx="2">
                  <c:v>60</c:v>
                </c:pt>
                <c:pt idx="3">
                  <c:v>68</c:v>
                </c:pt>
                <c:pt idx="4">
                  <c:v>44</c:v>
                </c:pt>
                <c:pt idx="5">
                  <c:v>48</c:v>
                </c:pt>
                <c:pt idx="6">
                  <c:v>57</c:v>
                </c:pt>
                <c:pt idx="7">
                  <c:v>49</c:v>
                </c:pt>
                <c:pt idx="8">
                  <c:v>48</c:v>
                </c:pt>
                <c:pt idx="9">
                  <c:v>32</c:v>
                </c:pt>
                <c:pt idx="10">
                  <c:v>41</c:v>
                </c:pt>
                <c:pt idx="11">
                  <c:v>39</c:v>
                </c:pt>
                <c:pt idx="12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6E-4CDC-A9C4-146819D25BA0}"/>
            </c:ext>
          </c:extLst>
        </c:ser>
        <c:ser>
          <c:idx val="3"/>
          <c:order val="3"/>
          <c:tx>
            <c:strRef>
              <c:f>Bosatte!$D$27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Bosatte!$E$27:$Q$27</c:f>
              <c:numCache>
                <c:formatCode>0</c:formatCode>
                <c:ptCount val="13"/>
                <c:pt idx="0">
                  <c:v>72</c:v>
                </c:pt>
                <c:pt idx="1">
                  <c:v>73</c:v>
                </c:pt>
                <c:pt idx="2">
                  <c:v>83</c:v>
                </c:pt>
                <c:pt idx="3">
                  <c:v>91</c:v>
                </c:pt>
                <c:pt idx="4">
                  <c:v>93</c:v>
                </c:pt>
                <c:pt idx="5">
                  <c:v>76</c:v>
                </c:pt>
                <c:pt idx="6">
                  <c:v>68</c:v>
                </c:pt>
                <c:pt idx="7">
                  <c:v>74</c:v>
                </c:pt>
                <c:pt idx="8">
                  <c:v>60</c:v>
                </c:pt>
                <c:pt idx="9">
                  <c:v>51</c:v>
                </c:pt>
                <c:pt idx="10">
                  <c:v>55</c:v>
                </c:pt>
                <c:pt idx="11">
                  <c:v>56</c:v>
                </c:pt>
                <c:pt idx="12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6E-4CDC-A9C4-146819D25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5.1855453485364278E-3"/>
              <c:y val="0.413785959942718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PersonerProsent!$B$30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PersonerProsent!$C$30:$AP$30</c:f>
              <c:numCache>
                <c:formatCode>0.0</c:formatCode>
                <c:ptCount val="40"/>
                <c:pt idx="0">
                  <c:v>54</c:v>
                </c:pt>
                <c:pt idx="1">
                  <c:v>53.3</c:v>
                </c:pt>
                <c:pt idx="2">
                  <c:v>53</c:v>
                </c:pt>
                <c:pt idx="3">
                  <c:v>52.1</c:v>
                </c:pt>
                <c:pt idx="4">
                  <c:v>50.8</c:v>
                </c:pt>
                <c:pt idx="5">
                  <c:v>49.8</c:v>
                </c:pt>
                <c:pt idx="6">
                  <c:v>48.2</c:v>
                </c:pt>
                <c:pt idx="7">
                  <c:v>46.9</c:v>
                </c:pt>
                <c:pt idx="8">
                  <c:v>45.4</c:v>
                </c:pt>
                <c:pt idx="9">
                  <c:v>44.1</c:v>
                </c:pt>
                <c:pt idx="10">
                  <c:v>43.4</c:v>
                </c:pt>
                <c:pt idx="11">
                  <c:v>43.4</c:v>
                </c:pt>
                <c:pt idx="12">
                  <c:v>43</c:v>
                </c:pt>
                <c:pt idx="13">
                  <c:v>41.6</c:v>
                </c:pt>
                <c:pt idx="14">
                  <c:v>41.3</c:v>
                </c:pt>
                <c:pt idx="15">
                  <c:v>40.799999999999997</c:v>
                </c:pt>
                <c:pt idx="16">
                  <c:v>40.1</c:v>
                </c:pt>
                <c:pt idx="17">
                  <c:v>39.5</c:v>
                </c:pt>
                <c:pt idx="18">
                  <c:v>39</c:v>
                </c:pt>
                <c:pt idx="19">
                  <c:v>38.4</c:v>
                </c:pt>
                <c:pt idx="20">
                  <c:v>38</c:v>
                </c:pt>
                <c:pt idx="21">
                  <c:v>37.799999999999997</c:v>
                </c:pt>
                <c:pt idx="22">
                  <c:v>37</c:v>
                </c:pt>
                <c:pt idx="23">
                  <c:v>36.1</c:v>
                </c:pt>
                <c:pt idx="24">
                  <c:v>35.5</c:v>
                </c:pt>
                <c:pt idx="25">
                  <c:v>34.700000000000003</c:v>
                </c:pt>
                <c:pt idx="26">
                  <c:v>34.299999999999997</c:v>
                </c:pt>
                <c:pt idx="27">
                  <c:v>33.700000000000003</c:v>
                </c:pt>
                <c:pt idx="28">
                  <c:v>33.1</c:v>
                </c:pt>
                <c:pt idx="29">
                  <c:v>31.9</c:v>
                </c:pt>
                <c:pt idx="30">
                  <c:v>31.2</c:v>
                </c:pt>
                <c:pt idx="31">
                  <c:v>30.5</c:v>
                </c:pt>
                <c:pt idx="32">
                  <c:v>30.1</c:v>
                </c:pt>
                <c:pt idx="33">
                  <c:v>29.9</c:v>
                </c:pt>
                <c:pt idx="34">
                  <c:v>29.5</c:v>
                </c:pt>
                <c:pt idx="35">
                  <c:v>29.1</c:v>
                </c:pt>
                <c:pt idx="36">
                  <c:v>28.7</c:v>
                </c:pt>
                <c:pt idx="37">
                  <c:v>27.8</c:v>
                </c:pt>
                <c:pt idx="38">
                  <c:v>27.8</c:v>
                </c:pt>
                <c:pt idx="39">
                  <c:v>27.2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9A-433B-9A58-FBE8C4332F2C}"/>
            </c:ext>
          </c:extLst>
        </c:ser>
        <c:ser>
          <c:idx val="1"/>
          <c:order val="1"/>
          <c:tx>
            <c:strRef>
              <c:f>PersonerProsent!$B$31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PersonerProsent!$C$31:$AP$31</c:f>
              <c:numCache>
                <c:formatCode>0.0</c:formatCode>
                <c:ptCount val="40"/>
                <c:pt idx="0">
                  <c:v>39.700000000000003</c:v>
                </c:pt>
                <c:pt idx="1">
                  <c:v>40.1</c:v>
                </c:pt>
                <c:pt idx="2">
                  <c:v>40.1</c:v>
                </c:pt>
                <c:pt idx="3">
                  <c:v>40.700000000000003</c:v>
                </c:pt>
                <c:pt idx="4">
                  <c:v>41.5</c:v>
                </c:pt>
                <c:pt idx="5">
                  <c:v>42</c:v>
                </c:pt>
                <c:pt idx="6">
                  <c:v>43.1</c:v>
                </c:pt>
                <c:pt idx="7">
                  <c:v>43.9</c:v>
                </c:pt>
                <c:pt idx="8">
                  <c:v>44.7</c:v>
                </c:pt>
                <c:pt idx="9">
                  <c:v>45.7</c:v>
                </c:pt>
                <c:pt idx="10">
                  <c:v>46.1</c:v>
                </c:pt>
                <c:pt idx="11">
                  <c:v>45.7</c:v>
                </c:pt>
                <c:pt idx="12">
                  <c:v>45.8</c:v>
                </c:pt>
                <c:pt idx="13">
                  <c:v>46.7</c:v>
                </c:pt>
                <c:pt idx="14">
                  <c:v>46.9</c:v>
                </c:pt>
                <c:pt idx="15">
                  <c:v>47.3</c:v>
                </c:pt>
                <c:pt idx="16">
                  <c:v>47.6</c:v>
                </c:pt>
                <c:pt idx="17">
                  <c:v>47.8</c:v>
                </c:pt>
                <c:pt idx="18">
                  <c:v>47.8</c:v>
                </c:pt>
                <c:pt idx="19">
                  <c:v>47.8</c:v>
                </c:pt>
                <c:pt idx="20">
                  <c:v>47.6</c:v>
                </c:pt>
                <c:pt idx="21">
                  <c:v>47.5</c:v>
                </c:pt>
                <c:pt idx="22">
                  <c:v>47.7</c:v>
                </c:pt>
                <c:pt idx="23">
                  <c:v>48</c:v>
                </c:pt>
                <c:pt idx="24">
                  <c:v>48.1</c:v>
                </c:pt>
                <c:pt idx="25">
                  <c:v>48.3</c:v>
                </c:pt>
                <c:pt idx="26">
                  <c:v>48.1</c:v>
                </c:pt>
                <c:pt idx="27">
                  <c:v>48</c:v>
                </c:pt>
                <c:pt idx="28">
                  <c:v>48.1</c:v>
                </c:pt>
                <c:pt idx="29">
                  <c:v>47.9</c:v>
                </c:pt>
                <c:pt idx="30">
                  <c:v>47.9</c:v>
                </c:pt>
                <c:pt idx="31">
                  <c:v>42.7</c:v>
                </c:pt>
                <c:pt idx="32">
                  <c:v>42.5</c:v>
                </c:pt>
                <c:pt idx="33">
                  <c:v>42.2</c:v>
                </c:pt>
                <c:pt idx="34">
                  <c:v>42.4</c:v>
                </c:pt>
                <c:pt idx="35">
                  <c:v>42.2</c:v>
                </c:pt>
                <c:pt idx="36">
                  <c:v>42</c:v>
                </c:pt>
                <c:pt idx="37">
                  <c:v>41.8</c:v>
                </c:pt>
                <c:pt idx="38">
                  <c:v>41.1</c:v>
                </c:pt>
                <c:pt idx="39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9A-433B-9A58-FBE8C4332F2C}"/>
            </c:ext>
          </c:extLst>
        </c:ser>
        <c:ser>
          <c:idx val="2"/>
          <c:order val="2"/>
          <c:tx>
            <c:strRef>
              <c:f>PersonerProsent!$B$32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PersonerProsent!$C$32:$AP$32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5.4</c:v>
                </c:pt>
                <c:pt idx="32">
                  <c:v>5.3</c:v>
                </c:pt>
                <c:pt idx="33">
                  <c:v>5.5</c:v>
                </c:pt>
                <c:pt idx="34">
                  <c:v>5.8</c:v>
                </c:pt>
                <c:pt idx="35">
                  <c:v>6</c:v>
                </c:pt>
                <c:pt idx="36">
                  <c:v>6</c:v>
                </c:pt>
                <c:pt idx="37">
                  <c:v>6.2</c:v>
                </c:pt>
                <c:pt idx="38">
                  <c:v>6.3</c:v>
                </c:pt>
                <c:pt idx="39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9A-433B-9A58-FBE8C4332F2C}"/>
            </c:ext>
          </c:extLst>
        </c:ser>
        <c:ser>
          <c:idx val="3"/>
          <c:order val="3"/>
          <c:tx>
            <c:strRef>
              <c:f>PersonerProsent!$B$33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PersonerProsent!$C$33:$AP$33</c:f>
              <c:numCache>
                <c:formatCode>0.0</c:formatCode>
                <c:ptCount val="40"/>
                <c:pt idx="0">
                  <c:v>5.7</c:v>
                </c:pt>
                <c:pt idx="1">
                  <c:v>6</c:v>
                </c:pt>
                <c:pt idx="2">
                  <c:v>6.3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8.1</c:v>
                </c:pt>
                <c:pt idx="7">
                  <c:v>8.6</c:v>
                </c:pt>
                <c:pt idx="8">
                  <c:v>9.1999999999999993</c:v>
                </c:pt>
                <c:pt idx="9">
                  <c:v>9.5</c:v>
                </c:pt>
                <c:pt idx="10">
                  <c:v>9.8000000000000007</c:v>
                </c:pt>
                <c:pt idx="11">
                  <c:v>10.1</c:v>
                </c:pt>
                <c:pt idx="12">
                  <c:v>10.4</c:v>
                </c:pt>
                <c:pt idx="13">
                  <c:v>10.7</c:v>
                </c:pt>
                <c:pt idx="14">
                  <c:v>10.9</c:v>
                </c:pt>
                <c:pt idx="15">
                  <c:v>10.9</c:v>
                </c:pt>
                <c:pt idx="16">
                  <c:v>11.3</c:v>
                </c:pt>
                <c:pt idx="17">
                  <c:v>11.6</c:v>
                </c:pt>
                <c:pt idx="18">
                  <c:v>12.1</c:v>
                </c:pt>
                <c:pt idx="19">
                  <c:v>12.6</c:v>
                </c:pt>
                <c:pt idx="20">
                  <c:v>13.2</c:v>
                </c:pt>
                <c:pt idx="21">
                  <c:v>13.3</c:v>
                </c:pt>
                <c:pt idx="22">
                  <c:v>13.9</c:v>
                </c:pt>
                <c:pt idx="23">
                  <c:v>14.3</c:v>
                </c:pt>
                <c:pt idx="24">
                  <c:v>14.5</c:v>
                </c:pt>
                <c:pt idx="25">
                  <c:v>15.1</c:v>
                </c:pt>
                <c:pt idx="26">
                  <c:v>15.5</c:v>
                </c:pt>
                <c:pt idx="27">
                  <c:v>16</c:v>
                </c:pt>
                <c:pt idx="28">
                  <c:v>16.3</c:v>
                </c:pt>
                <c:pt idx="29">
                  <c:v>17.100000000000001</c:v>
                </c:pt>
                <c:pt idx="30">
                  <c:v>17.5</c:v>
                </c:pt>
                <c:pt idx="31">
                  <c:v>18</c:v>
                </c:pt>
                <c:pt idx="32">
                  <c:v>18.600000000000001</c:v>
                </c:pt>
                <c:pt idx="33">
                  <c:v>18.8</c:v>
                </c:pt>
                <c:pt idx="34">
                  <c:v>18.8</c:v>
                </c:pt>
                <c:pt idx="35">
                  <c:v>19.399999999999999</c:v>
                </c:pt>
                <c:pt idx="36">
                  <c:v>19.600000000000001</c:v>
                </c:pt>
                <c:pt idx="37">
                  <c:v>20.2</c:v>
                </c:pt>
                <c:pt idx="38">
                  <c:v>20.2</c:v>
                </c:pt>
                <c:pt idx="39">
                  <c:v>20.2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9A-433B-9A58-FBE8C4332F2C}"/>
            </c:ext>
          </c:extLst>
        </c:ser>
        <c:ser>
          <c:idx val="4"/>
          <c:order val="4"/>
          <c:tx>
            <c:strRef>
              <c:f>PersonerProsent!$B$34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PersonerProsent!$C$34:$AP$34</c:f>
              <c:numCache>
                <c:formatCode>0.0</c:formatCode>
                <c:ptCount val="40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0.7</c:v>
                </c:pt>
                <c:pt idx="5">
                  <c:v>0.6</c:v>
                </c:pt>
                <c:pt idx="6">
                  <c:v>0.7</c:v>
                </c:pt>
                <c:pt idx="7">
                  <c:v>0.6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0.8</c:v>
                </c:pt>
                <c:pt idx="12">
                  <c:v>0.8</c:v>
                </c:pt>
                <c:pt idx="13">
                  <c:v>0.9</c:v>
                </c:pt>
                <c:pt idx="14">
                  <c:v>0.9</c:v>
                </c:pt>
                <c:pt idx="15">
                  <c:v>1</c:v>
                </c:pt>
                <c:pt idx="16">
                  <c:v>1</c:v>
                </c:pt>
                <c:pt idx="17">
                  <c:v>1.1000000000000001</c:v>
                </c:pt>
                <c:pt idx="18">
                  <c:v>1.1000000000000001</c:v>
                </c:pt>
                <c:pt idx="19">
                  <c:v>1.2</c:v>
                </c:pt>
                <c:pt idx="20">
                  <c:v>1.2</c:v>
                </c:pt>
                <c:pt idx="21">
                  <c:v>1.4</c:v>
                </c:pt>
                <c:pt idx="22">
                  <c:v>1.4</c:v>
                </c:pt>
                <c:pt idx="23">
                  <c:v>1.6</c:v>
                </c:pt>
                <c:pt idx="24">
                  <c:v>1.9</c:v>
                </c:pt>
                <c:pt idx="25">
                  <c:v>1.9</c:v>
                </c:pt>
                <c:pt idx="26">
                  <c:v>2.1</c:v>
                </c:pt>
                <c:pt idx="27">
                  <c:v>2.2999999999999998</c:v>
                </c:pt>
                <c:pt idx="28">
                  <c:v>2.4</c:v>
                </c:pt>
                <c:pt idx="29">
                  <c:v>3</c:v>
                </c:pt>
                <c:pt idx="30">
                  <c:v>3.4</c:v>
                </c:pt>
                <c:pt idx="31">
                  <c:v>3.4</c:v>
                </c:pt>
                <c:pt idx="32">
                  <c:v>3.4</c:v>
                </c:pt>
                <c:pt idx="33">
                  <c:v>3.5</c:v>
                </c:pt>
                <c:pt idx="34">
                  <c:v>3.5</c:v>
                </c:pt>
                <c:pt idx="35">
                  <c:v>3.4</c:v>
                </c:pt>
                <c:pt idx="36">
                  <c:v>3.7</c:v>
                </c:pt>
                <c:pt idx="37">
                  <c:v>4.0999999999999996</c:v>
                </c:pt>
                <c:pt idx="38">
                  <c:v>4.5999999999999996</c:v>
                </c:pt>
                <c:pt idx="39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79A-433B-9A58-FBE8C4332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PersonerProsent!$B$31:$B$35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PersonerProsent!$C$31:$C$35</c:f>
              <c:numCache>
                <c:formatCode>0.0</c:formatCode>
                <c:ptCount val="5"/>
                <c:pt idx="0">
                  <c:v>39.5</c:v>
                </c:pt>
                <c:pt idx="1">
                  <c:v>43.9</c:v>
                </c:pt>
                <c:pt idx="2">
                  <c:v>0</c:v>
                </c:pt>
                <c:pt idx="3">
                  <c:v>15.6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D-4149-B57A-B5D5249E0201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PersonerProsent!$B$31:$B$35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PersonerProsent!$D$31:$D$35</c:f>
              <c:numCache>
                <c:formatCode>0.0</c:formatCode>
                <c:ptCount val="5"/>
                <c:pt idx="0">
                  <c:v>36.1</c:v>
                </c:pt>
                <c:pt idx="1">
                  <c:v>51</c:v>
                </c:pt>
                <c:pt idx="2">
                  <c:v>0</c:v>
                </c:pt>
                <c:pt idx="3">
                  <c:v>11.1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DD-4149-B57A-B5D5249E0201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PersonerProsent!$B$31:$B$35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PersonerProsent!$E$31:$E$35</c:f>
              <c:numCache>
                <c:formatCode>0.0</c:formatCode>
                <c:ptCount val="5"/>
                <c:pt idx="0">
                  <c:v>26.5</c:v>
                </c:pt>
                <c:pt idx="1">
                  <c:v>38.700000000000003</c:v>
                </c:pt>
                <c:pt idx="2">
                  <c:v>2.4</c:v>
                </c:pt>
                <c:pt idx="3">
                  <c:v>26.5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DD-4149-B57A-B5D5249E0201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PersonerProsent!$B$31:$B$35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PersonerProsent!$F$31:$F$35</c:f>
              <c:numCache>
                <c:formatCode>0.0</c:formatCode>
                <c:ptCount val="5"/>
                <c:pt idx="0">
                  <c:v>27.8</c:v>
                </c:pt>
                <c:pt idx="1">
                  <c:v>43.2</c:v>
                </c:pt>
                <c:pt idx="2">
                  <c:v>10.4</c:v>
                </c:pt>
                <c:pt idx="3">
                  <c:v>14.4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DD-4149-B57A-B5D5249E0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MedianBtoInnt!$A$25:$B$25</c:f>
              <c:strCache>
                <c:ptCount val="2"/>
                <c:pt idx="0">
                  <c:v>Herøy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MedianBtoInnt!$C$25:$F$25</c:f>
              <c:numCache>
                <c:formatCode>#,##0</c:formatCode>
                <c:ptCount val="4"/>
                <c:pt idx="0">
                  <c:v>355400</c:v>
                </c:pt>
                <c:pt idx="1">
                  <c:v>244700</c:v>
                </c:pt>
                <c:pt idx="2">
                  <c:v>455100</c:v>
                </c:pt>
                <c:pt idx="3">
                  <c:v>266800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7-4596-A087-1014961AF74E}"/>
            </c:ext>
          </c:extLst>
        </c:ser>
        <c:ser>
          <c:idx val="1"/>
          <c:order val="1"/>
          <c:tx>
            <c:strRef>
              <c:f>MedianBtoInnt!$A$26:$B$26</c:f>
              <c:strCache>
                <c:ptCount val="2"/>
                <c:pt idx="0">
                  <c:v>Herøy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MedianBtoInnt!$C$26:$F$26</c:f>
              <c:numCache>
                <c:formatCode>#,##0</c:formatCode>
                <c:ptCount val="4"/>
                <c:pt idx="0">
                  <c:v>473300</c:v>
                </c:pt>
                <c:pt idx="1">
                  <c:v>338700</c:v>
                </c:pt>
                <c:pt idx="2">
                  <c:v>601700</c:v>
                </c:pt>
                <c:pt idx="3">
                  <c:v>369100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7-4596-A087-1014961AF74E}"/>
            </c:ext>
          </c:extLst>
        </c:ser>
        <c:ser>
          <c:idx val="2"/>
          <c:order val="2"/>
          <c:tx>
            <c:strRef>
              <c:f>MedianBtoInnt!$A$27:$B$27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MedianBtoInnt!$C$27:$F$27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B7-4596-A087-1014961AF74E}"/>
            </c:ext>
          </c:extLst>
        </c:ser>
        <c:ser>
          <c:idx val="3"/>
          <c:order val="3"/>
          <c:tx>
            <c:strRef>
              <c:f>MedianBtoInnt!$A$28:$B$28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MedianBtoInnt!$C$28:$F$28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B7-4596-A087-1014961AF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Areal!$A$21</c:f>
              <c:strCache>
                <c:ptCount val="1"/>
                <c:pt idx="0">
                  <c:v>Herøy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Areal!$B$21:$I$21</c:f>
              <c:numCache>
                <c:formatCode>0.0</c:formatCode>
                <c:ptCount val="8"/>
                <c:pt idx="0">
                  <c:v>7.4</c:v>
                </c:pt>
                <c:pt idx="1">
                  <c:v>6.3</c:v>
                </c:pt>
                <c:pt idx="2">
                  <c:v>10.9</c:v>
                </c:pt>
                <c:pt idx="3">
                  <c:v>68.900000000000006</c:v>
                </c:pt>
                <c:pt idx="4">
                  <c:v>4.4000000000000004</c:v>
                </c:pt>
                <c:pt idx="5">
                  <c:v>0.6</c:v>
                </c:pt>
                <c:pt idx="6">
                  <c:v>0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B-4957-B273-6941FCE061C4}"/>
            </c:ext>
          </c:extLst>
        </c:ser>
        <c:ser>
          <c:idx val="1"/>
          <c:order val="1"/>
          <c:tx>
            <c:strRef>
              <c:f>Areal!$A$22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Areal!$B$22:$I$22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EB-4957-B273-6941FCE061C4}"/>
            </c:ext>
          </c:extLst>
        </c:ser>
        <c:ser>
          <c:idx val="2"/>
          <c:order val="2"/>
          <c:tx>
            <c:strRef>
              <c:f>Areal!$A$23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Areal!$B$23:$I$23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EB-4957-B273-6941FCE061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Areal!$B$11:$S$11</c:f>
              <c:numCache>
                <c:formatCode>0.00</c:formatCode>
                <c:ptCount val="18"/>
                <c:pt idx="0">
                  <c:v>3.06</c:v>
                </c:pt>
                <c:pt idx="1">
                  <c:v>0.39</c:v>
                </c:pt>
                <c:pt idx="2">
                  <c:v>0.78</c:v>
                </c:pt>
                <c:pt idx="3">
                  <c:v>0.86</c:v>
                </c:pt>
                <c:pt idx="4">
                  <c:v>0.11</c:v>
                </c:pt>
                <c:pt idx="5">
                  <c:v>0.05</c:v>
                </c:pt>
                <c:pt idx="6">
                  <c:v>0.06</c:v>
                </c:pt>
                <c:pt idx="7">
                  <c:v>2.5499999999999998</c:v>
                </c:pt>
                <c:pt idx="8">
                  <c:v>0</c:v>
                </c:pt>
                <c:pt idx="9">
                  <c:v>0.18</c:v>
                </c:pt>
                <c:pt idx="10">
                  <c:v>0.75</c:v>
                </c:pt>
                <c:pt idx="11">
                  <c:v>7.56</c:v>
                </c:pt>
                <c:pt idx="12">
                  <c:v>13.03</c:v>
                </c:pt>
                <c:pt idx="13">
                  <c:v>82.34</c:v>
                </c:pt>
                <c:pt idx="14">
                  <c:v>5.28</c:v>
                </c:pt>
                <c:pt idx="15">
                  <c:v>0.67</c:v>
                </c:pt>
                <c:pt idx="16">
                  <c:v>0</c:v>
                </c:pt>
                <c:pt idx="17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3-4269-9F04-DE1385FBF7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'Ark1'!$B$30:$B$34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'Ark1'!$C$30:$C$34</c:f>
              <c:numCache>
                <c:formatCode>0</c:formatCode>
                <c:ptCount val="5"/>
                <c:pt idx="0">
                  <c:v>1057</c:v>
                </c:pt>
                <c:pt idx="1">
                  <c:v>930</c:v>
                </c:pt>
                <c:pt idx="2">
                  <c:v>1053</c:v>
                </c:pt>
                <c:pt idx="3">
                  <c:v>347</c:v>
                </c:pt>
                <c:pt idx="4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1-4A29-8A34-A571A7DF82E4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'Ark1'!$B$30:$B$34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'Ark1'!$D$30:$D$34</c:f>
              <c:numCache>
                <c:formatCode>0</c:formatCode>
                <c:ptCount val="5"/>
                <c:pt idx="0">
                  <c:v>1414</c:v>
                </c:pt>
                <c:pt idx="1">
                  <c:v>1070</c:v>
                </c:pt>
                <c:pt idx="2">
                  <c:v>967</c:v>
                </c:pt>
                <c:pt idx="3">
                  <c:v>357</c:v>
                </c:pt>
                <c:pt idx="4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1-4A29-8A34-A571A7DF82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Boliger!$B$35:$B$40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Boliger!$C$35:$C$40</c:f>
              <c:numCache>
                <c:formatCode>0</c:formatCode>
                <c:ptCount val="6"/>
                <c:pt idx="0">
                  <c:v>3289</c:v>
                </c:pt>
                <c:pt idx="1">
                  <c:v>272</c:v>
                </c:pt>
                <c:pt idx="2">
                  <c:v>207</c:v>
                </c:pt>
                <c:pt idx="3">
                  <c:v>108</c:v>
                </c:pt>
                <c:pt idx="4">
                  <c:v>51</c:v>
                </c:pt>
                <c:pt idx="5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58-4CF2-9326-AABB05CC030E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Boliger!$B$35:$B$40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Boliger!$D$35:$D$40</c:f>
              <c:numCache>
                <c:formatCode>0</c:formatCode>
                <c:ptCount val="6"/>
                <c:pt idx="0">
                  <c:v>3317</c:v>
                </c:pt>
                <c:pt idx="1">
                  <c:v>322</c:v>
                </c:pt>
                <c:pt idx="2">
                  <c:v>257</c:v>
                </c:pt>
                <c:pt idx="3">
                  <c:v>135</c:v>
                </c:pt>
                <c:pt idx="4">
                  <c:v>51</c:v>
                </c:pt>
                <c:pt idx="5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58-4CF2-9326-AABB05CC03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Igangsatte!$B$14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Igangsatte!$C$14:$W$14</c:f>
              <c:numCache>
                <c:formatCode>0</c:formatCode>
                <c:ptCount val="21"/>
                <c:pt idx="0">
                  <c:v>16</c:v>
                </c:pt>
                <c:pt idx="1">
                  <c:v>16</c:v>
                </c:pt>
                <c:pt idx="2">
                  <c:v>15</c:v>
                </c:pt>
                <c:pt idx="3">
                  <c:v>48</c:v>
                </c:pt>
                <c:pt idx="4">
                  <c:v>37</c:v>
                </c:pt>
                <c:pt idx="5">
                  <c:v>42</c:v>
                </c:pt>
                <c:pt idx="6">
                  <c:v>39</c:v>
                </c:pt>
                <c:pt idx="7">
                  <c:v>71</c:v>
                </c:pt>
                <c:pt idx="8">
                  <c:v>21</c:v>
                </c:pt>
                <c:pt idx="9">
                  <c:v>50</c:v>
                </c:pt>
                <c:pt idx="10">
                  <c:v>62</c:v>
                </c:pt>
                <c:pt idx="11">
                  <c:v>54</c:v>
                </c:pt>
                <c:pt idx="12">
                  <c:v>43</c:v>
                </c:pt>
                <c:pt idx="13">
                  <c:v>33</c:v>
                </c:pt>
                <c:pt idx="14">
                  <c:v>33</c:v>
                </c:pt>
                <c:pt idx="15">
                  <c:v>51</c:v>
                </c:pt>
                <c:pt idx="16">
                  <c:v>37</c:v>
                </c:pt>
                <c:pt idx="17">
                  <c:v>47</c:v>
                </c:pt>
                <c:pt idx="18">
                  <c:v>38</c:v>
                </c:pt>
                <c:pt idx="19">
                  <c:v>57</c:v>
                </c:pt>
                <c:pt idx="20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4-4EFC-9E20-82A721778569}"/>
            </c:ext>
          </c:extLst>
        </c:ser>
        <c:ser>
          <c:idx val="1"/>
          <c:order val="1"/>
          <c:tx>
            <c:strRef>
              <c:f>Igangsatte!$B$15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Igangsatte!$C$15:$W$15</c:f>
              <c:numCache>
                <c:formatCode>0</c:formatCode>
                <c:ptCount val="21"/>
                <c:pt idx="0">
                  <c:v>20</c:v>
                </c:pt>
                <c:pt idx="1">
                  <c:v>12</c:v>
                </c:pt>
                <c:pt idx="2">
                  <c:v>15</c:v>
                </c:pt>
                <c:pt idx="3">
                  <c:v>27</c:v>
                </c:pt>
                <c:pt idx="4">
                  <c:v>22</c:v>
                </c:pt>
                <c:pt idx="5">
                  <c:v>23</c:v>
                </c:pt>
                <c:pt idx="6">
                  <c:v>19</c:v>
                </c:pt>
                <c:pt idx="7">
                  <c:v>21</c:v>
                </c:pt>
                <c:pt idx="8">
                  <c:v>31</c:v>
                </c:pt>
                <c:pt idx="9">
                  <c:v>55</c:v>
                </c:pt>
                <c:pt idx="10">
                  <c:v>35</c:v>
                </c:pt>
                <c:pt idx="11">
                  <c:v>50</c:v>
                </c:pt>
                <c:pt idx="12">
                  <c:v>46</c:v>
                </c:pt>
                <c:pt idx="13">
                  <c:v>36</c:v>
                </c:pt>
                <c:pt idx="14">
                  <c:v>19</c:v>
                </c:pt>
                <c:pt idx="15">
                  <c:v>50</c:v>
                </c:pt>
                <c:pt idx="16">
                  <c:v>26</c:v>
                </c:pt>
                <c:pt idx="17">
                  <c:v>29</c:v>
                </c:pt>
                <c:pt idx="18">
                  <c:v>40</c:v>
                </c:pt>
                <c:pt idx="19">
                  <c:v>21</c:v>
                </c:pt>
                <c:pt idx="20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4-4EFC-9E20-82A721778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'Ark1'!$B$24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'Ark1'!$C$24:$Q$24</c:f>
              <c:numCache>
                <c:formatCode>General</c:formatCode>
                <c:ptCount val="15"/>
                <c:pt idx="0">
                  <c:v>18</c:v>
                </c:pt>
                <c:pt idx="1">
                  <c:v>59</c:v>
                </c:pt>
                <c:pt idx="2">
                  <c:v>8</c:v>
                </c:pt>
                <c:pt idx="3">
                  <c:v>1</c:v>
                </c:pt>
                <c:pt idx="4">
                  <c:v>18</c:v>
                </c:pt>
                <c:pt idx="5">
                  <c:v>14</c:v>
                </c:pt>
                <c:pt idx="6">
                  <c:v>21</c:v>
                </c:pt>
                <c:pt idx="7">
                  <c:v>14</c:v>
                </c:pt>
                <c:pt idx="8">
                  <c:v>12</c:v>
                </c:pt>
                <c:pt idx="9">
                  <c:v>4</c:v>
                </c:pt>
                <c:pt idx="10">
                  <c:v>6</c:v>
                </c:pt>
                <c:pt idx="11">
                  <c:v>-4</c:v>
                </c:pt>
                <c:pt idx="12">
                  <c:v>6</c:v>
                </c:pt>
                <c:pt idx="13">
                  <c:v>10</c:v>
                </c:pt>
                <c:pt idx="14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5-41BE-81CA-548F26C273AD}"/>
            </c:ext>
          </c:extLst>
        </c:ser>
        <c:ser>
          <c:idx val="1"/>
          <c:order val="1"/>
          <c:tx>
            <c:strRef>
              <c:f>'Ark1'!$B$25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'Ark1'!$C$25:$Q$25</c:f>
              <c:numCache>
                <c:formatCode>General</c:formatCode>
                <c:ptCount val="15"/>
                <c:pt idx="0">
                  <c:v>168</c:v>
                </c:pt>
                <c:pt idx="1">
                  <c:v>132</c:v>
                </c:pt>
                <c:pt idx="2">
                  <c:v>106</c:v>
                </c:pt>
                <c:pt idx="3">
                  <c:v>95</c:v>
                </c:pt>
                <c:pt idx="4">
                  <c:v>110</c:v>
                </c:pt>
                <c:pt idx="5">
                  <c:v>66</c:v>
                </c:pt>
                <c:pt idx="6">
                  <c:v>13</c:v>
                </c:pt>
                <c:pt idx="7">
                  <c:v>45</c:v>
                </c:pt>
                <c:pt idx="8">
                  <c:v>18</c:v>
                </c:pt>
                <c:pt idx="9">
                  <c:v>39</c:v>
                </c:pt>
                <c:pt idx="10">
                  <c:v>38</c:v>
                </c:pt>
                <c:pt idx="11">
                  <c:v>-14</c:v>
                </c:pt>
                <c:pt idx="12">
                  <c:v>21</c:v>
                </c:pt>
                <c:pt idx="13">
                  <c:v>30</c:v>
                </c:pt>
                <c:pt idx="1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75-41BE-81CA-548F26C273AD}"/>
            </c:ext>
          </c:extLst>
        </c:ser>
        <c:ser>
          <c:idx val="2"/>
          <c:order val="2"/>
          <c:tx>
            <c:strRef>
              <c:f>'Ark1'!$B$26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'Ark1'!$C$26:$Q$26</c:f>
              <c:numCache>
                <c:formatCode>General</c:formatCode>
                <c:ptCount val="15"/>
                <c:pt idx="0">
                  <c:v>-37</c:v>
                </c:pt>
                <c:pt idx="1">
                  <c:v>3</c:v>
                </c:pt>
                <c:pt idx="2">
                  <c:v>6</c:v>
                </c:pt>
                <c:pt idx="3">
                  <c:v>-96</c:v>
                </c:pt>
                <c:pt idx="4">
                  <c:v>-35</c:v>
                </c:pt>
                <c:pt idx="5">
                  <c:v>-42</c:v>
                </c:pt>
                <c:pt idx="6">
                  <c:v>-49</c:v>
                </c:pt>
                <c:pt idx="7">
                  <c:v>-50</c:v>
                </c:pt>
                <c:pt idx="8">
                  <c:v>-68</c:v>
                </c:pt>
                <c:pt idx="9">
                  <c:v>-70</c:v>
                </c:pt>
                <c:pt idx="10">
                  <c:v>-86</c:v>
                </c:pt>
                <c:pt idx="11">
                  <c:v>-76</c:v>
                </c:pt>
                <c:pt idx="12">
                  <c:v>51</c:v>
                </c:pt>
                <c:pt idx="13">
                  <c:v>83</c:v>
                </c:pt>
                <c:pt idx="1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75-41BE-81CA-548F26C27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'Ark1'!$B$27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'Ark1'!$C$27:$Q$27</c:f>
              <c:numCache>
                <c:formatCode>General</c:formatCode>
                <c:ptCount val="15"/>
                <c:pt idx="0">
                  <c:v>150</c:v>
                </c:pt>
                <c:pt idx="1">
                  <c:v>194</c:v>
                </c:pt>
                <c:pt idx="2">
                  <c:v>120</c:v>
                </c:pt>
                <c:pt idx="3">
                  <c:v>0</c:v>
                </c:pt>
                <c:pt idx="4">
                  <c:v>87</c:v>
                </c:pt>
                <c:pt idx="5">
                  <c:v>38</c:v>
                </c:pt>
                <c:pt idx="6">
                  <c:v>-15</c:v>
                </c:pt>
                <c:pt idx="7">
                  <c:v>8</c:v>
                </c:pt>
                <c:pt idx="8">
                  <c:v>-38</c:v>
                </c:pt>
                <c:pt idx="9">
                  <c:v>-27</c:v>
                </c:pt>
                <c:pt idx="10">
                  <c:v>-42</c:v>
                </c:pt>
                <c:pt idx="11">
                  <c:v>-93</c:v>
                </c:pt>
                <c:pt idx="12">
                  <c:v>77</c:v>
                </c:pt>
                <c:pt idx="13">
                  <c:v>126</c:v>
                </c:pt>
                <c:pt idx="14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75-41BE-81CA-548F26C27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Levende!$B$21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Levende!$C$21:$BK$21</c:f>
              <c:numCache>
                <c:formatCode>0</c:formatCode>
                <c:ptCount val="61"/>
                <c:pt idx="0">
                  <c:v>82</c:v>
                </c:pt>
                <c:pt idx="1">
                  <c:v>106</c:v>
                </c:pt>
                <c:pt idx="2">
                  <c:v>97</c:v>
                </c:pt>
                <c:pt idx="3">
                  <c:v>112</c:v>
                </c:pt>
                <c:pt idx="4">
                  <c:v>81</c:v>
                </c:pt>
                <c:pt idx="5">
                  <c:v>108</c:v>
                </c:pt>
                <c:pt idx="6">
                  <c:v>100</c:v>
                </c:pt>
                <c:pt idx="7">
                  <c:v>97</c:v>
                </c:pt>
                <c:pt idx="8">
                  <c:v>85</c:v>
                </c:pt>
                <c:pt idx="9">
                  <c:v>63</c:v>
                </c:pt>
                <c:pt idx="10">
                  <c:v>78</c:v>
                </c:pt>
                <c:pt idx="11">
                  <c:v>53</c:v>
                </c:pt>
                <c:pt idx="12">
                  <c:v>58</c:v>
                </c:pt>
                <c:pt idx="13">
                  <c:v>36</c:v>
                </c:pt>
                <c:pt idx="14">
                  <c:v>86</c:v>
                </c:pt>
                <c:pt idx="15">
                  <c:v>54</c:v>
                </c:pt>
                <c:pt idx="16">
                  <c:v>25</c:v>
                </c:pt>
                <c:pt idx="17">
                  <c:v>56</c:v>
                </c:pt>
                <c:pt idx="18">
                  <c:v>49</c:v>
                </c:pt>
                <c:pt idx="19">
                  <c:v>48</c:v>
                </c:pt>
                <c:pt idx="20">
                  <c:v>37</c:v>
                </c:pt>
                <c:pt idx="21">
                  <c:v>46</c:v>
                </c:pt>
                <c:pt idx="22">
                  <c:v>35</c:v>
                </c:pt>
                <c:pt idx="23">
                  <c:v>52</c:v>
                </c:pt>
                <c:pt idx="24">
                  <c:v>24</c:v>
                </c:pt>
                <c:pt idx="25">
                  <c:v>35</c:v>
                </c:pt>
                <c:pt idx="26">
                  <c:v>29</c:v>
                </c:pt>
                <c:pt idx="27">
                  <c:v>48</c:v>
                </c:pt>
                <c:pt idx="28">
                  <c:v>30</c:v>
                </c:pt>
                <c:pt idx="29">
                  <c:v>31</c:v>
                </c:pt>
                <c:pt idx="30">
                  <c:v>30</c:v>
                </c:pt>
                <c:pt idx="31">
                  <c:v>42</c:v>
                </c:pt>
                <c:pt idx="32">
                  <c:v>55</c:v>
                </c:pt>
                <c:pt idx="33">
                  <c:v>42</c:v>
                </c:pt>
                <c:pt idx="34">
                  <c:v>42</c:v>
                </c:pt>
                <c:pt idx="35">
                  <c:v>42</c:v>
                </c:pt>
                <c:pt idx="36">
                  <c:v>20</c:v>
                </c:pt>
                <c:pt idx="37">
                  <c:v>16</c:v>
                </c:pt>
                <c:pt idx="38">
                  <c:v>22</c:v>
                </c:pt>
                <c:pt idx="39">
                  <c:v>30</c:v>
                </c:pt>
                <c:pt idx="40">
                  <c:v>42</c:v>
                </c:pt>
                <c:pt idx="41">
                  <c:v>41</c:v>
                </c:pt>
                <c:pt idx="42">
                  <c:v>0</c:v>
                </c:pt>
                <c:pt idx="43">
                  <c:v>21</c:v>
                </c:pt>
                <c:pt idx="44">
                  <c:v>23</c:v>
                </c:pt>
                <c:pt idx="45">
                  <c:v>13</c:v>
                </c:pt>
                <c:pt idx="46">
                  <c:v>18</c:v>
                </c:pt>
                <c:pt idx="47">
                  <c:v>59</c:v>
                </c:pt>
                <c:pt idx="48">
                  <c:v>8</c:v>
                </c:pt>
                <c:pt idx="49">
                  <c:v>1</c:v>
                </c:pt>
                <c:pt idx="50">
                  <c:v>18</c:v>
                </c:pt>
                <c:pt idx="51">
                  <c:v>14</c:v>
                </c:pt>
                <c:pt idx="52">
                  <c:v>21</c:v>
                </c:pt>
                <c:pt idx="53">
                  <c:v>14</c:v>
                </c:pt>
                <c:pt idx="54">
                  <c:v>12</c:v>
                </c:pt>
                <c:pt idx="55">
                  <c:v>4</c:v>
                </c:pt>
                <c:pt idx="56">
                  <c:v>6</c:v>
                </c:pt>
                <c:pt idx="57">
                  <c:v>-4</c:v>
                </c:pt>
                <c:pt idx="58">
                  <c:v>6</c:v>
                </c:pt>
                <c:pt idx="59">
                  <c:v>10</c:v>
                </c:pt>
                <c:pt idx="60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1-4082-9329-A4C76F57B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Levende!$B$19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Levende!$C$19:$BK$19</c:f>
              <c:numCache>
                <c:formatCode>0</c:formatCode>
                <c:ptCount val="61"/>
                <c:pt idx="0">
                  <c:v>132</c:v>
                </c:pt>
                <c:pt idx="1">
                  <c:v>164</c:v>
                </c:pt>
                <c:pt idx="2">
                  <c:v>153</c:v>
                </c:pt>
                <c:pt idx="3">
                  <c:v>160</c:v>
                </c:pt>
                <c:pt idx="4">
                  <c:v>138</c:v>
                </c:pt>
                <c:pt idx="5">
                  <c:v>172</c:v>
                </c:pt>
                <c:pt idx="6">
                  <c:v>162</c:v>
                </c:pt>
                <c:pt idx="7">
                  <c:v>164</c:v>
                </c:pt>
                <c:pt idx="8">
                  <c:v>144</c:v>
                </c:pt>
                <c:pt idx="9">
                  <c:v>140</c:v>
                </c:pt>
                <c:pt idx="10">
                  <c:v>143</c:v>
                </c:pt>
                <c:pt idx="11">
                  <c:v>107</c:v>
                </c:pt>
                <c:pt idx="12">
                  <c:v>120</c:v>
                </c:pt>
                <c:pt idx="13">
                  <c:v>99</c:v>
                </c:pt>
                <c:pt idx="14">
                  <c:v>143</c:v>
                </c:pt>
                <c:pt idx="15">
                  <c:v>122</c:v>
                </c:pt>
                <c:pt idx="16">
                  <c:v>96</c:v>
                </c:pt>
                <c:pt idx="17">
                  <c:v>114</c:v>
                </c:pt>
                <c:pt idx="18">
                  <c:v>102</c:v>
                </c:pt>
                <c:pt idx="19">
                  <c:v>118</c:v>
                </c:pt>
                <c:pt idx="20">
                  <c:v>102</c:v>
                </c:pt>
                <c:pt idx="21">
                  <c:v>107</c:v>
                </c:pt>
                <c:pt idx="22">
                  <c:v>109</c:v>
                </c:pt>
                <c:pt idx="23">
                  <c:v>125</c:v>
                </c:pt>
                <c:pt idx="24">
                  <c:v>110</c:v>
                </c:pt>
                <c:pt idx="25">
                  <c:v>109</c:v>
                </c:pt>
                <c:pt idx="26">
                  <c:v>107</c:v>
                </c:pt>
                <c:pt idx="27">
                  <c:v>108</c:v>
                </c:pt>
                <c:pt idx="28">
                  <c:v>98</c:v>
                </c:pt>
                <c:pt idx="29">
                  <c:v>113</c:v>
                </c:pt>
                <c:pt idx="30">
                  <c:v>125</c:v>
                </c:pt>
                <c:pt idx="31">
                  <c:v>112</c:v>
                </c:pt>
                <c:pt idx="32">
                  <c:v>125</c:v>
                </c:pt>
                <c:pt idx="33">
                  <c:v>118</c:v>
                </c:pt>
                <c:pt idx="34">
                  <c:v>125</c:v>
                </c:pt>
                <c:pt idx="35">
                  <c:v>115</c:v>
                </c:pt>
                <c:pt idx="36">
                  <c:v>103</c:v>
                </c:pt>
                <c:pt idx="37">
                  <c:v>104</c:v>
                </c:pt>
                <c:pt idx="38">
                  <c:v>94</c:v>
                </c:pt>
                <c:pt idx="39">
                  <c:v>107</c:v>
                </c:pt>
                <c:pt idx="40">
                  <c:v>105</c:v>
                </c:pt>
                <c:pt idx="41">
                  <c:v>100</c:v>
                </c:pt>
                <c:pt idx="42">
                  <c:v>80</c:v>
                </c:pt>
                <c:pt idx="43">
                  <c:v>100</c:v>
                </c:pt>
                <c:pt idx="44">
                  <c:v>95</c:v>
                </c:pt>
                <c:pt idx="45">
                  <c:v>84</c:v>
                </c:pt>
                <c:pt idx="46">
                  <c:v>91</c:v>
                </c:pt>
                <c:pt idx="47">
                  <c:v>114</c:v>
                </c:pt>
                <c:pt idx="48">
                  <c:v>86</c:v>
                </c:pt>
                <c:pt idx="49">
                  <c:v>80</c:v>
                </c:pt>
                <c:pt idx="50">
                  <c:v>96</c:v>
                </c:pt>
                <c:pt idx="51">
                  <c:v>90</c:v>
                </c:pt>
                <c:pt idx="52">
                  <c:v>83</c:v>
                </c:pt>
                <c:pt idx="53">
                  <c:v>92</c:v>
                </c:pt>
                <c:pt idx="54">
                  <c:v>85</c:v>
                </c:pt>
                <c:pt idx="55">
                  <c:v>82</c:v>
                </c:pt>
                <c:pt idx="56">
                  <c:v>81</c:v>
                </c:pt>
                <c:pt idx="57">
                  <c:v>85</c:v>
                </c:pt>
                <c:pt idx="58">
                  <c:v>83</c:v>
                </c:pt>
                <c:pt idx="59">
                  <c:v>85</c:v>
                </c:pt>
                <c:pt idx="60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81-4082-9329-A4C76F57B88E}"/>
            </c:ext>
          </c:extLst>
        </c:ser>
        <c:ser>
          <c:idx val="1"/>
          <c:order val="1"/>
          <c:tx>
            <c:strRef>
              <c:f>Levende!$B$20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Levende!$C$20:$BK$20</c:f>
              <c:numCache>
                <c:formatCode>0</c:formatCode>
                <c:ptCount val="61"/>
                <c:pt idx="0">
                  <c:v>50</c:v>
                </c:pt>
                <c:pt idx="1">
                  <c:v>58</c:v>
                </c:pt>
                <c:pt idx="2">
                  <c:v>56</c:v>
                </c:pt>
                <c:pt idx="3">
                  <c:v>48</c:v>
                </c:pt>
                <c:pt idx="4">
                  <c:v>57</c:v>
                </c:pt>
                <c:pt idx="5">
                  <c:v>64</c:v>
                </c:pt>
                <c:pt idx="6">
                  <c:v>62</c:v>
                </c:pt>
                <c:pt idx="7">
                  <c:v>67</c:v>
                </c:pt>
                <c:pt idx="8">
                  <c:v>59</c:v>
                </c:pt>
                <c:pt idx="9">
                  <c:v>77</c:v>
                </c:pt>
                <c:pt idx="10">
                  <c:v>65</c:v>
                </c:pt>
                <c:pt idx="11">
                  <c:v>54</c:v>
                </c:pt>
                <c:pt idx="12">
                  <c:v>62</c:v>
                </c:pt>
                <c:pt idx="13">
                  <c:v>63</c:v>
                </c:pt>
                <c:pt idx="14">
                  <c:v>57</c:v>
                </c:pt>
                <c:pt idx="15">
                  <c:v>68</c:v>
                </c:pt>
                <c:pt idx="16">
                  <c:v>71</c:v>
                </c:pt>
                <c:pt idx="17">
                  <c:v>58</c:v>
                </c:pt>
                <c:pt idx="18">
                  <c:v>53</c:v>
                </c:pt>
                <c:pt idx="19">
                  <c:v>70</c:v>
                </c:pt>
                <c:pt idx="20">
                  <c:v>65</c:v>
                </c:pt>
                <c:pt idx="21">
                  <c:v>61</c:v>
                </c:pt>
                <c:pt idx="22">
                  <c:v>74</c:v>
                </c:pt>
                <c:pt idx="23">
                  <c:v>73</c:v>
                </c:pt>
                <c:pt idx="24">
                  <c:v>86</c:v>
                </c:pt>
                <c:pt idx="25">
                  <c:v>74</c:v>
                </c:pt>
                <c:pt idx="26">
                  <c:v>78</c:v>
                </c:pt>
                <c:pt idx="27">
                  <c:v>60</c:v>
                </c:pt>
                <c:pt idx="28">
                  <c:v>68</c:v>
                </c:pt>
                <c:pt idx="29">
                  <c:v>82</c:v>
                </c:pt>
                <c:pt idx="30">
                  <c:v>95</c:v>
                </c:pt>
                <c:pt idx="31">
                  <c:v>70</c:v>
                </c:pt>
                <c:pt idx="32">
                  <c:v>70</c:v>
                </c:pt>
                <c:pt idx="33">
                  <c:v>76</c:v>
                </c:pt>
                <c:pt idx="34">
                  <c:v>83</c:v>
                </c:pt>
                <c:pt idx="35">
                  <c:v>73</c:v>
                </c:pt>
                <c:pt idx="36">
                  <c:v>83</c:v>
                </c:pt>
                <c:pt idx="37">
                  <c:v>88</c:v>
                </c:pt>
                <c:pt idx="38">
                  <c:v>72</c:v>
                </c:pt>
                <c:pt idx="39">
                  <c:v>77</c:v>
                </c:pt>
                <c:pt idx="40">
                  <c:v>63</c:v>
                </c:pt>
                <c:pt idx="41">
                  <c:v>59</c:v>
                </c:pt>
                <c:pt idx="42">
                  <c:v>80</c:v>
                </c:pt>
                <c:pt idx="43">
                  <c:v>79</c:v>
                </c:pt>
                <c:pt idx="44">
                  <c:v>72</c:v>
                </c:pt>
                <c:pt idx="45">
                  <c:v>71</c:v>
                </c:pt>
                <c:pt idx="46">
                  <c:v>73</c:v>
                </c:pt>
                <c:pt idx="47">
                  <c:v>55</c:v>
                </c:pt>
                <c:pt idx="48">
                  <c:v>78</c:v>
                </c:pt>
                <c:pt idx="49">
                  <c:v>79</c:v>
                </c:pt>
                <c:pt idx="50">
                  <c:v>78</c:v>
                </c:pt>
                <c:pt idx="51">
                  <c:v>76</c:v>
                </c:pt>
                <c:pt idx="52">
                  <c:v>62</c:v>
                </c:pt>
                <c:pt idx="53">
                  <c:v>78</c:v>
                </c:pt>
                <c:pt idx="54">
                  <c:v>73</c:v>
                </c:pt>
                <c:pt idx="55">
                  <c:v>78</c:v>
                </c:pt>
                <c:pt idx="56">
                  <c:v>75</c:v>
                </c:pt>
                <c:pt idx="57">
                  <c:v>89</c:v>
                </c:pt>
                <c:pt idx="58">
                  <c:v>77</c:v>
                </c:pt>
                <c:pt idx="59">
                  <c:v>75</c:v>
                </c:pt>
                <c:pt idx="60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81-4082-9329-A4C76F57B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Folkemengde!$B$9:$AF$9</c:f>
              <c:numCache>
                <c:formatCode>0.0</c:formatCode>
                <c:ptCount val="31"/>
                <c:pt idx="0">
                  <c:v>1.5078407720144753</c:v>
                </c:pt>
                <c:pt idx="1">
                  <c:v>1.3588934724581412</c:v>
                </c:pt>
                <c:pt idx="2">
                  <c:v>1.5067502410800386</c:v>
                </c:pt>
                <c:pt idx="3">
                  <c:v>1.4165666266506602</c:v>
                </c:pt>
                <c:pt idx="4">
                  <c:v>1.5033072760072159</c:v>
                </c:pt>
                <c:pt idx="5">
                  <c:v>1.3757626510348129</c:v>
                </c:pt>
                <c:pt idx="6">
                  <c:v>1.2276519666269368</c:v>
                </c:pt>
                <c:pt idx="7">
                  <c:v>1.2441679626749611</c:v>
                </c:pt>
                <c:pt idx="8">
                  <c:v>1.1225220921901122</c:v>
                </c:pt>
                <c:pt idx="9">
                  <c:v>1.2806702573309396</c:v>
                </c:pt>
                <c:pt idx="10">
                  <c:v>1.2567324955116697</c:v>
                </c:pt>
                <c:pt idx="11">
                  <c:v>1.1924636298592892</c:v>
                </c:pt>
                <c:pt idx="12">
                  <c:v>0.95545204825032848</c:v>
                </c:pt>
                <c:pt idx="13">
                  <c:v>1.2017786323759163</c:v>
                </c:pt>
                <c:pt idx="14">
                  <c:v>1.1373159343948283</c:v>
                </c:pt>
                <c:pt idx="15">
                  <c:v>1.006108515989939</c:v>
                </c:pt>
                <c:pt idx="16">
                  <c:v>1.085530239770965</c:v>
                </c:pt>
                <c:pt idx="17">
                  <c:v>1.3359896870971522</c:v>
                </c:pt>
                <c:pt idx="18">
                  <c:v>0.985447461899851</c:v>
                </c:pt>
                <c:pt idx="19">
                  <c:v>0.9042613315248107</c:v>
                </c:pt>
                <c:pt idx="20">
                  <c:v>1.0851135978297728</c:v>
                </c:pt>
                <c:pt idx="21">
                  <c:v>1.007387508394896</c:v>
                </c:pt>
                <c:pt idx="22">
                  <c:v>0.92510031208203303</c:v>
                </c:pt>
                <c:pt idx="23">
                  <c:v>1.0271296192921737</c:v>
                </c:pt>
                <c:pt idx="24">
                  <c:v>0.94813162297824871</c:v>
                </c:pt>
                <c:pt idx="25">
                  <c:v>0.91856166685336615</c:v>
                </c:pt>
                <c:pt idx="26">
                  <c:v>0.9101123595505618</c:v>
                </c:pt>
                <c:pt idx="27">
                  <c:v>0.95958455633325812</c:v>
                </c:pt>
                <c:pt idx="28">
                  <c:v>0.94694808899030236</c:v>
                </c:pt>
                <c:pt idx="29">
                  <c:v>0.96132096810676315</c:v>
                </c:pt>
                <c:pt idx="30">
                  <c:v>0.86975914362176632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6C-4697-BA14-F7B9727EF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216</c:v>
                </c:pt>
                <c:pt idx="1">
                  <c:v>241</c:v>
                </c:pt>
                <c:pt idx="2">
                  <c:v>293</c:v>
                </c:pt>
                <c:pt idx="3">
                  <c:v>338</c:v>
                </c:pt>
                <c:pt idx="4">
                  <c:v>285</c:v>
                </c:pt>
                <c:pt idx="5">
                  <c:v>219</c:v>
                </c:pt>
                <c:pt idx="6">
                  <c:v>251</c:v>
                </c:pt>
                <c:pt idx="7">
                  <c:v>295</c:v>
                </c:pt>
                <c:pt idx="8">
                  <c:v>310</c:v>
                </c:pt>
                <c:pt idx="9">
                  <c:v>291</c:v>
                </c:pt>
                <c:pt idx="10">
                  <c:v>328</c:v>
                </c:pt>
                <c:pt idx="11">
                  <c:v>312</c:v>
                </c:pt>
                <c:pt idx="12">
                  <c:v>314</c:v>
                </c:pt>
                <c:pt idx="13">
                  <c:v>287</c:v>
                </c:pt>
                <c:pt idx="14">
                  <c:v>256</c:v>
                </c:pt>
                <c:pt idx="15">
                  <c:v>199</c:v>
                </c:pt>
                <c:pt idx="16">
                  <c:v>128</c:v>
                </c:pt>
                <c:pt idx="17">
                  <c:v>58</c:v>
                </c:pt>
                <c:pt idx="18">
                  <c:v>26</c:v>
                </c:pt>
                <c:pt idx="19">
                  <c:v>4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9D-4077-A02C-6C41C56DFEA3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-229</c:v>
                </c:pt>
                <c:pt idx="1">
                  <c:v>-231</c:v>
                </c:pt>
                <c:pt idx="2">
                  <c:v>-276</c:v>
                </c:pt>
                <c:pt idx="3">
                  <c:v>-276</c:v>
                </c:pt>
                <c:pt idx="4">
                  <c:v>-198</c:v>
                </c:pt>
                <c:pt idx="5">
                  <c:v>-201</c:v>
                </c:pt>
                <c:pt idx="6">
                  <c:v>-246</c:v>
                </c:pt>
                <c:pt idx="7">
                  <c:v>-289</c:v>
                </c:pt>
                <c:pt idx="8">
                  <c:v>-254</c:v>
                </c:pt>
                <c:pt idx="9">
                  <c:v>-266</c:v>
                </c:pt>
                <c:pt idx="10">
                  <c:v>-332</c:v>
                </c:pt>
                <c:pt idx="11">
                  <c:v>-303</c:v>
                </c:pt>
                <c:pt idx="12">
                  <c:v>-293</c:v>
                </c:pt>
                <c:pt idx="13">
                  <c:v>-249</c:v>
                </c:pt>
                <c:pt idx="14">
                  <c:v>-239</c:v>
                </c:pt>
                <c:pt idx="15">
                  <c:v>-190</c:v>
                </c:pt>
                <c:pt idx="16">
                  <c:v>-134</c:v>
                </c:pt>
                <c:pt idx="17">
                  <c:v>-104</c:v>
                </c:pt>
                <c:pt idx="18">
                  <c:v>-43</c:v>
                </c:pt>
                <c:pt idx="19">
                  <c:v>-23</c:v>
                </c:pt>
                <c:pt idx="20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9D-4077-A02C-6C41C56DF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208</c:v>
                </c:pt>
                <c:pt idx="1">
                  <c:v>218</c:v>
                </c:pt>
                <c:pt idx="2">
                  <c:v>229</c:v>
                </c:pt>
                <c:pt idx="3">
                  <c:v>249</c:v>
                </c:pt>
                <c:pt idx="4">
                  <c:v>214</c:v>
                </c:pt>
                <c:pt idx="5">
                  <c:v>233</c:v>
                </c:pt>
                <c:pt idx="6">
                  <c:v>240</c:v>
                </c:pt>
                <c:pt idx="7">
                  <c:v>250</c:v>
                </c:pt>
                <c:pt idx="8">
                  <c:v>275</c:v>
                </c:pt>
                <c:pt idx="9">
                  <c:v>286</c:v>
                </c:pt>
                <c:pt idx="10">
                  <c:v>308</c:v>
                </c:pt>
                <c:pt idx="11">
                  <c:v>275</c:v>
                </c:pt>
                <c:pt idx="12">
                  <c:v>306</c:v>
                </c:pt>
                <c:pt idx="13">
                  <c:v>313</c:v>
                </c:pt>
                <c:pt idx="14">
                  <c:v>285</c:v>
                </c:pt>
                <c:pt idx="15">
                  <c:v>250</c:v>
                </c:pt>
                <c:pt idx="16">
                  <c:v>195</c:v>
                </c:pt>
                <c:pt idx="17">
                  <c:v>131</c:v>
                </c:pt>
                <c:pt idx="18">
                  <c:v>48</c:v>
                </c:pt>
                <c:pt idx="19">
                  <c:v>10</c:v>
                </c:pt>
                <c:pt idx="20">
                  <c:v>1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C9D-4077-A02C-6C41C56DFEA3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-197</c:v>
                </c:pt>
                <c:pt idx="1">
                  <c:v>-202</c:v>
                </c:pt>
                <c:pt idx="2">
                  <c:v>-225</c:v>
                </c:pt>
                <c:pt idx="3">
                  <c:v>-243</c:v>
                </c:pt>
                <c:pt idx="4">
                  <c:v>-173</c:v>
                </c:pt>
                <c:pt idx="5">
                  <c:v>-182</c:v>
                </c:pt>
                <c:pt idx="6">
                  <c:v>-205</c:v>
                </c:pt>
                <c:pt idx="7">
                  <c:v>-225</c:v>
                </c:pt>
                <c:pt idx="8">
                  <c:v>-243</c:v>
                </c:pt>
                <c:pt idx="9">
                  <c:v>-289</c:v>
                </c:pt>
                <c:pt idx="10">
                  <c:v>-266</c:v>
                </c:pt>
                <c:pt idx="11">
                  <c:v>-269</c:v>
                </c:pt>
                <c:pt idx="12">
                  <c:v>-290</c:v>
                </c:pt>
                <c:pt idx="13">
                  <c:v>-303</c:v>
                </c:pt>
                <c:pt idx="14">
                  <c:v>-256</c:v>
                </c:pt>
                <c:pt idx="15">
                  <c:v>-235</c:v>
                </c:pt>
                <c:pt idx="16">
                  <c:v>-210</c:v>
                </c:pt>
                <c:pt idx="17">
                  <c:v>-140</c:v>
                </c:pt>
                <c:pt idx="18">
                  <c:v>-73</c:v>
                </c:pt>
                <c:pt idx="19">
                  <c:v>-24</c:v>
                </c:pt>
                <c:pt idx="20">
                  <c:v>-4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C9D-4077-A02C-6C41C56DF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Personer1!$C$15:$AV$15</c:f>
              <c:numCache>
                <c:formatCode>0</c:formatCode>
                <c:ptCount val="46"/>
                <c:pt idx="0">
                  <c:v>1137</c:v>
                </c:pt>
                <c:pt idx="1">
                  <c:v>1137</c:v>
                </c:pt>
                <c:pt idx="2">
                  <c:v>1144</c:v>
                </c:pt>
                <c:pt idx="3">
                  <c:v>1165</c:v>
                </c:pt>
                <c:pt idx="4">
                  <c:v>1166</c:v>
                </c:pt>
                <c:pt idx="5">
                  <c:v>1180</c:v>
                </c:pt>
                <c:pt idx="6">
                  <c:v>1170</c:v>
                </c:pt>
                <c:pt idx="7">
                  <c:v>1153</c:v>
                </c:pt>
                <c:pt idx="8">
                  <c:v>1149</c:v>
                </c:pt>
                <c:pt idx="9">
                  <c:v>1159</c:v>
                </c:pt>
                <c:pt idx="10">
                  <c:v>1179</c:v>
                </c:pt>
                <c:pt idx="11">
                  <c:v>1188</c:v>
                </c:pt>
                <c:pt idx="12">
                  <c:v>1190</c:v>
                </c:pt>
                <c:pt idx="13">
                  <c:v>1183</c:v>
                </c:pt>
                <c:pt idx="14">
                  <c:v>1193</c:v>
                </c:pt>
                <c:pt idx="15">
                  <c:v>1204</c:v>
                </c:pt>
                <c:pt idx="16">
                  <c:v>1228</c:v>
                </c:pt>
                <c:pt idx="17">
                  <c:v>1277</c:v>
                </c:pt>
                <c:pt idx="18">
                  <c:v>1314</c:v>
                </c:pt>
                <c:pt idx="19">
                  <c:v>1341</c:v>
                </c:pt>
                <c:pt idx="20">
                  <c:v>1372</c:v>
                </c:pt>
                <c:pt idx="21">
                  <c:v>1419</c:v>
                </c:pt>
                <c:pt idx="22">
                  <c:v>1458</c:v>
                </c:pt>
                <c:pt idx="23">
                  <c:v>1519</c:v>
                </c:pt>
                <c:pt idx="24">
                  <c:v>1546</c:v>
                </c:pt>
                <c:pt idx="25">
                  <c:v>1607</c:v>
                </c:pt>
                <c:pt idx="26">
                  <c:v>1614</c:v>
                </c:pt>
                <c:pt idx="27">
                  <c:v>1626</c:v>
                </c:pt>
                <c:pt idx="28">
                  <c:v>1672</c:v>
                </c:pt>
                <c:pt idx="29">
                  <c:v>1722</c:v>
                </c:pt>
                <c:pt idx="30">
                  <c:v>1743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0E-47A1-95D7-179B2290E19F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Personer1!$C$16:$AV$16</c:f>
              <c:numCache>
                <c:formatCode>General</c:formatCode>
                <c:ptCount val="46"/>
                <c:pt idx="31">
                  <c:v>1783</c:v>
                </c:pt>
                <c:pt idx="32">
                  <c:v>1818</c:v>
                </c:pt>
                <c:pt idx="33">
                  <c:v>1878</c:v>
                </c:pt>
                <c:pt idx="34">
                  <c:v>1925</c:v>
                </c:pt>
                <c:pt idx="35">
                  <c:v>1959</c:v>
                </c:pt>
                <c:pt idx="36">
                  <c:v>2011</c:v>
                </c:pt>
                <c:pt idx="37">
                  <c:v>2031</c:v>
                </c:pt>
                <c:pt idx="38">
                  <c:v>2078</c:v>
                </c:pt>
                <c:pt idx="39">
                  <c:v>2104</c:v>
                </c:pt>
                <c:pt idx="40">
                  <c:v>2129</c:v>
                </c:pt>
                <c:pt idx="41">
                  <c:v>2164</c:v>
                </c:pt>
                <c:pt idx="42">
                  <c:v>2219</c:v>
                </c:pt>
                <c:pt idx="43">
                  <c:v>2253</c:v>
                </c:pt>
                <c:pt idx="44">
                  <c:v>2296</c:v>
                </c:pt>
                <c:pt idx="45">
                  <c:v>2325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0E-47A1-95D7-179B2290E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Personer1!$C$19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Personer1!$D$19:$AM$19</c:f>
              <c:numCache>
                <c:formatCode>0</c:formatCode>
                <c:ptCount val="36"/>
                <c:pt idx="0">
                  <c:v>787</c:v>
                </c:pt>
                <c:pt idx="1">
                  <c:v>778</c:v>
                </c:pt>
                <c:pt idx="2">
                  <c:v>766</c:v>
                </c:pt>
                <c:pt idx="3">
                  <c:v>767</c:v>
                </c:pt>
                <c:pt idx="4">
                  <c:v>765</c:v>
                </c:pt>
                <c:pt idx="5">
                  <c:v>781</c:v>
                </c:pt>
                <c:pt idx="6">
                  <c:v>798</c:v>
                </c:pt>
                <c:pt idx="7">
                  <c:v>818</c:v>
                </c:pt>
                <c:pt idx="8">
                  <c:v>844</c:v>
                </c:pt>
                <c:pt idx="9">
                  <c:v>865</c:v>
                </c:pt>
                <c:pt idx="10">
                  <c:v>907</c:v>
                </c:pt>
                <c:pt idx="11">
                  <c:v>958</c:v>
                </c:pt>
                <c:pt idx="12">
                  <c:v>981</c:v>
                </c:pt>
                <c:pt idx="13">
                  <c:v>1043</c:v>
                </c:pt>
                <c:pt idx="14">
                  <c:v>1069</c:v>
                </c:pt>
                <c:pt idx="15">
                  <c:v>1117</c:v>
                </c:pt>
                <c:pt idx="16">
                  <c:v>1128</c:v>
                </c:pt>
                <c:pt idx="17">
                  <c:v>1139</c:v>
                </c:pt>
                <c:pt idx="18">
                  <c:v>1180</c:v>
                </c:pt>
                <c:pt idx="19">
                  <c:v>1212</c:v>
                </c:pt>
                <c:pt idx="20">
                  <c:v>1219</c:v>
                </c:pt>
                <c:pt idx="21" formatCode="General">
                  <c:v>1238</c:v>
                </c:pt>
                <c:pt idx="22" formatCode="General">
                  <c:v>1253</c:v>
                </c:pt>
                <c:pt idx="23" formatCode="General">
                  <c:v>1285</c:v>
                </c:pt>
                <c:pt idx="24" formatCode="General">
                  <c:v>1302</c:v>
                </c:pt>
                <c:pt idx="25" formatCode="General">
                  <c:v>1317</c:v>
                </c:pt>
                <c:pt idx="26" formatCode="General">
                  <c:v>1332</c:v>
                </c:pt>
                <c:pt idx="27" formatCode="General">
                  <c:v>1332</c:v>
                </c:pt>
                <c:pt idx="28" formatCode="General">
                  <c:v>1339</c:v>
                </c:pt>
                <c:pt idx="29" formatCode="General">
                  <c:v>1350</c:v>
                </c:pt>
                <c:pt idx="30" formatCode="General">
                  <c:v>1363</c:v>
                </c:pt>
                <c:pt idx="31" formatCode="General">
                  <c:v>1362</c:v>
                </c:pt>
                <c:pt idx="32" formatCode="General">
                  <c:v>1383</c:v>
                </c:pt>
                <c:pt idx="33" formatCode="General">
                  <c:v>1400</c:v>
                </c:pt>
                <c:pt idx="34" formatCode="General">
                  <c:v>1438</c:v>
                </c:pt>
                <c:pt idx="35" formatCode="General">
                  <c:v>1444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2-446D-9D2B-19295C59B31A}"/>
            </c:ext>
          </c:extLst>
        </c:ser>
        <c:ser>
          <c:idx val="1"/>
          <c:order val="1"/>
          <c:tx>
            <c:strRef>
              <c:f>Personer1!$C$20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Personer1!$D$20:$AM$20</c:f>
              <c:numCache>
                <c:formatCode>0</c:formatCode>
                <c:ptCount val="36"/>
                <c:pt idx="0">
                  <c:v>344</c:v>
                </c:pt>
                <c:pt idx="1">
                  <c:v>353</c:v>
                </c:pt>
                <c:pt idx="2">
                  <c:v>361</c:v>
                </c:pt>
                <c:pt idx="3">
                  <c:v>351</c:v>
                </c:pt>
                <c:pt idx="4">
                  <c:v>353</c:v>
                </c:pt>
                <c:pt idx="5">
                  <c:v>350</c:v>
                </c:pt>
                <c:pt idx="6">
                  <c:v>350</c:v>
                </c:pt>
                <c:pt idx="7">
                  <c:v>369</c:v>
                </c:pt>
                <c:pt idx="8">
                  <c:v>379</c:v>
                </c:pt>
                <c:pt idx="9">
                  <c:v>385</c:v>
                </c:pt>
                <c:pt idx="10">
                  <c:v>376</c:v>
                </c:pt>
                <c:pt idx="11">
                  <c:v>367</c:v>
                </c:pt>
                <c:pt idx="12">
                  <c:v>376</c:v>
                </c:pt>
                <c:pt idx="13">
                  <c:v>375</c:v>
                </c:pt>
                <c:pt idx="14">
                  <c:v>372</c:v>
                </c:pt>
                <c:pt idx="15">
                  <c:v>385</c:v>
                </c:pt>
                <c:pt idx="16">
                  <c:v>380</c:v>
                </c:pt>
                <c:pt idx="17">
                  <c:v>384</c:v>
                </c:pt>
                <c:pt idx="18">
                  <c:v>395</c:v>
                </c:pt>
                <c:pt idx="19">
                  <c:v>402</c:v>
                </c:pt>
                <c:pt idx="20">
                  <c:v>424</c:v>
                </c:pt>
                <c:pt idx="21" formatCode="General">
                  <c:v>440</c:v>
                </c:pt>
                <c:pt idx="22" formatCode="General">
                  <c:v>454</c:v>
                </c:pt>
                <c:pt idx="23" formatCode="General">
                  <c:v>483</c:v>
                </c:pt>
                <c:pt idx="24" formatCode="General">
                  <c:v>511</c:v>
                </c:pt>
                <c:pt idx="25" formatCode="General">
                  <c:v>526</c:v>
                </c:pt>
                <c:pt idx="26" formatCode="General">
                  <c:v>562</c:v>
                </c:pt>
                <c:pt idx="27" formatCode="General">
                  <c:v>576</c:v>
                </c:pt>
                <c:pt idx="28" formatCode="General">
                  <c:v>611</c:v>
                </c:pt>
                <c:pt idx="29" formatCode="General">
                  <c:v>620</c:v>
                </c:pt>
                <c:pt idx="30" formatCode="General">
                  <c:v>625</c:v>
                </c:pt>
                <c:pt idx="31" formatCode="General">
                  <c:v>651</c:v>
                </c:pt>
                <c:pt idx="32" formatCode="General">
                  <c:v>676</c:v>
                </c:pt>
                <c:pt idx="33" formatCode="General">
                  <c:v>683</c:v>
                </c:pt>
                <c:pt idx="34" formatCode="General">
                  <c:v>675</c:v>
                </c:pt>
                <c:pt idx="35" formatCode="General">
                  <c:v>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82-446D-9D2B-19295C59B31A}"/>
            </c:ext>
          </c:extLst>
        </c:ser>
        <c:ser>
          <c:idx val="2"/>
          <c:order val="2"/>
          <c:tx>
            <c:strRef>
              <c:f>Personer1!$C$21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Personer1!$D$21:$AM$21</c:f>
              <c:numCache>
                <c:formatCode>0</c:formatCode>
                <c:ptCount val="36"/>
                <c:pt idx="0">
                  <c:v>48</c:v>
                </c:pt>
                <c:pt idx="1">
                  <c:v>57</c:v>
                </c:pt>
                <c:pt idx="2">
                  <c:v>63</c:v>
                </c:pt>
                <c:pt idx="3">
                  <c:v>65</c:v>
                </c:pt>
                <c:pt idx="4">
                  <c:v>75</c:v>
                </c:pt>
                <c:pt idx="5">
                  <c:v>73</c:v>
                </c:pt>
                <c:pt idx="6">
                  <c:v>80</c:v>
                </c:pt>
                <c:pt idx="7">
                  <c:v>90</c:v>
                </c:pt>
                <c:pt idx="8">
                  <c:v>91</c:v>
                </c:pt>
                <c:pt idx="9">
                  <c:v>91</c:v>
                </c:pt>
                <c:pt idx="10">
                  <c:v>89</c:v>
                </c:pt>
                <c:pt idx="11">
                  <c:v>94</c:v>
                </c:pt>
                <c:pt idx="12">
                  <c:v>101</c:v>
                </c:pt>
                <c:pt idx="13">
                  <c:v>101</c:v>
                </c:pt>
                <c:pt idx="14">
                  <c:v>105</c:v>
                </c:pt>
                <c:pt idx="15">
                  <c:v>105</c:v>
                </c:pt>
                <c:pt idx="16">
                  <c:v>106</c:v>
                </c:pt>
                <c:pt idx="17">
                  <c:v>103</c:v>
                </c:pt>
                <c:pt idx="18">
                  <c:v>97</c:v>
                </c:pt>
                <c:pt idx="19">
                  <c:v>108</c:v>
                </c:pt>
                <c:pt idx="20">
                  <c:v>100</c:v>
                </c:pt>
                <c:pt idx="21" formatCode="General">
                  <c:v>105</c:v>
                </c:pt>
                <c:pt idx="22" formatCode="General">
                  <c:v>111</c:v>
                </c:pt>
                <c:pt idx="23" formatCode="General">
                  <c:v>110</c:v>
                </c:pt>
                <c:pt idx="24" formatCode="General">
                  <c:v>112</c:v>
                </c:pt>
                <c:pt idx="25" formatCode="General">
                  <c:v>116</c:v>
                </c:pt>
                <c:pt idx="26" formatCode="General">
                  <c:v>117</c:v>
                </c:pt>
                <c:pt idx="27" formatCode="General">
                  <c:v>123</c:v>
                </c:pt>
                <c:pt idx="28" formatCode="General">
                  <c:v>128</c:v>
                </c:pt>
                <c:pt idx="29" formatCode="General">
                  <c:v>134</c:v>
                </c:pt>
                <c:pt idx="30" formatCode="General">
                  <c:v>141</c:v>
                </c:pt>
                <c:pt idx="31" formatCode="General">
                  <c:v>151</c:v>
                </c:pt>
                <c:pt idx="32" formatCode="General">
                  <c:v>160</c:v>
                </c:pt>
                <c:pt idx="33" formatCode="General">
                  <c:v>170</c:v>
                </c:pt>
                <c:pt idx="34" formatCode="General">
                  <c:v>183</c:v>
                </c:pt>
                <c:pt idx="35" formatCode="General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82-446D-9D2B-19295C59B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834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685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75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4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2167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6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981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31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20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92534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46558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33018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1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2249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39890298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66831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0472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61754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151255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02631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6607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94980491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12368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713599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550485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8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4321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8225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471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420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11297"/>
      </p:ext>
    </p:extLst>
  </p:cSld>
  <p:clrMapOvr>
    <a:masterClrMapping/>
  </p:clrMapOvr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76032170"/>
      </p:ext>
    </p:extLst>
  </p:cSld>
  <p:clrMapOvr>
    <a:masterClrMapping/>
  </p:clrMapOvr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27176"/>
      </p:ext>
    </p:extLst>
  </p:cSld>
  <p:clrMapOvr>
    <a:masterClrMapping/>
  </p:clrMapOvr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12910"/>
      </p:ext>
    </p:extLst>
  </p:cSld>
  <p:clrMapOvr>
    <a:masterClrMapping/>
  </p:clrMapOvr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3150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68633811"/>
      </p:ext>
    </p:extLst>
  </p:cSld>
  <p:clrMapOvr>
    <a:masterClrMapping/>
  </p:clrMapOvr>
  <p:hf sldNum="0"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88056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109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467808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38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6252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786565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047003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44374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58611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227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1951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46EB077-2C9A-24D0-8BC7-7E055BD01A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96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9594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2631337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042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553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5473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95207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190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6345841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4650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72520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97728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0890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77434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89776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50840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15981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53582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5870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56936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4229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88423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1399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20156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321162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44492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41479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623125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7400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90133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7298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95053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6107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667694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207702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913623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777125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763709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29352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68608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0132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436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797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64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682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8720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7356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4365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955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854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13972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4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21118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219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084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792204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173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615165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756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33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41037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60827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9297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72191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5833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284743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16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7387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86974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20843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902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15264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779880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26435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53710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2277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75410622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20017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0630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94408094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7090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06101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8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7467206-0CFB-B302-DFB0-4E0A3E07AE8C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2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3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30" r:id="rId42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5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846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7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4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924" r:id="rId17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8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9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1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3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4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5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2.xml"/><Relationship Id="rId5" Type="http://schemas.openxmlformats.org/officeDocument/2006/relationships/chart" Target="../charts/chart1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2.xml"/><Relationship Id="rId5" Type="http://schemas.openxmlformats.org/officeDocument/2006/relationships/image" Target="../media/image30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2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20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5.xml"/><Relationship Id="rId6" Type="http://schemas.openxmlformats.org/officeDocument/2006/relationships/chart" Target="../charts/chart2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2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7.xml"/><Relationship Id="rId5" Type="http://schemas.openxmlformats.org/officeDocument/2006/relationships/chart" Target="../charts/chart25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6" Type="http://schemas.openxmlformats.org/officeDocument/2006/relationships/chart" Target="../charts/chart3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4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5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6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3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2.xml"/><Relationship Id="rId6" Type="http://schemas.openxmlformats.org/officeDocument/2006/relationships/chart" Target="../charts/chart3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3.xml"/><Relationship Id="rId5" Type="http://schemas.openxmlformats.org/officeDocument/2006/relationships/chart" Target="../charts/chart39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6">
            <a:extLst>
              <a:ext uri="{FF2B5EF4-FFF2-40B4-BE49-F238E27FC236}">
                <a16:creationId xmlns:a16="http://schemas.microsoft.com/office/drawing/2014/main" id="{F8B50B64-A76F-ABA6-7D5B-182497EE9B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Herøy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DA885A5-FFC8-674E-CFC8-2651E9122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Herøy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pic>
        <p:nvPicPr>
          <p:cNvPr id="9" name="Plassholder for innhold 8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DC6170F3-6E71-3CDF-815D-C736C8CAD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"/>
          <a:stretch/>
        </p:blipFill>
        <p:spPr>
          <a:xfrm>
            <a:off x="1086543" y="910142"/>
            <a:ext cx="4289627" cy="4431796"/>
          </a:xfrm>
        </p:spPr>
      </p:pic>
      <p:pic>
        <p:nvPicPr>
          <p:cNvPr id="16" name="Plassholder for innhold 15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3BCEBD05-B878-1C0F-75E6-EFA61B1839A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45" y="889000"/>
            <a:ext cx="4186197" cy="4452938"/>
          </a:xfr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73948" y="66311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7" name="Tema">
            <a:extLst>
              <a:ext uri="{FF2B5EF4-FFF2-40B4-BE49-F238E27FC236}">
                <a16:creationId xmlns:a16="http://schemas.microsoft.com/office/drawing/2014/main" id="{2B6B6386-9273-00FA-69EA-D3F0E7BD1A32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18" name="Bilde 17" descr="Bærekraftige byer og lokalsamfunn">
            <a:extLst>
              <a:ext uri="{FF2B5EF4-FFF2-40B4-BE49-F238E27FC236}">
                <a16:creationId xmlns:a16="http://schemas.microsoft.com/office/drawing/2014/main" id="{DA9A809E-1B65-15FC-4DC3-A3529C1E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Bilde 24" descr="Anstendig arbeid og økonomisk vekst">
            <a:extLst>
              <a:ext uri="{FF2B5EF4-FFF2-40B4-BE49-F238E27FC236}">
                <a16:creationId xmlns:a16="http://schemas.microsoft.com/office/drawing/2014/main" id="{0330DB36-0B75-0811-1783-BC901D09B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2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F8FB6A8F-2975-D6AC-748A-516CD67AB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487F1C7-EDEB-0A99-5949-D03BDB918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503465"/>
              </p:ext>
            </p:extLst>
          </p:nvPr>
        </p:nvGraphicFramePr>
        <p:xfrm>
          <a:off x="276327" y="601785"/>
          <a:ext cx="11603058" cy="553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5F8FD78-77AD-F429-1005-4C67520B8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287A445-DD52-F916-868A-7F1DD432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122348"/>
              </p:ext>
            </p:extLst>
          </p:nvPr>
        </p:nvGraphicFramePr>
        <p:xfrm>
          <a:off x="276326" y="719015"/>
          <a:ext cx="11618689" cy="5416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8700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50548" y="6185870"/>
            <a:ext cx="130457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66723" y="648828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C2D2952D-6A49-C316-1255-001E48408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C2C37B3-D125-8AB2-9510-6410CC444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B49FD0C6-0B65-A5FB-5208-C18D4E0F5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364637"/>
              </p:ext>
            </p:extLst>
          </p:nvPr>
        </p:nvGraphicFramePr>
        <p:xfrm>
          <a:off x="1390649" y="352426"/>
          <a:ext cx="9472735" cy="572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90747" y="6317708"/>
            <a:ext cx="105699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A04BE94-3C82-3CA9-8799-1F25A017C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E6320B0-81DF-9B6A-6C27-EB208E6FF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EF637E3-085D-EB26-54D6-D98A5E01C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402134"/>
              </p:ext>
            </p:extLst>
          </p:nvPr>
        </p:nvGraphicFramePr>
        <p:xfrm>
          <a:off x="367323" y="992554"/>
          <a:ext cx="11496431" cy="504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90747" y="6317708"/>
            <a:ext cx="105699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A04BE94-3C82-3CA9-8799-1F25A017C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E6320B0-81DF-9B6A-6C27-EB208E6FF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EF637E3-085D-EB26-54D6-D98A5E01C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695659"/>
              </p:ext>
            </p:extLst>
          </p:nvPr>
        </p:nvGraphicFramePr>
        <p:xfrm>
          <a:off x="353684" y="845389"/>
          <a:ext cx="11481758" cy="526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2352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7975F95-ED35-FDB9-D018-51A12E1E8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416612E3-F1E8-DDEA-4699-1F475F692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FFB97F1-A577-24AB-B0AF-F0CA9DB28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108499"/>
              </p:ext>
            </p:extLst>
          </p:nvPr>
        </p:nvGraphicFramePr>
        <p:xfrm>
          <a:off x="276326" y="672123"/>
          <a:ext cx="11712474" cy="547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79985" y="6356348"/>
            <a:ext cx="92146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571038B6-E8F2-7CA5-3B89-278851645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35BB0CBC-178F-50AA-EDB0-23721F00E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CFF84255-A04E-9EF0-23A3-59A270B5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21638"/>
              </p:ext>
            </p:extLst>
          </p:nvPr>
        </p:nvGraphicFramePr>
        <p:xfrm>
          <a:off x="276326" y="797169"/>
          <a:ext cx="11634320" cy="535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279A2299-AB03-ADC0-43DF-7BC3FE290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9C096A29-095D-338D-D46E-544709B8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054129BF-28FB-FADB-A098-BA7852972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8E35B22-A4E2-F6C0-EB22-24B59E3A7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568359"/>
              </p:ext>
            </p:extLst>
          </p:nvPr>
        </p:nvGraphicFramePr>
        <p:xfrm>
          <a:off x="276325" y="862643"/>
          <a:ext cx="11472851" cy="5201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F2A973FE-2C9E-AD94-3B11-C02471057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C582186-BCAB-0AF6-5C2C-6E891EC5E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0E8DC4DD-1BD1-E5B2-6F0B-C87E378C1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07EC14E-D33F-9CE0-FDF2-949759806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90034"/>
              </p:ext>
            </p:extLst>
          </p:nvPr>
        </p:nvGraphicFramePr>
        <p:xfrm>
          <a:off x="558282" y="703385"/>
          <a:ext cx="10609904" cy="5511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bg1">
                    <a:lumMod val="50000"/>
                  </a:schemeClr>
                </a:solidFill>
              </a:rPr>
              <a:t>Herøy kommune</a:t>
            </a:r>
            <a:endParaRPr lang="nn-NO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AC09244E-B93F-1EC5-F3E0-48BDDDA29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B53B93CB-6795-9A42-57D2-9D15F606A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849A0A61-8EA6-8241-2299-92A2F1DC9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69163D1-924F-7771-1F03-49EFE603C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095377"/>
              </p:ext>
            </p:extLst>
          </p:nvPr>
        </p:nvGraphicFramePr>
        <p:xfrm>
          <a:off x="276325" y="726831"/>
          <a:ext cx="11673397" cy="5410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17286" y="6364542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pic>
        <p:nvPicPr>
          <p:cNvPr id="2" name="Bilde 1" descr="Mindre ulikhet - FNs bærekraftsmål">
            <a:extLst>
              <a:ext uri="{FF2B5EF4-FFF2-40B4-BE49-F238E27FC236}">
                <a16:creationId xmlns:a16="http://schemas.microsoft.com/office/drawing/2014/main" id="{58DCF2BF-ECDD-A273-D5C1-3E30746E9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09EE6AF-EBDC-65C3-36A1-FD111B7F4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E01B9973-F123-E739-2D79-C17CCCF18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0CA8CBAD-F2B6-220E-9D74-47D62C70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515621"/>
              </p:ext>
            </p:extLst>
          </p:nvPr>
        </p:nvGraphicFramePr>
        <p:xfrm>
          <a:off x="276326" y="820615"/>
          <a:ext cx="11540536" cy="532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A3188F11-4FD4-EB7C-C37C-957074BFA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992038"/>
            <a:ext cx="8297498" cy="5865962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56E02D95-9CDD-F164-9AA7-16F4FA22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tx2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tx2"/>
                </a:solidFill>
              </a:rPr>
              <a:t>frå</a:t>
            </a:r>
            <a:r>
              <a:rPr lang="nb-NO" sz="2400" b="1" dirty="0">
                <a:solidFill>
                  <a:schemeClr val="tx2"/>
                </a:solidFill>
              </a:rPr>
              <a:t> 4. kvartal 2023 til 4. kvartal 2024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C95B40EF-2789-CE61-E623-42BA6228D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EFB496FC-EF92-8B5C-4664-4B667ED1D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0BAD6394-EA30-E630-2641-38DFD6983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759124"/>
            <a:ext cx="8626957" cy="6098875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24" y="2693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348E5685-B798-7A6A-F4FF-C0BBEB173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79CF6967-0011-FDE7-FECC-634644C2A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479951" y="6356348"/>
            <a:ext cx="106289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20B9AD3A-AEC0-CA25-2C38-96DF3742A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24D7F7B-B895-5F1E-A5F1-357E140D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954999"/>
              </p:ext>
            </p:extLst>
          </p:nvPr>
        </p:nvGraphicFramePr>
        <p:xfrm>
          <a:off x="187569" y="648676"/>
          <a:ext cx="11684000" cy="550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Herøy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B4114393-1742-6446-B520-F7F8AF799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550618"/>
              </p:ext>
            </p:extLst>
          </p:nvPr>
        </p:nvGraphicFramePr>
        <p:xfrm>
          <a:off x="276327" y="828431"/>
          <a:ext cx="11614016" cy="532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48267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Herøy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EA300392-9D12-752E-EB92-39AC1657C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566632"/>
              </p:ext>
            </p:extLst>
          </p:nvPr>
        </p:nvGraphicFramePr>
        <p:xfrm>
          <a:off x="301658" y="858982"/>
          <a:ext cx="11567069" cy="519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20604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0E44F-FF9A-E4DE-63D2-56CBFD4AD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7A751BE0-0B1C-FFD9-8EF5-6F37D4940B1C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B93D2BB7-F9AC-94BD-BB97-2367D47B7388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B2BBBB09-5181-50D7-7F5A-E2A74A76D7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7E2C245-F987-5EE8-FFD1-35A6B931AA03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Herøy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45A384BD-A60A-BBFA-2F90-FBC6DA15BE64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ADAE4CEA-E59C-FCA0-D776-2E3F021E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874F0C54-F3A8-4904-524E-467AC0D00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DD1C7469-99D3-D805-03AA-E4E8C0FB4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28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93E7E-2B09-6AFD-F584-B0413F644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9B8D4BE2-6E87-B578-8EB8-A4763C1100F1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72C0AA7C-04F4-0AD7-7426-40BFEDF0E254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9438879F-F6FF-A62E-A8CE-7372C58C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ABD58F2D-3830-20F4-9390-C5A423DECA6C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Herøy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B3FF9DC8-A1D5-D4F6-FBB0-7E66138726B4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FB22BD9D-655D-2255-E274-CD03E5F0A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C1239865-F77F-6AED-4FAA-98E673FB0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4104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1176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99721A54-042B-A289-12A4-4CBD0FC7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0FC01DB9-1F5D-F8F9-4A18-FFFDA1E69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95" y="276943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F82C989C-CED1-1CD7-3988-A7A13C99D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560716"/>
            <a:ext cx="8907609" cy="6297283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36FED61A-BE16-B149-A82E-5BCDBC728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472CED3-6A4C-E7AE-A34A-2B09DC8C2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5938936" y="606450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333E26DE-96BE-06CC-860B-8A3866027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8B0F22B2-69D7-55CA-4D35-1F6BC36CA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619954"/>
              </p:ext>
            </p:extLst>
          </p:nvPr>
        </p:nvGraphicFramePr>
        <p:xfrm>
          <a:off x="276326" y="812800"/>
          <a:ext cx="11689028" cy="5329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55900" y="603726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5B4099F7-C94E-DDA5-BE1F-27DE4CBCA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59DC586-6179-F42B-3D99-93E888936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35BAB61D-1B2E-83CC-D990-9CE07205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5E3BF9-5774-EB23-A574-674ECF9D5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009455"/>
              </p:ext>
            </p:extLst>
          </p:nvPr>
        </p:nvGraphicFramePr>
        <p:xfrm>
          <a:off x="276326" y="781538"/>
          <a:ext cx="11712474" cy="525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BA37CE7-8281-AF2C-0308-1E1CB4E63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E230CCA-B4A0-251E-136F-6A0A90428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89311C4F-1806-114B-153D-E1A60AA150E5}"/>
              </a:ext>
            </a:extLst>
          </p:cNvPr>
          <p:cNvSpPr txBox="1"/>
          <p:nvPr/>
        </p:nvSpPr>
        <p:spPr>
          <a:xfrm>
            <a:off x="276325" y="211015"/>
            <a:ext cx="2638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1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759528"/>
              </p:ext>
            </p:extLst>
          </p:nvPr>
        </p:nvGraphicFramePr>
        <p:xfrm>
          <a:off x="2170234" y="570523"/>
          <a:ext cx="7981951" cy="584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Herøy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796025" y="6365365"/>
            <a:ext cx="297427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Herøy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220990" y="6237857"/>
            <a:ext cx="5695995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</a:t>
            </a:r>
            <a:r>
              <a:rPr lang="nn-NO" sz="1000">
                <a:solidFill>
                  <a:schemeClr val="bg1">
                    <a:lumMod val="50000"/>
                  </a:schemeClr>
                </a:solidFill>
              </a:rPr>
              <a:t>august 2025. </a:t>
            </a:r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8374E9B2-ECA0-DFCF-0B09-0A273935C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2B0D5096-7C6F-7C00-DD99-30BA8AB1B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905247"/>
              </p:ext>
            </p:extLst>
          </p:nvPr>
        </p:nvGraphicFramePr>
        <p:xfrm>
          <a:off x="351692" y="898769"/>
          <a:ext cx="11637108" cy="505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408728" y="6397187"/>
            <a:ext cx="1105926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/>
        </p:nvGraphicFramePr>
        <p:xfrm>
          <a:off x="3264310" y="1168303"/>
          <a:ext cx="6033932" cy="5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0A4C9A1-CA6B-8519-CAE1-915CDC9312D7}"/>
              </a:ext>
            </a:extLst>
          </p:cNvPr>
          <p:cNvSpPr txBox="1"/>
          <p:nvPr/>
        </p:nvSpPr>
        <p:spPr>
          <a:xfrm>
            <a:off x="2688492" y="6327253"/>
            <a:ext cx="681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762020"/>
              </p:ext>
            </p:extLst>
          </p:nvPr>
        </p:nvGraphicFramePr>
        <p:xfrm>
          <a:off x="3374796" y="1050255"/>
          <a:ext cx="5703597" cy="5310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696908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48764D8-1314-5F43-5515-FB3A7EE2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</a:t>
            </a:r>
            <a:br>
              <a:rPr lang="nb-NO" sz="2000" baseline="0" dirty="0"/>
            </a:br>
            <a:r>
              <a:rPr lang="nb-NO" sz="2000" baseline="0" dirty="0"/>
              <a:t>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E0085D1-117A-5BD8-2191-F2C1987FE6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Herøy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B0CDD94D-ADDA-5B41-F502-AD9E1075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F33C5136-E58B-FF56-064F-BAD10358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3ACBF7F9-03D9-D69E-1D5C-C7EC62FA615F}"/>
              </a:ext>
            </a:extLst>
          </p:cNvPr>
          <p:cNvSpPr txBox="1"/>
          <p:nvPr/>
        </p:nvSpPr>
        <p:spPr>
          <a:xfrm>
            <a:off x="9077325" y="6438900"/>
            <a:ext cx="1399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718615"/>
              </p:ext>
            </p:extLst>
          </p:nvPr>
        </p:nvGraphicFramePr>
        <p:xfrm>
          <a:off x="218831" y="992554"/>
          <a:ext cx="1161818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1955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48764D8-1314-5F43-5515-FB3A7EE2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730273"/>
            <a:ext cx="11153779" cy="330638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E0085D1-117A-5BD8-2191-F2C1987FE6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Herøy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B0CDD94D-ADDA-5B41-F502-AD9E1075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F33C5136-E58B-FF56-064F-BAD10358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E690FF0-8E89-713D-F440-A4AACE4D197E}"/>
              </a:ext>
            </a:extLst>
          </p:cNvPr>
          <p:cNvSpPr txBox="1"/>
          <p:nvPr/>
        </p:nvSpPr>
        <p:spPr>
          <a:xfrm>
            <a:off x="9391650" y="6496050"/>
            <a:ext cx="1085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67984"/>
              </p:ext>
            </p:extLst>
          </p:nvPr>
        </p:nvGraphicFramePr>
        <p:xfrm>
          <a:off x="273538" y="1023938"/>
          <a:ext cx="11574585" cy="497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3834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Herøy </a:t>
            </a:r>
            <a:r>
              <a:rPr lang="nb-NO" sz="1600" dirty="0"/>
              <a:t>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72DECA87-DE77-02FC-A8EB-2A767F63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B346EE3E-E5D7-7DBF-50AD-FBB7ECCF8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14A76E2-4C7E-2FF2-82C0-ED329D49F285}"/>
              </a:ext>
            </a:extLst>
          </p:cNvPr>
          <p:cNvSpPr txBox="1"/>
          <p:nvPr/>
        </p:nvSpPr>
        <p:spPr>
          <a:xfrm>
            <a:off x="9448800" y="6400800"/>
            <a:ext cx="1304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137366"/>
              </p:ext>
            </p:extLst>
          </p:nvPr>
        </p:nvGraphicFramePr>
        <p:xfrm>
          <a:off x="257909" y="992555"/>
          <a:ext cx="11566768" cy="50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047295" y="62585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89953C8D-79B1-7F1C-F57C-07C17B3CF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18E41884-2A7B-76E6-84AC-43ADEFE2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803020"/>
              </p:ext>
            </p:extLst>
          </p:nvPr>
        </p:nvGraphicFramePr>
        <p:xfrm>
          <a:off x="276326" y="871268"/>
          <a:ext cx="11567742" cy="5181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1D2B0931-2F4E-C820-7B7C-FE3A8DE1B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6" y="967877"/>
            <a:ext cx="8340989" cy="5896708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C33911-DB7C-460B-97BD-61BB5007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127836" cy="521566"/>
          </a:xfrm>
        </p:spPr>
        <p:txBody>
          <a:bodyPr>
            <a:normAutofit/>
          </a:bodyPr>
          <a:lstStyle/>
          <a:p>
            <a:r>
              <a:rPr lang="nn-NO" sz="2400" dirty="0"/>
              <a:t>Folketalsutvikling per grunnkrets 2020 til 2025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E4B46BDE-41B2-E68F-58A8-6312C0ABA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CB5D9BA6-593C-770F-4C94-A10449D41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4938600A-989A-6BB9-E357-60CD47D54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671559"/>
              </p:ext>
            </p:extLst>
          </p:nvPr>
        </p:nvGraphicFramePr>
        <p:xfrm>
          <a:off x="7104186" y="1619791"/>
          <a:ext cx="3515308" cy="4671593"/>
        </p:xfrm>
        <a:graphic>
          <a:graphicData uri="http://schemas.openxmlformats.org/drawingml/2006/table">
            <a:tbl>
              <a:tblPr/>
              <a:tblGrid>
                <a:gridCol w="684629">
                  <a:extLst>
                    <a:ext uri="{9D8B030D-6E8A-4147-A177-3AD203B41FA5}">
                      <a16:colId xmlns:a16="http://schemas.microsoft.com/office/drawing/2014/main" val="657341369"/>
                    </a:ext>
                  </a:extLst>
                </a:gridCol>
                <a:gridCol w="1030641">
                  <a:extLst>
                    <a:ext uri="{9D8B030D-6E8A-4147-A177-3AD203B41FA5}">
                      <a16:colId xmlns:a16="http://schemas.microsoft.com/office/drawing/2014/main" val="3346172113"/>
                    </a:ext>
                  </a:extLst>
                </a:gridCol>
                <a:gridCol w="438471">
                  <a:extLst>
                    <a:ext uri="{9D8B030D-6E8A-4147-A177-3AD203B41FA5}">
                      <a16:colId xmlns:a16="http://schemas.microsoft.com/office/drawing/2014/main" val="2810297035"/>
                    </a:ext>
                  </a:extLst>
                </a:gridCol>
                <a:gridCol w="438471">
                  <a:extLst>
                    <a:ext uri="{9D8B030D-6E8A-4147-A177-3AD203B41FA5}">
                      <a16:colId xmlns:a16="http://schemas.microsoft.com/office/drawing/2014/main" val="704841133"/>
                    </a:ext>
                  </a:extLst>
                </a:gridCol>
                <a:gridCol w="923096">
                  <a:extLst>
                    <a:ext uri="{9D8B030D-6E8A-4147-A177-3AD203B41FA5}">
                      <a16:colId xmlns:a16="http://schemas.microsoft.com/office/drawing/2014/main" val="1931713656"/>
                    </a:ext>
                  </a:extLst>
                </a:gridCol>
              </a:tblGrid>
              <a:tr h="14687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917420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40908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15150101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Kvalsvik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217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183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-34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724120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15150102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Skorpa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67390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15150103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Kopparstad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98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063376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15150104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Kvalsund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546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558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142813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15150105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Igesund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528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537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145546"/>
                  </a:ext>
                </a:extLst>
              </a:tr>
              <a:tr h="186411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15150106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Fosnavåg Sentrum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239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261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80687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15150107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Øvre Fosnavåg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135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141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89930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15150108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Nørvåg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90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148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495825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15150109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Eggesbønes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1122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1077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-45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883457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15150110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Myklebustvatnet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270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287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622540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15150111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Straumane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488368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15150112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Elsebø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625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676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51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142959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15150113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Flusund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280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306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605062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15150114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Gjertnes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77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44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10921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15150201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Runde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105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101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621374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15150202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Sævik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117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113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42752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15150203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Remøy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231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55804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15150204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Voldsund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137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-19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742534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15150205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Leinebygda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540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586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46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320649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15150206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Bø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228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198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-30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31900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15150207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Frøystad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562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554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860120"/>
                  </a:ext>
                </a:extLst>
              </a:tr>
              <a:tr h="186411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15150301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Moltustranda Sentrum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401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374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-27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480576"/>
                  </a:ext>
                </a:extLst>
              </a:tr>
              <a:tr h="186411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15150302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Austre Moltustranda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167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159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861168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15150303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Stokksund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488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443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-45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149056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15150304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Tjørvåg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212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208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4926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15150305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Aurvåg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167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178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105949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15150306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Dragsund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499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518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308167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15150307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Leikong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378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397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57063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15150308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Jøsok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201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194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-7</a:t>
                      </a:r>
                    </a:p>
                  </a:txBody>
                  <a:tcPr marL="4939" marR="4939" marT="49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468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2DD7641E-D40E-6D86-C269-F43F90A59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F187BE02-2248-B0F7-4BF6-F5FB3D016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742932"/>
              </p:ext>
            </p:extLst>
          </p:nvPr>
        </p:nvGraphicFramePr>
        <p:xfrm>
          <a:off x="195385" y="679937"/>
          <a:ext cx="11793415" cy="549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AC1F3292-22F0-87A5-1CA3-CE1EC0C7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D66727DB-4C16-5BF1-22A6-C68239CB0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836409"/>
              </p:ext>
            </p:extLst>
          </p:nvPr>
        </p:nvGraphicFramePr>
        <p:xfrm>
          <a:off x="211015" y="883138"/>
          <a:ext cx="11746523" cy="528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4545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1C107064-9F95-9D42-6130-9E7A39DE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5EB1081F-BBD2-014E-D8E5-C9A6705AC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F0428881-8039-A9E1-E2C0-3207747FB5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257CD63-2B9A-6ED0-CB01-C22238A5FAA5}"/>
              </a:ext>
            </a:extLst>
          </p:cNvPr>
          <p:cNvSpPr txBox="1"/>
          <p:nvPr/>
        </p:nvSpPr>
        <p:spPr>
          <a:xfrm>
            <a:off x="570865" y="6330994"/>
            <a:ext cx="1971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C513E76-DBCD-3E5A-A980-3B0B4FAAE589}"/>
              </a:ext>
            </a:extLst>
          </p:cNvPr>
          <p:cNvSpPr txBox="1"/>
          <p:nvPr/>
        </p:nvSpPr>
        <p:spPr>
          <a:xfrm>
            <a:off x="9159631" y="651803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442775"/>
              </p:ext>
            </p:extLst>
          </p:nvPr>
        </p:nvGraphicFramePr>
        <p:xfrm>
          <a:off x="85969" y="773723"/>
          <a:ext cx="11629293" cy="5431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223549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3A253B62-C107-2A42-EF77-66C8ED2A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DFA0AA5D-80FB-AE1A-FB4D-13EAAFED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C2F39E5E-9213-50CA-0118-A2A689EDFC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8092792-C8EC-35C6-A688-AFEF1A6AEFFD}"/>
              </a:ext>
            </a:extLst>
          </p:cNvPr>
          <p:cNvSpPr txBox="1"/>
          <p:nvPr/>
        </p:nvSpPr>
        <p:spPr>
          <a:xfrm>
            <a:off x="614694" y="6382920"/>
            <a:ext cx="2181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AE7D976-0F41-5425-F4B4-8A160E9409B0}"/>
              </a:ext>
            </a:extLst>
          </p:cNvPr>
          <p:cNvSpPr txBox="1"/>
          <p:nvPr/>
        </p:nvSpPr>
        <p:spPr>
          <a:xfrm>
            <a:off x="8662087" y="6491846"/>
            <a:ext cx="1438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014413"/>
              </p:ext>
            </p:extLst>
          </p:nvPr>
        </p:nvGraphicFramePr>
        <p:xfrm>
          <a:off x="276327" y="726831"/>
          <a:ext cx="11720288" cy="541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2339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>
            <a:extLst>
              <a:ext uri="{FF2B5EF4-FFF2-40B4-BE49-F238E27FC236}">
                <a16:creationId xmlns:a16="http://schemas.microsoft.com/office/drawing/2014/main" id="{2A2E87D6-4E6B-452A-915C-13F6D3A02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60" y="625986"/>
            <a:ext cx="9725608" cy="5469501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05505D8F-3F66-D0BB-7473-97F9D58B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18EC8677-978D-5FC6-AC52-C3C7C3716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7A4922EC-7680-7612-9444-FB3343335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C4471228-BDF5-6451-2480-906ECB9F7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7DA9EE6C-D96E-8BFC-104A-ADAFCD07A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DBD5A02E-356F-9D0D-66CF-01ACBB57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768B7553-7D89-38BB-D85B-D7D80145A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052253"/>
              </p:ext>
            </p:extLst>
          </p:nvPr>
        </p:nvGraphicFramePr>
        <p:xfrm>
          <a:off x="171938" y="820615"/>
          <a:ext cx="11723077" cy="530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4995" y="635808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3604094-E43C-E44D-1CAC-DAE04C6E3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4E630C21-EE5C-CE33-065C-6D480B193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87541569-AD4C-2482-6B1A-2CCB2AFD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922578"/>
              </p:ext>
            </p:extLst>
          </p:nvPr>
        </p:nvGraphicFramePr>
        <p:xfrm>
          <a:off x="140677" y="750278"/>
          <a:ext cx="11902831" cy="5378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1940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5BFBC12F-C318-4D50-9028-906841075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9BDEEB9F-2915-471D-BE42-4F33D937F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183433"/>
              </p:ext>
            </p:extLst>
          </p:nvPr>
        </p:nvGraphicFramePr>
        <p:xfrm>
          <a:off x="203200" y="720436"/>
          <a:ext cx="11656291" cy="5414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1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078419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F95FFD1-F509-4394-BDB1-F2664AC5F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806" y="201444"/>
            <a:ext cx="7420709" cy="470475"/>
          </a:xfrm>
        </p:spPr>
        <p:txBody>
          <a:bodyPr/>
          <a:lstStyle/>
          <a:p>
            <a:pPr algn="ctr"/>
            <a:r>
              <a:rPr lang="nn-NO" sz="2800" b="1" dirty="0">
                <a:solidFill>
                  <a:schemeClr val="tx2"/>
                </a:solidFill>
              </a:rPr>
              <a:t>Innbyggarar etter alder pr grunnkrins</a:t>
            </a:r>
            <a:endParaRPr lang="nb-NO" sz="2800" b="1" dirty="0">
              <a:solidFill>
                <a:schemeClr val="tx2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131C02E8-A48B-2270-1EBF-96105C93F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EC1FED4-5EB3-6D60-184D-E6FEA010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2E64EFF-DF84-C685-B971-2D3AB92C8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060" y="806207"/>
            <a:ext cx="7065108" cy="564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5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4D19D85-6E0C-EE83-B8E3-62B27AFC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27863D4-B441-8217-B6BF-001CC1733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830044"/>
              </p:ext>
            </p:extLst>
          </p:nvPr>
        </p:nvGraphicFramePr>
        <p:xfrm>
          <a:off x="336062" y="828431"/>
          <a:ext cx="11519876" cy="522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12849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0E97EDB6-7225-CD8C-189D-57AA8FFC1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C7041A2-00FB-DA54-A1CE-B4AB2AF14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37D60773-AB18-2CF9-CE7F-9BF1C5E7F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636348"/>
              </p:ext>
            </p:extLst>
          </p:nvPr>
        </p:nvGraphicFramePr>
        <p:xfrm>
          <a:off x="276327" y="820616"/>
          <a:ext cx="11649950" cy="530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939305" y="609501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6BCBE14-F9DD-BD13-11BE-636DB444D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68AE8F44-2FA4-B0D7-7BDA-0B7D5C74F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769896"/>
              </p:ext>
            </p:extLst>
          </p:nvPr>
        </p:nvGraphicFramePr>
        <p:xfrm>
          <a:off x="276326" y="797169"/>
          <a:ext cx="11626505" cy="534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6796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Herøy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003C44BD-3FB7-B932-3914-258EF0EDB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608BE56-A4CC-64FF-CDB5-AA7DFE553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223323-2F6A-89B2-1F84-791E042CF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900811"/>
              </p:ext>
            </p:extLst>
          </p:nvPr>
        </p:nvGraphicFramePr>
        <p:xfrm>
          <a:off x="276326" y="875323"/>
          <a:ext cx="11626505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4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9EEF88-4A0E-480B-A52F-D3604B1F1D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B99A8E-1213-4517-AA76-3007ED113AC8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5458b827-f267-438a-9c81-d6bdb027554a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b8a0b916-e2a7-4629-bd1a-03fcd5ce5f35"/>
  </ds:schemaRefs>
</ds:datastoreItem>
</file>

<file path=customXml/itemProps3.xml><?xml version="1.0" encoding="utf-8"?>
<ds:datastoreItem xmlns:ds="http://schemas.openxmlformats.org/officeDocument/2006/customXml" ds:itemID="{69A2D409-D141-487E-B119-3DA2B6A130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</TotalTime>
  <Words>1484</Words>
  <Application>Microsoft Office PowerPoint</Application>
  <PresentationFormat>Widescreen</PresentationFormat>
  <Paragraphs>419</Paragraphs>
  <Slides>48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7</vt:i4>
      </vt:variant>
      <vt:variant>
        <vt:lpstr>Lysbildetitler</vt:lpstr>
      </vt:variant>
      <vt:variant>
        <vt:i4>48</vt:i4>
      </vt:variant>
    </vt:vector>
  </HeadingPairs>
  <TitlesOfParts>
    <vt:vector size="60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4_Møre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907</cp:revision>
  <cp:lastPrinted>2017-04-11T08:01:33Z</cp:lastPrinted>
  <dcterms:created xsi:type="dcterms:W3CDTF">2016-10-18T07:53:03Z</dcterms:created>
  <dcterms:modified xsi:type="dcterms:W3CDTF">2025-12-01T11:55:17Z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2020-06-02T10:42:45Z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ae6ac030-4300-45cf-95b8-0000bf904557</vt:lpwstr>
  </property>
  <property fmtid="{D5CDD505-2E9C-101B-9397-08002B2CF9AE}" pid="9" name="MSIP_Label_d2a6c088-0e6f-41a1-9e73-32ad73ba3540_ContentBits">
    <vt:lpwstr>0</vt:lpwstr>
  </property>
</Properties>
</file>