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4" r:id="rId8"/>
    <p:sldMasterId id="2147483881" r:id="rId9"/>
    <p:sldMasterId id="2147483926" r:id="rId10"/>
  </p:sldMasterIdLst>
  <p:notesMasterIdLst>
    <p:notesMasterId r:id="rId59"/>
  </p:notesMasterIdLst>
  <p:sldIdLst>
    <p:sldId id="403" r:id="rId11"/>
    <p:sldId id="499" r:id="rId12"/>
    <p:sldId id="500" r:id="rId13"/>
    <p:sldId id="414" r:id="rId14"/>
    <p:sldId id="465" r:id="rId15"/>
    <p:sldId id="415" r:id="rId16"/>
    <p:sldId id="416" r:id="rId17"/>
    <p:sldId id="472" r:id="rId18"/>
    <p:sldId id="417" r:id="rId19"/>
    <p:sldId id="507" r:id="rId20"/>
    <p:sldId id="418" r:id="rId21"/>
    <p:sldId id="419" r:id="rId22"/>
    <p:sldId id="420" r:id="rId23"/>
    <p:sldId id="421" r:id="rId24"/>
    <p:sldId id="505" r:id="rId25"/>
    <p:sldId id="462" r:id="rId26"/>
    <p:sldId id="458" r:id="rId27"/>
    <p:sldId id="422" r:id="rId28"/>
    <p:sldId id="423" r:id="rId29"/>
    <p:sldId id="457" r:id="rId30"/>
    <p:sldId id="424" r:id="rId31"/>
    <p:sldId id="425" r:id="rId32"/>
    <p:sldId id="427" r:id="rId33"/>
    <p:sldId id="428" r:id="rId34"/>
    <p:sldId id="508" r:id="rId35"/>
    <p:sldId id="441" r:id="rId36"/>
    <p:sldId id="514" r:id="rId37"/>
    <p:sldId id="541" r:id="rId38"/>
    <p:sldId id="435" r:id="rId39"/>
    <p:sldId id="436" r:id="rId40"/>
    <p:sldId id="437" r:id="rId41"/>
    <p:sldId id="438" r:id="rId42"/>
    <p:sldId id="504" r:id="rId43"/>
    <p:sldId id="440" r:id="rId44"/>
    <p:sldId id="503" r:id="rId45"/>
    <p:sldId id="498" r:id="rId46"/>
    <p:sldId id="502" r:id="rId47"/>
    <p:sldId id="497" r:id="rId48"/>
    <p:sldId id="442" r:id="rId49"/>
    <p:sldId id="443" r:id="rId50"/>
    <p:sldId id="482" r:id="rId51"/>
    <p:sldId id="483" r:id="rId52"/>
    <p:sldId id="484" r:id="rId53"/>
    <p:sldId id="446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A494D-B540-47D4-8759-1FA2DA55968D}" v="21" dt="2025-12-01T11:55:50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6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1:56:33.742" v="109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2:52.094" v="82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2:52.094" v="82" actId="20577"/>
          <ac:spMkLst>
            <pc:docMk/>
            <pc:sldMk cId="1687129943" sldId="403"/>
            <ac:spMk id="6" creationId="{23746C0B-5934-15A6-3BC8-45E6D00F0E91}"/>
          </ac:spMkLst>
        </pc:spChg>
      </pc:sldChg>
      <pc:sldChg chg="modSp mod">
        <pc:chgData name="Paul Magne Eidhammer" userId="e3d4e6bb-f754-4b2e-bd11-72ddaaf5666f" providerId="ADAL" clId="{835BCC08-B0CB-4400-B3F8-7FFC689D382E}" dt="2025-11-07T13:30:44.606" v="7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0:44.606" v="7" actId="6549"/>
          <ac:spMkLst>
            <pc:docMk/>
            <pc:sldMk cId="110271651" sldId="440"/>
            <ac:spMk id="10" creationId="{00000000-0000-0000-0000-000000000000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19T13:19:48.796" v="38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19:48.796" v="38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1:35.986" v="44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1:35.986" v="44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39:14.152" v="72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39:14.152" v="72" actId="14100"/>
          <ac:graphicFrameMkLst>
            <pc:docMk/>
            <pc:sldMk cId="3622592231" sldId="447"/>
            <ac:graphicFrameMk id="12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31:48.296" v="77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31:48.296" v="77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12:42.536" v="88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12:42.536" v="88" actId="14100"/>
          <ac:graphicFrameMkLst>
            <pc:docMk/>
            <pc:sldMk cId="4035429007" sldId="449"/>
            <ac:graphicFrameMk id="3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49:33.168" v="49" actId="14100"/>
        <pc:sldMkLst>
          <pc:docMk/>
          <pc:sldMk cId="11869340" sldId="482"/>
        </pc:sldMkLst>
        <pc:graphicFrameChg chg="add mod">
          <ac:chgData name="Paul Magne Eidhammer" userId="e3d4e6bb-f754-4b2e-bd11-72ddaaf5666f" providerId="ADAL" clId="{835BCC08-B0CB-4400-B3F8-7FFC689D382E}" dt="2025-11-24T09:49:33.168" v="49" actId="14100"/>
          <ac:graphicFrameMkLst>
            <pc:docMk/>
            <pc:sldMk cId="11869340" sldId="482"/>
            <ac:graphicFrameMk id="2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59:36.793" v="58" actId="14100"/>
        <pc:sldMkLst>
          <pc:docMk/>
          <pc:sldMk cId="3700991417" sldId="483"/>
        </pc:sldMkLst>
        <pc:graphicFrameChg chg="add mod">
          <ac:chgData name="Paul Magne Eidhammer" userId="e3d4e6bb-f754-4b2e-bd11-72ddaaf5666f" providerId="ADAL" clId="{835BCC08-B0CB-4400-B3F8-7FFC689D382E}" dt="2025-11-24T12:59:36.793" v="58" actId="14100"/>
          <ac:graphicFrameMkLst>
            <pc:docMk/>
            <pc:sldMk cId="3700991417" sldId="483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0:43.498" v="63" actId="14100"/>
        <pc:sldMkLst>
          <pc:docMk/>
          <pc:sldMk cId="1146356686" sldId="484"/>
        </pc:sldMkLst>
        <pc:graphicFrameChg chg="add mod">
          <ac:chgData name="Paul Magne Eidhammer" userId="e3d4e6bb-f754-4b2e-bd11-72ddaaf5666f" providerId="ADAL" clId="{835BCC08-B0CB-4400-B3F8-7FFC689D382E}" dt="2025-11-25T11:00:43.498" v="63" actId="14100"/>
          <ac:graphicFrameMkLst>
            <pc:docMk/>
            <pc:sldMk cId="1146356686" sldId="484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9:01.342" v="33" actId="14100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48:52.605" v="30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49:01.342" v="33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19:54.634" v="17" actId="1076"/>
        <pc:sldMkLst>
          <pc:docMk/>
          <pc:sldMk cId="2988735053" sldId="498"/>
        </pc:sldMkLst>
        <pc:spChg chg="mod">
          <ac:chgData name="Paul Magne Eidhammer" userId="e3d4e6bb-f754-4b2e-bd11-72ddaaf5666f" providerId="ADAL" clId="{835BCC08-B0CB-4400-B3F8-7FFC689D382E}" dt="2025-11-10T09:19:29.309" v="9" actId="255"/>
          <ac:spMkLst>
            <pc:docMk/>
            <pc:sldMk cId="2988735053" sldId="498"/>
            <ac:spMk id="3" creationId="{DA7680CE-94E7-AC82-E2EA-DDB1C1406E80}"/>
          </ac:spMkLst>
        </pc:spChg>
        <pc:spChg chg="mod">
          <ac:chgData name="Paul Magne Eidhammer" userId="e3d4e6bb-f754-4b2e-bd11-72ddaaf5666f" providerId="ADAL" clId="{835BCC08-B0CB-4400-B3F8-7FFC689D382E}" dt="2025-11-10T09:19:54.634" v="17" actId="1076"/>
          <ac:spMkLst>
            <pc:docMk/>
            <pc:sldMk cId="2988735053" sldId="498"/>
            <ac:spMk id="5" creationId="{D2A1A81C-A558-89FC-90B4-C630D735BBBE}"/>
          </ac:spMkLst>
        </pc:spChg>
        <pc:graphicFrameChg chg="add mod">
          <ac:chgData name="Paul Magne Eidhammer" userId="e3d4e6bb-f754-4b2e-bd11-72ddaaf5666f" providerId="ADAL" clId="{835BCC08-B0CB-4400-B3F8-7FFC689D382E}" dt="2025-11-10T09:19:53.156" v="16"/>
          <ac:graphicFrameMkLst>
            <pc:docMk/>
            <pc:sldMk cId="2988735053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05:37.912" v="23" actId="14100"/>
        <pc:sldMkLst>
          <pc:docMk/>
          <pc:sldMk cId="839521707" sldId="502"/>
        </pc:sldMkLst>
        <pc:graphicFrameChg chg="add mod">
          <ac:chgData name="Paul Magne Eidhammer" userId="e3d4e6bb-f754-4b2e-bd11-72ddaaf5666f" providerId="ADAL" clId="{835BCC08-B0CB-4400-B3F8-7FFC689D382E}" dt="2025-11-13T12:05:37.912" v="23" actId="14100"/>
          <ac:graphicFrameMkLst>
            <pc:docMk/>
            <pc:sldMk cId="839521707" sldId="502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6:33.742" v="109" actId="1076"/>
        <pc:sldMkLst>
          <pc:docMk/>
          <pc:sldMk cId="1917915347" sldId="503"/>
        </pc:sldMkLst>
        <pc:spChg chg="mod">
          <ac:chgData name="Paul Magne Eidhammer" userId="e3d4e6bb-f754-4b2e-bd11-72ddaaf5666f" providerId="ADAL" clId="{835BCC08-B0CB-4400-B3F8-7FFC689D382E}" dt="2025-11-28T11:27:57.332" v="97" actId="6549"/>
          <ac:spMkLst>
            <pc:docMk/>
            <pc:sldMk cId="1917915347" sldId="503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6:06.131" v="102" actId="14100"/>
          <ac:spMkLst>
            <pc:docMk/>
            <pc:sldMk cId="1917915347" sldId="503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6:33.742" v="109" actId="1076"/>
          <ac:spMkLst>
            <pc:docMk/>
            <pc:sldMk cId="1917915347" sldId="503"/>
            <ac:spMk id="15" creationId="{B3014566-0F1C-E28B-88C1-5E65844C2498}"/>
          </ac:spMkLst>
        </pc:spChg>
        <pc:graphicFrameChg chg="mod">
          <ac:chgData name="Paul Magne Eidhammer" userId="e3d4e6bb-f754-4b2e-bd11-72ddaaf5666f" providerId="ADAL" clId="{835BCC08-B0CB-4400-B3F8-7FFC689D382E}" dt="2025-12-01T11:56:29.785" v="108" actId="1076"/>
          <ac:graphicFrameMkLst>
            <pc:docMk/>
            <pc:sldMk cId="1917915347" sldId="503"/>
            <ac:graphicFrameMk id="14" creationId="{FC902947-D88F-44E1-8572-8B80FD0750CF}"/>
          </ac:graphicFrameMkLst>
        </pc:graphicFrameChg>
        <pc:graphicFrameChg chg="mod">
          <ac:chgData name="Paul Magne Eidhammer" userId="e3d4e6bb-f754-4b2e-bd11-72ddaaf5666f" providerId="ADAL" clId="{835BCC08-B0CB-4400-B3F8-7FFC689D382E}" dt="2025-12-01T11:56:20.457" v="105" actId="14100"/>
          <ac:graphicFrameMkLst>
            <pc:docMk/>
            <pc:sldMk cId="1917915347" sldId="503"/>
            <ac:graphicFrameMk id="16" creationId="{ABD28BC7-8038-02BC-2AAC-F51C55B8C9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2-01T11:56:11.168" v="103" actId="14100"/>
          <ac:graphicFrameMkLst>
            <pc:docMk/>
            <pc:sldMk cId="1917915347" sldId="503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Personer1!$C$16:$R$16</c:f>
              <c:numCache>
                <c:formatCode>0</c:formatCode>
                <c:ptCount val="16"/>
                <c:pt idx="0">
                  <c:v>6591</c:v>
                </c:pt>
                <c:pt idx="1">
                  <c:v>6690</c:v>
                </c:pt>
                <c:pt idx="2">
                  <c:v>6736</c:v>
                </c:pt>
                <c:pt idx="3">
                  <c:v>6752</c:v>
                </c:pt>
                <c:pt idx="4">
                  <c:v>6818</c:v>
                </c:pt>
                <c:pt idx="5">
                  <c:v>6907</c:v>
                </c:pt>
                <c:pt idx="6">
                  <c:v>6987</c:v>
                </c:pt>
                <c:pt idx="7">
                  <c:v>7001</c:v>
                </c:pt>
                <c:pt idx="8">
                  <c:v>7078</c:v>
                </c:pt>
                <c:pt idx="9">
                  <c:v>7147</c:v>
                </c:pt>
                <c:pt idx="10">
                  <c:v>7164</c:v>
                </c:pt>
                <c:pt idx="11">
                  <c:v>7220</c:v>
                </c:pt>
                <c:pt idx="12">
                  <c:v>7279</c:v>
                </c:pt>
                <c:pt idx="13">
                  <c:v>7315</c:v>
                </c:pt>
                <c:pt idx="14">
                  <c:v>7308</c:v>
                </c:pt>
                <c:pt idx="15">
                  <c:v>7289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A-49DB-B79B-18AA65456CC7}"/>
            </c:ext>
          </c:extLst>
        </c:ser>
        <c:ser>
          <c:idx val="1"/>
          <c:order val="1"/>
          <c:tx>
            <c:strRef>
              <c:f>Personer1!$B$17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Personer1!$C$17:$R$17</c:f>
              <c:numCache>
                <c:formatCode>0</c:formatCode>
                <c:ptCount val="16"/>
                <c:pt idx="0">
                  <c:v>870</c:v>
                </c:pt>
                <c:pt idx="1">
                  <c:v>1061</c:v>
                </c:pt>
                <c:pt idx="2">
                  <c:v>1092</c:v>
                </c:pt>
                <c:pt idx="3">
                  <c:v>1175</c:v>
                </c:pt>
                <c:pt idx="4">
                  <c:v>1274</c:v>
                </c:pt>
                <c:pt idx="5">
                  <c:v>1385</c:v>
                </c:pt>
                <c:pt idx="6">
                  <c:v>1443</c:v>
                </c:pt>
                <c:pt idx="7">
                  <c:v>1456</c:v>
                </c:pt>
                <c:pt idx="8">
                  <c:v>1477</c:v>
                </c:pt>
                <c:pt idx="9">
                  <c:v>1462</c:v>
                </c:pt>
                <c:pt idx="10">
                  <c:v>1407</c:v>
                </c:pt>
                <c:pt idx="11">
                  <c:v>1355</c:v>
                </c:pt>
                <c:pt idx="12">
                  <c:v>1278</c:v>
                </c:pt>
                <c:pt idx="13">
                  <c:v>1482</c:v>
                </c:pt>
                <c:pt idx="14">
                  <c:v>1553</c:v>
                </c:pt>
                <c:pt idx="15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A-49DB-B79B-18AA65456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'Ark1'!$B$16:$AK$16</c:f>
              <c:numCache>
                <c:formatCode>0.0</c:formatCode>
                <c:ptCount val="36"/>
                <c:pt idx="0">
                  <c:v>4.7025392986698913</c:v>
                </c:pt>
                <c:pt idx="1">
                  <c:v>4.4647398843930635</c:v>
                </c:pt>
                <c:pt idx="2">
                  <c:v>4.4378563283922459</c:v>
                </c:pt>
                <c:pt idx="3">
                  <c:v>4.3215469613259669</c:v>
                </c:pt>
                <c:pt idx="4">
                  <c:v>4.2978494623655914</c:v>
                </c:pt>
                <c:pt idx="5">
                  <c:v>4.4486652977412735</c:v>
                </c:pt>
                <c:pt idx="6">
                  <c:v>4.4192607003891053</c:v>
                </c:pt>
                <c:pt idx="7">
                  <c:v>4.3803622497616779</c:v>
                </c:pt>
                <c:pt idx="8">
                  <c:v>4.3528864059590315</c:v>
                </c:pt>
                <c:pt idx="9">
                  <c:v>4.2156166814551908</c:v>
                </c:pt>
                <c:pt idx="10">
                  <c:v>4.1471343028229253</c:v>
                </c:pt>
                <c:pt idx="11">
                  <c:v>4.0502471169686984</c:v>
                </c:pt>
                <c:pt idx="12">
                  <c:v>3.9362549800796813</c:v>
                </c:pt>
                <c:pt idx="13">
                  <c:v>3.762338648443432</c:v>
                </c:pt>
                <c:pt idx="14">
                  <c:v>3.6495976591075348</c:v>
                </c:pt>
                <c:pt idx="15">
                  <c:v>3.4823695345557124</c:v>
                </c:pt>
                <c:pt idx="16">
                  <c:v>3.3607896528250509</c:v>
                </c:pt>
                <c:pt idx="17">
                  <c:v>3.1985535831689678</c:v>
                </c:pt>
                <c:pt idx="18">
                  <c:v>3.1878980891719744</c:v>
                </c:pt>
                <c:pt idx="19">
                  <c:v>3.0916923076923077</c:v>
                </c:pt>
                <c:pt idx="20">
                  <c:v>3.028347406513872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72-4497-A3F2-0606473F09C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'Ark1'!$B$17:$AK$17</c:f>
              <c:numCache>
                <c:formatCode>General</c:formatCode>
                <c:ptCount val="36"/>
                <c:pt idx="20" formatCode="0.0">
                  <c:v>3.028347406513872</c:v>
                </c:pt>
                <c:pt idx="21" formatCode="0.0">
                  <c:v>3.0513274336283187</c:v>
                </c:pt>
                <c:pt idx="22" formatCode="0.0">
                  <c:v>2.9913394919168592</c:v>
                </c:pt>
                <c:pt idx="23" formatCode="0.0">
                  <c:v>2.9288537549407114</c:v>
                </c:pt>
                <c:pt idx="24" formatCode="0.0">
                  <c:v>2.8526663001649259</c:v>
                </c:pt>
                <c:pt idx="25" formatCode="0.0">
                  <c:v>2.8067814854682456</c:v>
                </c:pt>
                <c:pt idx="26" formatCode="0.0">
                  <c:v>2.7111574556830029</c:v>
                </c:pt>
                <c:pt idx="27" formatCode="0.0">
                  <c:v>2.6688843398157625</c:v>
                </c:pt>
                <c:pt idx="28" formatCode="0.0">
                  <c:v>2.5873568939771032</c:v>
                </c:pt>
                <c:pt idx="29" formatCode="0.0">
                  <c:v>2.4793467819404418</c:v>
                </c:pt>
                <c:pt idx="30" formatCode="0.0">
                  <c:v>2.3753475440222429</c:v>
                </c:pt>
                <c:pt idx="31" formatCode="0.0">
                  <c:v>2.2864186463469296</c:v>
                </c:pt>
                <c:pt idx="32" formatCode="0.0">
                  <c:v>2.2137237762237763</c:v>
                </c:pt>
                <c:pt idx="33" formatCode="0.0">
                  <c:v>2.1593336181119178</c:v>
                </c:pt>
                <c:pt idx="34" formatCode="0.0">
                  <c:v>2.1042277103390541</c:v>
                </c:pt>
                <c:pt idx="35" formatCode="0.0">
                  <c:v>2.0654320987654322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72-4497-A3F2-0606473F0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3-4B4E-B69D-B7C61E0AF514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3-4B4E-B69D-B7C61E0AF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Personer!$B$12:$AE$12</c:f>
              <c:numCache>
                <c:formatCode>0</c:formatCode>
                <c:ptCount val="30"/>
                <c:pt idx="0">
                  <c:v>790</c:v>
                </c:pt>
                <c:pt idx="1">
                  <c:v>798</c:v>
                </c:pt>
                <c:pt idx="2">
                  <c:v>709</c:v>
                </c:pt>
                <c:pt idx="3">
                  <c:v>903</c:v>
                </c:pt>
                <c:pt idx="4">
                  <c:v>978</c:v>
                </c:pt>
                <c:pt idx="5">
                  <c:v>119</c:v>
                </c:pt>
                <c:pt idx="6">
                  <c:v>165</c:v>
                </c:pt>
                <c:pt idx="7">
                  <c:v>141</c:v>
                </c:pt>
                <c:pt idx="8">
                  <c:v>141</c:v>
                </c:pt>
                <c:pt idx="9">
                  <c:v>134</c:v>
                </c:pt>
                <c:pt idx="10">
                  <c:v>219</c:v>
                </c:pt>
                <c:pt idx="11">
                  <c:v>289</c:v>
                </c:pt>
                <c:pt idx="12">
                  <c:v>239</c:v>
                </c:pt>
                <c:pt idx="13">
                  <c:v>241</c:v>
                </c:pt>
                <c:pt idx="14">
                  <c:v>238</c:v>
                </c:pt>
                <c:pt idx="15">
                  <c:v>8</c:v>
                </c:pt>
                <c:pt idx="16">
                  <c:v>6</c:v>
                </c:pt>
                <c:pt idx="17">
                  <c:v>6</c:v>
                </c:pt>
                <c:pt idx="18">
                  <c:v>3</c:v>
                </c:pt>
                <c:pt idx="19">
                  <c:v>3</c:v>
                </c:pt>
                <c:pt idx="20">
                  <c:v>24</c:v>
                </c:pt>
                <c:pt idx="21">
                  <c:v>32</c:v>
                </c:pt>
                <c:pt idx="22">
                  <c:v>27</c:v>
                </c:pt>
                <c:pt idx="23">
                  <c:v>28</c:v>
                </c:pt>
                <c:pt idx="24">
                  <c:v>24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A-4471-84FE-BC503E3D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Romania</c:v>
                </c:pt>
                <c:pt idx="3">
                  <c:v>Litauen</c:v>
                </c:pt>
                <c:pt idx="4">
                  <c:v>Eritrea</c:v>
                </c:pt>
                <c:pt idx="5">
                  <c:v>Russland</c:v>
                </c:pt>
                <c:pt idx="6">
                  <c:v>Filippinene</c:v>
                </c:pt>
                <c:pt idx="7">
                  <c:v>Sri Lanka</c:v>
                </c:pt>
                <c:pt idx="8">
                  <c:v>Thailand</c:v>
                </c:pt>
                <c:pt idx="9">
                  <c:v>Syria</c:v>
                </c:pt>
                <c:pt idx="10">
                  <c:v>Tyskland</c:v>
                </c:pt>
                <c:pt idx="11">
                  <c:v>Sverige</c:v>
                </c:pt>
                <c:pt idx="12">
                  <c:v>Latvia</c:v>
                </c:pt>
                <c:pt idx="13">
                  <c:v>Storbritannia</c:v>
                </c:pt>
                <c:pt idx="14">
                  <c:v>Danmark</c:v>
                </c:pt>
              </c:strCache>
            </c:strRef>
          </c:cat>
          <c:val>
            <c:numRef>
              <c:f>Personer1!$H$4:$H$18</c:f>
              <c:numCache>
                <c:formatCode>0</c:formatCode>
                <c:ptCount val="15"/>
                <c:pt idx="0">
                  <c:v>341</c:v>
                </c:pt>
                <c:pt idx="1">
                  <c:v>195</c:v>
                </c:pt>
                <c:pt idx="2">
                  <c:v>118</c:v>
                </c:pt>
                <c:pt idx="3">
                  <c:v>60</c:v>
                </c:pt>
                <c:pt idx="4">
                  <c:v>57</c:v>
                </c:pt>
                <c:pt idx="5">
                  <c:v>43</c:v>
                </c:pt>
                <c:pt idx="6">
                  <c:v>42</c:v>
                </c:pt>
                <c:pt idx="7">
                  <c:v>41</c:v>
                </c:pt>
                <c:pt idx="8">
                  <c:v>36</c:v>
                </c:pt>
                <c:pt idx="9">
                  <c:v>36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24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4621-859E-F9950D713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C-4F6A-99E9-C1E3EF9DC015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C-4F6A-99E9-C1E3EF9DC015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C-4F6A-99E9-C1E3EF9DC0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'Ark1'!$B$28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'Ark1'!$C$28:$AV$28</c:f>
              <c:numCache>
                <c:formatCode>0.0</c:formatCode>
                <c:ptCount val="46"/>
                <c:pt idx="0">
                  <c:v>90.357142857142861</c:v>
                </c:pt>
                <c:pt idx="1">
                  <c:v>87.326388888888886</c:v>
                </c:pt>
                <c:pt idx="2">
                  <c:v>82.741116751269033</c:v>
                </c:pt>
                <c:pt idx="3">
                  <c:v>85.614035087719301</c:v>
                </c:pt>
                <c:pt idx="4">
                  <c:v>86.038394415357772</c:v>
                </c:pt>
                <c:pt idx="5">
                  <c:v>93.84615384615384</c:v>
                </c:pt>
                <c:pt idx="6">
                  <c:v>94.008264462809919</c:v>
                </c:pt>
                <c:pt idx="7">
                  <c:v>93.640350877192986</c:v>
                </c:pt>
                <c:pt idx="8">
                  <c:v>99.078341013824883</c:v>
                </c:pt>
                <c:pt idx="9">
                  <c:v>99.038461538461547</c:v>
                </c:pt>
                <c:pt idx="10">
                  <c:v>102.8497409326425</c:v>
                </c:pt>
                <c:pt idx="11">
                  <c:v>98.670212765957444</c:v>
                </c:pt>
                <c:pt idx="12">
                  <c:v>98.167539267015698</c:v>
                </c:pt>
                <c:pt idx="13">
                  <c:v>87.654320987654316</c:v>
                </c:pt>
                <c:pt idx="14">
                  <c:v>88.36104513064133</c:v>
                </c:pt>
                <c:pt idx="15">
                  <c:v>80.638297872340431</c:v>
                </c:pt>
                <c:pt idx="16">
                  <c:v>83.673469387755105</c:v>
                </c:pt>
                <c:pt idx="17">
                  <c:v>85.458167330677298</c:v>
                </c:pt>
                <c:pt idx="18">
                  <c:v>86.640471512770134</c:v>
                </c:pt>
                <c:pt idx="19">
                  <c:v>88.649706457925632</c:v>
                </c:pt>
                <c:pt idx="20">
                  <c:v>82.681564245810051</c:v>
                </c:pt>
                <c:pt idx="21">
                  <c:v>85.21897810218978</c:v>
                </c:pt>
                <c:pt idx="22">
                  <c:v>85.14492753623189</c:v>
                </c:pt>
                <c:pt idx="23">
                  <c:v>92.19047619047619</c:v>
                </c:pt>
                <c:pt idx="24">
                  <c:v>88.661710037174728</c:v>
                </c:pt>
                <c:pt idx="25">
                  <c:v>86.36363636363636</c:v>
                </c:pt>
                <c:pt idx="26">
                  <c:v>91.472868217054256</c:v>
                </c:pt>
                <c:pt idx="27">
                  <c:v>95.041322314049594</c:v>
                </c:pt>
                <c:pt idx="28">
                  <c:v>97.440944881889763</c:v>
                </c:pt>
                <c:pt idx="29">
                  <c:v>94.390715667311412</c:v>
                </c:pt>
                <c:pt idx="30">
                  <c:v>90.229885057471265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B-4440-884F-CDDE81BFC7F7}"/>
            </c:ext>
          </c:extLst>
        </c:ser>
        <c:ser>
          <c:idx val="1"/>
          <c:order val="1"/>
          <c:tx>
            <c:strRef>
              <c:f>'Ark1'!$B$29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'Ark1'!$C$29:$AV$29</c:f>
              <c:numCache>
                <c:formatCode>General</c:formatCode>
                <c:ptCount val="46"/>
                <c:pt idx="31" formatCode="0.0">
                  <c:v>88.929219600725958</c:v>
                </c:pt>
                <c:pt idx="32" formatCode="0.0">
                  <c:v>85.920577617328519</c:v>
                </c:pt>
                <c:pt idx="33" formatCode="0.0">
                  <c:v>84.239130434782609</c:v>
                </c:pt>
                <c:pt idx="34" formatCode="0.0">
                  <c:v>84.81481481481481</c:v>
                </c:pt>
                <c:pt idx="35" formatCode="0.0">
                  <c:v>84.095063985374779</c:v>
                </c:pt>
                <c:pt idx="36" formatCode="0.0">
                  <c:v>86.168224299065415</c:v>
                </c:pt>
                <c:pt idx="37" formatCode="0.0">
                  <c:v>87.663551401869157</c:v>
                </c:pt>
                <c:pt idx="38" formatCode="0.0">
                  <c:v>89.373814041745732</c:v>
                </c:pt>
                <c:pt idx="39" formatCode="0.0">
                  <c:v>90.154440154440152</c:v>
                </c:pt>
                <c:pt idx="40" formatCode="0.0">
                  <c:v>88.336520076481833</c:v>
                </c:pt>
                <c:pt idx="41" formatCode="0.0">
                  <c:v>87.428571428571431</c:v>
                </c:pt>
                <c:pt idx="42" formatCode="0.0">
                  <c:v>87.283236994219649</c:v>
                </c:pt>
                <c:pt idx="43" formatCode="0.0">
                  <c:v>87.861271676300575</c:v>
                </c:pt>
                <c:pt idx="44" formatCode="0.0">
                  <c:v>87.329434697855746</c:v>
                </c:pt>
                <c:pt idx="45" formatCode="0.0">
                  <c:v>88.118811881188122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B-4440-884F-CDDE81BFC7F7}"/>
            </c:ext>
          </c:extLst>
        </c:ser>
        <c:ser>
          <c:idx val="2"/>
          <c:order val="2"/>
          <c:tx>
            <c:strRef>
              <c:f>'Ark1'!$B$30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'Ark1'!$C$30:$AV$30</c:f>
              <c:numCache>
                <c:formatCode>0.0</c:formatCode>
                <c:ptCount val="46"/>
                <c:pt idx="0">
                  <c:v>88.387096774193552</c:v>
                </c:pt>
                <c:pt idx="1">
                  <c:v>84.504132231404967</c:v>
                </c:pt>
                <c:pt idx="2">
                  <c:v>88.888888888888886</c:v>
                </c:pt>
                <c:pt idx="3">
                  <c:v>86.720321931589538</c:v>
                </c:pt>
                <c:pt idx="4">
                  <c:v>83.206106870229007</c:v>
                </c:pt>
                <c:pt idx="5">
                  <c:v>85.634328358208961</c:v>
                </c:pt>
                <c:pt idx="6">
                  <c:v>90.441176470588232</c:v>
                </c:pt>
                <c:pt idx="7">
                  <c:v>92.949907235621524</c:v>
                </c:pt>
                <c:pt idx="8">
                  <c:v>91.171171171171167</c:v>
                </c:pt>
                <c:pt idx="9">
                  <c:v>90.86115992970123</c:v>
                </c:pt>
                <c:pt idx="10">
                  <c:v>96.539162112932615</c:v>
                </c:pt>
                <c:pt idx="11">
                  <c:v>100.95602294455065</c:v>
                </c:pt>
                <c:pt idx="12">
                  <c:v>101.171875</c:v>
                </c:pt>
                <c:pt idx="13">
                  <c:v>102.84552845528457</c:v>
                </c:pt>
                <c:pt idx="14">
                  <c:v>102.05761316872429</c:v>
                </c:pt>
                <c:pt idx="15">
                  <c:v>79.406919275123556</c:v>
                </c:pt>
                <c:pt idx="16">
                  <c:v>71.898355754858002</c:v>
                </c:pt>
                <c:pt idx="17">
                  <c:v>73.80952380952381</c:v>
                </c:pt>
                <c:pt idx="18">
                  <c:v>75.318471337579624</c:v>
                </c:pt>
                <c:pt idx="19">
                  <c:v>78.365384615384613</c:v>
                </c:pt>
                <c:pt idx="20">
                  <c:v>80.47999999999999</c:v>
                </c:pt>
                <c:pt idx="21">
                  <c:v>76.656151419558356</c:v>
                </c:pt>
                <c:pt idx="22">
                  <c:v>78.239999999999995</c:v>
                </c:pt>
                <c:pt idx="23">
                  <c:v>78.099838969404189</c:v>
                </c:pt>
                <c:pt idx="24">
                  <c:v>81.622516556291387</c:v>
                </c:pt>
                <c:pt idx="25">
                  <c:v>86.140350877192986</c:v>
                </c:pt>
                <c:pt idx="26">
                  <c:v>89.743589743589752</c:v>
                </c:pt>
                <c:pt idx="27">
                  <c:v>88.299817184643516</c:v>
                </c:pt>
                <c:pt idx="28">
                  <c:v>93.851717902350813</c:v>
                </c:pt>
                <c:pt idx="29">
                  <c:v>97.5</c:v>
                </c:pt>
                <c:pt idx="30">
                  <c:v>95.779816513761475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6B-4440-884F-CDDE81BFC7F7}"/>
            </c:ext>
          </c:extLst>
        </c:ser>
        <c:ser>
          <c:idx val="3"/>
          <c:order val="3"/>
          <c:tx>
            <c:strRef>
              <c:f>'Ark1'!$B$31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'Ark1'!$C$31:$AV$31</c:f>
              <c:numCache>
                <c:formatCode>General</c:formatCode>
                <c:ptCount val="46"/>
                <c:pt idx="31" formatCode="0.0">
                  <c:v>97.916666666666657</c:v>
                </c:pt>
                <c:pt idx="32" formatCode="0.0">
                  <c:v>97.556719022687616</c:v>
                </c:pt>
                <c:pt idx="33" formatCode="0.0">
                  <c:v>100.17667844522968</c:v>
                </c:pt>
                <c:pt idx="34" formatCode="0.0">
                  <c:v>97.89103690685414</c:v>
                </c:pt>
                <c:pt idx="35" formatCode="0.0">
                  <c:v>97.53086419753086</c:v>
                </c:pt>
                <c:pt idx="36" formatCode="0.0">
                  <c:v>95.833333333333343</c:v>
                </c:pt>
                <c:pt idx="37" formatCode="0.0">
                  <c:v>95.254833040421801</c:v>
                </c:pt>
                <c:pt idx="38" formatCode="0.0">
                  <c:v>94.746059544658493</c:v>
                </c:pt>
                <c:pt idx="39" formatCode="0.0">
                  <c:v>93.193717277486911</c:v>
                </c:pt>
                <c:pt idx="40" formatCode="0.0">
                  <c:v>93.169877408056038</c:v>
                </c:pt>
                <c:pt idx="41" formatCode="0.0">
                  <c:v>93.169877408056038</c:v>
                </c:pt>
                <c:pt idx="42" formatCode="0.0">
                  <c:v>92.11908931698774</c:v>
                </c:pt>
                <c:pt idx="43" formatCode="0.0">
                  <c:v>91.564147627416531</c:v>
                </c:pt>
                <c:pt idx="44" formatCode="0.0">
                  <c:v>92.37588652482269</c:v>
                </c:pt>
                <c:pt idx="45" formatCode="0.0">
                  <c:v>91.858407079646014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6B-4440-884F-CDDE81BFC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822-B50C-61A4D216627C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4-4822-B50C-61A4D21662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Ulstein,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'16-I'!$M$8</c:f>
              <c:strCache>
                <c:ptCount val="1"/>
                <c:pt idx="0">
                  <c:v>Ulstein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'16-I'!$L$9:$L$23</c:f>
              <c:strCache>
                <c:ptCount val="15"/>
                <c:pt idx="0">
                  <c:v>Hareid</c:v>
                </c:pt>
                <c:pt idx="1">
                  <c:v>Herøy</c:v>
                </c:pt>
                <c:pt idx="2">
                  <c:v>Ørsta</c:v>
                </c:pt>
                <c:pt idx="3">
                  <c:v>Ålesund</c:v>
                </c:pt>
                <c:pt idx="4">
                  <c:v>Volda</c:v>
                </c:pt>
                <c:pt idx="5">
                  <c:v>Sande</c:v>
                </c:pt>
                <c:pt idx="6">
                  <c:v>Sula</c:v>
                </c:pt>
                <c:pt idx="7">
                  <c:v>Vanylven</c:v>
                </c:pt>
                <c:pt idx="8">
                  <c:v>Giske</c:v>
                </c:pt>
                <c:pt idx="9">
                  <c:v>Bergen</c:v>
                </c:pt>
                <c:pt idx="10">
                  <c:v>Molde</c:v>
                </c:pt>
                <c:pt idx="11">
                  <c:v>Kristiansund</c:v>
                </c:pt>
                <c:pt idx="12">
                  <c:v>Oslo</c:v>
                </c:pt>
                <c:pt idx="13">
                  <c:v>Haram</c:v>
                </c:pt>
                <c:pt idx="14">
                  <c:v>Sykkylven</c:v>
                </c:pt>
              </c:strCache>
            </c:strRef>
          </c:cat>
          <c:val>
            <c:numRef>
              <c:f>'16-I'!$M$9:$M$23</c:f>
              <c:numCache>
                <c:formatCode>0</c:formatCode>
                <c:ptCount val="15"/>
                <c:pt idx="0">
                  <c:v>-439</c:v>
                </c:pt>
                <c:pt idx="1">
                  <c:v>-375</c:v>
                </c:pt>
                <c:pt idx="2">
                  <c:v>-107</c:v>
                </c:pt>
                <c:pt idx="3">
                  <c:v>-264</c:v>
                </c:pt>
                <c:pt idx="4">
                  <c:v>-174</c:v>
                </c:pt>
                <c:pt idx="5">
                  <c:v>-101</c:v>
                </c:pt>
                <c:pt idx="6">
                  <c:v>-19</c:v>
                </c:pt>
                <c:pt idx="7">
                  <c:v>-12</c:v>
                </c:pt>
                <c:pt idx="8">
                  <c:v>-6</c:v>
                </c:pt>
                <c:pt idx="9">
                  <c:v>-62</c:v>
                </c:pt>
                <c:pt idx="10">
                  <c:v>-25</c:v>
                </c:pt>
                <c:pt idx="11">
                  <c:v>-2</c:v>
                </c:pt>
                <c:pt idx="12">
                  <c:v>-68</c:v>
                </c:pt>
                <c:pt idx="13">
                  <c:v>-18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A-422C-90BE-8EB2430BD9FF}"/>
            </c:ext>
          </c:extLst>
        </c:ser>
        <c:ser>
          <c:idx val="1"/>
          <c:order val="1"/>
          <c:tx>
            <c:strRef>
              <c:f>'16-I'!$N$8</c:f>
              <c:strCache>
                <c:ptCount val="1"/>
                <c:pt idx="0">
                  <c:v>Ulstein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'16-I'!$L$9:$L$23</c:f>
              <c:strCache>
                <c:ptCount val="15"/>
                <c:pt idx="0">
                  <c:v>Hareid</c:v>
                </c:pt>
                <c:pt idx="1">
                  <c:v>Herøy</c:v>
                </c:pt>
                <c:pt idx="2">
                  <c:v>Ørsta</c:v>
                </c:pt>
                <c:pt idx="3">
                  <c:v>Ålesund</c:v>
                </c:pt>
                <c:pt idx="4">
                  <c:v>Volda</c:v>
                </c:pt>
                <c:pt idx="5">
                  <c:v>Sande</c:v>
                </c:pt>
                <c:pt idx="6">
                  <c:v>Sula</c:v>
                </c:pt>
                <c:pt idx="7">
                  <c:v>Vanylven</c:v>
                </c:pt>
                <c:pt idx="8">
                  <c:v>Giske</c:v>
                </c:pt>
                <c:pt idx="9">
                  <c:v>Bergen</c:v>
                </c:pt>
                <c:pt idx="10">
                  <c:v>Molde</c:v>
                </c:pt>
                <c:pt idx="11">
                  <c:v>Kristiansund</c:v>
                </c:pt>
                <c:pt idx="12">
                  <c:v>Oslo</c:v>
                </c:pt>
                <c:pt idx="13">
                  <c:v>Haram</c:v>
                </c:pt>
                <c:pt idx="14">
                  <c:v>Sykkylven</c:v>
                </c:pt>
              </c:strCache>
            </c:strRef>
          </c:cat>
          <c:val>
            <c:numRef>
              <c:f>'16-I'!$N$9:$N$23</c:f>
              <c:numCache>
                <c:formatCode>0</c:formatCode>
                <c:ptCount val="15"/>
                <c:pt idx="0">
                  <c:v>673</c:v>
                </c:pt>
                <c:pt idx="1">
                  <c:v>447</c:v>
                </c:pt>
                <c:pt idx="2">
                  <c:v>205</c:v>
                </c:pt>
                <c:pt idx="3">
                  <c:v>182</c:v>
                </c:pt>
                <c:pt idx="4">
                  <c:v>134</c:v>
                </c:pt>
                <c:pt idx="5">
                  <c:v>88</c:v>
                </c:pt>
                <c:pt idx="6">
                  <c:v>41</c:v>
                </c:pt>
                <c:pt idx="7">
                  <c:v>36</c:v>
                </c:pt>
                <c:pt idx="8">
                  <c:v>35</c:v>
                </c:pt>
                <c:pt idx="9">
                  <c:v>33</c:v>
                </c:pt>
                <c:pt idx="10">
                  <c:v>26</c:v>
                </c:pt>
                <c:pt idx="11">
                  <c:v>25</c:v>
                </c:pt>
                <c:pt idx="12">
                  <c:v>22</c:v>
                </c:pt>
                <c:pt idx="13">
                  <c:v>19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A-422C-90BE-8EB2430BD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Ulstein,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'16-U'!$M$8</c:f>
              <c:strCache>
                <c:ptCount val="1"/>
                <c:pt idx="0">
                  <c:v>Ulstein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'16-U'!$L$9:$L$23</c:f>
              <c:strCache>
                <c:ptCount val="15"/>
                <c:pt idx="0">
                  <c:v>Hareid</c:v>
                </c:pt>
                <c:pt idx="1">
                  <c:v>Herøy</c:v>
                </c:pt>
                <c:pt idx="2">
                  <c:v>Ålesund</c:v>
                </c:pt>
                <c:pt idx="3">
                  <c:v>Volda</c:v>
                </c:pt>
                <c:pt idx="4">
                  <c:v>Ørsta</c:v>
                </c:pt>
                <c:pt idx="5">
                  <c:v>Sande</c:v>
                </c:pt>
                <c:pt idx="6">
                  <c:v>Oslo</c:v>
                </c:pt>
                <c:pt idx="7">
                  <c:v>Bergen</c:v>
                </c:pt>
                <c:pt idx="8">
                  <c:v>Molde</c:v>
                </c:pt>
                <c:pt idx="9">
                  <c:v>Trondheim</c:v>
                </c:pt>
                <c:pt idx="10">
                  <c:v>Sula</c:v>
                </c:pt>
                <c:pt idx="11">
                  <c:v>Haram</c:v>
                </c:pt>
                <c:pt idx="12">
                  <c:v>Stavanger</c:v>
                </c:pt>
                <c:pt idx="13">
                  <c:v>Bærum</c:v>
                </c:pt>
                <c:pt idx="14">
                  <c:v>Vanylven</c:v>
                </c:pt>
              </c:strCache>
            </c:strRef>
          </c:cat>
          <c:val>
            <c:numRef>
              <c:f>'16-U'!$M$9:$M$23</c:f>
              <c:numCache>
                <c:formatCode>0</c:formatCode>
                <c:ptCount val="15"/>
                <c:pt idx="0">
                  <c:v>-439</c:v>
                </c:pt>
                <c:pt idx="1">
                  <c:v>-375</c:v>
                </c:pt>
                <c:pt idx="2">
                  <c:v>-264</c:v>
                </c:pt>
                <c:pt idx="3">
                  <c:v>-174</c:v>
                </c:pt>
                <c:pt idx="4">
                  <c:v>-107</c:v>
                </c:pt>
                <c:pt idx="5">
                  <c:v>-101</c:v>
                </c:pt>
                <c:pt idx="6">
                  <c:v>-68</c:v>
                </c:pt>
                <c:pt idx="7">
                  <c:v>-62</c:v>
                </c:pt>
                <c:pt idx="8">
                  <c:v>-25</c:v>
                </c:pt>
                <c:pt idx="9">
                  <c:v>-23</c:v>
                </c:pt>
                <c:pt idx="10">
                  <c:v>-19</c:v>
                </c:pt>
                <c:pt idx="11">
                  <c:v>-18</c:v>
                </c:pt>
                <c:pt idx="12">
                  <c:v>-14</c:v>
                </c:pt>
                <c:pt idx="13">
                  <c:v>-12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1-47BC-AA8C-BF0FE87A5736}"/>
            </c:ext>
          </c:extLst>
        </c:ser>
        <c:ser>
          <c:idx val="1"/>
          <c:order val="1"/>
          <c:tx>
            <c:strRef>
              <c:f>'16-U'!$N$8</c:f>
              <c:strCache>
                <c:ptCount val="1"/>
                <c:pt idx="0">
                  <c:v>Ulstein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'16-U'!$L$9:$L$23</c:f>
              <c:strCache>
                <c:ptCount val="15"/>
                <c:pt idx="0">
                  <c:v>Hareid</c:v>
                </c:pt>
                <c:pt idx="1">
                  <c:v>Herøy</c:v>
                </c:pt>
                <c:pt idx="2">
                  <c:v>Ålesund</c:v>
                </c:pt>
                <c:pt idx="3">
                  <c:v>Volda</c:v>
                </c:pt>
                <c:pt idx="4">
                  <c:v>Ørsta</c:v>
                </c:pt>
                <c:pt idx="5">
                  <c:v>Sande</c:v>
                </c:pt>
                <c:pt idx="6">
                  <c:v>Oslo</c:v>
                </c:pt>
                <c:pt idx="7">
                  <c:v>Bergen</c:v>
                </c:pt>
                <c:pt idx="8">
                  <c:v>Molde</c:v>
                </c:pt>
                <c:pt idx="9">
                  <c:v>Trondheim</c:v>
                </c:pt>
                <c:pt idx="10">
                  <c:v>Sula</c:v>
                </c:pt>
                <c:pt idx="11">
                  <c:v>Haram</c:v>
                </c:pt>
                <c:pt idx="12">
                  <c:v>Stavanger</c:v>
                </c:pt>
                <c:pt idx="13">
                  <c:v>Bærum</c:v>
                </c:pt>
                <c:pt idx="14">
                  <c:v>Vanylven</c:v>
                </c:pt>
              </c:strCache>
            </c:strRef>
          </c:cat>
          <c:val>
            <c:numRef>
              <c:f>'16-U'!$N$9:$N$23</c:f>
              <c:numCache>
                <c:formatCode>0</c:formatCode>
                <c:ptCount val="15"/>
                <c:pt idx="0">
                  <c:v>673</c:v>
                </c:pt>
                <c:pt idx="1">
                  <c:v>447</c:v>
                </c:pt>
                <c:pt idx="2">
                  <c:v>182</c:v>
                </c:pt>
                <c:pt idx="3">
                  <c:v>134</c:v>
                </c:pt>
                <c:pt idx="4">
                  <c:v>205</c:v>
                </c:pt>
                <c:pt idx="5">
                  <c:v>88</c:v>
                </c:pt>
                <c:pt idx="6">
                  <c:v>22</c:v>
                </c:pt>
                <c:pt idx="7">
                  <c:v>33</c:v>
                </c:pt>
                <c:pt idx="8">
                  <c:v>26</c:v>
                </c:pt>
                <c:pt idx="9">
                  <c:v>15</c:v>
                </c:pt>
                <c:pt idx="10">
                  <c:v>41</c:v>
                </c:pt>
                <c:pt idx="11">
                  <c:v>19</c:v>
                </c:pt>
                <c:pt idx="12">
                  <c:v>4</c:v>
                </c:pt>
                <c:pt idx="13">
                  <c:v>1</c:v>
                </c:pt>
                <c:pt idx="1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1-47BC-AA8C-BF0FE87A5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Ulstein: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Sysselsatte!$B$65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Sysselsatte!$C$65:$P$65</c:f>
              <c:numCache>
                <c:formatCode>General</c:formatCode>
                <c:ptCount val="14"/>
                <c:pt idx="0">
                  <c:v>22</c:v>
                </c:pt>
                <c:pt idx="1">
                  <c:v>101</c:v>
                </c:pt>
                <c:pt idx="2">
                  <c:v>92</c:v>
                </c:pt>
                <c:pt idx="3">
                  <c:v>118</c:v>
                </c:pt>
                <c:pt idx="4">
                  <c:v>-216</c:v>
                </c:pt>
                <c:pt idx="5">
                  <c:v>-2</c:v>
                </c:pt>
                <c:pt idx="6">
                  <c:v>13</c:v>
                </c:pt>
                <c:pt idx="7">
                  <c:v>52</c:v>
                </c:pt>
                <c:pt idx="8">
                  <c:v>90</c:v>
                </c:pt>
                <c:pt idx="9">
                  <c:v>-163</c:v>
                </c:pt>
                <c:pt idx="10">
                  <c:v>41</c:v>
                </c:pt>
                <c:pt idx="11">
                  <c:v>56</c:v>
                </c:pt>
                <c:pt idx="12">
                  <c:v>111</c:v>
                </c:pt>
                <c:pt idx="1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0-4098-89E4-876B1DECAE60}"/>
            </c:ext>
          </c:extLst>
        </c:ser>
        <c:ser>
          <c:idx val="1"/>
          <c:order val="1"/>
          <c:tx>
            <c:strRef>
              <c:f>Sysselsatte!$B$66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Sysselsatte!$C$66:$P$66</c:f>
              <c:numCache>
                <c:formatCode>General</c:formatCode>
                <c:ptCount val="14"/>
                <c:pt idx="0">
                  <c:v>211</c:v>
                </c:pt>
                <c:pt idx="1">
                  <c:v>225</c:v>
                </c:pt>
                <c:pt idx="2">
                  <c:v>33</c:v>
                </c:pt>
                <c:pt idx="3">
                  <c:v>122</c:v>
                </c:pt>
                <c:pt idx="4">
                  <c:v>-200</c:v>
                </c:pt>
                <c:pt idx="5">
                  <c:v>-641</c:v>
                </c:pt>
                <c:pt idx="6">
                  <c:v>-106</c:v>
                </c:pt>
                <c:pt idx="7">
                  <c:v>-64</c:v>
                </c:pt>
                <c:pt idx="8">
                  <c:v>761</c:v>
                </c:pt>
                <c:pt idx="9">
                  <c:v>-491</c:v>
                </c:pt>
                <c:pt idx="10">
                  <c:v>-61</c:v>
                </c:pt>
                <c:pt idx="11">
                  <c:v>-119</c:v>
                </c:pt>
                <c:pt idx="12">
                  <c:v>166</c:v>
                </c:pt>
                <c:pt idx="13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0-4098-89E4-876B1DECAE60}"/>
            </c:ext>
          </c:extLst>
        </c:ser>
        <c:ser>
          <c:idx val="2"/>
          <c:order val="2"/>
          <c:tx>
            <c:strRef>
              <c:f>Sysselsatte!$B$67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Sysselsatte!$C$67:$P$67</c:f>
              <c:numCache>
                <c:formatCode>General</c:formatCode>
                <c:ptCount val="14"/>
                <c:pt idx="0">
                  <c:v>290</c:v>
                </c:pt>
                <c:pt idx="1">
                  <c:v>77</c:v>
                </c:pt>
                <c:pt idx="2">
                  <c:v>99</c:v>
                </c:pt>
                <c:pt idx="3">
                  <c:v>165</c:v>
                </c:pt>
                <c:pt idx="4">
                  <c:v>200</c:v>
                </c:pt>
                <c:pt idx="5">
                  <c:v>138</c:v>
                </c:pt>
                <c:pt idx="6">
                  <c:v>27</c:v>
                </c:pt>
                <c:pt idx="7">
                  <c:v>98</c:v>
                </c:pt>
                <c:pt idx="8">
                  <c:v>54</c:v>
                </c:pt>
                <c:pt idx="9">
                  <c:v>-38</c:v>
                </c:pt>
                <c:pt idx="10">
                  <c:v>4</c:v>
                </c:pt>
                <c:pt idx="11">
                  <c:v>-18</c:v>
                </c:pt>
                <c:pt idx="12">
                  <c:v>240</c:v>
                </c:pt>
                <c:pt idx="1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0-4098-89E4-876B1DECA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Personer1!$B$29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Personer1!$C$29:$AQ$29</c:f>
              <c:numCache>
                <c:formatCode>0</c:formatCode>
                <c:ptCount val="41"/>
                <c:pt idx="0">
                  <c:v>493</c:v>
                </c:pt>
                <c:pt idx="1">
                  <c:v>506</c:v>
                </c:pt>
                <c:pt idx="2">
                  <c:v>515</c:v>
                </c:pt>
                <c:pt idx="3">
                  <c:v>499</c:v>
                </c:pt>
                <c:pt idx="4">
                  <c:v>516</c:v>
                </c:pt>
                <c:pt idx="5">
                  <c:v>540</c:v>
                </c:pt>
                <c:pt idx="6">
                  <c:v>534</c:v>
                </c:pt>
                <c:pt idx="7">
                  <c:v>549</c:v>
                </c:pt>
                <c:pt idx="8">
                  <c:v>549</c:v>
                </c:pt>
                <c:pt idx="9">
                  <c:v>572</c:v>
                </c:pt>
                <c:pt idx="10">
                  <c:v>554</c:v>
                </c:pt>
                <c:pt idx="11">
                  <c:v>533</c:v>
                </c:pt>
                <c:pt idx="12">
                  <c:v>536</c:v>
                </c:pt>
                <c:pt idx="13">
                  <c:v>535</c:v>
                </c:pt>
                <c:pt idx="14">
                  <c:v>513</c:v>
                </c:pt>
                <c:pt idx="15">
                  <c:v>500</c:v>
                </c:pt>
                <c:pt idx="16">
                  <c:v>523</c:v>
                </c:pt>
                <c:pt idx="17">
                  <c:v>490</c:v>
                </c:pt>
                <c:pt idx="18">
                  <c:v>499</c:v>
                </c:pt>
                <c:pt idx="19">
                  <c:v>508</c:v>
                </c:pt>
                <c:pt idx="20">
                  <c:v>535</c:v>
                </c:pt>
                <c:pt idx="21">
                  <c:v>504</c:v>
                </c:pt>
                <c:pt idx="22">
                  <c:v>509</c:v>
                </c:pt>
                <c:pt idx="23">
                  <c:v>482</c:v>
                </c:pt>
                <c:pt idx="24">
                  <c:v>500</c:v>
                </c:pt>
                <c:pt idx="25">
                  <c:v>469</c:v>
                </c:pt>
                <c:pt idx="26">
                  <c:v>484</c:v>
                </c:pt>
                <c:pt idx="27">
                  <c:v>465</c:v>
                </c:pt>
                <c:pt idx="28">
                  <c:v>506</c:v>
                </c:pt>
                <c:pt idx="29">
                  <c:v>492</c:v>
                </c:pt>
                <c:pt idx="30">
                  <c:v>485</c:v>
                </c:pt>
                <c:pt idx="31">
                  <c:v>487</c:v>
                </c:pt>
                <c:pt idx="32">
                  <c:v>487</c:v>
                </c:pt>
                <c:pt idx="33">
                  <c:v>470</c:v>
                </c:pt>
                <c:pt idx="34">
                  <c:v>462</c:v>
                </c:pt>
                <c:pt idx="35">
                  <c:v>472</c:v>
                </c:pt>
                <c:pt idx="36">
                  <c:v>478</c:v>
                </c:pt>
                <c:pt idx="37">
                  <c:v>480</c:v>
                </c:pt>
                <c:pt idx="38">
                  <c:v>484</c:v>
                </c:pt>
                <c:pt idx="39">
                  <c:v>487</c:v>
                </c:pt>
                <c:pt idx="40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15-4387-9C3A-1E2D2A28249E}"/>
            </c:ext>
          </c:extLst>
        </c:ser>
        <c:ser>
          <c:idx val="1"/>
          <c:order val="1"/>
          <c:tx>
            <c:strRef>
              <c:f>Personer1!$B$30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Personer1!$C$30:$AQ$30</c:f>
              <c:numCache>
                <c:formatCode>0</c:formatCode>
                <c:ptCount val="41"/>
                <c:pt idx="0">
                  <c:v>596</c:v>
                </c:pt>
                <c:pt idx="1">
                  <c:v>592</c:v>
                </c:pt>
                <c:pt idx="2">
                  <c:v>622</c:v>
                </c:pt>
                <c:pt idx="3">
                  <c:v>656</c:v>
                </c:pt>
                <c:pt idx="4">
                  <c:v>674</c:v>
                </c:pt>
                <c:pt idx="5">
                  <c:v>662</c:v>
                </c:pt>
                <c:pt idx="6">
                  <c:v>715</c:v>
                </c:pt>
                <c:pt idx="7">
                  <c:v>744</c:v>
                </c:pt>
                <c:pt idx="8">
                  <c:v>750</c:v>
                </c:pt>
                <c:pt idx="9">
                  <c:v>745</c:v>
                </c:pt>
                <c:pt idx="10">
                  <c:v>757</c:v>
                </c:pt>
                <c:pt idx="11">
                  <c:v>759</c:v>
                </c:pt>
                <c:pt idx="12">
                  <c:v>778</c:v>
                </c:pt>
                <c:pt idx="13">
                  <c:v>782</c:v>
                </c:pt>
                <c:pt idx="14">
                  <c:v>788</c:v>
                </c:pt>
                <c:pt idx="15">
                  <c:v>785</c:v>
                </c:pt>
                <c:pt idx="16">
                  <c:v>815</c:v>
                </c:pt>
                <c:pt idx="17">
                  <c:v>834</c:v>
                </c:pt>
                <c:pt idx="18">
                  <c:v>809</c:v>
                </c:pt>
                <c:pt idx="19">
                  <c:v>801</c:v>
                </c:pt>
                <c:pt idx="20">
                  <c:v>821</c:v>
                </c:pt>
                <c:pt idx="21">
                  <c:v>834</c:v>
                </c:pt>
                <c:pt idx="22">
                  <c:v>816</c:v>
                </c:pt>
                <c:pt idx="23">
                  <c:v>806</c:v>
                </c:pt>
                <c:pt idx="24">
                  <c:v>775</c:v>
                </c:pt>
                <c:pt idx="25">
                  <c:v>754</c:v>
                </c:pt>
                <c:pt idx="26">
                  <c:v>745</c:v>
                </c:pt>
                <c:pt idx="27">
                  <c:v>758</c:v>
                </c:pt>
                <c:pt idx="28">
                  <c:v>756</c:v>
                </c:pt>
                <c:pt idx="29">
                  <c:v>764</c:v>
                </c:pt>
                <c:pt idx="30">
                  <c:v>733</c:v>
                </c:pt>
                <c:pt idx="31">
                  <c:v>756</c:v>
                </c:pt>
                <c:pt idx="32">
                  <c:v>764</c:v>
                </c:pt>
                <c:pt idx="33">
                  <c:v>768</c:v>
                </c:pt>
                <c:pt idx="34">
                  <c:v>756</c:v>
                </c:pt>
                <c:pt idx="35">
                  <c:v>755</c:v>
                </c:pt>
                <c:pt idx="36">
                  <c:v>733</c:v>
                </c:pt>
                <c:pt idx="37">
                  <c:v>732</c:v>
                </c:pt>
                <c:pt idx="38">
                  <c:v>730</c:v>
                </c:pt>
                <c:pt idx="39">
                  <c:v>727</c:v>
                </c:pt>
                <c:pt idx="40">
                  <c:v>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15-4387-9C3A-1E2D2A28249E}"/>
            </c:ext>
          </c:extLst>
        </c:ser>
        <c:ser>
          <c:idx val="2"/>
          <c:order val="2"/>
          <c:tx>
            <c:strRef>
              <c:f>Personer1!$B$31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Personer1!$C$31:$AQ$31</c:f>
              <c:numCache>
                <c:formatCode>0</c:formatCode>
                <c:ptCount val="41"/>
                <c:pt idx="0">
                  <c:v>254</c:v>
                </c:pt>
                <c:pt idx="1">
                  <c:v>246</c:v>
                </c:pt>
                <c:pt idx="2">
                  <c:v>236</c:v>
                </c:pt>
                <c:pt idx="3">
                  <c:v>254</c:v>
                </c:pt>
                <c:pt idx="4">
                  <c:v>251</c:v>
                </c:pt>
                <c:pt idx="5">
                  <c:v>275</c:v>
                </c:pt>
                <c:pt idx="6">
                  <c:v>257</c:v>
                </c:pt>
                <c:pt idx="7">
                  <c:v>259</c:v>
                </c:pt>
                <c:pt idx="8">
                  <c:v>252</c:v>
                </c:pt>
                <c:pt idx="9">
                  <c:v>288</c:v>
                </c:pt>
                <c:pt idx="10">
                  <c:v>318</c:v>
                </c:pt>
                <c:pt idx="11">
                  <c:v>321</c:v>
                </c:pt>
                <c:pt idx="12">
                  <c:v>322</c:v>
                </c:pt>
                <c:pt idx="13">
                  <c:v>321</c:v>
                </c:pt>
                <c:pt idx="14">
                  <c:v>327</c:v>
                </c:pt>
                <c:pt idx="15">
                  <c:v>333</c:v>
                </c:pt>
                <c:pt idx="16">
                  <c:v>320</c:v>
                </c:pt>
                <c:pt idx="17">
                  <c:v>336</c:v>
                </c:pt>
                <c:pt idx="18">
                  <c:v>355</c:v>
                </c:pt>
                <c:pt idx="19">
                  <c:v>379</c:v>
                </c:pt>
                <c:pt idx="20">
                  <c:v>363</c:v>
                </c:pt>
                <c:pt idx="21">
                  <c:v>382</c:v>
                </c:pt>
                <c:pt idx="22">
                  <c:v>360</c:v>
                </c:pt>
                <c:pt idx="23">
                  <c:v>387</c:v>
                </c:pt>
                <c:pt idx="24">
                  <c:v>388</c:v>
                </c:pt>
                <c:pt idx="25">
                  <c:v>387</c:v>
                </c:pt>
                <c:pt idx="26">
                  <c:v>358</c:v>
                </c:pt>
                <c:pt idx="27">
                  <c:v>323</c:v>
                </c:pt>
                <c:pt idx="28">
                  <c:v>348</c:v>
                </c:pt>
                <c:pt idx="29">
                  <c:v>368</c:v>
                </c:pt>
                <c:pt idx="30">
                  <c:v>364</c:v>
                </c:pt>
                <c:pt idx="31">
                  <c:v>364</c:v>
                </c:pt>
                <c:pt idx="32">
                  <c:v>347</c:v>
                </c:pt>
                <c:pt idx="33">
                  <c:v>349</c:v>
                </c:pt>
                <c:pt idx="34">
                  <c:v>359</c:v>
                </c:pt>
                <c:pt idx="35">
                  <c:v>352</c:v>
                </c:pt>
                <c:pt idx="36">
                  <c:v>358</c:v>
                </c:pt>
                <c:pt idx="37">
                  <c:v>333</c:v>
                </c:pt>
                <c:pt idx="38">
                  <c:v>349</c:v>
                </c:pt>
                <c:pt idx="39">
                  <c:v>329</c:v>
                </c:pt>
                <c:pt idx="40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5-4387-9C3A-1E2D2A28249E}"/>
            </c:ext>
          </c:extLst>
        </c:ser>
        <c:ser>
          <c:idx val="3"/>
          <c:order val="3"/>
          <c:tx>
            <c:strRef>
              <c:f>Personer1!$B$32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Personer1!$C$32:$AQ$32</c:f>
              <c:numCache>
                <c:formatCode>0</c:formatCode>
                <c:ptCount val="41"/>
                <c:pt idx="0">
                  <c:v>363</c:v>
                </c:pt>
                <c:pt idx="1">
                  <c:v>367</c:v>
                </c:pt>
                <c:pt idx="2">
                  <c:v>359</c:v>
                </c:pt>
                <c:pt idx="3">
                  <c:v>352</c:v>
                </c:pt>
                <c:pt idx="4">
                  <c:v>351</c:v>
                </c:pt>
                <c:pt idx="5">
                  <c:v>331</c:v>
                </c:pt>
                <c:pt idx="6">
                  <c:v>333</c:v>
                </c:pt>
                <c:pt idx="7">
                  <c:v>344</c:v>
                </c:pt>
                <c:pt idx="8">
                  <c:v>357</c:v>
                </c:pt>
                <c:pt idx="9">
                  <c:v>343</c:v>
                </c:pt>
                <c:pt idx="10">
                  <c:v>346</c:v>
                </c:pt>
                <c:pt idx="11">
                  <c:v>361</c:v>
                </c:pt>
                <c:pt idx="12">
                  <c:v>353</c:v>
                </c:pt>
                <c:pt idx="13">
                  <c:v>408</c:v>
                </c:pt>
                <c:pt idx="14">
                  <c:v>425</c:v>
                </c:pt>
                <c:pt idx="15">
                  <c:v>432</c:v>
                </c:pt>
                <c:pt idx="16">
                  <c:v>434</c:v>
                </c:pt>
                <c:pt idx="17">
                  <c:v>429</c:v>
                </c:pt>
                <c:pt idx="18">
                  <c:v>427</c:v>
                </c:pt>
                <c:pt idx="19">
                  <c:v>437</c:v>
                </c:pt>
                <c:pt idx="20">
                  <c:v>461</c:v>
                </c:pt>
                <c:pt idx="21">
                  <c:v>477</c:v>
                </c:pt>
                <c:pt idx="22">
                  <c:v>500</c:v>
                </c:pt>
                <c:pt idx="23">
                  <c:v>501</c:v>
                </c:pt>
                <c:pt idx="24">
                  <c:v>509</c:v>
                </c:pt>
                <c:pt idx="25">
                  <c:v>500</c:v>
                </c:pt>
                <c:pt idx="26">
                  <c:v>496</c:v>
                </c:pt>
                <c:pt idx="27">
                  <c:v>519</c:v>
                </c:pt>
                <c:pt idx="28">
                  <c:v>516</c:v>
                </c:pt>
                <c:pt idx="29">
                  <c:v>506</c:v>
                </c:pt>
                <c:pt idx="30">
                  <c:v>506</c:v>
                </c:pt>
                <c:pt idx="31">
                  <c:v>477</c:v>
                </c:pt>
                <c:pt idx="32">
                  <c:v>482</c:v>
                </c:pt>
                <c:pt idx="33">
                  <c:v>490</c:v>
                </c:pt>
                <c:pt idx="34">
                  <c:v>491</c:v>
                </c:pt>
                <c:pt idx="35">
                  <c:v>461</c:v>
                </c:pt>
                <c:pt idx="36">
                  <c:v>463</c:v>
                </c:pt>
                <c:pt idx="37">
                  <c:v>473</c:v>
                </c:pt>
                <c:pt idx="38">
                  <c:v>452</c:v>
                </c:pt>
                <c:pt idx="39">
                  <c:v>470</c:v>
                </c:pt>
                <c:pt idx="40">
                  <c:v>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15-4387-9C3A-1E2D2A28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'Ark1'!$A$21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'Ark1'!$B$21:$H$21</c:f>
              <c:numCache>
                <c:formatCode>0.0</c:formatCode>
                <c:ptCount val="7"/>
                <c:pt idx="0">
                  <c:v>0.99089989888776542</c:v>
                </c:pt>
                <c:pt idx="1">
                  <c:v>42.952477249747218</c:v>
                </c:pt>
                <c:pt idx="2">
                  <c:v>26.309403437815977</c:v>
                </c:pt>
                <c:pt idx="3">
                  <c:v>3.6804853387259859</c:v>
                </c:pt>
                <c:pt idx="4">
                  <c:v>8.0485338725985844</c:v>
                </c:pt>
                <c:pt idx="5">
                  <c:v>14.74216380182002</c:v>
                </c:pt>
                <c:pt idx="6">
                  <c:v>2.7098078867542972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F-45C9-BD77-949DC7BF9729}"/>
            </c:ext>
          </c:extLst>
        </c:ser>
        <c:ser>
          <c:idx val="1"/>
          <c:order val="1"/>
          <c:tx>
            <c:strRef>
              <c:f>'Ark1'!$A$22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'Ark1'!$B$22:$H$22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F-45C9-BD77-949DC7BF9729}"/>
            </c:ext>
          </c:extLst>
        </c:ser>
        <c:ser>
          <c:idx val="2"/>
          <c:order val="2"/>
          <c:tx>
            <c:strRef>
              <c:f>'Ark1'!$A$23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'Ark1'!$B$23:$H$23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F-45C9-BD77-949DC7BF97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'Ark2'!$B$16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'Ark2'!$C$16:$I$16</c:f>
              <c:numCache>
                <c:formatCode>General</c:formatCode>
                <c:ptCount val="7"/>
                <c:pt idx="0">
                  <c:v>45</c:v>
                </c:pt>
                <c:pt idx="1">
                  <c:v>1752</c:v>
                </c:pt>
                <c:pt idx="2">
                  <c:v>690</c:v>
                </c:pt>
                <c:pt idx="3">
                  <c:v>70</c:v>
                </c:pt>
                <c:pt idx="4">
                  <c:v>101</c:v>
                </c:pt>
                <c:pt idx="5">
                  <c:v>131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C-4236-BEAF-EFA77162DA41}"/>
            </c:ext>
          </c:extLst>
        </c:ser>
        <c:ser>
          <c:idx val="1"/>
          <c:order val="1"/>
          <c:tx>
            <c:strRef>
              <c:f>'Ark2'!$B$17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'Ark2'!$C$17:$I$17</c:f>
              <c:numCache>
                <c:formatCode>General</c:formatCode>
                <c:ptCount val="7"/>
                <c:pt idx="0">
                  <c:v>0</c:v>
                </c:pt>
                <c:pt idx="1">
                  <c:v>376</c:v>
                </c:pt>
                <c:pt idx="2">
                  <c:v>611</c:v>
                </c:pt>
                <c:pt idx="3">
                  <c:v>111</c:v>
                </c:pt>
                <c:pt idx="4">
                  <c:v>299</c:v>
                </c:pt>
                <c:pt idx="5">
                  <c:v>598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C-4236-BEAF-EFA77162D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16960727809599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SysselEtterArbste!$C$48:$C$54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70</c:v>
                </c:pt>
                <c:pt idx="4">
                  <c:v>0</c:v>
                </c:pt>
                <c:pt idx="5">
                  <c:v>29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A-4EFB-A177-BB8122D2E131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SysselEtterArbste!$D$48:$D$54</c:f>
              <c:numCache>
                <c:formatCode>0</c:formatCode>
                <c:ptCount val="7"/>
                <c:pt idx="0">
                  <c:v>0</c:v>
                </c:pt>
                <c:pt idx="1">
                  <c:v>56</c:v>
                </c:pt>
                <c:pt idx="2">
                  <c:v>50</c:v>
                </c:pt>
                <c:pt idx="3">
                  <c:v>112</c:v>
                </c:pt>
                <c:pt idx="4">
                  <c:v>274</c:v>
                </c:pt>
                <c:pt idx="5">
                  <c:v>421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A-4EFB-A177-BB8122D2E131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SysselEtterArbste!$E$48:$E$54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A-4EFB-A177-BB8122D2E131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SysselEtterArbste!$F$48:$F$54</c:f>
              <c:numCache>
                <c:formatCode>0</c:formatCode>
                <c:ptCount val="7"/>
                <c:pt idx="0">
                  <c:v>0</c:v>
                </c:pt>
                <c:pt idx="1">
                  <c:v>431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FA-4EFB-A177-BB8122D2E131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SysselEtterArbste!$G$48:$G$54</c:f>
              <c:numCache>
                <c:formatCode>0</c:formatCode>
                <c:ptCount val="7"/>
                <c:pt idx="0">
                  <c:v>49</c:v>
                </c:pt>
                <c:pt idx="1">
                  <c:v>1637</c:v>
                </c:pt>
                <c:pt idx="2">
                  <c:v>1244</c:v>
                </c:pt>
                <c:pt idx="3">
                  <c:v>0</c:v>
                </c:pt>
                <c:pt idx="4">
                  <c:v>37</c:v>
                </c:pt>
                <c:pt idx="5">
                  <c:v>279</c:v>
                </c:pt>
                <c:pt idx="6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A-4EFB-A177-BB8122D2E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465638095953996"/>
              <c:y val="0.86418872938202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67008484404566"/>
          <c:y val="0.90132518291520058"/>
          <c:w val="0.82707659155970648"/>
          <c:h val="8.5859905775085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 dirty="0" err="1">
                <a:solidFill>
                  <a:schemeClr val="accent1"/>
                </a:solidFill>
              </a:rPr>
              <a:t>Elevar</a:t>
            </a:r>
            <a:r>
              <a:rPr lang="nb-NO" sz="1800" b="1" dirty="0">
                <a:solidFill>
                  <a:schemeClr val="accent1"/>
                </a:solidFill>
              </a:rPr>
              <a:t> på </a:t>
            </a:r>
            <a:r>
              <a:rPr lang="nb-NO" sz="1800" b="1" dirty="0" err="1">
                <a:solidFill>
                  <a:schemeClr val="accent1"/>
                </a:solidFill>
              </a:rPr>
              <a:t>vidaregåande</a:t>
            </a:r>
            <a:r>
              <a:rPr lang="nb-NO" sz="1800" b="1" dirty="0">
                <a:solidFill>
                  <a:schemeClr val="accent1"/>
                </a:solidFill>
              </a:rPr>
              <a:t> </a:t>
            </a:r>
            <a:r>
              <a:rPr lang="nb-NO" sz="1800" b="1" dirty="0" err="1">
                <a:solidFill>
                  <a:schemeClr val="accent1"/>
                </a:solidFill>
              </a:rPr>
              <a:t>skolar</a:t>
            </a:r>
            <a:r>
              <a:rPr lang="nb-NO" sz="1800" b="1" dirty="0">
                <a:solidFill>
                  <a:schemeClr val="accent1"/>
                </a:solidFill>
              </a:rPr>
              <a:t>, skoleåret 2024/2025, etter skole og bustadkommune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Elever skoleåret 2024-25 U-rett.xlsx]Ark1'!$C$3:$V$3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'[Kopi av Elever skoleåret 2024-25 U-rett.xlsx]Ark1'!$C$10:$V$10</c:f>
              <c:numCache>
                <c:formatCode>General</c:formatCode>
                <c:ptCount val="20"/>
                <c:pt idx="0">
                  <c:v>0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206</c:v>
                </c:pt>
                <c:pt idx="17">
                  <c:v>20</c:v>
                </c:pt>
                <c:pt idx="18">
                  <c:v>11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9-4763-88F6-E8A9C145A4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258608"/>
        <c:axId val="409257648"/>
      </c:barChart>
      <c:catAx>
        <c:axId val="4092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9257648"/>
        <c:crosses val="autoZero"/>
        <c:auto val="1"/>
        <c:lblAlgn val="ctr"/>
        <c:lblOffset val="100"/>
        <c:noMultiLvlLbl val="0"/>
      </c:catAx>
      <c:valAx>
        <c:axId val="4092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4.7225501770956314E-3"/>
              <c:y val="0.40965284127487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92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1A-464E-B706-157A73E591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1A-464E-B706-157A73E591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A-464E-B706-157A73E591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Bosatte!$B$31:$B$34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Bosatte!$C$31:$C$34</c:f>
              <c:numCache>
                <c:formatCode>0</c:formatCode>
                <c:ptCount val="4"/>
                <c:pt idx="0">
                  <c:v>1775</c:v>
                </c:pt>
                <c:pt idx="1">
                  <c:v>84</c:v>
                </c:pt>
                <c:pt idx="2">
                  <c:v>298</c:v>
                </c:pt>
                <c:pt idx="3">
                  <c:v>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3-44F7-BA92-8594A8926031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Bosatte!$B$31:$B$34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Bosatte!$D$31:$D$34</c:f>
              <c:numCache>
                <c:formatCode>0</c:formatCode>
                <c:ptCount val="4"/>
                <c:pt idx="0">
                  <c:v>401</c:v>
                </c:pt>
                <c:pt idx="1">
                  <c:v>73</c:v>
                </c:pt>
                <c:pt idx="2">
                  <c:v>236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3-44F7-BA92-8594A8926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5.7551010614872444E-3"/>
              <c:y val="0.42230772890548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Personer1!$B$41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Personer1!$C$41:$BA$41</c:f>
              <c:numCache>
                <c:formatCode>#,##0</c:formatCode>
                <c:ptCount val="51"/>
                <c:pt idx="0">
                  <c:v>1792</c:v>
                </c:pt>
                <c:pt idx="1">
                  <c:v>1778</c:v>
                </c:pt>
                <c:pt idx="2">
                  <c:v>1780</c:v>
                </c:pt>
                <c:pt idx="3">
                  <c:v>1822</c:v>
                </c:pt>
                <c:pt idx="4">
                  <c:v>1787</c:v>
                </c:pt>
                <c:pt idx="5">
                  <c:v>1809</c:v>
                </c:pt>
                <c:pt idx="6">
                  <c:v>1811</c:v>
                </c:pt>
                <c:pt idx="7">
                  <c:v>1828</c:v>
                </c:pt>
                <c:pt idx="8">
                  <c:v>1853</c:v>
                </c:pt>
                <c:pt idx="9">
                  <c:v>1917</c:v>
                </c:pt>
                <c:pt idx="10">
                  <c:v>1918</c:v>
                </c:pt>
                <c:pt idx="11">
                  <c:v>1956</c:v>
                </c:pt>
                <c:pt idx="12">
                  <c:v>1995</c:v>
                </c:pt>
                <c:pt idx="13">
                  <c:v>2022</c:v>
                </c:pt>
                <c:pt idx="14">
                  <c:v>2039</c:v>
                </c:pt>
                <c:pt idx="15">
                  <c:v>2079</c:v>
                </c:pt>
                <c:pt idx="16">
                  <c:v>2086</c:v>
                </c:pt>
                <c:pt idx="17">
                  <c:v>2072</c:v>
                </c:pt>
                <c:pt idx="18">
                  <c:v>2130</c:v>
                </c:pt>
                <c:pt idx="19">
                  <c:v>2125</c:v>
                </c:pt>
                <c:pt idx="20">
                  <c:v>2154</c:v>
                </c:pt>
                <c:pt idx="21">
                  <c:v>2180</c:v>
                </c:pt>
                <c:pt idx="22">
                  <c:v>2184</c:v>
                </c:pt>
                <c:pt idx="23">
                  <c:v>2178</c:v>
                </c:pt>
                <c:pt idx="24">
                  <c:v>2214</c:v>
                </c:pt>
                <c:pt idx="25">
                  <c:v>2275</c:v>
                </c:pt>
                <c:pt idx="26">
                  <c:v>2299</c:v>
                </c:pt>
                <c:pt idx="27">
                  <c:v>2262</c:v>
                </c:pt>
                <c:pt idx="28">
                  <c:v>2283</c:v>
                </c:pt>
                <c:pt idx="29">
                  <c:v>2253</c:v>
                </c:pt>
                <c:pt idx="30">
                  <c:v>2215</c:v>
                </c:pt>
                <c:pt idx="31">
                  <c:v>2169</c:v>
                </c:pt>
                <c:pt idx="32">
                  <c:v>2171</c:v>
                </c:pt>
                <c:pt idx="33">
                  <c:v>2222</c:v>
                </c:pt>
                <c:pt idx="34">
                  <c:v>2212</c:v>
                </c:pt>
                <c:pt idx="35">
                  <c:v>2183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D8-4C1C-A666-267C0FCAC4BD}"/>
            </c:ext>
          </c:extLst>
        </c:ser>
        <c:ser>
          <c:idx val="1"/>
          <c:order val="1"/>
          <c:tx>
            <c:strRef>
              <c:f>Personer1!$B$42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Personer1!$C$42:$BA$42</c:f>
              <c:numCache>
                <c:formatCode>General</c:formatCode>
                <c:ptCount val="51"/>
                <c:pt idx="36" formatCode="#,##0">
                  <c:v>2173</c:v>
                </c:pt>
                <c:pt idx="37" formatCode="#,##0">
                  <c:v>2171</c:v>
                </c:pt>
                <c:pt idx="38" formatCode="#,##0">
                  <c:v>2168</c:v>
                </c:pt>
                <c:pt idx="39" formatCode="#,##0">
                  <c:v>2159</c:v>
                </c:pt>
                <c:pt idx="40" formatCode="#,##0">
                  <c:v>2132</c:v>
                </c:pt>
                <c:pt idx="41" formatCode="#,##0">
                  <c:v>2125</c:v>
                </c:pt>
                <c:pt idx="42" formatCode="#,##0">
                  <c:v>2111</c:v>
                </c:pt>
                <c:pt idx="43" formatCode="#,##0">
                  <c:v>2110</c:v>
                </c:pt>
                <c:pt idx="44" formatCode="#,##0">
                  <c:v>2108</c:v>
                </c:pt>
                <c:pt idx="45" formatCode="#,##0">
                  <c:v>2103</c:v>
                </c:pt>
                <c:pt idx="46" formatCode="#,##0">
                  <c:v>2090</c:v>
                </c:pt>
                <c:pt idx="47" formatCode="#,##0">
                  <c:v>2101</c:v>
                </c:pt>
                <c:pt idx="48" formatCode="#,##0">
                  <c:v>2089</c:v>
                </c:pt>
                <c:pt idx="49" formatCode="#,##0">
                  <c:v>2098</c:v>
                </c:pt>
                <c:pt idx="50" formatCode="#,##0">
                  <c:v>2091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8-4C1C-A666-267C0FCAC4BD}"/>
            </c:ext>
          </c:extLst>
        </c:ser>
        <c:ser>
          <c:idx val="2"/>
          <c:order val="2"/>
          <c:tx>
            <c:strRef>
              <c:f>Personer1!$B$43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Personer1!$C$43:$BA$43</c:f>
              <c:numCache>
                <c:formatCode>#,##0</c:formatCode>
                <c:ptCount val="51"/>
                <c:pt idx="0">
                  <c:v>3159</c:v>
                </c:pt>
                <c:pt idx="1">
                  <c:v>3242</c:v>
                </c:pt>
                <c:pt idx="2">
                  <c:v>3340</c:v>
                </c:pt>
                <c:pt idx="3">
                  <c:v>3417</c:v>
                </c:pt>
                <c:pt idx="4">
                  <c:v>3447</c:v>
                </c:pt>
                <c:pt idx="5">
                  <c:v>3569</c:v>
                </c:pt>
                <c:pt idx="6">
                  <c:v>3624</c:v>
                </c:pt>
                <c:pt idx="7">
                  <c:v>3683</c:v>
                </c:pt>
                <c:pt idx="8">
                  <c:v>3752</c:v>
                </c:pt>
                <c:pt idx="9">
                  <c:v>3838</c:v>
                </c:pt>
                <c:pt idx="10">
                  <c:v>3839</c:v>
                </c:pt>
                <c:pt idx="11">
                  <c:v>3876</c:v>
                </c:pt>
                <c:pt idx="12">
                  <c:v>3879</c:v>
                </c:pt>
                <c:pt idx="13">
                  <c:v>3888</c:v>
                </c:pt>
                <c:pt idx="14">
                  <c:v>3907</c:v>
                </c:pt>
                <c:pt idx="15">
                  <c:v>3889</c:v>
                </c:pt>
                <c:pt idx="16">
                  <c:v>3862</c:v>
                </c:pt>
                <c:pt idx="17">
                  <c:v>3892</c:v>
                </c:pt>
                <c:pt idx="18">
                  <c:v>3911</c:v>
                </c:pt>
                <c:pt idx="19">
                  <c:v>3997</c:v>
                </c:pt>
                <c:pt idx="20">
                  <c:v>4333</c:v>
                </c:pt>
                <c:pt idx="21">
                  <c:v>4543</c:v>
                </c:pt>
                <c:pt idx="22">
                  <c:v>4595</c:v>
                </c:pt>
                <c:pt idx="23">
                  <c:v>4675</c:v>
                </c:pt>
                <c:pt idx="24">
                  <c:v>4751</c:v>
                </c:pt>
                <c:pt idx="25">
                  <c:v>4848</c:v>
                </c:pt>
                <c:pt idx="26">
                  <c:v>4917</c:v>
                </c:pt>
                <c:pt idx="27">
                  <c:v>4940</c:v>
                </c:pt>
                <c:pt idx="28">
                  <c:v>4955</c:v>
                </c:pt>
                <c:pt idx="29">
                  <c:v>4989</c:v>
                </c:pt>
                <c:pt idx="30">
                  <c:v>4938</c:v>
                </c:pt>
                <c:pt idx="31">
                  <c:v>4937</c:v>
                </c:pt>
                <c:pt idx="32">
                  <c:v>4865</c:v>
                </c:pt>
                <c:pt idx="33">
                  <c:v>5005</c:v>
                </c:pt>
                <c:pt idx="34">
                  <c:v>5024</c:v>
                </c:pt>
                <c:pt idx="35">
                  <c:v>5021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D8-4C1C-A666-267C0FCAC4BD}"/>
            </c:ext>
          </c:extLst>
        </c:ser>
        <c:ser>
          <c:idx val="3"/>
          <c:order val="3"/>
          <c:tx>
            <c:strRef>
              <c:f>Personer1!$B$44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Personer1!$C$44:$BA$44</c:f>
              <c:numCache>
                <c:formatCode>General</c:formatCode>
                <c:ptCount val="51"/>
                <c:pt idx="36" formatCode="#,##0">
                  <c:v>5172</c:v>
                </c:pt>
                <c:pt idx="37" formatCode="#,##0">
                  <c:v>5181</c:v>
                </c:pt>
                <c:pt idx="38" formatCode="#,##0">
                  <c:v>5187</c:v>
                </c:pt>
                <c:pt idx="39" formatCode="#,##0">
                  <c:v>5189</c:v>
                </c:pt>
                <c:pt idx="40" formatCode="#,##0">
                  <c:v>5215</c:v>
                </c:pt>
                <c:pt idx="41" formatCode="#,##0">
                  <c:v>5200</c:v>
                </c:pt>
                <c:pt idx="42" formatCode="#,##0">
                  <c:v>5215</c:v>
                </c:pt>
                <c:pt idx="43" formatCode="#,##0">
                  <c:v>5198</c:v>
                </c:pt>
                <c:pt idx="44" formatCode="#,##0">
                  <c:v>5162</c:v>
                </c:pt>
                <c:pt idx="45" formatCode="#,##0">
                  <c:v>5126</c:v>
                </c:pt>
                <c:pt idx="46" formatCode="#,##0">
                  <c:v>5101</c:v>
                </c:pt>
                <c:pt idx="47" formatCode="#,##0">
                  <c:v>5065</c:v>
                </c:pt>
                <c:pt idx="48" formatCode="#,##0">
                  <c:v>5055</c:v>
                </c:pt>
                <c:pt idx="49" formatCode="#,##0">
                  <c:v>5027</c:v>
                </c:pt>
                <c:pt idx="50" formatCode="#,##0">
                  <c:v>5019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D8-4C1C-A666-267C0FCAC4BD}"/>
            </c:ext>
          </c:extLst>
        </c:ser>
        <c:ser>
          <c:idx val="4"/>
          <c:order val="4"/>
          <c:tx>
            <c:strRef>
              <c:f>Personer1!$B$45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Personer1!$C$45:$BA$45</c:f>
              <c:numCache>
                <c:formatCode>#,##0</c:formatCode>
                <c:ptCount val="51"/>
                <c:pt idx="0">
                  <c:v>711</c:v>
                </c:pt>
                <c:pt idx="1">
                  <c:v>731</c:v>
                </c:pt>
                <c:pt idx="2">
                  <c:v>721</c:v>
                </c:pt>
                <c:pt idx="3">
                  <c:v>741</c:v>
                </c:pt>
                <c:pt idx="4">
                  <c:v>757</c:v>
                </c:pt>
                <c:pt idx="5">
                  <c:v>755</c:v>
                </c:pt>
                <c:pt idx="6">
                  <c:v>766</c:v>
                </c:pt>
                <c:pt idx="7">
                  <c:v>784</c:v>
                </c:pt>
                <c:pt idx="8">
                  <c:v>780</c:v>
                </c:pt>
                <c:pt idx="9">
                  <c:v>782</c:v>
                </c:pt>
                <c:pt idx="10">
                  <c:v>784</c:v>
                </c:pt>
                <c:pt idx="11">
                  <c:v>783</c:v>
                </c:pt>
                <c:pt idx="12">
                  <c:v>790</c:v>
                </c:pt>
                <c:pt idx="13">
                  <c:v>811</c:v>
                </c:pt>
                <c:pt idx="14">
                  <c:v>815</c:v>
                </c:pt>
                <c:pt idx="15">
                  <c:v>827</c:v>
                </c:pt>
                <c:pt idx="16">
                  <c:v>865</c:v>
                </c:pt>
                <c:pt idx="17">
                  <c:v>877</c:v>
                </c:pt>
                <c:pt idx="18">
                  <c:v>905</c:v>
                </c:pt>
                <c:pt idx="19">
                  <c:v>930</c:v>
                </c:pt>
                <c:pt idx="20">
                  <c:v>974</c:v>
                </c:pt>
                <c:pt idx="21">
                  <c:v>1028</c:v>
                </c:pt>
                <c:pt idx="22">
                  <c:v>1049</c:v>
                </c:pt>
                <c:pt idx="23">
                  <c:v>1074</c:v>
                </c:pt>
                <c:pt idx="24">
                  <c:v>1127</c:v>
                </c:pt>
                <c:pt idx="25">
                  <c:v>1169</c:v>
                </c:pt>
                <c:pt idx="26">
                  <c:v>1214</c:v>
                </c:pt>
                <c:pt idx="27">
                  <c:v>1255</c:v>
                </c:pt>
                <c:pt idx="28">
                  <c:v>1317</c:v>
                </c:pt>
                <c:pt idx="29">
                  <c:v>1367</c:v>
                </c:pt>
                <c:pt idx="30">
                  <c:v>1418</c:v>
                </c:pt>
                <c:pt idx="31">
                  <c:v>1469</c:v>
                </c:pt>
                <c:pt idx="32">
                  <c:v>1521</c:v>
                </c:pt>
                <c:pt idx="33">
                  <c:v>1570</c:v>
                </c:pt>
                <c:pt idx="34">
                  <c:v>1625</c:v>
                </c:pt>
                <c:pt idx="35">
                  <c:v>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D8-4C1C-A666-267C0FCAC4BD}"/>
            </c:ext>
          </c:extLst>
        </c:ser>
        <c:ser>
          <c:idx val="5"/>
          <c:order val="5"/>
          <c:tx>
            <c:strRef>
              <c:f>Personer1!$B$46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Personer1!$C$46:$BA$46</c:f>
              <c:numCache>
                <c:formatCode>General</c:formatCode>
                <c:ptCount val="51"/>
                <c:pt idx="36" formatCode="#,##0">
                  <c:v>1695</c:v>
                </c:pt>
                <c:pt idx="37" formatCode="#,##0">
                  <c:v>1732</c:v>
                </c:pt>
                <c:pt idx="38" formatCode="#,##0">
                  <c:v>1771</c:v>
                </c:pt>
                <c:pt idx="39" formatCode="#,##0">
                  <c:v>1819</c:v>
                </c:pt>
                <c:pt idx="40" formatCode="#,##0">
                  <c:v>1858</c:v>
                </c:pt>
                <c:pt idx="41" formatCode="#,##0">
                  <c:v>1918</c:v>
                </c:pt>
                <c:pt idx="42" formatCode="#,##0">
                  <c:v>1954</c:v>
                </c:pt>
                <c:pt idx="43" formatCode="#,##0">
                  <c:v>2009</c:v>
                </c:pt>
                <c:pt idx="44" formatCode="#,##0">
                  <c:v>2082</c:v>
                </c:pt>
                <c:pt idx="45" formatCode="#,##0">
                  <c:v>2158</c:v>
                </c:pt>
                <c:pt idx="46" formatCode="#,##0">
                  <c:v>2231</c:v>
                </c:pt>
                <c:pt idx="47" formatCode="#,##0">
                  <c:v>2288</c:v>
                </c:pt>
                <c:pt idx="48" formatCode="#,##0">
                  <c:v>2341</c:v>
                </c:pt>
                <c:pt idx="49" formatCode="#,##0">
                  <c:v>2389</c:v>
                </c:pt>
                <c:pt idx="50" formatCode="#,##0">
                  <c:v>2430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D8-4C1C-A666-267C0FCA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4.1687924587514883E-3"/>
              <c:y val="0.37950630510555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Bosatte!$D$28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Bosatte!$E$28:$Q$28</c:f>
              <c:numCache>
                <c:formatCode>0</c:formatCode>
                <c:ptCount val="13"/>
                <c:pt idx="0">
                  <c:v>142</c:v>
                </c:pt>
                <c:pt idx="1">
                  <c:v>164</c:v>
                </c:pt>
                <c:pt idx="2">
                  <c:v>172</c:v>
                </c:pt>
                <c:pt idx="3">
                  <c:v>189</c:v>
                </c:pt>
                <c:pt idx="4">
                  <c:v>170</c:v>
                </c:pt>
                <c:pt idx="5">
                  <c:v>155</c:v>
                </c:pt>
                <c:pt idx="6">
                  <c:v>188</c:v>
                </c:pt>
                <c:pt idx="7">
                  <c:v>144</c:v>
                </c:pt>
                <c:pt idx="8">
                  <c:v>144</c:v>
                </c:pt>
                <c:pt idx="9">
                  <c:v>138</c:v>
                </c:pt>
                <c:pt idx="10">
                  <c:v>162</c:v>
                </c:pt>
                <c:pt idx="11">
                  <c:v>184</c:v>
                </c:pt>
                <c:pt idx="1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5-4F04-92BB-89762593A2A7}"/>
            </c:ext>
          </c:extLst>
        </c:ser>
        <c:ser>
          <c:idx val="1"/>
          <c:order val="1"/>
          <c:tx>
            <c:strRef>
              <c:f>Bosatte!$D$29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Bosatte!$E$29:$Q$29</c:f>
              <c:numCache>
                <c:formatCode>0</c:formatCode>
                <c:ptCount val="13"/>
                <c:pt idx="0">
                  <c:v>19</c:v>
                </c:pt>
                <c:pt idx="1">
                  <c:v>23</c:v>
                </c:pt>
                <c:pt idx="2">
                  <c:v>29</c:v>
                </c:pt>
                <c:pt idx="3">
                  <c:v>31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21</c:v>
                </c:pt>
                <c:pt idx="8">
                  <c:v>25</c:v>
                </c:pt>
                <c:pt idx="9">
                  <c:v>18</c:v>
                </c:pt>
                <c:pt idx="10">
                  <c:v>29</c:v>
                </c:pt>
                <c:pt idx="11">
                  <c:v>35</c:v>
                </c:pt>
                <c:pt idx="1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5-4F04-92BB-89762593A2A7}"/>
            </c:ext>
          </c:extLst>
        </c:ser>
        <c:ser>
          <c:idx val="2"/>
          <c:order val="2"/>
          <c:tx>
            <c:strRef>
              <c:f>Bosatte!$D$30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Bosatte!$E$30:$Q$30</c:f>
              <c:numCache>
                <c:formatCode>0</c:formatCode>
                <c:ptCount val="13"/>
                <c:pt idx="0">
                  <c:v>56</c:v>
                </c:pt>
                <c:pt idx="1">
                  <c:v>65</c:v>
                </c:pt>
                <c:pt idx="2">
                  <c:v>64</c:v>
                </c:pt>
                <c:pt idx="3">
                  <c:v>61</c:v>
                </c:pt>
                <c:pt idx="4">
                  <c:v>53</c:v>
                </c:pt>
                <c:pt idx="5">
                  <c:v>59</c:v>
                </c:pt>
                <c:pt idx="6">
                  <c:v>75</c:v>
                </c:pt>
                <c:pt idx="7">
                  <c:v>53</c:v>
                </c:pt>
                <c:pt idx="8">
                  <c:v>50</c:v>
                </c:pt>
                <c:pt idx="9">
                  <c:v>57</c:v>
                </c:pt>
                <c:pt idx="10">
                  <c:v>59</c:v>
                </c:pt>
                <c:pt idx="11">
                  <c:v>67</c:v>
                </c:pt>
                <c:pt idx="1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C5-4F04-92BB-89762593A2A7}"/>
            </c:ext>
          </c:extLst>
        </c:ser>
        <c:ser>
          <c:idx val="3"/>
          <c:order val="3"/>
          <c:tx>
            <c:strRef>
              <c:f>Bosatte!$D$31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Bosatte!$E$31:$Q$31</c:f>
              <c:numCache>
                <c:formatCode>0</c:formatCode>
                <c:ptCount val="13"/>
                <c:pt idx="0">
                  <c:v>67</c:v>
                </c:pt>
                <c:pt idx="1">
                  <c:v>76</c:v>
                </c:pt>
                <c:pt idx="2">
                  <c:v>79</c:v>
                </c:pt>
                <c:pt idx="3">
                  <c:v>97</c:v>
                </c:pt>
                <c:pt idx="4">
                  <c:v>90</c:v>
                </c:pt>
                <c:pt idx="5">
                  <c:v>68</c:v>
                </c:pt>
                <c:pt idx="6">
                  <c:v>84</c:v>
                </c:pt>
                <c:pt idx="7">
                  <c:v>70</c:v>
                </c:pt>
                <c:pt idx="8">
                  <c:v>69</c:v>
                </c:pt>
                <c:pt idx="9">
                  <c:v>63</c:v>
                </c:pt>
                <c:pt idx="10">
                  <c:v>74</c:v>
                </c:pt>
                <c:pt idx="11">
                  <c:v>82</c:v>
                </c:pt>
                <c:pt idx="1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C5-4F04-92BB-89762593A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3.802927708331932E-3"/>
              <c:y val="0.43354231037576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PersonerProsent!$B$35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PersonerProsent!$C$35:$AP$35</c:f>
              <c:numCache>
                <c:formatCode>0.0</c:formatCode>
                <c:ptCount val="40"/>
                <c:pt idx="0">
                  <c:v>43.8</c:v>
                </c:pt>
                <c:pt idx="1">
                  <c:v>43.4</c:v>
                </c:pt>
                <c:pt idx="2">
                  <c:v>42.7</c:v>
                </c:pt>
                <c:pt idx="3">
                  <c:v>40.6</c:v>
                </c:pt>
                <c:pt idx="4">
                  <c:v>39.4</c:v>
                </c:pt>
                <c:pt idx="5">
                  <c:v>37.700000000000003</c:v>
                </c:pt>
                <c:pt idx="6">
                  <c:v>36.4</c:v>
                </c:pt>
                <c:pt idx="7">
                  <c:v>35</c:v>
                </c:pt>
                <c:pt idx="8">
                  <c:v>33.5</c:v>
                </c:pt>
                <c:pt idx="9">
                  <c:v>32.299999999999997</c:v>
                </c:pt>
                <c:pt idx="10">
                  <c:v>31.5</c:v>
                </c:pt>
                <c:pt idx="11">
                  <c:v>31.3</c:v>
                </c:pt>
                <c:pt idx="12">
                  <c:v>30.9</c:v>
                </c:pt>
                <c:pt idx="13">
                  <c:v>30.2</c:v>
                </c:pt>
                <c:pt idx="14">
                  <c:v>30</c:v>
                </c:pt>
                <c:pt idx="15">
                  <c:v>29.4</c:v>
                </c:pt>
                <c:pt idx="16">
                  <c:v>28.4</c:v>
                </c:pt>
                <c:pt idx="17">
                  <c:v>28.2</c:v>
                </c:pt>
                <c:pt idx="18">
                  <c:v>27.8</c:v>
                </c:pt>
                <c:pt idx="19">
                  <c:v>27.6</c:v>
                </c:pt>
                <c:pt idx="20">
                  <c:v>26.7</c:v>
                </c:pt>
                <c:pt idx="21">
                  <c:v>26.9</c:v>
                </c:pt>
                <c:pt idx="22">
                  <c:v>27.1</c:v>
                </c:pt>
                <c:pt idx="23">
                  <c:v>26.9</c:v>
                </c:pt>
                <c:pt idx="24">
                  <c:v>26.3</c:v>
                </c:pt>
                <c:pt idx="25">
                  <c:v>25.3</c:v>
                </c:pt>
                <c:pt idx="26">
                  <c:v>24.8</c:v>
                </c:pt>
                <c:pt idx="27">
                  <c:v>23.7</c:v>
                </c:pt>
                <c:pt idx="28">
                  <c:v>23.9</c:v>
                </c:pt>
                <c:pt idx="29">
                  <c:v>23.5</c:v>
                </c:pt>
                <c:pt idx="30">
                  <c:v>23.8</c:v>
                </c:pt>
                <c:pt idx="31">
                  <c:v>24.3</c:v>
                </c:pt>
                <c:pt idx="32">
                  <c:v>23.6</c:v>
                </c:pt>
                <c:pt idx="33">
                  <c:v>23.3</c:v>
                </c:pt>
                <c:pt idx="34">
                  <c:v>22.6</c:v>
                </c:pt>
                <c:pt idx="35">
                  <c:v>22.1</c:v>
                </c:pt>
                <c:pt idx="36">
                  <c:v>21.9</c:v>
                </c:pt>
                <c:pt idx="37">
                  <c:v>21.7</c:v>
                </c:pt>
                <c:pt idx="38">
                  <c:v>20.8</c:v>
                </c:pt>
                <c:pt idx="3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A-4075-A448-87B8A9C20796}"/>
            </c:ext>
          </c:extLst>
        </c:ser>
        <c:ser>
          <c:idx val="1"/>
          <c:order val="1"/>
          <c:tx>
            <c:strRef>
              <c:f>PersonerProsent!$B$36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PersonerProsent!$C$36:$AP$36</c:f>
              <c:numCache>
                <c:formatCode>0.0</c:formatCode>
                <c:ptCount val="40"/>
                <c:pt idx="0">
                  <c:v>44.8</c:v>
                </c:pt>
                <c:pt idx="1">
                  <c:v>45.4</c:v>
                </c:pt>
                <c:pt idx="2">
                  <c:v>45.7</c:v>
                </c:pt>
                <c:pt idx="3">
                  <c:v>47.1</c:v>
                </c:pt>
                <c:pt idx="4">
                  <c:v>47.9</c:v>
                </c:pt>
                <c:pt idx="5">
                  <c:v>48.6</c:v>
                </c:pt>
                <c:pt idx="6">
                  <c:v>49</c:v>
                </c:pt>
                <c:pt idx="7">
                  <c:v>49.6</c:v>
                </c:pt>
                <c:pt idx="8">
                  <c:v>50.3</c:v>
                </c:pt>
                <c:pt idx="9">
                  <c:v>50.5</c:v>
                </c:pt>
                <c:pt idx="10">
                  <c:v>50.8</c:v>
                </c:pt>
                <c:pt idx="11">
                  <c:v>50.1</c:v>
                </c:pt>
                <c:pt idx="12">
                  <c:v>49.8</c:v>
                </c:pt>
                <c:pt idx="13">
                  <c:v>50.2</c:v>
                </c:pt>
                <c:pt idx="14">
                  <c:v>50.3</c:v>
                </c:pt>
                <c:pt idx="15">
                  <c:v>50.4</c:v>
                </c:pt>
                <c:pt idx="16">
                  <c:v>50.6</c:v>
                </c:pt>
                <c:pt idx="17">
                  <c:v>50.4</c:v>
                </c:pt>
                <c:pt idx="18">
                  <c:v>50.4</c:v>
                </c:pt>
                <c:pt idx="19">
                  <c:v>49.3</c:v>
                </c:pt>
                <c:pt idx="20">
                  <c:v>49.2</c:v>
                </c:pt>
                <c:pt idx="21">
                  <c:v>48.5</c:v>
                </c:pt>
                <c:pt idx="22">
                  <c:v>47.7</c:v>
                </c:pt>
                <c:pt idx="23">
                  <c:v>47.4</c:v>
                </c:pt>
                <c:pt idx="24">
                  <c:v>48</c:v>
                </c:pt>
                <c:pt idx="25">
                  <c:v>48.8</c:v>
                </c:pt>
                <c:pt idx="26">
                  <c:v>47.9</c:v>
                </c:pt>
                <c:pt idx="27">
                  <c:v>48.3</c:v>
                </c:pt>
                <c:pt idx="28">
                  <c:v>47.3</c:v>
                </c:pt>
                <c:pt idx="29">
                  <c:v>46.5</c:v>
                </c:pt>
                <c:pt idx="30">
                  <c:v>45.6</c:v>
                </c:pt>
                <c:pt idx="31">
                  <c:v>39.299999999999997</c:v>
                </c:pt>
                <c:pt idx="32">
                  <c:v>39.299999999999997</c:v>
                </c:pt>
                <c:pt idx="33">
                  <c:v>38.9</c:v>
                </c:pt>
                <c:pt idx="34">
                  <c:v>39.1</c:v>
                </c:pt>
                <c:pt idx="35">
                  <c:v>39.299999999999997</c:v>
                </c:pt>
                <c:pt idx="36">
                  <c:v>39</c:v>
                </c:pt>
                <c:pt idx="37">
                  <c:v>37.799999999999997</c:v>
                </c:pt>
                <c:pt idx="38">
                  <c:v>37.799999999999997</c:v>
                </c:pt>
                <c:pt idx="39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A-4075-A448-87B8A9C20796}"/>
            </c:ext>
          </c:extLst>
        </c:ser>
        <c:ser>
          <c:idx val="2"/>
          <c:order val="2"/>
          <c:tx>
            <c:strRef>
              <c:f>PersonerProsent!$B$37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PersonerProsent!$C$37:$AP$37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5.2</c:v>
                </c:pt>
                <c:pt idx="32">
                  <c:v>5.3</c:v>
                </c:pt>
                <c:pt idx="33">
                  <c:v>5.3</c:v>
                </c:pt>
                <c:pt idx="34">
                  <c:v>5.4</c:v>
                </c:pt>
                <c:pt idx="35">
                  <c:v>5.4</c:v>
                </c:pt>
                <c:pt idx="36">
                  <c:v>5.4</c:v>
                </c:pt>
                <c:pt idx="37">
                  <c:v>5.4</c:v>
                </c:pt>
                <c:pt idx="38">
                  <c:v>5.7</c:v>
                </c:pt>
                <c:pt idx="39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3A-4075-A448-87B8A9C20796}"/>
            </c:ext>
          </c:extLst>
        </c:ser>
        <c:ser>
          <c:idx val="3"/>
          <c:order val="3"/>
          <c:tx>
            <c:strRef>
              <c:f>PersonerProsent!$B$38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PersonerProsent!$C$38:$AP$38</c:f>
              <c:numCache>
                <c:formatCode>0.0</c:formatCode>
                <c:ptCount val="40"/>
                <c:pt idx="0">
                  <c:v>10</c:v>
                </c:pt>
                <c:pt idx="1">
                  <c:v>9.9</c:v>
                </c:pt>
                <c:pt idx="2">
                  <c:v>10.3</c:v>
                </c:pt>
                <c:pt idx="3">
                  <c:v>10.9</c:v>
                </c:pt>
                <c:pt idx="4">
                  <c:v>11.1</c:v>
                </c:pt>
                <c:pt idx="5">
                  <c:v>12.3</c:v>
                </c:pt>
                <c:pt idx="6">
                  <c:v>13</c:v>
                </c:pt>
                <c:pt idx="7">
                  <c:v>13.8</c:v>
                </c:pt>
                <c:pt idx="8">
                  <c:v>14.6</c:v>
                </c:pt>
                <c:pt idx="9">
                  <c:v>15.4</c:v>
                </c:pt>
                <c:pt idx="10">
                  <c:v>15.8</c:v>
                </c:pt>
                <c:pt idx="11">
                  <c:v>16.5</c:v>
                </c:pt>
                <c:pt idx="12">
                  <c:v>17.2</c:v>
                </c:pt>
                <c:pt idx="13">
                  <c:v>17.399999999999999</c:v>
                </c:pt>
                <c:pt idx="14">
                  <c:v>17.600000000000001</c:v>
                </c:pt>
                <c:pt idx="15">
                  <c:v>17.600000000000001</c:v>
                </c:pt>
                <c:pt idx="16">
                  <c:v>18.3</c:v>
                </c:pt>
                <c:pt idx="17">
                  <c:v>18.7</c:v>
                </c:pt>
                <c:pt idx="18">
                  <c:v>19</c:v>
                </c:pt>
                <c:pt idx="19">
                  <c:v>20.3</c:v>
                </c:pt>
                <c:pt idx="20">
                  <c:v>20.9</c:v>
                </c:pt>
                <c:pt idx="21">
                  <c:v>21.4</c:v>
                </c:pt>
                <c:pt idx="22">
                  <c:v>21.7</c:v>
                </c:pt>
                <c:pt idx="23">
                  <c:v>22.1</c:v>
                </c:pt>
                <c:pt idx="24">
                  <c:v>22.1</c:v>
                </c:pt>
                <c:pt idx="25">
                  <c:v>22</c:v>
                </c:pt>
                <c:pt idx="26">
                  <c:v>22.9</c:v>
                </c:pt>
                <c:pt idx="27">
                  <c:v>23.3</c:v>
                </c:pt>
                <c:pt idx="28">
                  <c:v>23.7</c:v>
                </c:pt>
                <c:pt idx="29">
                  <c:v>24.1</c:v>
                </c:pt>
                <c:pt idx="30">
                  <c:v>24.5</c:v>
                </c:pt>
                <c:pt idx="31">
                  <c:v>24.9</c:v>
                </c:pt>
                <c:pt idx="32">
                  <c:v>25.2</c:v>
                </c:pt>
                <c:pt idx="33">
                  <c:v>25.4</c:v>
                </c:pt>
                <c:pt idx="34">
                  <c:v>26.1</c:v>
                </c:pt>
                <c:pt idx="35">
                  <c:v>26.3</c:v>
                </c:pt>
                <c:pt idx="36">
                  <c:v>26.5</c:v>
                </c:pt>
                <c:pt idx="37">
                  <c:v>27</c:v>
                </c:pt>
                <c:pt idx="38">
                  <c:v>27.3</c:v>
                </c:pt>
                <c:pt idx="39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3A-4075-A448-87B8A9C20796}"/>
            </c:ext>
          </c:extLst>
        </c:ser>
        <c:ser>
          <c:idx val="4"/>
          <c:order val="4"/>
          <c:tx>
            <c:strRef>
              <c:f>PersonerProsent!$B$39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PersonerProsent!$C$39:$AP$39</c:f>
              <c:numCache>
                <c:formatCode>0.0</c:formatCode>
                <c:ptCount val="40"/>
                <c:pt idx="0">
                  <c:v>1.5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  <c:pt idx="6">
                  <c:v>1.6</c:v>
                </c:pt>
                <c:pt idx="7">
                  <c:v>1.6</c:v>
                </c:pt>
                <c:pt idx="8">
                  <c:v>1.6</c:v>
                </c:pt>
                <c:pt idx="9">
                  <c:v>1.8</c:v>
                </c:pt>
                <c:pt idx="10">
                  <c:v>1.9</c:v>
                </c:pt>
                <c:pt idx="11">
                  <c:v>2.1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2.6</c:v>
                </c:pt>
                <c:pt idx="16">
                  <c:v>2.7</c:v>
                </c:pt>
                <c:pt idx="17">
                  <c:v>2.7</c:v>
                </c:pt>
                <c:pt idx="18">
                  <c:v>2.9</c:v>
                </c:pt>
                <c:pt idx="19">
                  <c:v>2.9</c:v>
                </c:pt>
                <c:pt idx="20">
                  <c:v>3.2</c:v>
                </c:pt>
                <c:pt idx="21">
                  <c:v>3.2</c:v>
                </c:pt>
                <c:pt idx="22">
                  <c:v>3.5</c:v>
                </c:pt>
                <c:pt idx="23">
                  <c:v>3.6</c:v>
                </c:pt>
                <c:pt idx="24">
                  <c:v>3.6</c:v>
                </c:pt>
                <c:pt idx="25">
                  <c:v>3.9</c:v>
                </c:pt>
                <c:pt idx="26">
                  <c:v>4.4000000000000004</c:v>
                </c:pt>
                <c:pt idx="27">
                  <c:v>4.7</c:v>
                </c:pt>
                <c:pt idx="28">
                  <c:v>5.2</c:v>
                </c:pt>
                <c:pt idx="29">
                  <c:v>6</c:v>
                </c:pt>
                <c:pt idx="30">
                  <c:v>6.1</c:v>
                </c:pt>
                <c:pt idx="31">
                  <c:v>6.3</c:v>
                </c:pt>
                <c:pt idx="32">
                  <c:v>6.5</c:v>
                </c:pt>
                <c:pt idx="33">
                  <c:v>7</c:v>
                </c:pt>
                <c:pt idx="34">
                  <c:v>6.8</c:v>
                </c:pt>
                <c:pt idx="35">
                  <c:v>6.9</c:v>
                </c:pt>
                <c:pt idx="36">
                  <c:v>7.3</c:v>
                </c:pt>
                <c:pt idx="37">
                  <c:v>8.1</c:v>
                </c:pt>
                <c:pt idx="38">
                  <c:v>8.6</c:v>
                </c:pt>
                <c:pt idx="39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3A-4075-A448-87B8A9C2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PersonerProsent!$C$36:$C$40</c:f>
              <c:numCache>
                <c:formatCode>0.0</c:formatCode>
                <c:ptCount val="5"/>
                <c:pt idx="0">
                  <c:v>28</c:v>
                </c:pt>
                <c:pt idx="1">
                  <c:v>45.5</c:v>
                </c:pt>
                <c:pt idx="2">
                  <c:v>0</c:v>
                </c:pt>
                <c:pt idx="3">
                  <c:v>24.2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483B-BD6A-B7E5A38FEC25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PersonerProsent!$D$36:$D$40</c:f>
              <c:numCache>
                <c:formatCode>0.0</c:formatCode>
                <c:ptCount val="5"/>
                <c:pt idx="0">
                  <c:v>25.8</c:v>
                </c:pt>
                <c:pt idx="1">
                  <c:v>51.4</c:v>
                </c:pt>
                <c:pt idx="2">
                  <c:v>0</c:v>
                </c:pt>
                <c:pt idx="3">
                  <c:v>18.7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1-483B-BD6A-B7E5A38FEC25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PersonerProsent!$E$36:$E$40</c:f>
              <c:numCache>
                <c:formatCode>0.0</c:formatCode>
                <c:ptCount val="5"/>
                <c:pt idx="0">
                  <c:v>20.2</c:v>
                </c:pt>
                <c:pt idx="1">
                  <c:v>34.4</c:v>
                </c:pt>
                <c:pt idx="2">
                  <c:v>2.2999999999999998</c:v>
                </c:pt>
                <c:pt idx="3">
                  <c:v>33.1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1-483B-BD6A-B7E5A38FEC25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PersonerProsent!$F$36:$F$40</c:f>
              <c:numCache>
                <c:formatCode>0.0</c:formatCode>
                <c:ptCount val="5"/>
                <c:pt idx="0">
                  <c:v>20.3</c:v>
                </c:pt>
                <c:pt idx="1">
                  <c:v>40.799999999999997</c:v>
                </c:pt>
                <c:pt idx="2">
                  <c:v>9</c:v>
                </c:pt>
                <c:pt idx="3">
                  <c:v>21.8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1-483B-BD6A-B7E5A38FE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MedianBtoInnt!$A$29:$B$29</c:f>
              <c:strCache>
                <c:ptCount val="2"/>
                <c:pt idx="0">
                  <c:v>Ulstein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MedianBtoInnt!$C$29:$F$29</c:f>
              <c:numCache>
                <c:formatCode>#,##0</c:formatCode>
                <c:ptCount val="4"/>
                <c:pt idx="0">
                  <c:v>375100</c:v>
                </c:pt>
                <c:pt idx="1">
                  <c:v>208200</c:v>
                </c:pt>
                <c:pt idx="2">
                  <c:v>486400</c:v>
                </c:pt>
                <c:pt idx="3">
                  <c:v>286100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MedianBtoInnt!$A$30:$B$30</c:f>
              <c:strCache>
                <c:ptCount val="2"/>
                <c:pt idx="0">
                  <c:v>Ulstein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MedianBtoInnt!$C$30:$F$30</c:f>
              <c:numCache>
                <c:formatCode>#,##0</c:formatCode>
                <c:ptCount val="4"/>
                <c:pt idx="0">
                  <c:v>488900</c:v>
                </c:pt>
                <c:pt idx="1">
                  <c:v>275800</c:v>
                </c:pt>
                <c:pt idx="2">
                  <c:v>626100</c:v>
                </c:pt>
                <c:pt idx="3">
                  <c:v>394500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MedianBtoInnt!$A$31:$B$31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MedianBtoInnt!$C$31:$F$31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MedianBtoInnt!$A$32:$B$32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MedianBtoInnt!$C$32:$F$32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Areal!$A$24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Areal!$B$24:$I$24</c:f>
              <c:numCache>
                <c:formatCode>0.0</c:formatCode>
                <c:ptCount val="8"/>
                <c:pt idx="0">
                  <c:v>6.4</c:v>
                </c:pt>
                <c:pt idx="1">
                  <c:v>5.8</c:v>
                </c:pt>
                <c:pt idx="2">
                  <c:v>18.899999999999999</c:v>
                </c:pt>
                <c:pt idx="3">
                  <c:v>60.5</c:v>
                </c:pt>
                <c:pt idx="4">
                  <c:v>4.8</c:v>
                </c:pt>
                <c:pt idx="5">
                  <c:v>1</c:v>
                </c:pt>
                <c:pt idx="6">
                  <c:v>0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3-45A9-87D4-D84E5C6651F1}"/>
            </c:ext>
          </c:extLst>
        </c:ser>
        <c:ser>
          <c:idx val="1"/>
          <c:order val="1"/>
          <c:tx>
            <c:strRef>
              <c:f>Areal!$A$25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Areal!$B$25:$I$25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3-45A9-87D4-D84E5C6651F1}"/>
            </c:ext>
          </c:extLst>
        </c:ser>
        <c:ser>
          <c:idx val="2"/>
          <c:order val="2"/>
          <c:tx>
            <c:strRef>
              <c:f>Areal!$A$26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Areal!$B$26:$I$26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3-45A9-87D4-D84E5C6651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Areal!$B$12:$S$12</c:f>
              <c:numCache>
                <c:formatCode>0.00</c:formatCode>
                <c:ptCount val="18"/>
                <c:pt idx="0">
                  <c:v>2.2000000000000002</c:v>
                </c:pt>
                <c:pt idx="1">
                  <c:v>0.24</c:v>
                </c:pt>
                <c:pt idx="2">
                  <c:v>0.37</c:v>
                </c:pt>
                <c:pt idx="3">
                  <c:v>0.9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0.02</c:v>
                </c:pt>
                <c:pt idx="7">
                  <c:v>1.81</c:v>
                </c:pt>
                <c:pt idx="8">
                  <c:v>0.01</c:v>
                </c:pt>
                <c:pt idx="9">
                  <c:v>0.21</c:v>
                </c:pt>
                <c:pt idx="10">
                  <c:v>0.38</c:v>
                </c:pt>
                <c:pt idx="11">
                  <c:v>5.67</c:v>
                </c:pt>
                <c:pt idx="12">
                  <c:v>18.34</c:v>
                </c:pt>
                <c:pt idx="13">
                  <c:v>58.81</c:v>
                </c:pt>
                <c:pt idx="14">
                  <c:v>4.71</c:v>
                </c:pt>
                <c:pt idx="15">
                  <c:v>0.98</c:v>
                </c:pt>
                <c:pt idx="16">
                  <c:v>0</c:v>
                </c:pt>
                <c:pt idx="17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C-4F6E-9BA3-AA07D301F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'Ark1'!$B$35:$B$39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'Ark1'!$C$35:$C$39</c:f>
              <c:numCache>
                <c:formatCode>0</c:formatCode>
                <c:ptCount val="5"/>
                <c:pt idx="0">
                  <c:v>1043</c:v>
                </c:pt>
                <c:pt idx="1">
                  <c:v>741</c:v>
                </c:pt>
                <c:pt idx="2">
                  <c:v>1044</c:v>
                </c:pt>
                <c:pt idx="3">
                  <c:v>266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C-4CF9-8312-0BEA01C63B9C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'Ark1'!$B$35:$B$39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'Ark1'!$D$35:$D$39</c:f>
              <c:numCache>
                <c:formatCode>0</c:formatCode>
                <c:ptCount val="5"/>
                <c:pt idx="0">
                  <c:v>1363</c:v>
                </c:pt>
                <c:pt idx="1">
                  <c:v>914</c:v>
                </c:pt>
                <c:pt idx="2">
                  <c:v>1008</c:v>
                </c:pt>
                <c:pt idx="3">
                  <c:v>344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C-4CF9-8312-0BEA01C63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Boliger!$B$41:$B$46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Boliger!$C$41:$C$46</c:f>
              <c:numCache>
                <c:formatCode>0</c:formatCode>
                <c:ptCount val="6"/>
                <c:pt idx="0">
                  <c:v>2477</c:v>
                </c:pt>
                <c:pt idx="1">
                  <c:v>483</c:v>
                </c:pt>
                <c:pt idx="2">
                  <c:v>441</c:v>
                </c:pt>
                <c:pt idx="3">
                  <c:v>280</c:v>
                </c:pt>
                <c:pt idx="4">
                  <c:v>168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F-4665-9842-25EE18AC0C18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Boliger!$B$41:$B$46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Boliger!$D$41:$D$46</c:f>
              <c:numCache>
                <c:formatCode>0</c:formatCode>
                <c:ptCount val="6"/>
                <c:pt idx="0">
                  <c:v>2537</c:v>
                </c:pt>
                <c:pt idx="1">
                  <c:v>487</c:v>
                </c:pt>
                <c:pt idx="2">
                  <c:v>473</c:v>
                </c:pt>
                <c:pt idx="3">
                  <c:v>359</c:v>
                </c:pt>
                <c:pt idx="4">
                  <c:v>168</c:v>
                </c:pt>
                <c:pt idx="5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F-4665-9842-25EE18AC0C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Igangsatte!$C$16:$W$16</c:f>
              <c:numCache>
                <c:formatCode>0</c:formatCode>
                <c:ptCount val="21"/>
                <c:pt idx="0">
                  <c:v>29</c:v>
                </c:pt>
                <c:pt idx="1">
                  <c:v>64</c:v>
                </c:pt>
                <c:pt idx="2">
                  <c:v>29</c:v>
                </c:pt>
                <c:pt idx="3">
                  <c:v>225</c:v>
                </c:pt>
                <c:pt idx="4">
                  <c:v>83</c:v>
                </c:pt>
                <c:pt idx="5">
                  <c:v>58</c:v>
                </c:pt>
                <c:pt idx="6">
                  <c:v>46</c:v>
                </c:pt>
                <c:pt idx="7">
                  <c:v>70</c:v>
                </c:pt>
                <c:pt idx="8">
                  <c:v>158</c:v>
                </c:pt>
                <c:pt idx="9">
                  <c:v>159</c:v>
                </c:pt>
                <c:pt idx="10">
                  <c:v>86</c:v>
                </c:pt>
                <c:pt idx="11">
                  <c:v>52</c:v>
                </c:pt>
                <c:pt idx="12">
                  <c:v>90</c:v>
                </c:pt>
                <c:pt idx="13">
                  <c:v>27</c:v>
                </c:pt>
                <c:pt idx="14">
                  <c:v>76</c:v>
                </c:pt>
                <c:pt idx="15">
                  <c:v>31</c:v>
                </c:pt>
                <c:pt idx="16">
                  <c:v>32</c:v>
                </c:pt>
                <c:pt idx="17">
                  <c:v>21</c:v>
                </c:pt>
                <c:pt idx="18">
                  <c:v>59</c:v>
                </c:pt>
                <c:pt idx="19">
                  <c:v>11</c:v>
                </c:pt>
                <c:pt idx="20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DC-43E3-AFFF-998DCEA0621E}"/>
            </c:ext>
          </c:extLst>
        </c:ser>
        <c:ser>
          <c:idx val="1"/>
          <c:order val="1"/>
          <c:tx>
            <c:strRef>
              <c:f>Igangsatte!$B$17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Igangsatte!$C$17:$W$17</c:f>
              <c:numCache>
                <c:formatCode>0</c:formatCode>
                <c:ptCount val="21"/>
                <c:pt idx="0">
                  <c:v>31</c:v>
                </c:pt>
                <c:pt idx="1">
                  <c:v>77</c:v>
                </c:pt>
                <c:pt idx="2">
                  <c:v>29</c:v>
                </c:pt>
                <c:pt idx="3">
                  <c:v>159</c:v>
                </c:pt>
                <c:pt idx="4">
                  <c:v>72</c:v>
                </c:pt>
                <c:pt idx="5">
                  <c:v>56</c:v>
                </c:pt>
                <c:pt idx="6">
                  <c:v>49</c:v>
                </c:pt>
                <c:pt idx="7">
                  <c:v>42</c:v>
                </c:pt>
                <c:pt idx="8">
                  <c:v>85</c:v>
                </c:pt>
                <c:pt idx="9">
                  <c:v>128</c:v>
                </c:pt>
                <c:pt idx="10">
                  <c:v>101</c:v>
                </c:pt>
                <c:pt idx="11">
                  <c:v>140</c:v>
                </c:pt>
                <c:pt idx="12">
                  <c:v>49</c:v>
                </c:pt>
                <c:pt idx="13">
                  <c:v>33</c:v>
                </c:pt>
                <c:pt idx="14">
                  <c:v>99</c:v>
                </c:pt>
                <c:pt idx="15">
                  <c:v>31</c:v>
                </c:pt>
                <c:pt idx="16">
                  <c:v>57</c:v>
                </c:pt>
                <c:pt idx="17">
                  <c:v>20</c:v>
                </c:pt>
                <c:pt idx="18">
                  <c:v>25</c:v>
                </c:pt>
                <c:pt idx="19">
                  <c:v>24</c:v>
                </c:pt>
                <c:pt idx="2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DC-43E3-AFFF-998DCEA06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'Ark1'!$C$28:$Q$28</c:f>
              <c:numCache>
                <c:formatCode>General</c:formatCode>
                <c:ptCount val="15"/>
                <c:pt idx="0">
                  <c:v>53</c:v>
                </c:pt>
                <c:pt idx="1">
                  <c:v>30</c:v>
                </c:pt>
                <c:pt idx="2">
                  <c:v>31</c:v>
                </c:pt>
                <c:pt idx="3">
                  <c:v>36</c:v>
                </c:pt>
                <c:pt idx="4">
                  <c:v>41</c:v>
                </c:pt>
                <c:pt idx="5">
                  <c:v>58</c:v>
                </c:pt>
                <c:pt idx="6">
                  <c:v>16</c:v>
                </c:pt>
                <c:pt idx="7">
                  <c:v>68</c:v>
                </c:pt>
                <c:pt idx="8">
                  <c:v>33</c:v>
                </c:pt>
                <c:pt idx="9">
                  <c:v>55</c:v>
                </c:pt>
                <c:pt idx="10">
                  <c:v>26</c:v>
                </c:pt>
                <c:pt idx="11">
                  <c:v>50</c:v>
                </c:pt>
                <c:pt idx="12">
                  <c:v>28</c:v>
                </c:pt>
                <c:pt idx="13">
                  <c:v>20</c:v>
                </c:pt>
                <c:pt idx="1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A-4B06-9EFF-908AF05DC12F}"/>
            </c:ext>
          </c:extLst>
        </c:ser>
        <c:ser>
          <c:idx val="1"/>
          <c:order val="1"/>
          <c:tx>
            <c:strRef>
              <c:f>'Ark1'!$B$29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'Ark1'!$C$29:$Q$29</c:f>
              <c:numCache>
                <c:formatCode>General</c:formatCode>
                <c:ptCount val="15"/>
                <c:pt idx="0">
                  <c:v>191</c:v>
                </c:pt>
                <c:pt idx="1">
                  <c:v>82</c:v>
                </c:pt>
                <c:pt idx="2">
                  <c:v>124</c:v>
                </c:pt>
                <c:pt idx="3">
                  <c:v>165</c:v>
                </c:pt>
                <c:pt idx="4">
                  <c:v>138</c:v>
                </c:pt>
                <c:pt idx="5">
                  <c:v>111</c:v>
                </c:pt>
                <c:pt idx="6">
                  <c:v>130</c:v>
                </c:pt>
                <c:pt idx="7">
                  <c:v>100</c:v>
                </c:pt>
                <c:pt idx="8">
                  <c:v>79</c:v>
                </c:pt>
                <c:pt idx="9">
                  <c:v>33</c:v>
                </c:pt>
                <c:pt idx="10">
                  <c:v>9</c:v>
                </c:pt>
                <c:pt idx="11">
                  <c:v>-17</c:v>
                </c:pt>
                <c:pt idx="12">
                  <c:v>393</c:v>
                </c:pt>
                <c:pt idx="13">
                  <c:v>445</c:v>
                </c:pt>
                <c:pt idx="14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A-4B06-9EFF-908AF05DC12F}"/>
            </c:ext>
          </c:extLst>
        </c:ser>
        <c:ser>
          <c:idx val="2"/>
          <c:order val="2"/>
          <c:tx>
            <c:strRef>
              <c:f>'Ark1'!$B$30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'Ark1'!$C$30:$Q$30</c:f>
              <c:numCache>
                <c:formatCode>General</c:formatCode>
                <c:ptCount val="15"/>
                <c:pt idx="0">
                  <c:v>46</c:v>
                </c:pt>
                <c:pt idx="1">
                  <c:v>-36</c:v>
                </c:pt>
                <c:pt idx="2">
                  <c:v>-54</c:v>
                </c:pt>
                <c:pt idx="3">
                  <c:v>-38</c:v>
                </c:pt>
                <c:pt idx="4">
                  <c:v>8</c:v>
                </c:pt>
                <c:pt idx="5">
                  <c:v>-35</c:v>
                </c:pt>
                <c:pt idx="6">
                  <c:v>-121</c:v>
                </c:pt>
                <c:pt idx="7">
                  <c:v>-70</c:v>
                </c:pt>
                <c:pt idx="8">
                  <c:v>-58</c:v>
                </c:pt>
                <c:pt idx="9">
                  <c:v>-126</c:v>
                </c:pt>
                <c:pt idx="10">
                  <c:v>-30</c:v>
                </c:pt>
                <c:pt idx="11">
                  <c:v>-53</c:v>
                </c:pt>
                <c:pt idx="12">
                  <c:v>-184</c:v>
                </c:pt>
                <c:pt idx="13">
                  <c:v>-397</c:v>
                </c:pt>
                <c:pt idx="14">
                  <c:v>-399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A-4B06-9EFF-908AF05D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'Ark1'!$B$31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'Ark1'!$C$31:$Q$31</c:f>
              <c:numCache>
                <c:formatCode>General</c:formatCode>
                <c:ptCount val="15"/>
                <c:pt idx="0">
                  <c:v>290</c:v>
                </c:pt>
                <c:pt idx="1">
                  <c:v>77</c:v>
                </c:pt>
                <c:pt idx="2">
                  <c:v>99</c:v>
                </c:pt>
                <c:pt idx="3">
                  <c:v>165</c:v>
                </c:pt>
                <c:pt idx="4">
                  <c:v>200</c:v>
                </c:pt>
                <c:pt idx="5">
                  <c:v>138</c:v>
                </c:pt>
                <c:pt idx="6">
                  <c:v>27</c:v>
                </c:pt>
                <c:pt idx="7">
                  <c:v>98</c:v>
                </c:pt>
                <c:pt idx="8">
                  <c:v>54</c:v>
                </c:pt>
                <c:pt idx="9">
                  <c:v>-38</c:v>
                </c:pt>
                <c:pt idx="10">
                  <c:v>4</c:v>
                </c:pt>
                <c:pt idx="11">
                  <c:v>-18</c:v>
                </c:pt>
                <c:pt idx="12">
                  <c:v>240</c:v>
                </c:pt>
                <c:pt idx="13">
                  <c:v>64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DA-4B06-9EFF-908AF05D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Levende!$B$24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Levende!$C$24:$BK$24</c:f>
              <c:numCache>
                <c:formatCode>0</c:formatCode>
                <c:ptCount val="61"/>
                <c:pt idx="0">
                  <c:v>44</c:v>
                </c:pt>
                <c:pt idx="1">
                  <c:v>54</c:v>
                </c:pt>
                <c:pt idx="2">
                  <c:v>45</c:v>
                </c:pt>
                <c:pt idx="3">
                  <c:v>56</c:v>
                </c:pt>
                <c:pt idx="4">
                  <c:v>57</c:v>
                </c:pt>
                <c:pt idx="5">
                  <c:v>79</c:v>
                </c:pt>
                <c:pt idx="6">
                  <c:v>64</c:v>
                </c:pt>
                <c:pt idx="7">
                  <c:v>78</c:v>
                </c:pt>
                <c:pt idx="8">
                  <c:v>73</c:v>
                </c:pt>
                <c:pt idx="9">
                  <c:v>80</c:v>
                </c:pt>
                <c:pt idx="10">
                  <c:v>73</c:v>
                </c:pt>
                <c:pt idx="11">
                  <c:v>59</c:v>
                </c:pt>
                <c:pt idx="12">
                  <c:v>43</c:v>
                </c:pt>
                <c:pt idx="13">
                  <c:v>34</c:v>
                </c:pt>
                <c:pt idx="14">
                  <c:v>46</c:v>
                </c:pt>
                <c:pt idx="15">
                  <c:v>54</c:v>
                </c:pt>
                <c:pt idx="16">
                  <c:v>58</c:v>
                </c:pt>
                <c:pt idx="17">
                  <c:v>36</c:v>
                </c:pt>
                <c:pt idx="18">
                  <c:v>31</c:v>
                </c:pt>
                <c:pt idx="19">
                  <c:v>35</c:v>
                </c:pt>
                <c:pt idx="20">
                  <c:v>41</c:v>
                </c:pt>
                <c:pt idx="21">
                  <c:v>36</c:v>
                </c:pt>
                <c:pt idx="22">
                  <c:v>31</c:v>
                </c:pt>
                <c:pt idx="23">
                  <c:v>-2</c:v>
                </c:pt>
                <c:pt idx="24">
                  <c:v>35</c:v>
                </c:pt>
                <c:pt idx="25">
                  <c:v>42</c:v>
                </c:pt>
                <c:pt idx="26">
                  <c:v>47</c:v>
                </c:pt>
                <c:pt idx="27">
                  <c:v>54</c:v>
                </c:pt>
                <c:pt idx="28">
                  <c:v>63</c:v>
                </c:pt>
                <c:pt idx="29">
                  <c:v>46</c:v>
                </c:pt>
                <c:pt idx="30">
                  <c:v>58</c:v>
                </c:pt>
                <c:pt idx="31">
                  <c:v>50</c:v>
                </c:pt>
                <c:pt idx="32">
                  <c:v>62</c:v>
                </c:pt>
                <c:pt idx="33">
                  <c:v>44</c:v>
                </c:pt>
                <c:pt idx="34">
                  <c:v>77</c:v>
                </c:pt>
                <c:pt idx="35">
                  <c:v>60</c:v>
                </c:pt>
                <c:pt idx="36">
                  <c:v>87</c:v>
                </c:pt>
                <c:pt idx="37">
                  <c:v>54</c:v>
                </c:pt>
                <c:pt idx="38">
                  <c:v>63</c:v>
                </c:pt>
                <c:pt idx="39">
                  <c:v>51</c:v>
                </c:pt>
                <c:pt idx="40">
                  <c:v>58</c:v>
                </c:pt>
                <c:pt idx="41">
                  <c:v>78</c:v>
                </c:pt>
                <c:pt idx="42">
                  <c:v>39</c:v>
                </c:pt>
                <c:pt idx="43">
                  <c:v>34</c:v>
                </c:pt>
                <c:pt idx="44">
                  <c:v>12</c:v>
                </c:pt>
                <c:pt idx="45">
                  <c:v>65</c:v>
                </c:pt>
                <c:pt idx="46">
                  <c:v>53</c:v>
                </c:pt>
                <c:pt idx="47">
                  <c:v>30</c:v>
                </c:pt>
                <c:pt idx="48">
                  <c:v>31</c:v>
                </c:pt>
                <c:pt idx="49">
                  <c:v>36</c:v>
                </c:pt>
                <c:pt idx="50">
                  <c:v>41</c:v>
                </c:pt>
                <c:pt idx="51">
                  <c:v>58</c:v>
                </c:pt>
                <c:pt idx="52">
                  <c:v>16</c:v>
                </c:pt>
                <c:pt idx="53">
                  <c:v>68</c:v>
                </c:pt>
                <c:pt idx="54">
                  <c:v>33</c:v>
                </c:pt>
                <c:pt idx="55">
                  <c:v>55</c:v>
                </c:pt>
                <c:pt idx="56">
                  <c:v>26</c:v>
                </c:pt>
                <c:pt idx="57">
                  <c:v>50</c:v>
                </c:pt>
                <c:pt idx="58">
                  <c:v>28</c:v>
                </c:pt>
                <c:pt idx="59">
                  <c:v>20</c:v>
                </c:pt>
                <c:pt idx="6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4-4D42-AA00-BCD730E0E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Levende!$B$22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Levende!$C$22:$BK$22</c:f>
              <c:numCache>
                <c:formatCode>0</c:formatCode>
                <c:ptCount val="61"/>
                <c:pt idx="0">
                  <c:v>80</c:v>
                </c:pt>
                <c:pt idx="1">
                  <c:v>102</c:v>
                </c:pt>
                <c:pt idx="2">
                  <c:v>78</c:v>
                </c:pt>
                <c:pt idx="3">
                  <c:v>89</c:v>
                </c:pt>
                <c:pt idx="4">
                  <c:v>92</c:v>
                </c:pt>
                <c:pt idx="5">
                  <c:v>117</c:v>
                </c:pt>
                <c:pt idx="6">
                  <c:v>99</c:v>
                </c:pt>
                <c:pt idx="7">
                  <c:v>106</c:v>
                </c:pt>
                <c:pt idx="8">
                  <c:v>99</c:v>
                </c:pt>
                <c:pt idx="9">
                  <c:v>108</c:v>
                </c:pt>
                <c:pt idx="10">
                  <c:v>108</c:v>
                </c:pt>
                <c:pt idx="11">
                  <c:v>90</c:v>
                </c:pt>
                <c:pt idx="12">
                  <c:v>86</c:v>
                </c:pt>
                <c:pt idx="13">
                  <c:v>71</c:v>
                </c:pt>
                <c:pt idx="14">
                  <c:v>82</c:v>
                </c:pt>
                <c:pt idx="15">
                  <c:v>92</c:v>
                </c:pt>
                <c:pt idx="16">
                  <c:v>74</c:v>
                </c:pt>
                <c:pt idx="17">
                  <c:v>74</c:v>
                </c:pt>
                <c:pt idx="18">
                  <c:v>77</c:v>
                </c:pt>
                <c:pt idx="19">
                  <c:v>73</c:v>
                </c:pt>
                <c:pt idx="20">
                  <c:v>81</c:v>
                </c:pt>
                <c:pt idx="21">
                  <c:v>74</c:v>
                </c:pt>
                <c:pt idx="22">
                  <c:v>84</c:v>
                </c:pt>
                <c:pt idx="23">
                  <c:v>56</c:v>
                </c:pt>
                <c:pt idx="24">
                  <c:v>71</c:v>
                </c:pt>
                <c:pt idx="25">
                  <c:v>84</c:v>
                </c:pt>
                <c:pt idx="26">
                  <c:v>88</c:v>
                </c:pt>
                <c:pt idx="27">
                  <c:v>101</c:v>
                </c:pt>
                <c:pt idx="28">
                  <c:v>94</c:v>
                </c:pt>
                <c:pt idx="29">
                  <c:v>85</c:v>
                </c:pt>
                <c:pt idx="30">
                  <c:v>102</c:v>
                </c:pt>
                <c:pt idx="31">
                  <c:v>95</c:v>
                </c:pt>
                <c:pt idx="32">
                  <c:v>92</c:v>
                </c:pt>
                <c:pt idx="33">
                  <c:v>89</c:v>
                </c:pt>
                <c:pt idx="34">
                  <c:v>129</c:v>
                </c:pt>
                <c:pt idx="35">
                  <c:v>113</c:v>
                </c:pt>
                <c:pt idx="36">
                  <c:v>118</c:v>
                </c:pt>
                <c:pt idx="37">
                  <c:v>100</c:v>
                </c:pt>
                <c:pt idx="38">
                  <c:v>113</c:v>
                </c:pt>
                <c:pt idx="39">
                  <c:v>92</c:v>
                </c:pt>
                <c:pt idx="40">
                  <c:v>102</c:v>
                </c:pt>
                <c:pt idx="41">
                  <c:v>113</c:v>
                </c:pt>
                <c:pt idx="42">
                  <c:v>81</c:v>
                </c:pt>
                <c:pt idx="43">
                  <c:v>79</c:v>
                </c:pt>
                <c:pt idx="44">
                  <c:v>70</c:v>
                </c:pt>
                <c:pt idx="45">
                  <c:v>103</c:v>
                </c:pt>
                <c:pt idx="46">
                  <c:v>95</c:v>
                </c:pt>
                <c:pt idx="47">
                  <c:v>89</c:v>
                </c:pt>
                <c:pt idx="48">
                  <c:v>89</c:v>
                </c:pt>
                <c:pt idx="49">
                  <c:v>88</c:v>
                </c:pt>
                <c:pt idx="50">
                  <c:v>95</c:v>
                </c:pt>
                <c:pt idx="51">
                  <c:v>100</c:v>
                </c:pt>
                <c:pt idx="52">
                  <c:v>71</c:v>
                </c:pt>
                <c:pt idx="53">
                  <c:v>106</c:v>
                </c:pt>
                <c:pt idx="54">
                  <c:v>84</c:v>
                </c:pt>
                <c:pt idx="55">
                  <c:v>108</c:v>
                </c:pt>
                <c:pt idx="56">
                  <c:v>85</c:v>
                </c:pt>
                <c:pt idx="57">
                  <c:v>109</c:v>
                </c:pt>
                <c:pt idx="58">
                  <c:v>92</c:v>
                </c:pt>
                <c:pt idx="59">
                  <c:v>82</c:v>
                </c:pt>
                <c:pt idx="6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84-4D42-AA00-BCD730E0E1FD}"/>
            </c:ext>
          </c:extLst>
        </c:ser>
        <c:ser>
          <c:idx val="1"/>
          <c:order val="1"/>
          <c:tx>
            <c:strRef>
              <c:f>Levende!$B$23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Levende!$C$23:$BK$23</c:f>
              <c:numCache>
                <c:formatCode>0</c:formatCode>
                <c:ptCount val="61"/>
                <c:pt idx="0">
                  <c:v>36</c:v>
                </c:pt>
                <c:pt idx="1">
                  <c:v>48</c:v>
                </c:pt>
                <c:pt idx="2">
                  <c:v>33</c:v>
                </c:pt>
                <c:pt idx="3">
                  <c:v>33</c:v>
                </c:pt>
                <c:pt idx="4">
                  <c:v>35</c:v>
                </c:pt>
                <c:pt idx="5">
                  <c:v>38</c:v>
                </c:pt>
                <c:pt idx="6">
                  <c:v>35</c:v>
                </c:pt>
                <c:pt idx="7">
                  <c:v>28</c:v>
                </c:pt>
                <c:pt idx="8">
                  <c:v>26</c:v>
                </c:pt>
                <c:pt idx="9">
                  <c:v>28</c:v>
                </c:pt>
                <c:pt idx="10">
                  <c:v>35</c:v>
                </c:pt>
                <c:pt idx="11">
                  <c:v>31</c:v>
                </c:pt>
                <c:pt idx="12">
                  <c:v>43</c:v>
                </c:pt>
                <c:pt idx="13">
                  <c:v>37</c:v>
                </c:pt>
                <c:pt idx="14">
                  <c:v>36</c:v>
                </c:pt>
                <c:pt idx="15">
                  <c:v>38</c:v>
                </c:pt>
                <c:pt idx="16">
                  <c:v>16</c:v>
                </c:pt>
                <c:pt idx="17">
                  <c:v>38</c:v>
                </c:pt>
                <c:pt idx="18">
                  <c:v>46</c:v>
                </c:pt>
                <c:pt idx="19">
                  <c:v>38</c:v>
                </c:pt>
                <c:pt idx="20">
                  <c:v>40</c:v>
                </c:pt>
                <c:pt idx="21">
                  <c:v>38</c:v>
                </c:pt>
                <c:pt idx="22">
                  <c:v>53</c:v>
                </c:pt>
                <c:pt idx="23">
                  <c:v>58</c:v>
                </c:pt>
                <c:pt idx="24">
                  <c:v>36</c:v>
                </c:pt>
                <c:pt idx="25">
                  <c:v>42</c:v>
                </c:pt>
                <c:pt idx="26">
                  <c:v>41</c:v>
                </c:pt>
                <c:pt idx="27">
                  <c:v>47</c:v>
                </c:pt>
                <c:pt idx="28">
                  <c:v>31</c:v>
                </c:pt>
                <c:pt idx="29">
                  <c:v>39</c:v>
                </c:pt>
                <c:pt idx="30">
                  <c:v>44</c:v>
                </c:pt>
                <c:pt idx="31">
                  <c:v>45</c:v>
                </c:pt>
                <c:pt idx="32">
                  <c:v>30</c:v>
                </c:pt>
                <c:pt idx="33">
                  <c:v>45</c:v>
                </c:pt>
                <c:pt idx="34">
                  <c:v>52</c:v>
                </c:pt>
                <c:pt idx="35">
                  <c:v>53</c:v>
                </c:pt>
                <c:pt idx="36">
                  <c:v>31</c:v>
                </c:pt>
                <c:pt idx="37">
                  <c:v>46</c:v>
                </c:pt>
                <c:pt idx="38">
                  <c:v>50</c:v>
                </c:pt>
                <c:pt idx="39">
                  <c:v>41</c:v>
                </c:pt>
                <c:pt idx="40">
                  <c:v>44</c:v>
                </c:pt>
                <c:pt idx="41">
                  <c:v>35</c:v>
                </c:pt>
                <c:pt idx="42">
                  <c:v>42</c:v>
                </c:pt>
                <c:pt idx="43">
                  <c:v>45</c:v>
                </c:pt>
                <c:pt idx="44">
                  <c:v>58</c:v>
                </c:pt>
                <c:pt idx="45">
                  <c:v>38</c:v>
                </c:pt>
                <c:pt idx="46">
                  <c:v>42</c:v>
                </c:pt>
                <c:pt idx="47">
                  <c:v>59</c:v>
                </c:pt>
                <c:pt idx="48">
                  <c:v>58</c:v>
                </c:pt>
                <c:pt idx="49">
                  <c:v>52</c:v>
                </c:pt>
                <c:pt idx="50">
                  <c:v>54</c:v>
                </c:pt>
                <c:pt idx="51">
                  <c:v>42</c:v>
                </c:pt>
                <c:pt idx="52">
                  <c:v>55</c:v>
                </c:pt>
                <c:pt idx="53">
                  <c:v>38</c:v>
                </c:pt>
                <c:pt idx="54">
                  <c:v>51</c:v>
                </c:pt>
                <c:pt idx="55">
                  <c:v>53</c:v>
                </c:pt>
                <c:pt idx="56">
                  <c:v>59</c:v>
                </c:pt>
                <c:pt idx="57">
                  <c:v>59</c:v>
                </c:pt>
                <c:pt idx="58">
                  <c:v>64</c:v>
                </c:pt>
                <c:pt idx="59">
                  <c:v>62</c:v>
                </c:pt>
                <c:pt idx="6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84-4D42-AA00-BCD730E0E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Folkemengde!$B$10:$AF$10</c:f>
              <c:numCache>
                <c:formatCode>0.0</c:formatCode>
                <c:ptCount val="31"/>
                <c:pt idx="0">
                  <c:v>1.7025538307461192</c:v>
                </c:pt>
                <c:pt idx="1">
                  <c:v>1.5489972281102233</c:v>
                </c:pt>
                <c:pt idx="2">
                  <c:v>1.4836316723109175</c:v>
                </c:pt>
                <c:pt idx="3">
                  <c:v>1.4138204924543287</c:v>
                </c:pt>
                <c:pt idx="4">
                  <c:v>2.0203602192638996</c:v>
                </c:pt>
                <c:pt idx="5">
                  <c:v>1.728621691907603</c:v>
                </c:pt>
                <c:pt idx="6">
                  <c:v>1.8040055037456046</c:v>
                </c:pt>
                <c:pt idx="7">
                  <c:v>1.5117157974300832</c:v>
                </c:pt>
                <c:pt idx="8">
                  <c:v>1.6956782713085234</c:v>
                </c:pt>
                <c:pt idx="9">
                  <c:v>1.3688439220354114</c:v>
                </c:pt>
                <c:pt idx="10">
                  <c:v>1.5086525661884336</c:v>
                </c:pt>
                <c:pt idx="11">
                  <c:v>1.6629874908020603</c:v>
                </c:pt>
                <c:pt idx="12">
                  <c:v>1.1889035667107002</c:v>
                </c:pt>
                <c:pt idx="13">
                  <c:v>1.1548019295424645</c:v>
                </c:pt>
                <c:pt idx="14">
                  <c:v>1.0077742585660812</c:v>
                </c:pt>
                <c:pt idx="15">
                  <c:v>1.4605785592739648</c:v>
                </c:pt>
                <c:pt idx="16">
                  <c:v>1.2732877630344457</c:v>
                </c:pt>
                <c:pt idx="17">
                  <c:v>1.1482389369113664</c:v>
                </c:pt>
                <c:pt idx="18">
                  <c:v>1.1369443025038324</c:v>
                </c:pt>
                <c:pt idx="19">
                  <c:v>1.1101299356629242</c:v>
                </c:pt>
                <c:pt idx="20">
                  <c:v>1.1739990113692536</c:v>
                </c:pt>
                <c:pt idx="21">
                  <c:v>1.20598166907863</c:v>
                </c:pt>
                <c:pt idx="22">
                  <c:v>0.8422301304863582</c:v>
                </c:pt>
                <c:pt idx="23">
                  <c:v>1.2533995506680855</c:v>
                </c:pt>
                <c:pt idx="24">
                  <c:v>0.98188194038573928</c:v>
                </c:pt>
                <c:pt idx="25">
                  <c:v>1.2545011034963411</c:v>
                </c:pt>
                <c:pt idx="26">
                  <c:v>0.99171625247929063</c:v>
                </c:pt>
                <c:pt idx="27">
                  <c:v>1.2711370262390671</c:v>
                </c:pt>
                <c:pt idx="28">
                  <c:v>1.0751431576487087</c:v>
                </c:pt>
                <c:pt idx="29">
                  <c:v>0.93213595543935435</c:v>
                </c:pt>
                <c:pt idx="30">
                  <c:v>1.0721137569123125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E-4C13-B461-A90BB81D6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256</c:v>
                </c:pt>
                <c:pt idx="1">
                  <c:v>274</c:v>
                </c:pt>
                <c:pt idx="2">
                  <c:v>283</c:v>
                </c:pt>
                <c:pt idx="3">
                  <c:v>337</c:v>
                </c:pt>
                <c:pt idx="4">
                  <c:v>283</c:v>
                </c:pt>
                <c:pt idx="5">
                  <c:v>239</c:v>
                </c:pt>
                <c:pt idx="6">
                  <c:v>255</c:v>
                </c:pt>
                <c:pt idx="7">
                  <c:v>290</c:v>
                </c:pt>
                <c:pt idx="8">
                  <c:v>290</c:v>
                </c:pt>
                <c:pt idx="9">
                  <c:v>293</c:v>
                </c:pt>
                <c:pt idx="10">
                  <c:v>347</c:v>
                </c:pt>
                <c:pt idx="11">
                  <c:v>350</c:v>
                </c:pt>
                <c:pt idx="12">
                  <c:v>251</c:v>
                </c:pt>
                <c:pt idx="13">
                  <c:v>231</c:v>
                </c:pt>
                <c:pt idx="14">
                  <c:v>201</c:v>
                </c:pt>
                <c:pt idx="15">
                  <c:v>177</c:v>
                </c:pt>
                <c:pt idx="16">
                  <c:v>103</c:v>
                </c:pt>
                <c:pt idx="17">
                  <c:v>56</c:v>
                </c:pt>
                <c:pt idx="18">
                  <c:v>16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7-407A-989A-E28958F24BD8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-223</c:v>
                </c:pt>
                <c:pt idx="1">
                  <c:v>-237</c:v>
                </c:pt>
                <c:pt idx="2">
                  <c:v>-267</c:v>
                </c:pt>
                <c:pt idx="3">
                  <c:v>-306</c:v>
                </c:pt>
                <c:pt idx="4">
                  <c:v>-244</c:v>
                </c:pt>
                <c:pt idx="5">
                  <c:v>-227</c:v>
                </c:pt>
                <c:pt idx="6">
                  <c:v>-242</c:v>
                </c:pt>
                <c:pt idx="7">
                  <c:v>-280</c:v>
                </c:pt>
                <c:pt idx="8">
                  <c:v>-274</c:v>
                </c:pt>
                <c:pt idx="9">
                  <c:v>-283</c:v>
                </c:pt>
                <c:pt idx="10">
                  <c:v>-320</c:v>
                </c:pt>
                <c:pt idx="11">
                  <c:v>-312</c:v>
                </c:pt>
                <c:pt idx="12">
                  <c:v>-241</c:v>
                </c:pt>
                <c:pt idx="13">
                  <c:v>-226</c:v>
                </c:pt>
                <c:pt idx="14">
                  <c:v>-209</c:v>
                </c:pt>
                <c:pt idx="15">
                  <c:v>-191</c:v>
                </c:pt>
                <c:pt idx="16">
                  <c:v>-132</c:v>
                </c:pt>
                <c:pt idx="17">
                  <c:v>-66</c:v>
                </c:pt>
                <c:pt idx="18">
                  <c:v>-39</c:v>
                </c:pt>
                <c:pt idx="19">
                  <c:v>-7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7-407A-989A-E28958F2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256</c:v>
                </c:pt>
                <c:pt idx="1">
                  <c:v>263</c:v>
                </c:pt>
                <c:pt idx="2">
                  <c:v>271</c:v>
                </c:pt>
                <c:pt idx="3">
                  <c:v>300</c:v>
                </c:pt>
                <c:pt idx="4">
                  <c:v>261</c:v>
                </c:pt>
                <c:pt idx="5">
                  <c:v>258</c:v>
                </c:pt>
                <c:pt idx="6">
                  <c:v>279</c:v>
                </c:pt>
                <c:pt idx="7">
                  <c:v>292</c:v>
                </c:pt>
                <c:pt idx="8">
                  <c:v>294</c:v>
                </c:pt>
                <c:pt idx="9">
                  <c:v>312</c:v>
                </c:pt>
                <c:pt idx="10">
                  <c:v>295</c:v>
                </c:pt>
                <c:pt idx="11">
                  <c:v>295</c:v>
                </c:pt>
                <c:pt idx="12">
                  <c:v>285</c:v>
                </c:pt>
                <c:pt idx="13">
                  <c:v>322</c:v>
                </c:pt>
                <c:pt idx="14">
                  <c:v>250</c:v>
                </c:pt>
                <c:pt idx="15">
                  <c:v>205</c:v>
                </c:pt>
                <c:pt idx="16">
                  <c:v>154</c:v>
                </c:pt>
                <c:pt idx="17">
                  <c:v>100</c:v>
                </c:pt>
                <c:pt idx="18">
                  <c:v>40</c:v>
                </c:pt>
                <c:pt idx="19">
                  <c:v>8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07-407A-989A-E28958F24BD8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-239</c:v>
                </c:pt>
                <c:pt idx="1">
                  <c:v>-245</c:v>
                </c:pt>
                <c:pt idx="2">
                  <c:v>-255</c:v>
                </c:pt>
                <c:pt idx="3">
                  <c:v>-272</c:v>
                </c:pt>
                <c:pt idx="4">
                  <c:v>-221</c:v>
                </c:pt>
                <c:pt idx="5">
                  <c:v>-232</c:v>
                </c:pt>
                <c:pt idx="6">
                  <c:v>-250</c:v>
                </c:pt>
                <c:pt idx="7">
                  <c:v>-276</c:v>
                </c:pt>
                <c:pt idx="8">
                  <c:v>-302</c:v>
                </c:pt>
                <c:pt idx="9">
                  <c:v>-319</c:v>
                </c:pt>
                <c:pt idx="10">
                  <c:v>-295</c:v>
                </c:pt>
                <c:pt idx="11">
                  <c:v>-292</c:v>
                </c:pt>
                <c:pt idx="12">
                  <c:v>-307</c:v>
                </c:pt>
                <c:pt idx="13">
                  <c:v>-357</c:v>
                </c:pt>
                <c:pt idx="14">
                  <c:v>-256</c:v>
                </c:pt>
                <c:pt idx="15">
                  <c:v>-210</c:v>
                </c:pt>
                <c:pt idx="16">
                  <c:v>-170</c:v>
                </c:pt>
                <c:pt idx="17">
                  <c:v>-132</c:v>
                </c:pt>
                <c:pt idx="18">
                  <c:v>-64</c:v>
                </c:pt>
                <c:pt idx="19">
                  <c:v>-19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07-407A-989A-E28958F2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Personer1!$C$17:$AV$17</c:f>
              <c:numCache>
                <c:formatCode>0</c:formatCode>
                <c:ptCount val="46"/>
                <c:pt idx="0">
                  <c:v>680</c:v>
                </c:pt>
                <c:pt idx="1">
                  <c:v>685</c:v>
                </c:pt>
                <c:pt idx="2">
                  <c:v>695</c:v>
                </c:pt>
                <c:pt idx="3">
                  <c:v>701</c:v>
                </c:pt>
                <c:pt idx="4">
                  <c:v>693</c:v>
                </c:pt>
                <c:pt idx="5">
                  <c:v>687</c:v>
                </c:pt>
                <c:pt idx="6">
                  <c:v>708</c:v>
                </c:pt>
                <c:pt idx="7">
                  <c:v>720</c:v>
                </c:pt>
                <c:pt idx="8">
                  <c:v>712</c:v>
                </c:pt>
                <c:pt idx="9">
                  <c:v>715</c:v>
                </c:pt>
                <c:pt idx="10">
                  <c:v>741</c:v>
                </c:pt>
                <c:pt idx="11">
                  <c:v>756</c:v>
                </c:pt>
                <c:pt idx="12">
                  <c:v>767</c:v>
                </c:pt>
                <c:pt idx="13">
                  <c:v>794</c:v>
                </c:pt>
                <c:pt idx="14">
                  <c:v>793</c:v>
                </c:pt>
                <c:pt idx="15">
                  <c:v>836</c:v>
                </c:pt>
                <c:pt idx="16">
                  <c:v>879</c:v>
                </c:pt>
                <c:pt idx="17">
                  <c:v>899</c:v>
                </c:pt>
                <c:pt idx="18">
                  <c:v>935</c:v>
                </c:pt>
                <c:pt idx="19">
                  <c:v>967</c:v>
                </c:pt>
                <c:pt idx="20">
                  <c:v>1003</c:v>
                </c:pt>
                <c:pt idx="21">
                  <c:v>1058</c:v>
                </c:pt>
                <c:pt idx="22">
                  <c:v>1101</c:v>
                </c:pt>
                <c:pt idx="23">
                  <c:v>1152</c:v>
                </c:pt>
                <c:pt idx="24">
                  <c:v>1188</c:v>
                </c:pt>
                <c:pt idx="25">
                  <c:v>1244</c:v>
                </c:pt>
                <c:pt idx="26">
                  <c:v>1297</c:v>
                </c:pt>
                <c:pt idx="27">
                  <c:v>1344</c:v>
                </c:pt>
                <c:pt idx="28">
                  <c:v>1397</c:v>
                </c:pt>
                <c:pt idx="29">
                  <c:v>1430</c:v>
                </c:pt>
                <c:pt idx="30">
                  <c:v>1459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EF-423C-9FDB-0B1AB1010605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Personer1!$C$18:$AV$18</c:f>
              <c:numCache>
                <c:formatCode>General</c:formatCode>
                <c:ptCount val="46"/>
                <c:pt idx="31">
                  <c:v>1515</c:v>
                </c:pt>
                <c:pt idx="32">
                  <c:v>1544</c:v>
                </c:pt>
                <c:pt idx="33">
                  <c:v>1577</c:v>
                </c:pt>
                <c:pt idx="34">
                  <c:v>1614</c:v>
                </c:pt>
                <c:pt idx="35">
                  <c:v>1654</c:v>
                </c:pt>
                <c:pt idx="36">
                  <c:v>1696</c:v>
                </c:pt>
                <c:pt idx="37">
                  <c:v>1732</c:v>
                </c:pt>
                <c:pt idx="38">
                  <c:v>1786</c:v>
                </c:pt>
                <c:pt idx="39">
                  <c:v>1823</c:v>
                </c:pt>
                <c:pt idx="40">
                  <c:v>1872</c:v>
                </c:pt>
                <c:pt idx="41">
                  <c:v>1942</c:v>
                </c:pt>
                <c:pt idx="42">
                  <c:v>2014</c:v>
                </c:pt>
                <c:pt idx="43">
                  <c:v>2083</c:v>
                </c:pt>
                <c:pt idx="44">
                  <c:v>2136</c:v>
                </c:pt>
                <c:pt idx="45">
                  <c:v>2181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EF-423C-9FDB-0B1AB1010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Personer1!$C$22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Personer1!$D$22:$AM$22</c:f>
              <c:numCache>
                <c:formatCode>0</c:formatCode>
                <c:ptCount val="36"/>
                <c:pt idx="0">
                  <c:v>490</c:v>
                </c:pt>
                <c:pt idx="1">
                  <c:v>487</c:v>
                </c:pt>
                <c:pt idx="2">
                  <c:v>489</c:v>
                </c:pt>
                <c:pt idx="3">
                  <c:v>517</c:v>
                </c:pt>
                <c:pt idx="4">
                  <c:v>516</c:v>
                </c:pt>
                <c:pt idx="5">
                  <c:v>548</c:v>
                </c:pt>
                <c:pt idx="6">
                  <c:v>581</c:v>
                </c:pt>
                <c:pt idx="7">
                  <c:v>613</c:v>
                </c:pt>
                <c:pt idx="8">
                  <c:v>646</c:v>
                </c:pt>
                <c:pt idx="9">
                  <c:v>669</c:v>
                </c:pt>
                <c:pt idx="10">
                  <c:v>699</c:v>
                </c:pt>
                <c:pt idx="11">
                  <c:v>763</c:v>
                </c:pt>
                <c:pt idx="12">
                  <c:v>806</c:v>
                </c:pt>
                <c:pt idx="13">
                  <c:v>826</c:v>
                </c:pt>
                <c:pt idx="14">
                  <c:v>855</c:v>
                </c:pt>
                <c:pt idx="15">
                  <c:v>907</c:v>
                </c:pt>
                <c:pt idx="16">
                  <c:v>934</c:v>
                </c:pt>
                <c:pt idx="17">
                  <c:v>963</c:v>
                </c:pt>
                <c:pt idx="18">
                  <c:v>999</c:v>
                </c:pt>
                <c:pt idx="19">
                  <c:v>1013</c:v>
                </c:pt>
                <c:pt idx="20">
                  <c:v>1036</c:v>
                </c:pt>
                <c:pt idx="21" formatCode="General">
                  <c:v>1054</c:v>
                </c:pt>
                <c:pt idx="22" formatCode="General">
                  <c:v>1064</c:v>
                </c:pt>
                <c:pt idx="23" formatCode="General">
                  <c:v>1073</c:v>
                </c:pt>
                <c:pt idx="24" formatCode="General">
                  <c:v>1072</c:v>
                </c:pt>
                <c:pt idx="25" formatCode="General">
                  <c:v>1089</c:v>
                </c:pt>
                <c:pt idx="26" formatCode="General">
                  <c:v>1114</c:v>
                </c:pt>
                <c:pt idx="27" formatCode="General">
                  <c:v>1127</c:v>
                </c:pt>
                <c:pt idx="28" formatCode="General">
                  <c:v>1161</c:v>
                </c:pt>
                <c:pt idx="29" formatCode="General">
                  <c:v>1177</c:v>
                </c:pt>
                <c:pt idx="30" formatCode="General">
                  <c:v>1213</c:v>
                </c:pt>
                <c:pt idx="31" formatCode="General">
                  <c:v>1263</c:v>
                </c:pt>
                <c:pt idx="32" formatCode="General">
                  <c:v>1326</c:v>
                </c:pt>
                <c:pt idx="33" formatCode="General">
                  <c:v>1376</c:v>
                </c:pt>
                <c:pt idx="34" formatCode="General">
                  <c:v>1403</c:v>
                </c:pt>
                <c:pt idx="35" formatCode="General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4-4C47-976D-13F000489D7B}"/>
            </c:ext>
          </c:extLst>
        </c:ser>
        <c:ser>
          <c:idx val="1"/>
          <c:order val="1"/>
          <c:tx>
            <c:strRef>
              <c:f>Personer1!$C$23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Personer1!$D$23:$AM$23</c:f>
              <c:numCache>
                <c:formatCode>0</c:formatCode>
                <c:ptCount val="36"/>
                <c:pt idx="0">
                  <c:v>220</c:v>
                </c:pt>
                <c:pt idx="1">
                  <c:v>235</c:v>
                </c:pt>
                <c:pt idx="2">
                  <c:v>240</c:v>
                </c:pt>
                <c:pt idx="3">
                  <c:v>230</c:v>
                </c:pt>
                <c:pt idx="4">
                  <c:v>226</c:v>
                </c:pt>
                <c:pt idx="5">
                  <c:v>235</c:v>
                </c:pt>
                <c:pt idx="6">
                  <c:v>244</c:v>
                </c:pt>
                <c:pt idx="7">
                  <c:v>237</c:v>
                </c:pt>
                <c:pt idx="8">
                  <c:v>235</c:v>
                </c:pt>
                <c:pt idx="9">
                  <c:v>245</c:v>
                </c:pt>
                <c:pt idx="10">
                  <c:v>248</c:v>
                </c:pt>
                <c:pt idx="11">
                  <c:v>238</c:v>
                </c:pt>
                <c:pt idx="12">
                  <c:v>233</c:v>
                </c:pt>
                <c:pt idx="13">
                  <c:v>264</c:v>
                </c:pt>
                <c:pt idx="14">
                  <c:v>263</c:v>
                </c:pt>
                <c:pt idx="15">
                  <c:v>274</c:v>
                </c:pt>
                <c:pt idx="16">
                  <c:v>296</c:v>
                </c:pt>
                <c:pt idx="17">
                  <c:v>314</c:v>
                </c:pt>
                <c:pt idx="18">
                  <c:v>330</c:v>
                </c:pt>
                <c:pt idx="19">
                  <c:v>347</c:v>
                </c:pt>
                <c:pt idx="20">
                  <c:v>357</c:v>
                </c:pt>
                <c:pt idx="21" formatCode="General">
                  <c:v>395</c:v>
                </c:pt>
                <c:pt idx="22" formatCode="General">
                  <c:v>412</c:v>
                </c:pt>
                <c:pt idx="23" formatCode="General">
                  <c:v>428</c:v>
                </c:pt>
                <c:pt idx="24" formatCode="General">
                  <c:v>463</c:v>
                </c:pt>
                <c:pt idx="25" formatCode="General">
                  <c:v>483</c:v>
                </c:pt>
                <c:pt idx="26" formatCode="General">
                  <c:v>491</c:v>
                </c:pt>
                <c:pt idx="27" formatCode="General">
                  <c:v>506</c:v>
                </c:pt>
                <c:pt idx="28" formatCode="General">
                  <c:v>524</c:v>
                </c:pt>
                <c:pt idx="29" formatCode="General">
                  <c:v>537</c:v>
                </c:pt>
                <c:pt idx="30" formatCode="General">
                  <c:v>543</c:v>
                </c:pt>
                <c:pt idx="31" formatCode="General">
                  <c:v>555</c:v>
                </c:pt>
                <c:pt idx="32" formatCode="General">
                  <c:v>556</c:v>
                </c:pt>
                <c:pt idx="33" formatCode="General">
                  <c:v>565</c:v>
                </c:pt>
                <c:pt idx="34" formatCode="General">
                  <c:v>581</c:v>
                </c:pt>
                <c:pt idx="35" formatCode="General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4-4C47-976D-13F000489D7B}"/>
            </c:ext>
          </c:extLst>
        </c:ser>
        <c:ser>
          <c:idx val="2"/>
          <c:order val="2"/>
          <c:tx>
            <c:strRef>
              <c:f>Personer1!$C$24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Personer1!$D$24:$AM$24</c:f>
              <c:numCache>
                <c:formatCode>0</c:formatCode>
                <c:ptCount val="36"/>
                <c:pt idx="0">
                  <c:v>31</c:v>
                </c:pt>
                <c:pt idx="1">
                  <c:v>34</c:v>
                </c:pt>
                <c:pt idx="2">
                  <c:v>38</c:v>
                </c:pt>
                <c:pt idx="3">
                  <c:v>47</c:v>
                </c:pt>
                <c:pt idx="4">
                  <c:v>51</c:v>
                </c:pt>
                <c:pt idx="5">
                  <c:v>53</c:v>
                </c:pt>
                <c:pt idx="6">
                  <c:v>54</c:v>
                </c:pt>
                <c:pt idx="7">
                  <c:v>49</c:v>
                </c:pt>
                <c:pt idx="8">
                  <c:v>54</c:v>
                </c:pt>
                <c:pt idx="9">
                  <c:v>53</c:v>
                </c:pt>
                <c:pt idx="10">
                  <c:v>56</c:v>
                </c:pt>
                <c:pt idx="11">
                  <c:v>57</c:v>
                </c:pt>
                <c:pt idx="12">
                  <c:v>62</c:v>
                </c:pt>
                <c:pt idx="13">
                  <c:v>62</c:v>
                </c:pt>
                <c:pt idx="14">
                  <c:v>70</c:v>
                </c:pt>
                <c:pt idx="15">
                  <c:v>63</c:v>
                </c:pt>
                <c:pt idx="16">
                  <c:v>67</c:v>
                </c:pt>
                <c:pt idx="17">
                  <c:v>67</c:v>
                </c:pt>
                <c:pt idx="18">
                  <c:v>68</c:v>
                </c:pt>
                <c:pt idx="19">
                  <c:v>70</c:v>
                </c:pt>
                <c:pt idx="20">
                  <c:v>66</c:v>
                </c:pt>
                <c:pt idx="21" formatCode="General">
                  <c:v>66</c:v>
                </c:pt>
                <c:pt idx="22" formatCode="General">
                  <c:v>68</c:v>
                </c:pt>
                <c:pt idx="23" formatCode="General">
                  <c:v>76</c:v>
                </c:pt>
                <c:pt idx="24" formatCode="General">
                  <c:v>79</c:v>
                </c:pt>
                <c:pt idx="25" formatCode="General">
                  <c:v>82</c:v>
                </c:pt>
                <c:pt idx="26" formatCode="General">
                  <c:v>91</c:v>
                </c:pt>
                <c:pt idx="27" formatCode="General">
                  <c:v>99</c:v>
                </c:pt>
                <c:pt idx="28" formatCode="General">
                  <c:v>101</c:v>
                </c:pt>
                <c:pt idx="29" formatCode="General">
                  <c:v>109</c:v>
                </c:pt>
                <c:pt idx="30" formatCode="General">
                  <c:v>116</c:v>
                </c:pt>
                <c:pt idx="31" formatCode="General">
                  <c:v>124</c:v>
                </c:pt>
                <c:pt idx="32" formatCode="General">
                  <c:v>132</c:v>
                </c:pt>
                <c:pt idx="33" formatCode="General">
                  <c:v>142</c:v>
                </c:pt>
                <c:pt idx="34" formatCode="General">
                  <c:v>152</c:v>
                </c:pt>
                <c:pt idx="35" formatCode="General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4-4C47-976D-13F000489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87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75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38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7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48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2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58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9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1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3374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9496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53091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6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6097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2169825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6003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3859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3729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4383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2467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6703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930329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973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366256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77106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630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515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44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8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8251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64333610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46947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55989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1026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2347093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473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904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81135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1604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498028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41286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4590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6470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8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98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9AF51BF-94E0-2009-D25C-5BEE1F3DC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24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57860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385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023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29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34139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12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719439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81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536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581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4396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00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01392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942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6315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3961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6314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64788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3252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96384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525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6286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61055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69223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12617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1287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0964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34692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5362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3310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853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5500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19276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5415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92885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2593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027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5653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735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472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91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780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457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571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584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944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216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9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039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1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942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4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7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17655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85337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2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0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963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217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185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569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596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75654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3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239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9433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37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18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9745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49745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8486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223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252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583944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095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2532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430402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343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6437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0B401E-6CA7-2CE3-7CAD-79941ECA244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925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2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58BE7AF-09AC-05EA-3B01-1B3F49B26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Ulstein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3746C0B-5934-15A6-3BC8-45E6D00F0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sirkel, diagram, skjermbilde&#10;&#10;Automatisk generert beskrivelse">
            <a:extLst>
              <a:ext uri="{FF2B5EF4-FFF2-40B4-BE49-F238E27FC236}">
                <a16:creationId xmlns:a16="http://schemas.microsoft.com/office/drawing/2014/main" id="{FFB17E6F-72F5-82DE-4364-76DBB7559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8" y="889000"/>
            <a:ext cx="4267177" cy="4452938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D331A0B2-8065-3823-A9FD-2C53DEFD925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08" y="889000"/>
            <a:ext cx="3879672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0984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14837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3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ACC0AC4-C19B-DE56-C8AB-980EDFC1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42D2F01-88C1-5881-C1F1-6EC19295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12033"/>
              </p:ext>
            </p:extLst>
          </p:nvPr>
        </p:nvGraphicFramePr>
        <p:xfrm>
          <a:off x="381000" y="693419"/>
          <a:ext cx="11506200" cy="545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4E5F720-7081-66F7-BB78-3D0A171E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0D3F1E4-0ADE-EC7D-DBF7-261E26D4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509148"/>
              </p:ext>
            </p:extLst>
          </p:nvPr>
        </p:nvGraphicFramePr>
        <p:xfrm>
          <a:off x="276326" y="739140"/>
          <a:ext cx="11748034" cy="547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02129" y="6481721"/>
            <a:ext cx="89396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49971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90D8CD-42F2-100F-13A7-B67C9725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22FEF47-D7EC-3862-A9A1-BE70EA09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967745C-D043-4DBC-E48C-C488EFCB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750848"/>
              </p:ext>
            </p:extLst>
          </p:nvPr>
        </p:nvGraphicFramePr>
        <p:xfrm>
          <a:off x="1390650" y="632460"/>
          <a:ext cx="9170670" cy="552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11292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802AC14-0E9B-A9B0-6FBD-6D333A0C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2DE8CA8-780F-8450-F35E-CD1A8F4E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E292E80-B3CD-66A2-0364-A0983C2B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441210"/>
              </p:ext>
            </p:extLst>
          </p:nvPr>
        </p:nvGraphicFramePr>
        <p:xfrm>
          <a:off x="213360" y="838200"/>
          <a:ext cx="11803379" cy="527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11292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802AC14-0E9B-A9B0-6FBD-6D333A0C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2DE8CA8-780F-8450-F35E-CD1A8F4E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E292E80-B3CD-66A2-0364-A0983C2B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589059"/>
              </p:ext>
            </p:extLst>
          </p:nvPr>
        </p:nvGraphicFramePr>
        <p:xfrm>
          <a:off x="276327" y="810884"/>
          <a:ext cx="11628126" cy="51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457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EAD7AA4-0A6C-CD60-F29D-3749CE875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C36516B-E9B6-6A5A-624A-E1356780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2662D19-9518-A2D2-3D7E-9EEB32BD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54471"/>
              </p:ext>
            </p:extLst>
          </p:nvPr>
        </p:nvGraphicFramePr>
        <p:xfrm>
          <a:off x="276326" y="739140"/>
          <a:ext cx="11595634" cy="548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9088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540A9C6-ADFA-6EB8-55FA-8CEEA805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7AE8D31-177B-C6F4-E49C-08077B00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18CD366-0453-167A-BEDE-762CB17D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686154"/>
              </p:ext>
            </p:extLst>
          </p:nvPr>
        </p:nvGraphicFramePr>
        <p:xfrm>
          <a:off x="198120" y="739140"/>
          <a:ext cx="11673840" cy="535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72F89B7-AD01-44EA-880F-BF5D6C8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1AEE0EEB-C232-E445-736A-4FE955B3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6127935-3065-0A5A-6450-4888E85A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B8BB5A4-F9BC-5161-23DF-248B2CA8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12648"/>
              </p:ext>
            </p:extLst>
          </p:nvPr>
        </p:nvGraphicFramePr>
        <p:xfrm>
          <a:off x="276325" y="802257"/>
          <a:ext cx="11515983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87084A6-8109-9E78-CB40-7B4C24DB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E44AC4A-9FAA-7C73-FF6D-C76D5F46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64E1129-E567-8B1B-5E8B-E5C37C79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9C2CE18-5F81-7005-1A40-0181C075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40371"/>
              </p:ext>
            </p:extLst>
          </p:nvPr>
        </p:nvGraphicFramePr>
        <p:xfrm>
          <a:off x="466165" y="636494"/>
          <a:ext cx="11295529" cy="557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94F657A8-2DF5-37CE-20EB-C6377C33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4BEFC1D-B220-5820-A874-7320C9B6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FC982A7-8EA2-1C69-0479-55785F71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346C648-FC79-B5E7-1860-E0F12F7B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237082"/>
              </p:ext>
            </p:extLst>
          </p:nvPr>
        </p:nvGraphicFramePr>
        <p:xfrm>
          <a:off x="276326" y="701040"/>
          <a:ext cx="11603254" cy="543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A2B22BA9-548D-F913-9018-FA4BD26E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DEA7417-7712-3616-6C6E-2D2CDD67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ED18EE1B-D7D8-4D24-3561-CF1546D8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0CC7CA6-EB97-E3DB-64B7-F5A8A0DF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75097"/>
              </p:ext>
            </p:extLst>
          </p:nvPr>
        </p:nvGraphicFramePr>
        <p:xfrm>
          <a:off x="276326" y="845820"/>
          <a:ext cx="11679454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DA6D462E-AED6-250F-EE5C-49EDC857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20486"/>
            <a:ext cx="8398708" cy="5937513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9034694B-E57C-A0BF-ABCD-54363E6C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252F75B3-93DB-C04E-C4E0-9F68A47E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AFA3933B-7F31-3B79-A025-ECE4AF9F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020" y="578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36352ED-5E3B-5F16-3FA9-BD0BCCC7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D40C1BE-1C3A-8500-EC14-899DDC05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DDEB674-12CE-BA7A-1851-F23C3A74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624" y="888520"/>
            <a:ext cx="8443925" cy="59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92756" y="6360476"/>
            <a:ext cx="154177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AEC03E4-10B3-FAAE-9789-0EFF7CFC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1032958-F116-3F77-13B8-6E7BAD31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57946"/>
              </p:ext>
            </p:extLst>
          </p:nvPr>
        </p:nvGraphicFramePr>
        <p:xfrm>
          <a:off x="276326" y="754380"/>
          <a:ext cx="11679454" cy="53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CD7CEAC-DE4C-650A-195F-00CBD46D4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82672"/>
              </p:ext>
            </p:extLst>
          </p:nvPr>
        </p:nvGraphicFramePr>
        <p:xfrm>
          <a:off x="276327" y="822960"/>
          <a:ext cx="11534674" cy="523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6140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CA6364A-3961-9000-723F-9CC6C03C6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381021"/>
              </p:ext>
            </p:extLst>
          </p:nvPr>
        </p:nvGraphicFramePr>
        <p:xfrm>
          <a:off x="301659" y="815341"/>
          <a:ext cx="11646502" cy="526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7014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2D6B-468A-527B-B01B-0A41D903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C552A23-2C9A-294F-CF71-645A576F6A4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0E4C79E-7C6B-D4F8-AB83-0FDEC928293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7FAED2F-4510-D3B3-4C08-73BE1CDA2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0D3AB5E-D628-5026-C511-DA3A7A2CD92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BEB1F46A-E319-F0BE-6E04-91697283A0D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64625C8-F3AC-C9B1-E2C7-A4C96BC2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CA6B3FBE-E137-4D21-3101-D04C36D6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6331A5-28F8-51B4-E0AB-27494D799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028D9-9F71-CD00-B0AF-2486E54C8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80BF8B8-9B10-8478-12F0-22066585231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01B3CAE-5014-DA2F-6AAB-55A5F18613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CE383B49-EE11-4757-C254-2C20795D3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BCF6FDE-E948-8B87-96E0-15418F90424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FE2518A-A480-04AC-F48E-9B0DA4625D8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2B38D82-C057-7D1D-0853-A3D0F8BD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BF44688-D691-7427-94D6-2BD63A29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467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C39D902-135F-A379-C981-5B3EC4C1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B70709A-6417-3082-4154-3F4677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61" y="389297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34389864-C424-41C0-CE46-C3822F30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560676"/>
            <a:ext cx="8907667" cy="629732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B08E75AB-42E1-3961-6CAC-CF1A22DA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D9C5E1CC-987E-B9D4-2FAE-C12F08D5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02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0692D90-A9AD-D953-5519-3449AE3C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D85127-A39D-938B-F47F-2837F131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43620"/>
              </p:ext>
            </p:extLst>
          </p:nvPr>
        </p:nvGraphicFramePr>
        <p:xfrm>
          <a:off x="276326" y="784860"/>
          <a:ext cx="11656594" cy="522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DEADD0C-433F-8025-A84C-B823DA8D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889E134-E169-719C-7AFA-129BB757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FB77B7D6-8782-E6B6-6E74-D482E98E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78794"/>
              </p:ext>
            </p:extLst>
          </p:nvPr>
        </p:nvGraphicFramePr>
        <p:xfrm>
          <a:off x="276326" y="744071"/>
          <a:ext cx="11664662" cy="545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75413" y="64198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FBE989E-FD66-CB0E-BC88-285D1308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530FCB4-0735-B60A-DEA9-30190BD9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904965F-366D-52F4-28CB-D7287613F58F}"/>
              </a:ext>
            </a:extLst>
          </p:cNvPr>
          <p:cNvSpPr txBox="1"/>
          <p:nvPr/>
        </p:nvSpPr>
        <p:spPr>
          <a:xfrm>
            <a:off x="276326" y="144780"/>
            <a:ext cx="326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394378"/>
              </p:ext>
            </p:extLst>
          </p:nvPr>
        </p:nvGraphicFramePr>
        <p:xfrm>
          <a:off x="2015490" y="525780"/>
          <a:ext cx="7981950" cy="589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Ulstein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37466" y="6397187"/>
            <a:ext cx="290673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54036" y="6245807"/>
            <a:ext cx="484817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FB1C7EA-BB5C-F796-57C3-7274B7B5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7435548-B20F-3105-03A2-0C7E32E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580D1-4C3A-B1BC-849D-49E80347C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722350"/>
              </p:ext>
            </p:extLst>
          </p:nvPr>
        </p:nvGraphicFramePr>
        <p:xfrm>
          <a:off x="220980" y="746761"/>
          <a:ext cx="11643360" cy="50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37638" y="6369907"/>
            <a:ext cx="8789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Ulstein </a:t>
            </a:r>
            <a:r>
              <a:rPr lang="nn-NO" sz="1600" dirty="0">
                <a:solidFill>
                  <a:schemeClr val="tx2"/>
                </a:solidFill>
              </a:rPr>
              <a:t>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299196"/>
              </p:ext>
            </p:extLst>
          </p:nvPr>
        </p:nvGraphicFramePr>
        <p:xfrm>
          <a:off x="3849740" y="1708663"/>
          <a:ext cx="4470117" cy="50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1035"/>
              </p:ext>
            </p:extLst>
          </p:nvPr>
        </p:nvGraphicFramePr>
        <p:xfrm>
          <a:off x="3264310" y="1168303"/>
          <a:ext cx="5925411" cy="518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3014566-0F1C-E28B-88C1-5E65844C2498}"/>
              </a:ext>
            </a:extLst>
          </p:cNvPr>
          <p:cNvSpPr txBox="1"/>
          <p:nvPr/>
        </p:nvSpPr>
        <p:spPr>
          <a:xfrm>
            <a:off x="2700759" y="6293550"/>
            <a:ext cx="680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788287"/>
              </p:ext>
            </p:extLst>
          </p:nvPr>
        </p:nvGraphicFramePr>
        <p:xfrm>
          <a:off x="3351003" y="1100689"/>
          <a:ext cx="5838718" cy="51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1791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A7680CE-94E7-AC82-E2EA-DDB1C140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A1A81C-A558-89FC-90B4-C630D73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675" y="6266217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C2040E8-588A-B511-2D00-FF7CEB82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DD7EFFB-EA17-3DEA-BCE0-7A69CA9C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4670BF2-A801-4B8C-9F4C-E7576542AA92}"/>
              </a:ext>
            </a:extLst>
          </p:cNvPr>
          <p:cNvSpPr txBox="1"/>
          <p:nvPr/>
        </p:nvSpPr>
        <p:spPr>
          <a:xfrm>
            <a:off x="9191624" y="6389271"/>
            <a:ext cx="141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192381"/>
              </p:ext>
            </p:extLst>
          </p:nvPr>
        </p:nvGraphicFramePr>
        <p:xfrm>
          <a:off x="274320" y="1021080"/>
          <a:ext cx="11628119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8735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A7680CE-94E7-AC82-E2EA-DDB1C140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17" y="641854"/>
            <a:ext cx="11153779" cy="329466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A1A81C-A558-89FC-90B4-C630D73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C2040E8-588A-B511-2D00-FF7CEB82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DD7EFFB-EA17-3DEA-BCE0-7A69CA9C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735D0C-A0BD-F37F-464D-F4DAAEB169B1}"/>
              </a:ext>
            </a:extLst>
          </p:cNvPr>
          <p:cNvSpPr txBox="1"/>
          <p:nvPr/>
        </p:nvSpPr>
        <p:spPr>
          <a:xfrm>
            <a:off x="8724900" y="6457950"/>
            <a:ext cx="1752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241286"/>
              </p:ext>
            </p:extLst>
          </p:nvPr>
        </p:nvGraphicFramePr>
        <p:xfrm>
          <a:off x="220980" y="971320"/>
          <a:ext cx="11856719" cy="508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52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1" y="311038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8DA2969-41BD-DC3E-7673-E8A6B0CE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5C003FC-E684-7F07-A88B-605F1E05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6C3ABCB-A89C-1042-80BD-3E3D900398F5}"/>
              </a:ext>
            </a:extLst>
          </p:cNvPr>
          <p:cNvSpPr txBox="1"/>
          <p:nvPr/>
        </p:nvSpPr>
        <p:spPr>
          <a:xfrm>
            <a:off x="8810625" y="6362700"/>
            <a:ext cx="1809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21786"/>
              </p:ext>
            </p:extLst>
          </p:nvPr>
        </p:nvGraphicFramePr>
        <p:xfrm>
          <a:off x="275271" y="982980"/>
          <a:ext cx="11566209" cy="505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DC972F15-1291-D45E-79D2-B0BCFDD3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29E06EC3-4C70-AD74-D258-94904C5D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17313"/>
              </p:ext>
            </p:extLst>
          </p:nvPr>
        </p:nvGraphicFramePr>
        <p:xfrm>
          <a:off x="276326" y="819510"/>
          <a:ext cx="11628127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27E62F0A-EDF9-4F70-9FF2-E1D7EAA5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686434"/>
            <a:ext cx="8536662" cy="603504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4EE3AE7-16FA-46C2-81C9-EF344CE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69218" cy="365126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247EBD1-EBF1-8CEE-E2E0-70EB98DF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9DF88FE-C768-836F-1211-8A1F174F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E6F34576-5109-866C-5673-5E1F09306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79557"/>
              </p:ext>
            </p:extLst>
          </p:nvPr>
        </p:nvGraphicFramePr>
        <p:xfrm>
          <a:off x="5448119" y="2315535"/>
          <a:ext cx="4334167" cy="4084634"/>
        </p:xfrm>
        <a:graphic>
          <a:graphicData uri="http://schemas.openxmlformats.org/drawingml/2006/table">
            <a:tbl>
              <a:tblPr/>
              <a:tblGrid>
                <a:gridCol w="727833">
                  <a:extLst>
                    <a:ext uri="{9D8B030D-6E8A-4147-A177-3AD203B41FA5}">
                      <a16:colId xmlns:a16="http://schemas.microsoft.com/office/drawing/2014/main" val="1547256650"/>
                    </a:ext>
                  </a:extLst>
                </a:gridCol>
                <a:gridCol w="1692706">
                  <a:extLst>
                    <a:ext uri="{9D8B030D-6E8A-4147-A177-3AD203B41FA5}">
                      <a16:colId xmlns:a16="http://schemas.microsoft.com/office/drawing/2014/main" val="3754453982"/>
                    </a:ext>
                  </a:extLst>
                </a:gridCol>
                <a:gridCol w="466140">
                  <a:extLst>
                    <a:ext uri="{9D8B030D-6E8A-4147-A177-3AD203B41FA5}">
                      <a16:colId xmlns:a16="http://schemas.microsoft.com/office/drawing/2014/main" val="2594930994"/>
                    </a:ext>
                  </a:extLst>
                </a:gridCol>
                <a:gridCol w="466140">
                  <a:extLst>
                    <a:ext uri="{9D8B030D-6E8A-4147-A177-3AD203B41FA5}">
                      <a16:colId xmlns:a16="http://schemas.microsoft.com/office/drawing/2014/main" val="131129314"/>
                    </a:ext>
                  </a:extLst>
                </a:gridCol>
                <a:gridCol w="981348">
                  <a:extLst>
                    <a:ext uri="{9D8B030D-6E8A-4147-A177-3AD203B41FA5}">
                      <a16:colId xmlns:a16="http://schemas.microsoft.com/office/drawing/2014/main" val="757478528"/>
                    </a:ext>
                  </a:extLst>
                </a:gridCol>
              </a:tblGrid>
              <a:tr h="2119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21221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75100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Flø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54710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Hatløy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48015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Ulstein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00962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Skeide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05744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15160105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Osnes Nedre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129459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Ulsteinvik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3652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Hofset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56940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Holsekre Nedre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535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33958"/>
                  </a:ext>
                </a:extLst>
              </a:tr>
              <a:tr h="269048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15160109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Holsekre Øvre - Hofsetmarka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32976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15160110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Osnes Øvre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98541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15160111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Saunes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80753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Dimna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0298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Sundgot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-42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043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Hasund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9699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15160204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Garnes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84958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15160205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Haddal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390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47574"/>
                  </a:ext>
                </a:extLst>
              </a:tr>
              <a:tr h="21197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15160206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Eiksund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298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8153" marR="8153" marT="8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5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9CD0549-04D4-2DB3-0922-24EC0F50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E3AAA07-4163-C423-38DE-667F3757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58014"/>
              </p:ext>
            </p:extLst>
          </p:nvPr>
        </p:nvGraphicFramePr>
        <p:xfrm>
          <a:off x="198120" y="640079"/>
          <a:ext cx="11750040" cy="55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B1B60332-9D9B-B985-B1C1-DB232048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334593EA-8395-7122-C948-6973C347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57446"/>
              </p:ext>
            </p:extLst>
          </p:nvPr>
        </p:nvGraphicFramePr>
        <p:xfrm>
          <a:off x="220980" y="838200"/>
          <a:ext cx="11704319" cy="533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69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03B8AE24-EEB5-1390-FCD1-BCC58DA3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9EA0AF2-EC55-0879-787E-5A32A644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B2A71969-BE8F-C86C-2114-D73D054D3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C9154E-4E28-E146-A9D0-075889F0047F}"/>
              </a:ext>
            </a:extLst>
          </p:cNvPr>
          <p:cNvSpPr txBox="1"/>
          <p:nvPr/>
        </p:nvSpPr>
        <p:spPr>
          <a:xfrm>
            <a:off x="570865" y="6412099"/>
            <a:ext cx="272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04247E0-5022-28AE-F95A-EFFC4C336736}"/>
              </a:ext>
            </a:extLst>
          </p:cNvPr>
          <p:cNvSpPr txBox="1"/>
          <p:nvPr/>
        </p:nvSpPr>
        <p:spPr>
          <a:xfrm>
            <a:off x="9505685" y="6412099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83735"/>
              </p:ext>
            </p:extLst>
          </p:nvPr>
        </p:nvGraphicFramePr>
        <p:xfrm>
          <a:off x="160020" y="830580"/>
          <a:ext cx="11978640" cy="53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991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87954A7-5172-D03F-4696-9A719C9F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054D7FBE-B893-DCE8-5276-B7828569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B16B8B60-D1D7-A9D3-9E76-6127BA83E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7AF8B5C-4637-A4AA-6FE9-0B7E1E89DCAC}"/>
              </a:ext>
            </a:extLst>
          </p:cNvPr>
          <p:cNvSpPr txBox="1"/>
          <p:nvPr/>
        </p:nvSpPr>
        <p:spPr>
          <a:xfrm>
            <a:off x="558281" y="6395861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1" dirty="0">
                <a:solidFill>
                  <a:schemeClr val="tx2"/>
                </a:solidFill>
              </a:rPr>
              <a:t>Ulstein kommune</a:t>
            </a:r>
          </a:p>
          <a:p>
            <a:endParaRPr lang="nn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123672"/>
              </p:ext>
            </p:extLst>
          </p:nvPr>
        </p:nvGraphicFramePr>
        <p:xfrm>
          <a:off x="83821" y="739140"/>
          <a:ext cx="1182624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635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C32FEC0E-99D5-4F4A-9A59-4E785F05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59" y="645425"/>
            <a:ext cx="9655628" cy="543062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45931C26-F09F-DB95-9BCA-DB482ADD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05A1C485-AAE9-022E-8B26-5D229058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213DD6-EECE-5809-605C-E1C3E57C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1AC1649-7923-4843-44DA-62BC198D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6485C83-009E-74F7-4B0B-0B71FEDE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049B467-14B6-2776-AD82-62678689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92DEE51-46E3-24B2-3430-64B97E56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256591"/>
              </p:ext>
            </p:extLst>
          </p:nvPr>
        </p:nvGraphicFramePr>
        <p:xfrm>
          <a:off x="129540" y="739140"/>
          <a:ext cx="11742420" cy="538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CB8181ED-4099-FAAD-3BF9-0F25B2A1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630EAF96-15D4-55F0-0471-A09ED49D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909CE29-EFC0-A16C-3AC1-8FD1471D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38304"/>
              </p:ext>
            </p:extLst>
          </p:nvPr>
        </p:nvGraphicFramePr>
        <p:xfrm>
          <a:off x="205740" y="746760"/>
          <a:ext cx="11803379" cy="537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5D4B8D9-EAE6-CCA3-1B79-F0C598F4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396B3C99-E67F-0CD8-551A-F7327E35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39252"/>
              </p:ext>
            </p:extLst>
          </p:nvPr>
        </p:nvGraphicFramePr>
        <p:xfrm>
          <a:off x="175260" y="838201"/>
          <a:ext cx="11666219" cy="529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32FD4BC-4C5F-4CAD-BEA4-4FDAC14A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551" y="494136"/>
            <a:ext cx="6239829" cy="437658"/>
          </a:xfrm>
        </p:spPr>
        <p:txBody>
          <a:bodyPr/>
          <a:lstStyle/>
          <a:p>
            <a:r>
              <a:rPr lang="nn-NO" sz="2400" b="1" dirty="0">
                <a:solidFill>
                  <a:schemeClr val="tx2"/>
                </a:solidFill>
              </a:rPr>
              <a:t>Innbyggarar etter alder pr grunnkrins</a:t>
            </a:r>
            <a:endParaRPr lang="nb-NO" sz="2400" b="1" dirty="0">
              <a:solidFill>
                <a:schemeClr val="tx2"/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EB40B6A-5080-CB67-A625-75BAF681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4CFB08-6FA9-2637-ACD1-2D288A7C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4DA89A7-8AE1-E325-D700-8B08D1E2B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80" y="1283946"/>
            <a:ext cx="8602979" cy="43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9E9AF67-146F-1D01-009C-A1DFEE4D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FCAE3BF-5237-16E7-8BFE-6AC66012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617841"/>
              </p:ext>
            </p:extLst>
          </p:nvPr>
        </p:nvGraphicFramePr>
        <p:xfrm>
          <a:off x="558282" y="815341"/>
          <a:ext cx="11184138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08593" y="605519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9269A963-5938-A91E-BD4C-E8A1B6A0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E7240FC-D01A-8790-9A43-160297D1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D8B3B56E-A1EC-824F-DFA8-515A8AAB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350938"/>
              </p:ext>
            </p:extLst>
          </p:nvPr>
        </p:nvGraphicFramePr>
        <p:xfrm>
          <a:off x="342900" y="769620"/>
          <a:ext cx="11551919" cy="528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61933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074E1B1-6B29-F069-227E-1A4DEE1C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51ECD03-ED96-A177-13E2-15AE01AB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93455"/>
              </p:ext>
            </p:extLst>
          </p:nvPr>
        </p:nvGraphicFramePr>
        <p:xfrm>
          <a:off x="276326" y="967740"/>
          <a:ext cx="11458474" cy="518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77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D2CF7EE-9668-A487-F398-D6B02110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7B30F1A-06BB-C394-AF79-9D250149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98711"/>
              </p:ext>
            </p:extLst>
          </p:nvPr>
        </p:nvGraphicFramePr>
        <p:xfrm>
          <a:off x="276326" y="838200"/>
          <a:ext cx="11565154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E23C2-84FE-478E-9109-984EAAE98E3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5458b827-f267-438a-9c81-d6bdb027554a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F4180561-8206-41C1-A208-0EB678B46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917666-948D-4880-8E68-3ADCD4575EF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</TotalTime>
  <Words>1415</Words>
  <Application>Microsoft Office PowerPoint</Application>
  <PresentationFormat>Widescreen</PresentationFormat>
  <Paragraphs>358</Paragraphs>
  <Slides>48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48</vt:i4>
      </vt:variant>
    </vt:vector>
  </HeadingPairs>
  <TitlesOfParts>
    <vt:vector size="60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895</cp:revision>
  <cp:lastPrinted>2017-04-11T08:01:33Z</cp:lastPrinted>
  <dcterms:created xsi:type="dcterms:W3CDTF">2016-10-18T07:53:03Z</dcterms:created>
  <dcterms:modified xsi:type="dcterms:W3CDTF">2025-12-01T11:56:40Z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2020-06-02T10:44:52Z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f7d8a6ce-eff3-4a48-95c4-00004abd57ea</vt:lpwstr>
  </property>
  <property fmtid="{D5CDD505-2E9C-101B-9397-08002B2CF9AE}" pid="9" name="MSIP_Label_d2a6c088-0e6f-41a1-9e73-32ad73ba3540_ContentBits">
    <vt:lpwstr>0</vt:lpwstr>
  </property>
</Properties>
</file>