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781" r:id="rId6"/>
    <p:sldMasterId id="2147483848" r:id="rId7"/>
    <p:sldMasterId id="2147483865" r:id="rId8"/>
    <p:sldMasterId id="2147483882" r:id="rId9"/>
    <p:sldMasterId id="2147483927" r:id="rId10"/>
  </p:sldMasterIdLst>
  <p:notesMasterIdLst>
    <p:notesMasterId r:id="rId59"/>
  </p:notesMasterIdLst>
  <p:sldIdLst>
    <p:sldId id="403" r:id="rId11"/>
    <p:sldId id="499" r:id="rId12"/>
    <p:sldId id="464" r:id="rId13"/>
    <p:sldId id="414" r:id="rId14"/>
    <p:sldId id="465" r:id="rId15"/>
    <p:sldId id="415" r:id="rId16"/>
    <p:sldId id="416" r:id="rId17"/>
    <p:sldId id="472" r:id="rId18"/>
    <p:sldId id="417" r:id="rId19"/>
    <p:sldId id="507" r:id="rId20"/>
    <p:sldId id="418" r:id="rId21"/>
    <p:sldId id="419" r:id="rId22"/>
    <p:sldId id="420" r:id="rId23"/>
    <p:sldId id="421" r:id="rId24"/>
    <p:sldId id="504" r:id="rId25"/>
    <p:sldId id="462" r:id="rId26"/>
    <p:sldId id="458" r:id="rId27"/>
    <p:sldId id="422" r:id="rId28"/>
    <p:sldId id="423" r:id="rId29"/>
    <p:sldId id="457" r:id="rId30"/>
    <p:sldId id="424" r:id="rId31"/>
    <p:sldId id="425" r:id="rId32"/>
    <p:sldId id="427" r:id="rId33"/>
    <p:sldId id="428" r:id="rId34"/>
    <p:sldId id="508" r:id="rId35"/>
    <p:sldId id="509" r:id="rId36"/>
    <p:sldId id="514" r:id="rId37"/>
    <p:sldId id="542" r:id="rId38"/>
    <p:sldId id="435" r:id="rId39"/>
    <p:sldId id="436" r:id="rId40"/>
    <p:sldId id="437" r:id="rId41"/>
    <p:sldId id="438" r:id="rId42"/>
    <p:sldId id="543" r:id="rId43"/>
    <p:sldId id="440" r:id="rId44"/>
    <p:sldId id="502" r:id="rId45"/>
    <p:sldId id="498" r:id="rId46"/>
    <p:sldId id="501" r:id="rId47"/>
    <p:sldId id="497" r:id="rId48"/>
    <p:sldId id="442" r:id="rId49"/>
    <p:sldId id="443" r:id="rId50"/>
    <p:sldId id="482" r:id="rId51"/>
    <p:sldId id="483" r:id="rId52"/>
    <p:sldId id="484" r:id="rId53"/>
    <p:sldId id="446" r:id="rId54"/>
    <p:sldId id="447" r:id="rId55"/>
    <p:sldId id="448" r:id="rId56"/>
    <p:sldId id="449" r:id="rId57"/>
    <p:sldId id="513" r:id="rId58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E690C-F3C6-4F7F-9A67-A46A7D85AAE8}" v="2" dt="2025-12-01T11:57:48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4" autoAdjust="0"/>
    <p:restoredTop sz="80297" autoAdjust="0"/>
  </p:normalViewPr>
  <p:slideViewPr>
    <p:cSldViewPr snapToGrid="0">
      <p:cViewPr varScale="1">
        <p:scale>
          <a:sx n="126" d="100"/>
          <a:sy n="126" d="100"/>
        </p:scale>
        <p:origin x="16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1:58:22.219" v="111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3:04.485" v="87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3:04.485" v="87" actId="20577"/>
          <ac:spMkLst>
            <pc:docMk/>
            <pc:sldMk cId="1687129943" sldId="403"/>
            <ac:spMk id="6" creationId="{23746C0B-5934-15A6-3BC8-45E6D00F0E9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32:50.392" v="12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2:18.883" v="6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32:50.392" v="12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0:57.374" v="47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0:57.374" v="47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2:30.395" v="55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2:30.395" v="55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40:32.584" v="76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40:32.584" v="76" actId="14100"/>
          <ac:graphicFrameMkLst>
            <pc:docMk/>
            <pc:sldMk cId="3622592231" sldId="447"/>
            <ac:graphicFrameMk id="2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32:50.459" v="82" actId="6549"/>
        <pc:sldMkLst>
          <pc:docMk/>
          <pc:sldMk cId="3311709056" sldId="448"/>
        </pc:sldMkLst>
        <pc:spChg chg="mod">
          <ac:chgData name="Paul Magne Eidhammer" userId="e3d4e6bb-f754-4b2e-bd11-72ddaaf5666f" providerId="ADAL" clId="{835BCC08-B0CB-4400-B3F8-7FFC689D382E}" dt="2025-11-26T12:32:50.459" v="82" actId="6549"/>
          <ac:spMkLst>
            <pc:docMk/>
            <pc:sldMk cId="3311709056" sldId="448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6T12:32:46.376" v="81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27:14.424" v="92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27:14.424" v="92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50:28.513" v="60" actId="14100"/>
        <pc:sldMkLst>
          <pc:docMk/>
          <pc:sldMk cId="1060077024" sldId="482"/>
        </pc:sldMkLst>
        <pc:graphicFrameChg chg="add mod">
          <ac:chgData name="Paul Magne Eidhammer" userId="e3d4e6bb-f754-4b2e-bd11-72ddaaf5666f" providerId="ADAL" clId="{835BCC08-B0CB-4400-B3F8-7FFC689D382E}" dt="2025-11-24T09:50:28.513" v="60" actId="14100"/>
          <ac:graphicFrameMkLst>
            <pc:docMk/>
            <pc:sldMk cId="1060077024" sldId="482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00:24.024" v="66" actId="14100"/>
        <pc:sldMkLst>
          <pc:docMk/>
          <pc:sldMk cId="511019819" sldId="483"/>
        </pc:sldMkLst>
        <pc:graphicFrameChg chg="add mod">
          <ac:chgData name="Paul Magne Eidhammer" userId="e3d4e6bb-f754-4b2e-bd11-72ddaaf5666f" providerId="ADAL" clId="{835BCC08-B0CB-4400-B3F8-7FFC689D382E}" dt="2025-11-24T13:00:24.024" v="66" actId="14100"/>
          <ac:graphicFrameMkLst>
            <pc:docMk/>
            <pc:sldMk cId="511019819" sldId="483"/>
            <ac:graphicFrameMk id="8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1:21.653" v="71" actId="14100"/>
        <pc:sldMkLst>
          <pc:docMk/>
          <pc:sldMk cId="65051875" sldId="484"/>
        </pc:sldMkLst>
        <pc:graphicFrameChg chg="add mod">
          <ac:chgData name="Paul Magne Eidhammer" userId="e3d4e6bb-f754-4b2e-bd11-72ddaaf5666f" providerId="ADAL" clId="{835BCC08-B0CB-4400-B3F8-7FFC689D382E}" dt="2025-11-25T11:01:21.653" v="71" actId="14100"/>
          <ac:graphicFrameMkLst>
            <pc:docMk/>
            <pc:sldMk cId="65051875" sldId="484"/>
            <ac:graphicFrameMk id="8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9:46.463" v="41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49:39.840" v="40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49:46.463" v="41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1:08.940" v="25"/>
        <pc:sldMkLst>
          <pc:docMk/>
          <pc:sldMk cId="653802916" sldId="498"/>
        </pc:sldMkLst>
        <pc:spChg chg="mod">
          <ac:chgData name="Paul Magne Eidhammer" userId="e3d4e6bb-f754-4b2e-bd11-72ddaaf5666f" providerId="ADAL" clId="{835BCC08-B0CB-4400-B3F8-7FFC689D382E}" dt="2025-11-10T09:20:30.379" v="18" actId="20577"/>
          <ac:spMkLst>
            <pc:docMk/>
            <pc:sldMk cId="653802916" sldId="498"/>
            <ac:spMk id="3" creationId="{E773F97A-A03F-C2B4-8B4F-C41319AD21BA}"/>
          </ac:spMkLst>
        </pc:spChg>
        <pc:graphicFrameChg chg="add mod">
          <ac:chgData name="Paul Magne Eidhammer" userId="e3d4e6bb-f754-4b2e-bd11-72ddaaf5666f" providerId="ADAL" clId="{835BCC08-B0CB-4400-B3F8-7FFC689D382E}" dt="2025-11-10T09:21:08.940" v="25"/>
          <ac:graphicFrameMkLst>
            <pc:docMk/>
            <pc:sldMk cId="653802916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11:44.184" v="31" actId="14100"/>
        <pc:sldMkLst>
          <pc:docMk/>
          <pc:sldMk cId="539242390" sldId="501"/>
        </pc:sldMkLst>
        <pc:graphicFrameChg chg="add mod">
          <ac:chgData name="Paul Magne Eidhammer" userId="e3d4e6bb-f754-4b2e-bd11-72ddaaf5666f" providerId="ADAL" clId="{835BCC08-B0CB-4400-B3F8-7FFC689D382E}" dt="2025-11-13T12:11:44.184" v="31" actId="14100"/>
          <ac:graphicFrameMkLst>
            <pc:docMk/>
            <pc:sldMk cId="539242390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58:22.219" v="111" actId="1076"/>
        <pc:sldMkLst>
          <pc:docMk/>
          <pc:sldMk cId="3588661938" sldId="502"/>
        </pc:sldMkLst>
        <pc:spChg chg="mod">
          <ac:chgData name="Paul Magne Eidhammer" userId="e3d4e6bb-f754-4b2e-bd11-72ddaaf5666f" providerId="ADAL" clId="{835BCC08-B0CB-4400-B3F8-7FFC689D382E}" dt="2025-11-28T11:29:12.600" v="94" actId="20577"/>
          <ac:spMkLst>
            <pc:docMk/>
            <pc:sldMk cId="3588661938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8:06.729" v="106" actId="1076"/>
          <ac:spMkLst>
            <pc:docMk/>
            <pc:sldMk cId="3588661938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8:22.219" v="111" actId="1076"/>
          <ac:spMkLst>
            <pc:docMk/>
            <pc:sldMk cId="3588661938" sldId="502"/>
            <ac:spMk id="15" creationId="{D8CF969D-8DBB-AC83-854E-47BDC6A49DFA}"/>
          </ac:spMkLst>
        </pc:spChg>
        <pc:graphicFrameChg chg="mod">
          <ac:chgData name="Paul Magne Eidhammer" userId="e3d4e6bb-f754-4b2e-bd11-72ddaaf5666f" providerId="ADAL" clId="{835BCC08-B0CB-4400-B3F8-7FFC689D382E}" dt="2025-12-01T11:58:15.677" v="109" actId="1076"/>
          <ac:graphicFrameMkLst>
            <pc:docMk/>
            <pc:sldMk cId="3588661938" sldId="502"/>
            <ac:graphicFrameMk id="16" creationId="{ABD28BC7-8038-02BC-2AAC-F51C55B8C9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12-01T11:58:19.009" v="110" actId="14100"/>
          <ac:graphicFrameMkLst>
            <pc:docMk/>
            <pc:sldMk cId="3588661938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Personer1!$B$18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Personer1!$C$18:$R$18</c:f>
              <c:numCache>
                <c:formatCode>0</c:formatCode>
                <c:ptCount val="16"/>
                <c:pt idx="0">
                  <c:v>4347</c:v>
                </c:pt>
                <c:pt idx="1">
                  <c:v>4307</c:v>
                </c:pt>
                <c:pt idx="2">
                  <c:v>4295</c:v>
                </c:pt>
                <c:pt idx="3">
                  <c:v>4278</c:v>
                </c:pt>
                <c:pt idx="4">
                  <c:v>4227</c:v>
                </c:pt>
                <c:pt idx="5">
                  <c:v>4264</c:v>
                </c:pt>
                <c:pt idx="6">
                  <c:v>4266</c:v>
                </c:pt>
                <c:pt idx="7">
                  <c:v>4244</c:v>
                </c:pt>
                <c:pt idx="8">
                  <c:v>4216</c:v>
                </c:pt>
                <c:pt idx="9">
                  <c:v>4199</c:v>
                </c:pt>
                <c:pt idx="10">
                  <c:v>4197</c:v>
                </c:pt>
                <c:pt idx="11">
                  <c:v>4165</c:v>
                </c:pt>
                <c:pt idx="12">
                  <c:v>4162</c:v>
                </c:pt>
                <c:pt idx="13">
                  <c:v>4134</c:v>
                </c:pt>
                <c:pt idx="14">
                  <c:v>4106</c:v>
                </c:pt>
                <c:pt idx="15">
                  <c:v>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2-4693-95EA-94E860AFC82B}"/>
            </c:ext>
          </c:extLst>
        </c:ser>
        <c:ser>
          <c:idx val="1"/>
          <c:order val="1"/>
          <c:tx>
            <c:strRef>
              <c:f>Personer1!$B$19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Personer1!$C$19:$R$19</c:f>
              <c:numCache>
                <c:formatCode>0</c:formatCode>
                <c:ptCount val="16"/>
                <c:pt idx="0">
                  <c:v>512</c:v>
                </c:pt>
                <c:pt idx="1">
                  <c:v>625</c:v>
                </c:pt>
                <c:pt idx="2">
                  <c:v>705</c:v>
                </c:pt>
                <c:pt idx="3">
                  <c:v>779</c:v>
                </c:pt>
                <c:pt idx="4">
                  <c:v>794</c:v>
                </c:pt>
                <c:pt idx="5">
                  <c:v>801</c:v>
                </c:pt>
                <c:pt idx="6">
                  <c:v>923</c:v>
                </c:pt>
                <c:pt idx="7">
                  <c:v>941</c:v>
                </c:pt>
                <c:pt idx="8">
                  <c:v>934</c:v>
                </c:pt>
                <c:pt idx="9">
                  <c:v>956</c:v>
                </c:pt>
                <c:pt idx="10">
                  <c:v>978</c:v>
                </c:pt>
                <c:pt idx="11">
                  <c:v>975</c:v>
                </c:pt>
                <c:pt idx="12">
                  <c:v>964</c:v>
                </c:pt>
                <c:pt idx="13">
                  <c:v>1025</c:v>
                </c:pt>
                <c:pt idx="14">
                  <c:v>1216</c:v>
                </c:pt>
                <c:pt idx="15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2-4693-95EA-94E860AFC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'Ark1'!$B$18:$AK$18</c:f>
              <c:numCache>
                <c:formatCode>0.0</c:formatCode>
                <c:ptCount val="36"/>
                <c:pt idx="0">
                  <c:v>3.4042553191489362</c:v>
                </c:pt>
                <c:pt idx="1">
                  <c:v>3.3894039735099337</c:v>
                </c:pt>
                <c:pt idx="2">
                  <c:v>3.4601063829787235</c:v>
                </c:pt>
                <c:pt idx="3">
                  <c:v>3.5478723404255321</c:v>
                </c:pt>
                <c:pt idx="4">
                  <c:v>3.6622162883845126</c:v>
                </c:pt>
                <c:pt idx="5">
                  <c:v>3.6305483028720626</c:v>
                </c:pt>
                <c:pt idx="6">
                  <c:v>3.7454068241469818</c:v>
                </c:pt>
                <c:pt idx="7">
                  <c:v>3.6751269035532994</c:v>
                </c:pt>
                <c:pt idx="8">
                  <c:v>3.5967940813810113</c:v>
                </c:pt>
                <c:pt idx="9">
                  <c:v>3.5042321644498187</c:v>
                </c:pt>
                <c:pt idx="10">
                  <c:v>3.3819444444444446</c:v>
                </c:pt>
                <c:pt idx="11">
                  <c:v>3.3412429378531074</c:v>
                </c:pt>
                <c:pt idx="12">
                  <c:v>3.2779623477297894</c:v>
                </c:pt>
                <c:pt idx="13">
                  <c:v>3.1522678185745141</c:v>
                </c:pt>
                <c:pt idx="14">
                  <c:v>3.1064962726304581</c:v>
                </c:pt>
                <c:pt idx="15">
                  <c:v>3.0937829293993677</c:v>
                </c:pt>
                <c:pt idx="16">
                  <c:v>2.9611054247697033</c:v>
                </c:pt>
                <c:pt idx="17">
                  <c:v>2.8851963746223563</c:v>
                </c:pt>
                <c:pt idx="18">
                  <c:v>2.7787524366471734</c:v>
                </c:pt>
                <c:pt idx="19">
                  <c:v>2.8233046800382042</c:v>
                </c:pt>
                <c:pt idx="20">
                  <c:v>2.7212962962962961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3-4727-90DA-4768A618250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'Ark1'!$B$19:$AK$19</c:f>
              <c:numCache>
                <c:formatCode>General</c:formatCode>
                <c:ptCount val="36"/>
                <c:pt idx="20" formatCode="0.0">
                  <c:v>2.7212962962962961</c:v>
                </c:pt>
                <c:pt idx="21" formatCode="0.0">
                  <c:v>2.7818181818181817</c:v>
                </c:pt>
                <c:pt idx="22" formatCode="0.0">
                  <c:v>2.7320319432120672</c:v>
                </c:pt>
                <c:pt idx="23" formatCode="0.0">
                  <c:v>2.6474137931034485</c:v>
                </c:pt>
                <c:pt idx="24" formatCode="0.0">
                  <c:v>2.6462063086104006</c:v>
                </c:pt>
                <c:pt idx="25" formatCode="0.0">
                  <c:v>2.6115771812080535</c:v>
                </c:pt>
                <c:pt idx="26" formatCode="0.0">
                  <c:v>2.5367647058823528</c:v>
                </c:pt>
                <c:pt idx="27" formatCode="0.0">
                  <c:v>2.520193861066236</c:v>
                </c:pt>
                <c:pt idx="28" formatCode="0.0">
                  <c:v>2.4702616970658209</c:v>
                </c:pt>
                <c:pt idx="29" formatCode="0.0">
                  <c:v>2.4046511627906977</c:v>
                </c:pt>
                <c:pt idx="30" formatCode="0.0">
                  <c:v>2.3546423135464232</c:v>
                </c:pt>
                <c:pt idx="31" formatCode="0.0">
                  <c:v>2.3218304576144035</c:v>
                </c:pt>
                <c:pt idx="32" formatCode="0.0">
                  <c:v>2.2654411764705884</c:v>
                </c:pt>
                <c:pt idx="33" formatCode="0.0">
                  <c:v>2.2454479242534595</c:v>
                </c:pt>
                <c:pt idx="34" formatCode="0.0">
                  <c:v>2.1862955032119915</c:v>
                </c:pt>
                <c:pt idx="35" formatCode="0.0">
                  <c:v>2.1583038869257951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3-4727-90DA-4768A6182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3899924960424334"/>
          <c:y val="1.6103685329226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44BA-8942-9E9206A99CEA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F-44BA-8942-9E9206A99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Personer!$B$13:$AE$13</c:f>
              <c:numCache>
                <c:formatCode>0</c:formatCode>
                <c:ptCount val="30"/>
                <c:pt idx="0">
                  <c:v>459</c:v>
                </c:pt>
                <c:pt idx="1">
                  <c:v>509</c:v>
                </c:pt>
                <c:pt idx="2">
                  <c:v>512</c:v>
                </c:pt>
                <c:pt idx="3">
                  <c:v>577</c:v>
                </c:pt>
                <c:pt idx="4">
                  <c:v>751</c:v>
                </c:pt>
                <c:pt idx="5">
                  <c:v>43</c:v>
                </c:pt>
                <c:pt idx="6">
                  <c:v>50</c:v>
                </c:pt>
                <c:pt idx="7">
                  <c:v>51</c:v>
                </c:pt>
                <c:pt idx="8">
                  <c:v>53</c:v>
                </c:pt>
                <c:pt idx="9">
                  <c:v>55</c:v>
                </c:pt>
                <c:pt idx="10">
                  <c:v>158</c:v>
                </c:pt>
                <c:pt idx="11">
                  <c:v>212</c:v>
                </c:pt>
                <c:pt idx="12">
                  <c:v>219</c:v>
                </c:pt>
                <c:pt idx="13">
                  <c:v>214</c:v>
                </c:pt>
                <c:pt idx="14">
                  <c:v>219</c:v>
                </c:pt>
                <c:pt idx="15">
                  <c:v>7</c:v>
                </c:pt>
                <c:pt idx="16">
                  <c:v>3</c:v>
                </c:pt>
                <c:pt idx="17">
                  <c:v>0</c:v>
                </c:pt>
                <c:pt idx="18">
                  <c:v>3</c:v>
                </c:pt>
                <c:pt idx="19">
                  <c:v>6</c:v>
                </c:pt>
                <c:pt idx="20">
                  <c:v>17</c:v>
                </c:pt>
                <c:pt idx="21">
                  <c:v>25</c:v>
                </c:pt>
                <c:pt idx="22">
                  <c:v>21</c:v>
                </c:pt>
                <c:pt idx="23">
                  <c:v>20</c:v>
                </c:pt>
                <c:pt idx="24">
                  <c:v>20</c:v>
                </c:pt>
                <c:pt idx="25">
                  <c:v>0</c:v>
                </c:pt>
                <c:pt idx="26">
                  <c:v>3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4802-B218-91D7E2E61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Latvia</c:v>
                </c:pt>
                <c:pt idx="3">
                  <c:v>Litauen</c:v>
                </c:pt>
                <c:pt idx="4">
                  <c:v>Sri Lanka</c:v>
                </c:pt>
                <c:pt idx="5">
                  <c:v>Syria</c:v>
                </c:pt>
                <c:pt idx="6">
                  <c:v>Romania</c:v>
                </c:pt>
                <c:pt idx="7">
                  <c:v>Russland</c:v>
                </c:pt>
                <c:pt idx="8">
                  <c:v>Thailand</c:v>
                </c:pt>
                <c:pt idx="9">
                  <c:v>Filippinene</c:v>
                </c:pt>
                <c:pt idx="10">
                  <c:v>Eritrea</c:v>
                </c:pt>
                <c:pt idx="11">
                  <c:v>Irak</c:v>
                </c:pt>
                <c:pt idx="12">
                  <c:v>Bulgaria</c:v>
                </c:pt>
                <c:pt idx="13">
                  <c:v>Tyskland</c:v>
                </c:pt>
                <c:pt idx="14">
                  <c:v>Estland</c:v>
                </c:pt>
              </c:strCache>
            </c:strRef>
          </c:cat>
          <c:val>
            <c:numRef>
              <c:f>Personer1!$I$4:$I$18</c:f>
              <c:numCache>
                <c:formatCode>0</c:formatCode>
                <c:ptCount val="15"/>
                <c:pt idx="0">
                  <c:v>228</c:v>
                </c:pt>
                <c:pt idx="1">
                  <c:v>227</c:v>
                </c:pt>
                <c:pt idx="2">
                  <c:v>78</c:v>
                </c:pt>
                <c:pt idx="3">
                  <c:v>73</c:v>
                </c:pt>
                <c:pt idx="4">
                  <c:v>72</c:v>
                </c:pt>
                <c:pt idx="5">
                  <c:v>46</c:v>
                </c:pt>
                <c:pt idx="6">
                  <c:v>33</c:v>
                </c:pt>
                <c:pt idx="7">
                  <c:v>28</c:v>
                </c:pt>
                <c:pt idx="8">
                  <c:v>27</c:v>
                </c:pt>
                <c:pt idx="9">
                  <c:v>22</c:v>
                </c:pt>
                <c:pt idx="10">
                  <c:v>17</c:v>
                </c:pt>
                <c:pt idx="11">
                  <c:v>16</c:v>
                </c:pt>
                <c:pt idx="12">
                  <c:v>14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B-40D9-9568-3703F0A736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1-4419-9123-B9E8030E5C86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1-4419-9123-B9E8030E5C86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1-4419-9123-B9E8030E5C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'Ark1'!$B$32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'Ark1'!$C$32:$AV$32</c:f>
              <c:numCache>
                <c:formatCode>0.0</c:formatCode>
                <c:ptCount val="46"/>
                <c:pt idx="0">
                  <c:v>75.598086124401902</c:v>
                </c:pt>
                <c:pt idx="1">
                  <c:v>81.347150259067362</c:v>
                </c:pt>
                <c:pt idx="2">
                  <c:v>84.759358288770045</c:v>
                </c:pt>
                <c:pt idx="3">
                  <c:v>87.222222222222229</c:v>
                </c:pt>
                <c:pt idx="4">
                  <c:v>98.816568047337284</c:v>
                </c:pt>
                <c:pt idx="5">
                  <c:v>104.47284345047922</c:v>
                </c:pt>
                <c:pt idx="6">
                  <c:v>95.046439628482972</c:v>
                </c:pt>
                <c:pt idx="7">
                  <c:v>91.693290734824288</c:v>
                </c:pt>
                <c:pt idx="8">
                  <c:v>93.046357615894038</c:v>
                </c:pt>
                <c:pt idx="9">
                  <c:v>90.209790209790214</c:v>
                </c:pt>
                <c:pt idx="10">
                  <c:v>92.279411764705884</c:v>
                </c:pt>
                <c:pt idx="11">
                  <c:v>97.407407407407405</c:v>
                </c:pt>
                <c:pt idx="12">
                  <c:v>100.36630036630036</c:v>
                </c:pt>
                <c:pt idx="13">
                  <c:v>90.163934426229503</c:v>
                </c:pt>
                <c:pt idx="14">
                  <c:v>84.290030211480357</c:v>
                </c:pt>
                <c:pt idx="15">
                  <c:v>87.240356083086056</c:v>
                </c:pt>
                <c:pt idx="16">
                  <c:v>88.888888888888886</c:v>
                </c:pt>
                <c:pt idx="17">
                  <c:v>91.477272727272734</c:v>
                </c:pt>
                <c:pt idx="18">
                  <c:v>94.73684210526315</c:v>
                </c:pt>
                <c:pt idx="19">
                  <c:v>91.715976331360949</c:v>
                </c:pt>
                <c:pt idx="20">
                  <c:v>91.292134831460672</c:v>
                </c:pt>
                <c:pt idx="21">
                  <c:v>87.5</c:v>
                </c:pt>
                <c:pt idx="22">
                  <c:v>95.894428152492679</c:v>
                </c:pt>
                <c:pt idx="23">
                  <c:v>99.053627760252354</c:v>
                </c:pt>
                <c:pt idx="24">
                  <c:v>95.886075949367083</c:v>
                </c:pt>
                <c:pt idx="25">
                  <c:v>94.585987261146499</c:v>
                </c:pt>
                <c:pt idx="26">
                  <c:v>92.592592592592595</c:v>
                </c:pt>
                <c:pt idx="27">
                  <c:v>83.445945945945937</c:v>
                </c:pt>
                <c:pt idx="28">
                  <c:v>85.106382978723403</c:v>
                </c:pt>
                <c:pt idx="29">
                  <c:v>84.210526315789465</c:v>
                </c:pt>
                <c:pt idx="30">
                  <c:v>90.209790209790214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7-4C5B-8A45-B613A53353C6}"/>
            </c:ext>
          </c:extLst>
        </c:ser>
        <c:ser>
          <c:idx val="1"/>
          <c:order val="1"/>
          <c:tx>
            <c:strRef>
              <c:f>'Ark1'!$B$33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'Ark1'!$C$33:$AV$33</c:f>
              <c:numCache>
                <c:formatCode>General</c:formatCode>
                <c:ptCount val="46"/>
                <c:pt idx="31" formatCode="0.0">
                  <c:v>88.704318936877087</c:v>
                </c:pt>
                <c:pt idx="32" formatCode="0.0">
                  <c:v>86.333333333333329</c:v>
                </c:pt>
                <c:pt idx="33" formatCode="0.0">
                  <c:v>88.965517241379317</c:v>
                </c:pt>
                <c:pt idx="34" formatCode="0.0">
                  <c:v>91.919191919191917</c:v>
                </c:pt>
                <c:pt idx="35" formatCode="0.0">
                  <c:v>90.397350993377472</c:v>
                </c:pt>
                <c:pt idx="36" formatCode="0.0">
                  <c:v>88.599348534201951</c:v>
                </c:pt>
                <c:pt idx="37" formatCode="0.0">
                  <c:v>87.381703470031553</c:v>
                </c:pt>
                <c:pt idx="38" formatCode="0.0">
                  <c:v>86.5625</c:v>
                </c:pt>
                <c:pt idx="39" formatCode="0.0">
                  <c:v>87.381703470031553</c:v>
                </c:pt>
                <c:pt idx="40" formatCode="0.0">
                  <c:v>85.266457680250781</c:v>
                </c:pt>
                <c:pt idx="41" formatCode="0.0">
                  <c:v>85.625</c:v>
                </c:pt>
                <c:pt idx="42" formatCode="0.0">
                  <c:v>84.6875</c:v>
                </c:pt>
                <c:pt idx="43" formatCode="0.0">
                  <c:v>86.25</c:v>
                </c:pt>
                <c:pt idx="44" formatCode="0.0">
                  <c:v>84.542586750788644</c:v>
                </c:pt>
                <c:pt idx="45" formatCode="0.0">
                  <c:v>86.644951140065146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7-4C5B-8A45-B613A53353C6}"/>
            </c:ext>
          </c:extLst>
        </c:ser>
        <c:ser>
          <c:idx val="2"/>
          <c:order val="2"/>
          <c:tx>
            <c:strRef>
              <c:f>'Ark1'!$B$34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'Ark1'!$C$34:$AV$34</c:f>
              <c:numCache>
                <c:formatCode>0.0</c:formatCode>
                <c:ptCount val="46"/>
                <c:pt idx="0">
                  <c:v>94.224924012158056</c:v>
                </c:pt>
                <c:pt idx="1">
                  <c:v>101.82926829268293</c:v>
                </c:pt>
                <c:pt idx="2">
                  <c:v>95.26627218934911</c:v>
                </c:pt>
                <c:pt idx="3">
                  <c:v>91.495601173020518</c:v>
                </c:pt>
                <c:pt idx="4">
                  <c:v>92.151162790697668</c:v>
                </c:pt>
                <c:pt idx="5">
                  <c:v>97.859327217125383</c:v>
                </c:pt>
                <c:pt idx="6">
                  <c:v>97.805642633228842</c:v>
                </c:pt>
                <c:pt idx="7">
                  <c:v>99.685534591194966</c:v>
                </c:pt>
                <c:pt idx="8">
                  <c:v>95.779220779220779</c:v>
                </c:pt>
                <c:pt idx="9">
                  <c:v>93.506493506493499</c:v>
                </c:pt>
                <c:pt idx="10">
                  <c:v>94.444444444444443</c:v>
                </c:pt>
                <c:pt idx="11">
                  <c:v>96.193771626297575</c:v>
                </c:pt>
                <c:pt idx="12">
                  <c:v>96.917808219178085</c:v>
                </c:pt>
                <c:pt idx="13">
                  <c:v>103.48432055749129</c:v>
                </c:pt>
                <c:pt idx="14">
                  <c:v>104.19580419580419</c:v>
                </c:pt>
                <c:pt idx="15">
                  <c:v>102.43055555555556</c:v>
                </c:pt>
                <c:pt idx="16">
                  <c:v>94.303797468354432</c:v>
                </c:pt>
                <c:pt idx="17">
                  <c:v>88.888888888888886</c:v>
                </c:pt>
                <c:pt idx="18">
                  <c:v>88.115942028985501</c:v>
                </c:pt>
                <c:pt idx="19">
                  <c:v>89.349112426035504</c:v>
                </c:pt>
                <c:pt idx="20">
                  <c:v>90.265486725663706</c:v>
                </c:pt>
                <c:pt idx="21">
                  <c:v>93.063583815028906</c:v>
                </c:pt>
                <c:pt idx="22">
                  <c:v>89.915966386554629</c:v>
                </c:pt>
                <c:pt idx="23">
                  <c:v>88.418079096045204</c:v>
                </c:pt>
                <c:pt idx="24">
                  <c:v>88.235294117647058</c:v>
                </c:pt>
                <c:pt idx="25">
                  <c:v>89.617486338797818</c:v>
                </c:pt>
                <c:pt idx="26">
                  <c:v>88.283378746594011</c:v>
                </c:pt>
                <c:pt idx="27">
                  <c:v>94.293478260869563</c:v>
                </c:pt>
                <c:pt idx="28">
                  <c:v>100.55710306406684</c:v>
                </c:pt>
                <c:pt idx="29">
                  <c:v>104.53257790368271</c:v>
                </c:pt>
                <c:pt idx="30">
                  <c:v>98.622589531680433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C7-4C5B-8A45-B613A53353C6}"/>
            </c:ext>
          </c:extLst>
        </c:ser>
        <c:ser>
          <c:idx val="3"/>
          <c:order val="3"/>
          <c:tx>
            <c:strRef>
              <c:f>'Ark1'!$B$35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'Ark1'!$C$35:$AV$35</c:f>
              <c:numCache>
                <c:formatCode>General</c:formatCode>
                <c:ptCount val="46"/>
                <c:pt idx="31" formatCode="0.0">
                  <c:v>90.537084398976987</c:v>
                </c:pt>
                <c:pt idx="32" formatCode="0.0">
                  <c:v>90.886075949367083</c:v>
                </c:pt>
                <c:pt idx="33" formatCode="0.0">
                  <c:v>89.487179487179489</c:v>
                </c:pt>
                <c:pt idx="34" formatCode="0.0">
                  <c:v>85.824742268041234</c:v>
                </c:pt>
                <c:pt idx="35" formatCode="0.0">
                  <c:v>86.387434554973822</c:v>
                </c:pt>
                <c:pt idx="36" formatCode="0.0">
                  <c:v>87.061994609164415</c:v>
                </c:pt>
                <c:pt idx="37" formatCode="0.0">
                  <c:v>82.833787465940063</c:v>
                </c:pt>
                <c:pt idx="38" formatCode="0.0">
                  <c:v>86.039886039886042</c:v>
                </c:pt>
                <c:pt idx="39" formatCode="0.0">
                  <c:v>86.324786324786331</c:v>
                </c:pt>
                <c:pt idx="40" formatCode="0.0">
                  <c:v>88.563049853372434</c:v>
                </c:pt>
                <c:pt idx="41" formatCode="0.0">
                  <c:v>90.662650602409627</c:v>
                </c:pt>
                <c:pt idx="42" formatCode="0.0">
                  <c:v>89.634146341463421</c:v>
                </c:pt>
                <c:pt idx="43" formatCode="0.0">
                  <c:v>90.993788819875775</c:v>
                </c:pt>
                <c:pt idx="44" formatCode="0.0">
                  <c:v>92.236024844720504</c:v>
                </c:pt>
                <c:pt idx="45" formatCode="0.0">
                  <c:v>91.950464396284829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C7-4C5B-8A45-B613A5335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A-40E7-A75A-943E07DC04CB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A-40E7-A75A-943E07DC04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Hareid,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'17-I'!$M$8</c:f>
              <c:strCache>
                <c:ptCount val="1"/>
                <c:pt idx="0">
                  <c:v>Hareid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'17-I'!$L$9:$L$23</c:f>
              <c:strCache>
                <c:ptCount val="15"/>
                <c:pt idx="0">
                  <c:v>Ulstein</c:v>
                </c:pt>
                <c:pt idx="1">
                  <c:v>Herøy</c:v>
                </c:pt>
                <c:pt idx="2">
                  <c:v>Ålesund</c:v>
                </c:pt>
                <c:pt idx="3">
                  <c:v>Sande</c:v>
                </c:pt>
                <c:pt idx="4">
                  <c:v>Ørsta</c:v>
                </c:pt>
                <c:pt idx="5">
                  <c:v>Volda</c:v>
                </c:pt>
                <c:pt idx="6">
                  <c:v>Sula</c:v>
                </c:pt>
                <c:pt idx="7">
                  <c:v>Giske</c:v>
                </c:pt>
                <c:pt idx="8">
                  <c:v>Oslo</c:v>
                </c:pt>
                <c:pt idx="9">
                  <c:v>Sykkylven</c:v>
                </c:pt>
                <c:pt idx="10">
                  <c:v>Kinn</c:v>
                </c:pt>
                <c:pt idx="11">
                  <c:v>Vanylven</c:v>
                </c:pt>
                <c:pt idx="12">
                  <c:v>Hamar</c:v>
                </c:pt>
                <c:pt idx="13">
                  <c:v>Stryn</c:v>
                </c:pt>
                <c:pt idx="14">
                  <c:v>Haram</c:v>
                </c:pt>
              </c:strCache>
            </c:strRef>
          </c:cat>
          <c:val>
            <c:numRef>
              <c:f>'17-I'!$M$9:$M$23</c:f>
              <c:numCache>
                <c:formatCode>0</c:formatCode>
                <c:ptCount val="15"/>
                <c:pt idx="0">
                  <c:v>-673</c:v>
                </c:pt>
                <c:pt idx="1">
                  <c:v>-121</c:v>
                </c:pt>
                <c:pt idx="2">
                  <c:v>-190</c:v>
                </c:pt>
                <c:pt idx="3">
                  <c:v>-46</c:v>
                </c:pt>
                <c:pt idx="4">
                  <c:v>-37</c:v>
                </c:pt>
                <c:pt idx="5">
                  <c:v>-57</c:v>
                </c:pt>
                <c:pt idx="6">
                  <c:v>-16</c:v>
                </c:pt>
                <c:pt idx="7">
                  <c:v>-3</c:v>
                </c:pt>
                <c:pt idx="8">
                  <c:v>-38</c:v>
                </c:pt>
                <c:pt idx="9">
                  <c:v>-8</c:v>
                </c:pt>
                <c:pt idx="10">
                  <c:v>-3</c:v>
                </c:pt>
                <c:pt idx="11">
                  <c:v>-1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F-44AF-9BF2-D5024C70FC66}"/>
            </c:ext>
          </c:extLst>
        </c:ser>
        <c:ser>
          <c:idx val="1"/>
          <c:order val="1"/>
          <c:tx>
            <c:strRef>
              <c:f>'17-I'!$N$8</c:f>
              <c:strCache>
                <c:ptCount val="1"/>
                <c:pt idx="0">
                  <c:v>Hareid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'17-I'!$L$9:$L$23</c:f>
              <c:strCache>
                <c:ptCount val="15"/>
                <c:pt idx="0">
                  <c:v>Ulstein</c:v>
                </c:pt>
                <c:pt idx="1">
                  <c:v>Herøy</c:v>
                </c:pt>
                <c:pt idx="2">
                  <c:v>Ålesund</c:v>
                </c:pt>
                <c:pt idx="3">
                  <c:v>Sande</c:v>
                </c:pt>
                <c:pt idx="4">
                  <c:v>Ørsta</c:v>
                </c:pt>
                <c:pt idx="5">
                  <c:v>Volda</c:v>
                </c:pt>
                <c:pt idx="6">
                  <c:v>Sula</c:v>
                </c:pt>
                <c:pt idx="7">
                  <c:v>Giske</c:v>
                </c:pt>
                <c:pt idx="8">
                  <c:v>Oslo</c:v>
                </c:pt>
                <c:pt idx="9">
                  <c:v>Sykkylven</c:v>
                </c:pt>
                <c:pt idx="10">
                  <c:v>Kinn</c:v>
                </c:pt>
                <c:pt idx="11">
                  <c:v>Vanylven</c:v>
                </c:pt>
                <c:pt idx="12">
                  <c:v>Hamar</c:v>
                </c:pt>
                <c:pt idx="13">
                  <c:v>Stryn</c:v>
                </c:pt>
                <c:pt idx="14">
                  <c:v>Haram</c:v>
                </c:pt>
              </c:strCache>
            </c:strRef>
          </c:cat>
          <c:val>
            <c:numRef>
              <c:f>'17-I'!$N$9:$N$23</c:f>
              <c:numCache>
                <c:formatCode>0</c:formatCode>
                <c:ptCount val="15"/>
                <c:pt idx="0">
                  <c:v>439</c:v>
                </c:pt>
                <c:pt idx="1">
                  <c:v>94</c:v>
                </c:pt>
                <c:pt idx="2">
                  <c:v>61</c:v>
                </c:pt>
                <c:pt idx="3">
                  <c:v>31</c:v>
                </c:pt>
                <c:pt idx="4">
                  <c:v>25</c:v>
                </c:pt>
                <c:pt idx="5">
                  <c:v>22</c:v>
                </c:pt>
                <c:pt idx="6">
                  <c:v>16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F-44AF-9BF2-D5024C70F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Hareid,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'17-U'!$M$8</c:f>
              <c:strCache>
                <c:ptCount val="1"/>
                <c:pt idx="0">
                  <c:v>Hareid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'17-U'!$L$9:$L$23</c:f>
              <c:strCache>
                <c:ptCount val="15"/>
                <c:pt idx="0">
                  <c:v>Ulstein</c:v>
                </c:pt>
                <c:pt idx="1">
                  <c:v>Ålesund</c:v>
                </c:pt>
                <c:pt idx="2">
                  <c:v>Herøy</c:v>
                </c:pt>
                <c:pt idx="3">
                  <c:v>Volda</c:v>
                </c:pt>
                <c:pt idx="4">
                  <c:v>Sande</c:v>
                </c:pt>
                <c:pt idx="5">
                  <c:v>Oslo</c:v>
                </c:pt>
                <c:pt idx="6">
                  <c:v>Ørsta</c:v>
                </c:pt>
                <c:pt idx="7">
                  <c:v>Bergen</c:v>
                </c:pt>
                <c:pt idx="8">
                  <c:v>Sula</c:v>
                </c:pt>
                <c:pt idx="9">
                  <c:v>Molde</c:v>
                </c:pt>
                <c:pt idx="10">
                  <c:v>Sokkelen sør for 62 grader N</c:v>
                </c:pt>
                <c:pt idx="11">
                  <c:v>Trondheim</c:v>
                </c:pt>
                <c:pt idx="12">
                  <c:v>Stranda</c:v>
                </c:pt>
                <c:pt idx="13">
                  <c:v>Sykkylven</c:v>
                </c:pt>
                <c:pt idx="14">
                  <c:v>Sola</c:v>
                </c:pt>
              </c:strCache>
            </c:strRef>
          </c:cat>
          <c:val>
            <c:numRef>
              <c:f>'17-U'!$M$9:$M$23</c:f>
              <c:numCache>
                <c:formatCode>0</c:formatCode>
                <c:ptCount val="15"/>
                <c:pt idx="0">
                  <c:v>-673</c:v>
                </c:pt>
                <c:pt idx="1">
                  <c:v>-190</c:v>
                </c:pt>
                <c:pt idx="2">
                  <c:v>-121</c:v>
                </c:pt>
                <c:pt idx="3">
                  <c:v>-57</c:v>
                </c:pt>
                <c:pt idx="4">
                  <c:v>-46</c:v>
                </c:pt>
                <c:pt idx="5">
                  <c:v>-38</c:v>
                </c:pt>
                <c:pt idx="6">
                  <c:v>-37</c:v>
                </c:pt>
                <c:pt idx="7">
                  <c:v>-34</c:v>
                </c:pt>
                <c:pt idx="8">
                  <c:v>-16</c:v>
                </c:pt>
                <c:pt idx="9">
                  <c:v>-11</c:v>
                </c:pt>
                <c:pt idx="10">
                  <c:v>-11</c:v>
                </c:pt>
                <c:pt idx="11">
                  <c:v>-10</c:v>
                </c:pt>
                <c:pt idx="12">
                  <c:v>-8</c:v>
                </c:pt>
                <c:pt idx="13">
                  <c:v>-8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6-4014-845E-87BAC1EF356F}"/>
            </c:ext>
          </c:extLst>
        </c:ser>
        <c:ser>
          <c:idx val="1"/>
          <c:order val="1"/>
          <c:tx>
            <c:strRef>
              <c:f>'17-U'!$N$8</c:f>
              <c:strCache>
                <c:ptCount val="1"/>
                <c:pt idx="0">
                  <c:v>Hareid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'17-U'!$L$9:$L$23</c:f>
              <c:strCache>
                <c:ptCount val="15"/>
                <c:pt idx="0">
                  <c:v>Ulstein</c:v>
                </c:pt>
                <c:pt idx="1">
                  <c:v>Ålesund</c:v>
                </c:pt>
                <c:pt idx="2">
                  <c:v>Herøy</c:v>
                </c:pt>
                <c:pt idx="3">
                  <c:v>Volda</c:v>
                </c:pt>
                <c:pt idx="4">
                  <c:v>Sande</c:v>
                </c:pt>
                <c:pt idx="5">
                  <c:v>Oslo</c:v>
                </c:pt>
                <c:pt idx="6">
                  <c:v>Ørsta</c:v>
                </c:pt>
                <c:pt idx="7">
                  <c:v>Bergen</c:v>
                </c:pt>
                <c:pt idx="8">
                  <c:v>Sula</c:v>
                </c:pt>
                <c:pt idx="9">
                  <c:v>Molde</c:v>
                </c:pt>
                <c:pt idx="10">
                  <c:v>Sokkelen sør for 62 grader N</c:v>
                </c:pt>
                <c:pt idx="11">
                  <c:v>Trondheim</c:v>
                </c:pt>
                <c:pt idx="12">
                  <c:v>Stranda</c:v>
                </c:pt>
                <c:pt idx="13">
                  <c:v>Sykkylven</c:v>
                </c:pt>
                <c:pt idx="14">
                  <c:v>Sola</c:v>
                </c:pt>
              </c:strCache>
            </c:strRef>
          </c:cat>
          <c:val>
            <c:numRef>
              <c:f>'17-U'!$N$9:$N$23</c:f>
              <c:numCache>
                <c:formatCode>0</c:formatCode>
                <c:ptCount val="15"/>
                <c:pt idx="0">
                  <c:v>439</c:v>
                </c:pt>
                <c:pt idx="1">
                  <c:v>61</c:v>
                </c:pt>
                <c:pt idx="2">
                  <c:v>94</c:v>
                </c:pt>
                <c:pt idx="3">
                  <c:v>22</c:v>
                </c:pt>
                <c:pt idx="4">
                  <c:v>31</c:v>
                </c:pt>
                <c:pt idx="5">
                  <c:v>5</c:v>
                </c:pt>
                <c:pt idx="6">
                  <c:v>25</c:v>
                </c:pt>
                <c:pt idx="7">
                  <c:v>2</c:v>
                </c:pt>
                <c:pt idx="8">
                  <c:v>16</c:v>
                </c:pt>
                <c:pt idx="9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6-4014-845E-87BAC1EF3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Hareid: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Sysselsatte!$B$23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Sysselsatte!$C$23:$P$23</c:f>
              <c:numCache>
                <c:formatCode>General</c:formatCode>
                <c:ptCount val="14"/>
                <c:pt idx="0">
                  <c:v>20</c:v>
                </c:pt>
                <c:pt idx="1">
                  <c:v>12</c:v>
                </c:pt>
                <c:pt idx="2">
                  <c:v>17</c:v>
                </c:pt>
                <c:pt idx="3">
                  <c:v>72</c:v>
                </c:pt>
                <c:pt idx="4">
                  <c:v>-104</c:v>
                </c:pt>
                <c:pt idx="5">
                  <c:v>-57</c:v>
                </c:pt>
                <c:pt idx="6">
                  <c:v>-51</c:v>
                </c:pt>
                <c:pt idx="7">
                  <c:v>30</c:v>
                </c:pt>
                <c:pt idx="8">
                  <c:v>29</c:v>
                </c:pt>
                <c:pt idx="9">
                  <c:v>-135</c:v>
                </c:pt>
                <c:pt idx="10">
                  <c:v>40</c:v>
                </c:pt>
                <c:pt idx="11">
                  <c:v>76</c:v>
                </c:pt>
                <c:pt idx="12">
                  <c:v>-22</c:v>
                </c:pt>
                <c:pt idx="1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7-43D8-B016-51933964F031}"/>
            </c:ext>
          </c:extLst>
        </c:ser>
        <c:ser>
          <c:idx val="1"/>
          <c:order val="1"/>
          <c:tx>
            <c:strRef>
              <c:f>Sysselsatte!$B$24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Sysselsatte!$C$24:$P$24</c:f>
              <c:numCache>
                <c:formatCode>General</c:formatCode>
                <c:ptCount val="14"/>
                <c:pt idx="0">
                  <c:v>-120</c:v>
                </c:pt>
                <c:pt idx="1">
                  <c:v>71</c:v>
                </c:pt>
                <c:pt idx="2">
                  <c:v>49</c:v>
                </c:pt>
                <c:pt idx="3">
                  <c:v>-33</c:v>
                </c:pt>
                <c:pt idx="4">
                  <c:v>-38</c:v>
                </c:pt>
                <c:pt idx="5">
                  <c:v>-48</c:v>
                </c:pt>
                <c:pt idx="6">
                  <c:v>-39</c:v>
                </c:pt>
                <c:pt idx="7">
                  <c:v>-11</c:v>
                </c:pt>
                <c:pt idx="8">
                  <c:v>-124</c:v>
                </c:pt>
                <c:pt idx="9">
                  <c:v>-25</c:v>
                </c:pt>
                <c:pt idx="10">
                  <c:v>3</c:v>
                </c:pt>
                <c:pt idx="11">
                  <c:v>51</c:v>
                </c:pt>
                <c:pt idx="12">
                  <c:v>70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7-43D8-B016-51933964F031}"/>
            </c:ext>
          </c:extLst>
        </c:ser>
        <c:ser>
          <c:idx val="2"/>
          <c:order val="2"/>
          <c:tx>
            <c:strRef>
              <c:f>Sysselsatte!$B$25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Sysselsatte!$C$25:$P$25</c:f>
              <c:numCache>
                <c:formatCode>General</c:formatCode>
                <c:ptCount val="14"/>
                <c:pt idx="0">
                  <c:v>73</c:v>
                </c:pt>
                <c:pt idx="1">
                  <c:v>68</c:v>
                </c:pt>
                <c:pt idx="2">
                  <c:v>57</c:v>
                </c:pt>
                <c:pt idx="3">
                  <c:v>-36</c:v>
                </c:pt>
                <c:pt idx="4">
                  <c:v>44</c:v>
                </c:pt>
                <c:pt idx="5">
                  <c:v>124</c:v>
                </c:pt>
                <c:pt idx="6">
                  <c:v>-4</c:v>
                </c:pt>
                <c:pt idx="7">
                  <c:v>-35</c:v>
                </c:pt>
                <c:pt idx="8">
                  <c:v>5</c:v>
                </c:pt>
                <c:pt idx="9">
                  <c:v>20</c:v>
                </c:pt>
                <c:pt idx="10">
                  <c:v>-35</c:v>
                </c:pt>
                <c:pt idx="11">
                  <c:v>-14</c:v>
                </c:pt>
                <c:pt idx="12">
                  <c:v>33</c:v>
                </c:pt>
                <c:pt idx="1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37-43D8-B016-51933964F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Personer1!$B$33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Personer1!$C$33:$AQ$33</c:f>
              <c:numCache>
                <c:formatCode>0</c:formatCode>
                <c:ptCount val="41"/>
                <c:pt idx="0">
                  <c:v>347</c:v>
                </c:pt>
                <c:pt idx="1">
                  <c:v>368</c:v>
                </c:pt>
                <c:pt idx="2">
                  <c:v>368</c:v>
                </c:pt>
                <c:pt idx="3">
                  <c:v>359</c:v>
                </c:pt>
                <c:pt idx="4">
                  <c:v>351</c:v>
                </c:pt>
                <c:pt idx="5">
                  <c:v>353</c:v>
                </c:pt>
                <c:pt idx="6">
                  <c:v>337</c:v>
                </c:pt>
                <c:pt idx="7">
                  <c:v>334</c:v>
                </c:pt>
                <c:pt idx="8">
                  <c:v>309</c:v>
                </c:pt>
                <c:pt idx="9">
                  <c:v>276</c:v>
                </c:pt>
                <c:pt idx="10">
                  <c:v>269</c:v>
                </c:pt>
                <c:pt idx="11">
                  <c:v>277</c:v>
                </c:pt>
                <c:pt idx="12">
                  <c:v>282</c:v>
                </c:pt>
                <c:pt idx="13">
                  <c:v>292</c:v>
                </c:pt>
                <c:pt idx="14">
                  <c:v>303</c:v>
                </c:pt>
                <c:pt idx="15">
                  <c:v>312</c:v>
                </c:pt>
                <c:pt idx="16">
                  <c:v>310</c:v>
                </c:pt>
                <c:pt idx="17">
                  <c:v>320</c:v>
                </c:pt>
                <c:pt idx="18">
                  <c:v>354</c:v>
                </c:pt>
                <c:pt idx="19">
                  <c:v>356</c:v>
                </c:pt>
                <c:pt idx="20">
                  <c:v>317</c:v>
                </c:pt>
                <c:pt idx="21">
                  <c:v>324</c:v>
                </c:pt>
                <c:pt idx="22">
                  <c:v>350</c:v>
                </c:pt>
                <c:pt idx="23">
                  <c:v>315</c:v>
                </c:pt>
                <c:pt idx="24">
                  <c:v>331</c:v>
                </c:pt>
                <c:pt idx="25">
                  <c:v>322</c:v>
                </c:pt>
                <c:pt idx="26">
                  <c:v>315</c:v>
                </c:pt>
                <c:pt idx="27">
                  <c:v>299</c:v>
                </c:pt>
                <c:pt idx="28">
                  <c:v>294</c:v>
                </c:pt>
                <c:pt idx="29">
                  <c:v>271</c:v>
                </c:pt>
                <c:pt idx="30">
                  <c:v>278</c:v>
                </c:pt>
                <c:pt idx="31">
                  <c:v>272</c:v>
                </c:pt>
                <c:pt idx="32">
                  <c:v>262</c:v>
                </c:pt>
                <c:pt idx="33">
                  <c:v>257</c:v>
                </c:pt>
                <c:pt idx="34">
                  <c:v>265</c:v>
                </c:pt>
                <c:pt idx="35">
                  <c:v>263</c:v>
                </c:pt>
                <c:pt idx="36">
                  <c:v>265</c:v>
                </c:pt>
                <c:pt idx="37">
                  <c:v>266</c:v>
                </c:pt>
                <c:pt idx="38">
                  <c:v>266</c:v>
                </c:pt>
                <c:pt idx="39">
                  <c:v>269</c:v>
                </c:pt>
                <c:pt idx="40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4C-4E9F-8009-4F032D4B6BFD}"/>
            </c:ext>
          </c:extLst>
        </c:ser>
        <c:ser>
          <c:idx val="1"/>
          <c:order val="1"/>
          <c:tx>
            <c:strRef>
              <c:f>Personer1!$B$34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Personer1!$C$34:$AQ$34</c:f>
              <c:numCache>
                <c:formatCode>0</c:formatCode>
                <c:ptCount val="41"/>
                <c:pt idx="0">
                  <c:v>463</c:v>
                </c:pt>
                <c:pt idx="1">
                  <c:v>476</c:v>
                </c:pt>
                <c:pt idx="2">
                  <c:v>496</c:v>
                </c:pt>
                <c:pt idx="3">
                  <c:v>515</c:v>
                </c:pt>
                <c:pt idx="4">
                  <c:v>520</c:v>
                </c:pt>
                <c:pt idx="5">
                  <c:v>526</c:v>
                </c:pt>
                <c:pt idx="6">
                  <c:v>521</c:v>
                </c:pt>
                <c:pt idx="7">
                  <c:v>516</c:v>
                </c:pt>
                <c:pt idx="8">
                  <c:v>520</c:v>
                </c:pt>
                <c:pt idx="9">
                  <c:v>507</c:v>
                </c:pt>
                <c:pt idx="10">
                  <c:v>486</c:v>
                </c:pt>
                <c:pt idx="11">
                  <c:v>478</c:v>
                </c:pt>
                <c:pt idx="12">
                  <c:v>480</c:v>
                </c:pt>
                <c:pt idx="13">
                  <c:v>473</c:v>
                </c:pt>
                <c:pt idx="14">
                  <c:v>441</c:v>
                </c:pt>
                <c:pt idx="15">
                  <c:v>432</c:v>
                </c:pt>
                <c:pt idx="16">
                  <c:v>437</c:v>
                </c:pt>
                <c:pt idx="17">
                  <c:v>428</c:v>
                </c:pt>
                <c:pt idx="18">
                  <c:v>430</c:v>
                </c:pt>
                <c:pt idx="19">
                  <c:v>409</c:v>
                </c:pt>
                <c:pt idx="20">
                  <c:v>434</c:v>
                </c:pt>
                <c:pt idx="21">
                  <c:v>468</c:v>
                </c:pt>
                <c:pt idx="22">
                  <c:v>460</c:v>
                </c:pt>
                <c:pt idx="23">
                  <c:v>472</c:v>
                </c:pt>
                <c:pt idx="24">
                  <c:v>472</c:v>
                </c:pt>
                <c:pt idx="25">
                  <c:v>473</c:v>
                </c:pt>
                <c:pt idx="26">
                  <c:v>485</c:v>
                </c:pt>
                <c:pt idx="27">
                  <c:v>477</c:v>
                </c:pt>
                <c:pt idx="28">
                  <c:v>479</c:v>
                </c:pt>
                <c:pt idx="29">
                  <c:v>506</c:v>
                </c:pt>
                <c:pt idx="30">
                  <c:v>482</c:v>
                </c:pt>
                <c:pt idx="31">
                  <c:v>499</c:v>
                </c:pt>
                <c:pt idx="32">
                  <c:v>496</c:v>
                </c:pt>
                <c:pt idx="33">
                  <c:v>488</c:v>
                </c:pt>
                <c:pt idx="34">
                  <c:v>460</c:v>
                </c:pt>
                <c:pt idx="35">
                  <c:v>451</c:v>
                </c:pt>
                <c:pt idx="36">
                  <c:v>423</c:v>
                </c:pt>
                <c:pt idx="37">
                  <c:v>419</c:v>
                </c:pt>
                <c:pt idx="38">
                  <c:v>410</c:v>
                </c:pt>
                <c:pt idx="39">
                  <c:v>403</c:v>
                </c:pt>
                <c:pt idx="40">
                  <c:v>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4C-4E9F-8009-4F032D4B6BFD}"/>
            </c:ext>
          </c:extLst>
        </c:ser>
        <c:ser>
          <c:idx val="2"/>
          <c:order val="2"/>
          <c:tx>
            <c:strRef>
              <c:f>Personer1!$B$35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Personer1!$C$35:$AQ$35</c:f>
              <c:numCache>
                <c:formatCode>0</c:formatCode>
                <c:ptCount val="41"/>
                <c:pt idx="0">
                  <c:v>180</c:v>
                </c:pt>
                <c:pt idx="1">
                  <c:v>179</c:v>
                </c:pt>
                <c:pt idx="2">
                  <c:v>174</c:v>
                </c:pt>
                <c:pt idx="3">
                  <c:v>181</c:v>
                </c:pt>
                <c:pt idx="4">
                  <c:v>199</c:v>
                </c:pt>
                <c:pt idx="5">
                  <c:v>206</c:v>
                </c:pt>
                <c:pt idx="6">
                  <c:v>218</c:v>
                </c:pt>
                <c:pt idx="7">
                  <c:v>234</c:v>
                </c:pt>
                <c:pt idx="8">
                  <c:v>220</c:v>
                </c:pt>
                <c:pt idx="9">
                  <c:v>222</c:v>
                </c:pt>
                <c:pt idx="10">
                  <c:v>229</c:v>
                </c:pt>
                <c:pt idx="11">
                  <c:v>226</c:v>
                </c:pt>
                <c:pt idx="12">
                  <c:v>210</c:v>
                </c:pt>
                <c:pt idx="13">
                  <c:v>200</c:v>
                </c:pt>
                <c:pt idx="14">
                  <c:v>212</c:v>
                </c:pt>
                <c:pt idx="15">
                  <c:v>226</c:v>
                </c:pt>
                <c:pt idx="16">
                  <c:v>218</c:v>
                </c:pt>
                <c:pt idx="17">
                  <c:v>209</c:v>
                </c:pt>
                <c:pt idx="18">
                  <c:v>194</c:v>
                </c:pt>
                <c:pt idx="19">
                  <c:v>200</c:v>
                </c:pt>
                <c:pt idx="20">
                  <c:v>187</c:v>
                </c:pt>
                <c:pt idx="21">
                  <c:v>174</c:v>
                </c:pt>
                <c:pt idx="22">
                  <c:v>175</c:v>
                </c:pt>
                <c:pt idx="23">
                  <c:v>185</c:v>
                </c:pt>
                <c:pt idx="24">
                  <c:v>202</c:v>
                </c:pt>
                <c:pt idx="25">
                  <c:v>194</c:v>
                </c:pt>
                <c:pt idx="26">
                  <c:v>174</c:v>
                </c:pt>
                <c:pt idx="27">
                  <c:v>195</c:v>
                </c:pt>
                <c:pt idx="28">
                  <c:v>218</c:v>
                </c:pt>
                <c:pt idx="29">
                  <c:v>239</c:v>
                </c:pt>
                <c:pt idx="30">
                  <c:v>238</c:v>
                </c:pt>
                <c:pt idx="31">
                  <c:v>228</c:v>
                </c:pt>
                <c:pt idx="32">
                  <c:v>226</c:v>
                </c:pt>
                <c:pt idx="33">
                  <c:v>216</c:v>
                </c:pt>
                <c:pt idx="34">
                  <c:v>227</c:v>
                </c:pt>
                <c:pt idx="35">
                  <c:v>228</c:v>
                </c:pt>
                <c:pt idx="36">
                  <c:v>236</c:v>
                </c:pt>
                <c:pt idx="37">
                  <c:v>221</c:v>
                </c:pt>
                <c:pt idx="38">
                  <c:v>216</c:v>
                </c:pt>
                <c:pt idx="39">
                  <c:v>199</c:v>
                </c:pt>
                <c:pt idx="40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4C-4E9F-8009-4F032D4B6BFD}"/>
            </c:ext>
          </c:extLst>
        </c:ser>
        <c:ser>
          <c:idx val="3"/>
          <c:order val="3"/>
          <c:tx>
            <c:strRef>
              <c:f>Personer1!$B$36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Personer1!$C$36:$AQ$36</c:f>
              <c:numCache>
                <c:formatCode>0</c:formatCode>
                <c:ptCount val="41"/>
                <c:pt idx="0">
                  <c:v>262</c:v>
                </c:pt>
                <c:pt idx="1">
                  <c:v>265</c:v>
                </c:pt>
                <c:pt idx="2">
                  <c:v>270</c:v>
                </c:pt>
                <c:pt idx="3">
                  <c:v>264</c:v>
                </c:pt>
                <c:pt idx="4">
                  <c:v>238</c:v>
                </c:pt>
                <c:pt idx="5">
                  <c:v>245</c:v>
                </c:pt>
                <c:pt idx="6">
                  <c:v>255</c:v>
                </c:pt>
                <c:pt idx="7">
                  <c:v>262</c:v>
                </c:pt>
                <c:pt idx="8">
                  <c:v>285</c:v>
                </c:pt>
                <c:pt idx="9">
                  <c:v>287</c:v>
                </c:pt>
                <c:pt idx="10">
                  <c:v>299</c:v>
                </c:pt>
                <c:pt idx="11">
                  <c:v>287</c:v>
                </c:pt>
                <c:pt idx="12">
                  <c:v>300</c:v>
                </c:pt>
                <c:pt idx="13">
                  <c:v>306</c:v>
                </c:pt>
                <c:pt idx="14">
                  <c:v>289</c:v>
                </c:pt>
                <c:pt idx="15">
                  <c:v>287</c:v>
                </c:pt>
                <c:pt idx="16">
                  <c:v>288</c:v>
                </c:pt>
                <c:pt idx="17">
                  <c:v>282</c:v>
                </c:pt>
                <c:pt idx="18">
                  <c:v>297</c:v>
                </c:pt>
                <c:pt idx="19">
                  <c:v>282</c:v>
                </c:pt>
                <c:pt idx="20">
                  <c:v>274</c:v>
                </c:pt>
                <c:pt idx="21">
                  <c:v>311</c:v>
                </c:pt>
                <c:pt idx="22">
                  <c:v>279</c:v>
                </c:pt>
                <c:pt idx="23">
                  <c:v>269</c:v>
                </c:pt>
                <c:pt idx="24">
                  <c:v>244</c:v>
                </c:pt>
                <c:pt idx="25">
                  <c:v>242</c:v>
                </c:pt>
                <c:pt idx="26">
                  <c:v>242</c:v>
                </c:pt>
                <c:pt idx="27">
                  <c:v>244</c:v>
                </c:pt>
                <c:pt idx="28">
                  <c:v>253</c:v>
                </c:pt>
                <c:pt idx="29">
                  <c:v>251</c:v>
                </c:pt>
                <c:pt idx="30">
                  <c:v>264</c:v>
                </c:pt>
                <c:pt idx="31">
                  <c:v>292</c:v>
                </c:pt>
                <c:pt idx="32">
                  <c:v>297</c:v>
                </c:pt>
                <c:pt idx="33">
                  <c:v>321</c:v>
                </c:pt>
                <c:pt idx="34">
                  <c:v>299</c:v>
                </c:pt>
                <c:pt idx="35">
                  <c:v>289</c:v>
                </c:pt>
                <c:pt idx="36">
                  <c:v>289</c:v>
                </c:pt>
                <c:pt idx="37">
                  <c:v>283</c:v>
                </c:pt>
                <c:pt idx="38">
                  <c:v>284</c:v>
                </c:pt>
                <c:pt idx="39">
                  <c:v>293</c:v>
                </c:pt>
                <c:pt idx="40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4C-4E9F-8009-4F032D4B6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'Ark1'!$A$24</c:f>
              <c:strCache>
                <c:ptCount val="1"/>
                <c:pt idx="0">
                  <c:v>Hareid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'Ark1'!$B$24:$H$24</c:f>
              <c:numCache>
                <c:formatCode>0.0</c:formatCode>
                <c:ptCount val="7"/>
                <c:pt idx="0">
                  <c:v>2.0920502092050208</c:v>
                </c:pt>
                <c:pt idx="1">
                  <c:v>36.087866108786613</c:v>
                </c:pt>
                <c:pt idx="2">
                  <c:v>24.476987447698743</c:v>
                </c:pt>
                <c:pt idx="3">
                  <c:v>6.7991631799163184</c:v>
                </c:pt>
                <c:pt idx="4">
                  <c:v>7.7405857740585775</c:v>
                </c:pt>
                <c:pt idx="5">
                  <c:v>19.97907949790795</c:v>
                </c:pt>
                <c:pt idx="6">
                  <c:v>1.9351464435146444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C-4E67-8B2E-5D4A363D6840}"/>
            </c:ext>
          </c:extLst>
        </c:ser>
        <c:ser>
          <c:idx val="1"/>
          <c:order val="1"/>
          <c:tx>
            <c:strRef>
              <c:f>'Ark1'!$A$25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'Ark1'!$B$25:$H$25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C-4E67-8B2E-5D4A363D6840}"/>
            </c:ext>
          </c:extLst>
        </c:ser>
        <c:ser>
          <c:idx val="2"/>
          <c:order val="2"/>
          <c:tx>
            <c:strRef>
              <c:f>'Ark1'!$A$26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'Ark1'!$B$26:$H$26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C-4E67-8B2E-5D4A363D68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'Ark2'!$B$18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'Ark2'!$C$18:$I$18</c:f>
              <c:numCache>
                <c:formatCode>General</c:formatCode>
                <c:ptCount val="7"/>
                <c:pt idx="0">
                  <c:v>33</c:v>
                </c:pt>
                <c:pt idx="1">
                  <c:v>564</c:v>
                </c:pt>
                <c:pt idx="2">
                  <c:v>281</c:v>
                </c:pt>
                <c:pt idx="3">
                  <c:v>51</c:v>
                </c:pt>
                <c:pt idx="4">
                  <c:v>35</c:v>
                </c:pt>
                <c:pt idx="5">
                  <c:v>39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4-4144-9DDA-1007B5F6C417}"/>
            </c:ext>
          </c:extLst>
        </c:ser>
        <c:ser>
          <c:idx val="1"/>
          <c:order val="1"/>
          <c:tx>
            <c:strRef>
              <c:f>'Ark2'!$B$19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'Ark2'!$C$19:$I$19</c:f>
              <c:numCache>
                <c:formatCode>General</c:formatCode>
                <c:ptCount val="7"/>
                <c:pt idx="0">
                  <c:v>6</c:v>
                </c:pt>
                <c:pt idx="1">
                  <c:v>104</c:v>
                </c:pt>
                <c:pt idx="2">
                  <c:v>175</c:v>
                </c:pt>
                <c:pt idx="3">
                  <c:v>78</c:v>
                </c:pt>
                <c:pt idx="4">
                  <c:v>115</c:v>
                </c:pt>
                <c:pt idx="5">
                  <c:v>344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4-4144-9DDA-1007B5F6C4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19683655095316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SysselEtterArbste!$B$55:$B$61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SysselEtterArbste!$C$55:$C$61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7-4D69-B31F-625EDA316FB1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SysselEtterArbste!$B$55:$B$61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SysselEtterArbste!$D$55:$D$61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104</c:v>
                </c:pt>
                <c:pt idx="4">
                  <c:v>140</c:v>
                </c:pt>
                <c:pt idx="5">
                  <c:v>299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7-4D69-B31F-625EDA316FB1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SysselEtterArbste!$B$55:$B$61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SysselEtterArbste!$E$55:$E$61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C7-4D69-B31F-625EDA316FB1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SysselEtterArbste!$B$55:$B$61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SysselEtterArbste!$F$55:$F$61</c:f>
              <c:numCache>
                <c:formatCode>0</c:formatCode>
                <c:ptCount val="7"/>
                <c:pt idx="0">
                  <c:v>0</c:v>
                </c:pt>
                <c:pt idx="1">
                  <c:v>106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C7-4D69-B31F-625EDA316FB1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SysselEtterArbste!$B$55:$B$61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SysselEtterArbste!$G$55:$G$61</c:f>
              <c:numCache>
                <c:formatCode>0</c:formatCode>
                <c:ptCount val="7"/>
                <c:pt idx="0">
                  <c:v>40</c:v>
                </c:pt>
                <c:pt idx="1">
                  <c:v>584</c:v>
                </c:pt>
                <c:pt idx="2">
                  <c:v>465</c:v>
                </c:pt>
                <c:pt idx="3">
                  <c:v>0</c:v>
                </c:pt>
                <c:pt idx="4">
                  <c:v>8</c:v>
                </c:pt>
                <c:pt idx="5">
                  <c:v>69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C7-4D69-B31F-625EDA316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7529101516338896"/>
              <c:y val="0.87331893497148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79439178515007913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Personer1!$B$12:$U$12</c:f>
              <c:numCache>
                <c:formatCode>General</c:formatCode>
                <c:ptCount val="20"/>
                <c:pt idx="1">
                  <c:v>10</c:v>
                </c:pt>
                <c:pt idx="2">
                  <c:v>3</c:v>
                </c:pt>
                <c:pt idx="4">
                  <c:v>40</c:v>
                </c:pt>
                <c:pt idx="6">
                  <c:v>1</c:v>
                </c:pt>
                <c:pt idx="11">
                  <c:v>1</c:v>
                </c:pt>
                <c:pt idx="16">
                  <c:v>116</c:v>
                </c:pt>
                <c:pt idx="17">
                  <c:v>6</c:v>
                </c:pt>
                <c:pt idx="18">
                  <c:v>4</c:v>
                </c:pt>
                <c:pt idx="1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F-44A5-9E09-A38F50B0F3F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F-44A5-9E09-A38F50B0F3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4F-44A5-9E09-A38F50B0F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Bosatte!$B$35:$B$38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Bosatte!$C$35:$C$38</c:f>
              <c:numCache>
                <c:formatCode>0</c:formatCode>
                <c:ptCount val="4"/>
                <c:pt idx="0">
                  <c:v>1194</c:v>
                </c:pt>
                <c:pt idx="1">
                  <c:v>57</c:v>
                </c:pt>
                <c:pt idx="2">
                  <c:v>233</c:v>
                </c:pt>
                <c:pt idx="3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E-42E5-B243-FD84AED9DE81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Bosatte!$B$35:$B$38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Bosatte!$D$35:$D$38</c:f>
              <c:numCache>
                <c:formatCode>0</c:formatCode>
                <c:ptCount val="4"/>
                <c:pt idx="0">
                  <c:v>325</c:v>
                </c:pt>
                <c:pt idx="1">
                  <c:v>60</c:v>
                </c:pt>
                <c:pt idx="2">
                  <c:v>189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E-42E5-B243-FD84AED9D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7.9142763762487384E-3"/>
              <c:y val="0.40236318996161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Personer1!$B$47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Personer1!$C$47:$BA$47</c:f>
              <c:numCache>
                <c:formatCode>#,##0</c:formatCode>
                <c:ptCount val="51"/>
                <c:pt idx="0">
                  <c:v>1345</c:v>
                </c:pt>
                <c:pt idx="1">
                  <c:v>1356</c:v>
                </c:pt>
                <c:pt idx="2">
                  <c:v>1363</c:v>
                </c:pt>
                <c:pt idx="3">
                  <c:v>1394</c:v>
                </c:pt>
                <c:pt idx="4">
                  <c:v>1350</c:v>
                </c:pt>
                <c:pt idx="5">
                  <c:v>1323</c:v>
                </c:pt>
                <c:pt idx="6">
                  <c:v>1359</c:v>
                </c:pt>
                <c:pt idx="7">
                  <c:v>1383</c:v>
                </c:pt>
                <c:pt idx="8">
                  <c:v>1374</c:v>
                </c:pt>
                <c:pt idx="9">
                  <c:v>1367</c:v>
                </c:pt>
                <c:pt idx="10">
                  <c:v>1391</c:v>
                </c:pt>
                <c:pt idx="11">
                  <c:v>1398</c:v>
                </c:pt>
                <c:pt idx="12">
                  <c:v>1400</c:v>
                </c:pt>
                <c:pt idx="13">
                  <c:v>1377</c:v>
                </c:pt>
                <c:pt idx="14">
                  <c:v>1346</c:v>
                </c:pt>
                <c:pt idx="15">
                  <c:v>1346</c:v>
                </c:pt>
                <c:pt idx="16">
                  <c:v>1323</c:v>
                </c:pt>
                <c:pt idx="17">
                  <c:v>1321</c:v>
                </c:pt>
                <c:pt idx="18">
                  <c:v>1321</c:v>
                </c:pt>
                <c:pt idx="19">
                  <c:v>1325</c:v>
                </c:pt>
                <c:pt idx="20">
                  <c:v>1312</c:v>
                </c:pt>
                <c:pt idx="21">
                  <c:v>1316</c:v>
                </c:pt>
                <c:pt idx="22">
                  <c:v>1316</c:v>
                </c:pt>
                <c:pt idx="23">
                  <c:v>1329</c:v>
                </c:pt>
                <c:pt idx="24">
                  <c:v>1296</c:v>
                </c:pt>
                <c:pt idx="25">
                  <c:v>1279</c:v>
                </c:pt>
                <c:pt idx="26">
                  <c:v>1347</c:v>
                </c:pt>
                <c:pt idx="27">
                  <c:v>1322</c:v>
                </c:pt>
                <c:pt idx="28">
                  <c:v>1305</c:v>
                </c:pt>
                <c:pt idx="29">
                  <c:v>1299</c:v>
                </c:pt>
                <c:pt idx="30">
                  <c:v>1290</c:v>
                </c:pt>
                <c:pt idx="31">
                  <c:v>1270</c:v>
                </c:pt>
                <c:pt idx="32">
                  <c:v>1268</c:v>
                </c:pt>
                <c:pt idx="33">
                  <c:v>1282</c:v>
                </c:pt>
                <c:pt idx="34">
                  <c:v>1319</c:v>
                </c:pt>
                <c:pt idx="35">
                  <c:v>1301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A-46BB-85DB-93AB8BE7E70E}"/>
            </c:ext>
          </c:extLst>
        </c:ser>
        <c:ser>
          <c:idx val="1"/>
          <c:order val="1"/>
          <c:tx>
            <c:strRef>
              <c:f>Personer1!$B$48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Personer1!$C$48:$BA$48</c:f>
              <c:numCache>
                <c:formatCode>General</c:formatCode>
                <c:ptCount val="51"/>
                <c:pt idx="36" formatCode="#,##0">
                  <c:v>1340</c:v>
                </c:pt>
                <c:pt idx="37" formatCode="#,##0">
                  <c:v>1331</c:v>
                </c:pt>
                <c:pt idx="38" formatCode="#,##0">
                  <c:v>1332</c:v>
                </c:pt>
                <c:pt idx="39" formatCode="#,##0">
                  <c:v>1301</c:v>
                </c:pt>
                <c:pt idx="40" formatCode="#,##0">
                  <c:v>1281</c:v>
                </c:pt>
                <c:pt idx="41" formatCode="#,##0">
                  <c:v>1263</c:v>
                </c:pt>
                <c:pt idx="42" formatCode="#,##0">
                  <c:v>1240</c:v>
                </c:pt>
                <c:pt idx="43" formatCode="#,##0">
                  <c:v>1227</c:v>
                </c:pt>
                <c:pt idx="44" formatCode="#,##0">
                  <c:v>1216</c:v>
                </c:pt>
                <c:pt idx="45" formatCode="#,##0">
                  <c:v>1204</c:v>
                </c:pt>
                <c:pt idx="46" formatCode="#,##0">
                  <c:v>1189</c:v>
                </c:pt>
                <c:pt idx="47" formatCode="#,##0">
                  <c:v>1179</c:v>
                </c:pt>
                <c:pt idx="48" formatCode="#,##0">
                  <c:v>1167</c:v>
                </c:pt>
                <c:pt idx="49" formatCode="#,##0">
                  <c:v>1162</c:v>
                </c:pt>
                <c:pt idx="50" formatCode="#,##0">
                  <c:v>1159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A-46BB-85DB-93AB8BE7E70E}"/>
            </c:ext>
          </c:extLst>
        </c:ser>
        <c:ser>
          <c:idx val="2"/>
          <c:order val="2"/>
          <c:tx>
            <c:strRef>
              <c:f>Personer1!$B$49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Personer1!$C$49:$BA$49</c:f>
              <c:numCache>
                <c:formatCode>#,##0</c:formatCode>
                <c:ptCount val="51"/>
                <c:pt idx="0">
                  <c:v>2478</c:v>
                </c:pt>
                <c:pt idx="1">
                  <c:v>2478</c:v>
                </c:pt>
                <c:pt idx="2">
                  <c:v>2492</c:v>
                </c:pt>
                <c:pt idx="3">
                  <c:v>2523</c:v>
                </c:pt>
                <c:pt idx="4">
                  <c:v>2568</c:v>
                </c:pt>
                <c:pt idx="5">
                  <c:v>2559</c:v>
                </c:pt>
                <c:pt idx="6">
                  <c:v>2582</c:v>
                </c:pt>
                <c:pt idx="7">
                  <c:v>2597</c:v>
                </c:pt>
                <c:pt idx="8">
                  <c:v>2604</c:v>
                </c:pt>
                <c:pt idx="9">
                  <c:v>2639</c:v>
                </c:pt>
                <c:pt idx="10">
                  <c:v>2612</c:v>
                </c:pt>
                <c:pt idx="11">
                  <c:v>2620</c:v>
                </c:pt>
                <c:pt idx="12">
                  <c:v>2633</c:v>
                </c:pt>
                <c:pt idx="13">
                  <c:v>2605</c:v>
                </c:pt>
                <c:pt idx="14">
                  <c:v>2568</c:v>
                </c:pt>
                <c:pt idx="15">
                  <c:v>2560</c:v>
                </c:pt>
                <c:pt idx="16">
                  <c:v>2559</c:v>
                </c:pt>
                <c:pt idx="17">
                  <c:v>2602</c:v>
                </c:pt>
                <c:pt idx="18">
                  <c:v>2668</c:v>
                </c:pt>
                <c:pt idx="19">
                  <c:v>2743</c:v>
                </c:pt>
                <c:pt idx="20">
                  <c:v>2781</c:v>
                </c:pt>
                <c:pt idx="21">
                  <c:v>2854</c:v>
                </c:pt>
                <c:pt idx="22">
                  <c:v>2896</c:v>
                </c:pt>
                <c:pt idx="23">
                  <c:v>2917</c:v>
                </c:pt>
                <c:pt idx="24">
                  <c:v>2898</c:v>
                </c:pt>
                <c:pt idx="25">
                  <c:v>2922</c:v>
                </c:pt>
                <c:pt idx="26">
                  <c:v>2957</c:v>
                </c:pt>
                <c:pt idx="27">
                  <c:v>2960</c:v>
                </c:pt>
                <c:pt idx="28">
                  <c:v>2919</c:v>
                </c:pt>
                <c:pt idx="29">
                  <c:v>2917</c:v>
                </c:pt>
                <c:pt idx="30">
                  <c:v>2936</c:v>
                </c:pt>
                <c:pt idx="31">
                  <c:v>2893</c:v>
                </c:pt>
                <c:pt idx="32">
                  <c:v>2865</c:v>
                </c:pt>
                <c:pt idx="33">
                  <c:v>2851</c:v>
                </c:pt>
                <c:pt idx="34">
                  <c:v>2956</c:v>
                </c:pt>
                <c:pt idx="35">
                  <c:v>2939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A-46BB-85DB-93AB8BE7E70E}"/>
            </c:ext>
          </c:extLst>
        </c:ser>
        <c:ser>
          <c:idx val="3"/>
          <c:order val="3"/>
          <c:tx>
            <c:strRef>
              <c:f>Personer1!$B$50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Personer1!$C$50:$BA$50</c:f>
              <c:numCache>
                <c:formatCode>General</c:formatCode>
                <c:ptCount val="51"/>
                <c:pt idx="36" formatCode="#,##0">
                  <c:v>3060</c:v>
                </c:pt>
                <c:pt idx="37" formatCode="#,##0">
                  <c:v>3079</c:v>
                </c:pt>
                <c:pt idx="38" formatCode="#,##0">
                  <c:v>3071</c:v>
                </c:pt>
                <c:pt idx="39" formatCode="#,##0">
                  <c:v>3104</c:v>
                </c:pt>
                <c:pt idx="40" formatCode="#,##0">
                  <c:v>3113</c:v>
                </c:pt>
                <c:pt idx="41" formatCode="#,##0">
                  <c:v>3105</c:v>
                </c:pt>
                <c:pt idx="42" formatCode="#,##0">
                  <c:v>3120</c:v>
                </c:pt>
                <c:pt idx="43" formatCode="#,##0">
                  <c:v>3115</c:v>
                </c:pt>
                <c:pt idx="44" formatCode="#,##0">
                  <c:v>3102</c:v>
                </c:pt>
                <c:pt idx="45" formatCode="#,##0">
                  <c:v>3094</c:v>
                </c:pt>
                <c:pt idx="46" formatCode="#,##0">
                  <c:v>3095</c:v>
                </c:pt>
                <c:pt idx="47" formatCode="#,##0">
                  <c:v>3081</c:v>
                </c:pt>
                <c:pt idx="48" formatCode="#,##0">
                  <c:v>3083</c:v>
                </c:pt>
                <c:pt idx="49" formatCode="#,##0">
                  <c:v>3063</c:v>
                </c:pt>
                <c:pt idx="50" formatCode="#,##0">
                  <c:v>3054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DA-46BB-85DB-93AB8BE7E70E}"/>
            </c:ext>
          </c:extLst>
        </c:ser>
        <c:ser>
          <c:idx val="4"/>
          <c:order val="4"/>
          <c:tx>
            <c:strRef>
              <c:f>Personer1!$B$51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Personer1!$C$51:$BA$51</c:f>
              <c:numCache>
                <c:formatCode>#,##0</c:formatCode>
                <c:ptCount val="51"/>
                <c:pt idx="0">
                  <c:v>663</c:v>
                </c:pt>
                <c:pt idx="1">
                  <c:v>668</c:v>
                </c:pt>
                <c:pt idx="2">
                  <c:v>683</c:v>
                </c:pt>
                <c:pt idx="3">
                  <c:v>699</c:v>
                </c:pt>
                <c:pt idx="4">
                  <c:v>715</c:v>
                </c:pt>
                <c:pt idx="5">
                  <c:v>733</c:v>
                </c:pt>
                <c:pt idx="6">
                  <c:v>725</c:v>
                </c:pt>
                <c:pt idx="7">
                  <c:v>729</c:v>
                </c:pt>
                <c:pt idx="8">
                  <c:v>743</c:v>
                </c:pt>
                <c:pt idx="9">
                  <c:v>725</c:v>
                </c:pt>
                <c:pt idx="10">
                  <c:v>745</c:v>
                </c:pt>
                <c:pt idx="11">
                  <c:v>745</c:v>
                </c:pt>
                <c:pt idx="12">
                  <c:v>747</c:v>
                </c:pt>
                <c:pt idx="13">
                  <c:v>748</c:v>
                </c:pt>
                <c:pt idx="14">
                  <c:v>756</c:v>
                </c:pt>
                <c:pt idx="15">
                  <c:v>752</c:v>
                </c:pt>
                <c:pt idx="16">
                  <c:v>755</c:v>
                </c:pt>
                <c:pt idx="17">
                  <c:v>752</c:v>
                </c:pt>
                <c:pt idx="18">
                  <c:v>752</c:v>
                </c:pt>
                <c:pt idx="19">
                  <c:v>749</c:v>
                </c:pt>
                <c:pt idx="20">
                  <c:v>766</c:v>
                </c:pt>
                <c:pt idx="21">
                  <c:v>762</c:v>
                </c:pt>
                <c:pt idx="22">
                  <c:v>788</c:v>
                </c:pt>
                <c:pt idx="23">
                  <c:v>811</c:v>
                </c:pt>
                <c:pt idx="24">
                  <c:v>827</c:v>
                </c:pt>
                <c:pt idx="25">
                  <c:v>864</c:v>
                </c:pt>
                <c:pt idx="26">
                  <c:v>885</c:v>
                </c:pt>
                <c:pt idx="27">
                  <c:v>903</c:v>
                </c:pt>
                <c:pt idx="28">
                  <c:v>926</c:v>
                </c:pt>
                <c:pt idx="29">
                  <c:v>939</c:v>
                </c:pt>
                <c:pt idx="30">
                  <c:v>949</c:v>
                </c:pt>
                <c:pt idx="31">
                  <c:v>977</c:v>
                </c:pt>
                <c:pt idx="32">
                  <c:v>993</c:v>
                </c:pt>
                <c:pt idx="33">
                  <c:v>1026</c:v>
                </c:pt>
                <c:pt idx="34">
                  <c:v>1047</c:v>
                </c:pt>
                <c:pt idx="35">
                  <c:v>1080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DA-46BB-85DB-93AB8BE7E70E}"/>
            </c:ext>
          </c:extLst>
        </c:ser>
        <c:ser>
          <c:idx val="5"/>
          <c:order val="5"/>
          <c:tx>
            <c:strRef>
              <c:f>Personer1!$B$52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Personer1!$C$52:$BA$52</c:f>
              <c:numCache>
                <c:formatCode>General</c:formatCode>
                <c:ptCount val="51"/>
                <c:pt idx="36" formatCode="#,##0">
                  <c:v>1100</c:v>
                </c:pt>
                <c:pt idx="37" formatCode="#,##0">
                  <c:v>1127</c:v>
                </c:pt>
                <c:pt idx="38" formatCode="#,##0">
                  <c:v>1160</c:v>
                </c:pt>
                <c:pt idx="39" formatCode="#,##0">
                  <c:v>1173</c:v>
                </c:pt>
                <c:pt idx="40" formatCode="#,##0">
                  <c:v>1192</c:v>
                </c:pt>
                <c:pt idx="41" formatCode="#,##0">
                  <c:v>1224</c:v>
                </c:pt>
                <c:pt idx="42" formatCode="#,##0">
                  <c:v>1238</c:v>
                </c:pt>
                <c:pt idx="43" formatCode="#,##0">
                  <c:v>1261</c:v>
                </c:pt>
                <c:pt idx="44" formatCode="#,##0">
                  <c:v>1290</c:v>
                </c:pt>
                <c:pt idx="45" formatCode="#,##0">
                  <c:v>1314</c:v>
                </c:pt>
                <c:pt idx="46" formatCode="#,##0">
                  <c:v>1333</c:v>
                </c:pt>
                <c:pt idx="47" formatCode="#,##0">
                  <c:v>1360</c:v>
                </c:pt>
                <c:pt idx="48" formatCode="#,##0">
                  <c:v>1373</c:v>
                </c:pt>
                <c:pt idx="49" formatCode="#,##0">
                  <c:v>1401</c:v>
                </c:pt>
                <c:pt idx="50" formatCode="#,##0">
                  <c:v>1415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DA-46BB-85DB-93AB8BE7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Bosatte!$D$32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Bosatte!$E$32:$Q$32</c:f>
              <c:numCache>
                <c:formatCode>0</c:formatCode>
                <c:ptCount val="13"/>
                <c:pt idx="0">
                  <c:v>115</c:v>
                </c:pt>
                <c:pt idx="1">
                  <c:v>105</c:v>
                </c:pt>
                <c:pt idx="2">
                  <c:v>99</c:v>
                </c:pt>
                <c:pt idx="3">
                  <c:v>139</c:v>
                </c:pt>
                <c:pt idx="4">
                  <c:v>138</c:v>
                </c:pt>
                <c:pt idx="5">
                  <c:v>124</c:v>
                </c:pt>
                <c:pt idx="6">
                  <c:v>121</c:v>
                </c:pt>
                <c:pt idx="7">
                  <c:v>113</c:v>
                </c:pt>
                <c:pt idx="8">
                  <c:v>106</c:v>
                </c:pt>
                <c:pt idx="9">
                  <c:v>97</c:v>
                </c:pt>
                <c:pt idx="10">
                  <c:v>99</c:v>
                </c:pt>
                <c:pt idx="11">
                  <c:v>151</c:v>
                </c:pt>
                <c:pt idx="12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AB-4E12-BBF3-EFFC5E9D5584}"/>
            </c:ext>
          </c:extLst>
        </c:ser>
        <c:ser>
          <c:idx val="1"/>
          <c:order val="1"/>
          <c:tx>
            <c:strRef>
              <c:f>Bosatte!$D$33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Bosatte!$E$33:$Q$33</c:f>
              <c:numCache>
                <c:formatCode>0</c:formatCode>
                <c:ptCount val="13"/>
                <c:pt idx="0">
                  <c:v>12</c:v>
                </c:pt>
                <c:pt idx="1">
                  <c:v>19</c:v>
                </c:pt>
                <c:pt idx="2">
                  <c:v>16</c:v>
                </c:pt>
                <c:pt idx="3">
                  <c:v>36</c:v>
                </c:pt>
                <c:pt idx="4">
                  <c:v>26</c:v>
                </c:pt>
                <c:pt idx="5">
                  <c:v>18</c:v>
                </c:pt>
                <c:pt idx="6">
                  <c:v>19</c:v>
                </c:pt>
                <c:pt idx="7">
                  <c:v>18</c:v>
                </c:pt>
                <c:pt idx="8">
                  <c:v>12</c:v>
                </c:pt>
                <c:pt idx="9">
                  <c:v>13</c:v>
                </c:pt>
                <c:pt idx="10">
                  <c:v>13</c:v>
                </c:pt>
                <c:pt idx="11">
                  <c:v>26</c:v>
                </c:pt>
                <c:pt idx="1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AB-4E12-BBF3-EFFC5E9D5584}"/>
            </c:ext>
          </c:extLst>
        </c:ser>
        <c:ser>
          <c:idx val="2"/>
          <c:order val="2"/>
          <c:tx>
            <c:strRef>
              <c:f>Bosatte!$D$34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Bosatte!$E$34:$Q$34</c:f>
              <c:numCache>
                <c:formatCode>0</c:formatCode>
                <c:ptCount val="13"/>
                <c:pt idx="0">
                  <c:v>44</c:v>
                </c:pt>
                <c:pt idx="1">
                  <c:v>33</c:v>
                </c:pt>
                <c:pt idx="2">
                  <c:v>40</c:v>
                </c:pt>
                <c:pt idx="3">
                  <c:v>50</c:v>
                </c:pt>
                <c:pt idx="4">
                  <c:v>54</c:v>
                </c:pt>
                <c:pt idx="5">
                  <c:v>52</c:v>
                </c:pt>
                <c:pt idx="6">
                  <c:v>50</c:v>
                </c:pt>
                <c:pt idx="7">
                  <c:v>48</c:v>
                </c:pt>
                <c:pt idx="8">
                  <c:v>45</c:v>
                </c:pt>
                <c:pt idx="9">
                  <c:v>40</c:v>
                </c:pt>
                <c:pt idx="10">
                  <c:v>36</c:v>
                </c:pt>
                <c:pt idx="11">
                  <c:v>52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AB-4E12-BBF3-EFFC5E9D5584}"/>
            </c:ext>
          </c:extLst>
        </c:ser>
        <c:ser>
          <c:idx val="3"/>
          <c:order val="3"/>
          <c:tx>
            <c:strRef>
              <c:f>Bosatte!$D$35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Bosatte!$E$35:$Q$35</c:f>
              <c:numCache>
                <c:formatCode>0</c:formatCode>
                <c:ptCount val="13"/>
                <c:pt idx="0">
                  <c:v>59</c:v>
                </c:pt>
                <c:pt idx="1">
                  <c:v>53</c:v>
                </c:pt>
                <c:pt idx="2">
                  <c:v>43</c:v>
                </c:pt>
                <c:pt idx="3">
                  <c:v>53</c:v>
                </c:pt>
                <c:pt idx="4">
                  <c:v>58</c:v>
                </c:pt>
                <c:pt idx="5">
                  <c:v>54</c:v>
                </c:pt>
                <c:pt idx="6">
                  <c:v>52</c:v>
                </c:pt>
                <c:pt idx="7">
                  <c:v>47</c:v>
                </c:pt>
                <c:pt idx="8">
                  <c:v>49</c:v>
                </c:pt>
                <c:pt idx="9">
                  <c:v>44</c:v>
                </c:pt>
                <c:pt idx="10">
                  <c:v>50</c:v>
                </c:pt>
                <c:pt idx="11">
                  <c:v>73</c:v>
                </c:pt>
                <c:pt idx="12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AB-4E12-BBF3-EFFC5E9D5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2671893185236027E-3"/>
              <c:y val="0.42595444521632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PersonerProsent!$B$40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PersonerProsent!$C$40:$AP$40</c:f>
              <c:numCache>
                <c:formatCode>0.0</c:formatCode>
                <c:ptCount val="40"/>
                <c:pt idx="0">
                  <c:v>48</c:v>
                </c:pt>
                <c:pt idx="1">
                  <c:v>47.2</c:v>
                </c:pt>
                <c:pt idx="2">
                  <c:v>46.1</c:v>
                </c:pt>
                <c:pt idx="3">
                  <c:v>45.5</c:v>
                </c:pt>
                <c:pt idx="4">
                  <c:v>45</c:v>
                </c:pt>
                <c:pt idx="5">
                  <c:v>44.2</c:v>
                </c:pt>
                <c:pt idx="6">
                  <c:v>42.9</c:v>
                </c:pt>
                <c:pt idx="7">
                  <c:v>41.8</c:v>
                </c:pt>
                <c:pt idx="8">
                  <c:v>40.4</c:v>
                </c:pt>
                <c:pt idx="9">
                  <c:v>39.6</c:v>
                </c:pt>
                <c:pt idx="10">
                  <c:v>38.799999999999997</c:v>
                </c:pt>
                <c:pt idx="11">
                  <c:v>38.799999999999997</c:v>
                </c:pt>
                <c:pt idx="12">
                  <c:v>38</c:v>
                </c:pt>
                <c:pt idx="13">
                  <c:v>37.299999999999997</c:v>
                </c:pt>
                <c:pt idx="14">
                  <c:v>37.1</c:v>
                </c:pt>
                <c:pt idx="15">
                  <c:v>37</c:v>
                </c:pt>
                <c:pt idx="16">
                  <c:v>36.299999999999997</c:v>
                </c:pt>
                <c:pt idx="17">
                  <c:v>36.200000000000003</c:v>
                </c:pt>
                <c:pt idx="18">
                  <c:v>36.799999999999997</c:v>
                </c:pt>
                <c:pt idx="19">
                  <c:v>36.5</c:v>
                </c:pt>
                <c:pt idx="20">
                  <c:v>35.6</c:v>
                </c:pt>
                <c:pt idx="21">
                  <c:v>35.299999999999997</c:v>
                </c:pt>
                <c:pt idx="22">
                  <c:v>34.299999999999997</c:v>
                </c:pt>
                <c:pt idx="23">
                  <c:v>33.200000000000003</c:v>
                </c:pt>
                <c:pt idx="24">
                  <c:v>32.700000000000003</c:v>
                </c:pt>
                <c:pt idx="25">
                  <c:v>31.6</c:v>
                </c:pt>
                <c:pt idx="26">
                  <c:v>31.6</c:v>
                </c:pt>
                <c:pt idx="27">
                  <c:v>31.6</c:v>
                </c:pt>
                <c:pt idx="28">
                  <c:v>31.1</c:v>
                </c:pt>
                <c:pt idx="29">
                  <c:v>30.1</c:v>
                </c:pt>
                <c:pt idx="30">
                  <c:v>30.2</c:v>
                </c:pt>
                <c:pt idx="31">
                  <c:v>29.4</c:v>
                </c:pt>
                <c:pt idx="32">
                  <c:v>28.6</c:v>
                </c:pt>
                <c:pt idx="33">
                  <c:v>28.3</c:v>
                </c:pt>
                <c:pt idx="34">
                  <c:v>27.9</c:v>
                </c:pt>
                <c:pt idx="35">
                  <c:v>27.3</c:v>
                </c:pt>
                <c:pt idx="36">
                  <c:v>26.9</c:v>
                </c:pt>
                <c:pt idx="37">
                  <c:v>26</c:v>
                </c:pt>
                <c:pt idx="38">
                  <c:v>26.5</c:v>
                </c:pt>
                <c:pt idx="39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3A-49F1-A4BA-93E82D6D8CC6}"/>
            </c:ext>
          </c:extLst>
        </c:ser>
        <c:ser>
          <c:idx val="1"/>
          <c:order val="1"/>
          <c:tx>
            <c:strRef>
              <c:f>PersonerProsent!$B$41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PersonerProsent!$C$41:$AP$41</c:f>
              <c:numCache>
                <c:formatCode>0.0</c:formatCode>
                <c:ptCount val="40"/>
                <c:pt idx="0">
                  <c:v>43.8</c:v>
                </c:pt>
                <c:pt idx="1">
                  <c:v>44.4</c:v>
                </c:pt>
                <c:pt idx="2">
                  <c:v>44.8</c:v>
                </c:pt>
                <c:pt idx="3">
                  <c:v>45</c:v>
                </c:pt>
                <c:pt idx="4">
                  <c:v>44.8</c:v>
                </c:pt>
                <c:pt idx="5">
                  <c:v>45.2</c:v>
                </c:pt>
                <c:pt idx="6">
                  <c:v>46</c:v>
                </c:pt>
                <c:pt idx="7">
                  <c:v>46.4</c:v>
                </c:pt>
                <c:pt idx="8">
                  <c:v>47.6</c:v>
                </c:pt>
                <c:pt idx="9">
                  <c:v>47.9</c:v>
                </c:pt>
                <c:pt idx="10">
                  <c:v>48.1</c:v>
                </c:pt>
                <c:pt idx="11">
                  <c:v>47.4</c:v>
                </c:pt>
                <c:pt idx="12">
                  <c:v>47.7</c:v>
                </c:pt>
                <c:pt idx="13">
                  <c:v>48.1</c:v>
                </c:pt>
                <c:pt idx="14">
                  <c:v>48.2</c:v>
                </c:pt>
                <c:pt idx="15">
                  <c:v>48.4</c:v>
                </c:pt>
                <c:pt idx="16">
                  <c:v>49.1</c:v>
                </c:pt>
                <c:pt idx="17">
                  <c:v>48.8</c:v>
                </c:pt>
                <c:pt idx="18">
                  <c:v>48.5</c:v>
                </c:pt>
                <c:pt idx="19">
                  <c:v>48</c:v>
                </c:pt>
                <c:pt idx="20">
                  <c:v>48.2</c:v>
                </c:pt>
                <c:pt idx="21">
                  <c:v>48.5</c:v>
                </c:pt>
                <c:pt idx="22">
                  <c:v>49</c:v>
                </c:pt>
                <c:pt idx="23">
                  <c:v>49.3</c:v>
                </c:pt>
                <c:pt idx="24">
                  <c:v>49.1</c:v>
                </c:pt>
                <c:pt idx="25">
                  <c:v>49.4</c:v>
                </c:pt>
                <c:pt idx="26">
                  <c:v>48.8</c:v>
                </c:pt>
                <c:pt idx="27">
                  <c:v>48.4</c:v>
                </c:pt>
                <c:pt idx="28">
                  <c:v>48.3</c:v>
                </c:pt>
                <c:pt idx="29">
                  <c:v>47.9</c:v>
                </c:pt>
                <c:pt idx="30">
                  <c:v>47.4</c:v>
                </c:pt>
                <c:pt idx="31">
                  <c:v>41.2</c:v>
                </c:pt>
                <c:pt idx="32">
                  <c:v>41.5</c:v>
                </c:pt>
                <c:pt idx="33">
                  <c:v>41.4</c:v>
                </c:pt>
                <c:pt idx="34">
                  <c:v>41.7</c:v>
                </c:pt>
                <c:pt idx="35">
                  <c:v>41.7</c:v>
                </c:pt>
                <c:pt idx="36">
                  <c:v>41.2</c:v>
                </c:pt>
                <c:pt idx="37">
                  <c:v>40.799999999999997</c:v>
                </c:pt>
                <c:pt idx="38">
                  <c:v>40.5</c:v>
                </c:pt>
                <c:pt idx="39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3A-49F1-A4BA-93E82D6D8CC6}"/>
            </c:ext>
          </c:extLst>
        </c:ser>
        <c:ser>
          <c:idx val="2"/>
          <c:order val="2"/>
          <c:tx>
            <c:strRef>
              <c:f>PersonerProsent!$B$42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PersonerProsent!$C$42:$AP$42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5.9</c:v>
                </c:pt>
                <c:pt idx="32">
                  <c:v>6</c:v>
                </c:pt>
                <c:pt idx="33">
                  <c:v>6.1</c:v>
                </c:pt>
                <c:pt idx="34">
                  <c:v>6.1</c:v>
                </c:pt>
                <c:pt idx="35">
                  <c:v>6.1</c:v>
                </c:pt>
                <c:pt idx="36">
                  <c:v>6.2</c:v>
                </c:pt>
                <c:pt idx="37">
                  <c:v>6.4</c:v>
                </c:pt>
                <c:pt idx="38">
                  <c:v>6.4</c:v>
                </c:pt>
                <c:pt idx="39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3A-49F1-A4BA-93E82D6D8CC6}"/>
            </c:ext>
          </c:extLst>
        </c:ser>
        <c:ser>
          <c:idx val="3"/>
          <c:order val="3"/>
          <c:tx>
            <c:strRef>
              <c:f>PersonerProsent!$B$43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PersonerProsent!$C$43:$AP$43</c:f>
              <c:numCache>
                <c:formatCode>0.0</c:formatCode>
                <c:ptCount val="40"/>
                <c:pt idx="0">
                  <c:v>7.6</c:v>
                </c:pt>
                <c:pt idx="1">
                  <c:v>7.7</c:v>
                </c:pt>
                <c:pt idx="2">
                  <c:v>8.4</c:v>
                </c:pt>
                <c:pt idx="3">
                  <c:v>8.6</c:v>
                </c:pt>
                <c:pt idx="4">
                  <c:v>9.3000000000000007</c:v>
                </c:pt>
                <c:pt idx="5">
                  <c:v>9.6999999999999993</c:v>
                </c:pt>
                <c:pt idx="6">
                  <c:v>10.199999999999999</c:v>
                </c:pt>
                <c:pt idx="7">
                  <c:v>10.7</c:v>
                </c:pt>
                <c:pt idx="8">
                  <c:v>11</c:v>
                </c:pt>
                <c:pt idx="9">
                  <c:v>11.6</c:v>
                </c:pt>
                <c:pt idx="10">
                  <c:v>12.1</c:v>
                </c:pt>
                <c:pt idx="11">
                  <c:v>12.7</c:v>
                </c:pt>
                <c:pt idx="12">
                  <c:v>13.2</c:v>
                </c:pt>
                <c:pt idx="13">
                  <c:v>13.5</c:v>
                </c:pt>
                <c:pt idx="14">
                  <c:v>13.5</c:v>
                </c:pt>
                <c:pt idx="15">
                  <c:v>13.3</c:v>
                </c:pt>
                <c:pt idx="16">
                  <c:v>13.2</c:v>
                </c:pt>
                <c:pt idx="17">
                  <c:v>13.3</c:v>
                </c:pt>
                <c:pt idx="18">
                  <c:v>13.2</c:v>
                </c:pt>
                <c:pt idx="19">
                  <c:v>13.7</c:v>
                </c:pt>
                <c:pt idx="20">
                  <c:v>14.2</c:v>
                </c:pt>
                <c:pt idx="21">
                  <c:v>14.2</c:v>
                </c:pt>
                <c:pt idx="22">
                  <c:v>14.6</c:v>
                </c:pt>
                <c:pt idx="23">
                  <c:v>15.3</c:v>
                </c:pt>
                <c:pt idx="24">
                  <c:v>15.9</c:v>
                </c:pt>
                <c:pt idx="25">
                  <c:v>16.3</c:v>
                </c:pt>
                <c:pt idx="26">
                  <c:v>16.899999999999999</c:v>
                </c:pt>
                <c:pt idx="27">
                  <c:v>17</c:v>
                </c:pt>
                <c:pt idx="28">
                  <c:v>17.600000000000001</c:v>
                </c:pt>
                <c:pt idx="29">
                  <c:v>18.3</c:v>
                </c:pt>
                <c:pt idx="30">
                  <c:v>18.600000000000001</c:v>
                </c:pt>
                <c:pt idx="31">
                  <c:v>19.399999999999999</c:v>
                </c:pt>
                <c:pt idx="32">
                  <c:v>20</c:v>
                </c:pt>
                <c:pt idx="33">
                  <c:v>20.399999999999999</c:v>
                </c:pt>
                <c:pt idx="34">
                  <c:v>20</c:v>
                </c:pt>
                <c:pt idx="35">
                  <c:v>20.7</c:v>
                </c:pt>
                <c:pt idx="36">
                  <c:v>21.2</c:v>
                </c:pt>
                <c:pt idx="37">
                  <c:v>21.5</c:v>
                </c:pt>
                <c:pt idx="38">
                  <c:v>20.6</c:v>
                </c:pt>
                <c:pt idx="39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3A-49F1-A4BA-93E82D6D8CC6}"/>
            </c:ext>
          </c:extLst>
        </c:ser>
        <c:ser>
          <c:idx val="4"/>
          <c:order val="4"/>
          <c:tx>
            <c:strRef>
              <c:f>PersonerProsent!$B$44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PersonerProsent!$C$44:$AP$44</c:f>
              <c:numCache>
                <c:formatCode>0.0</c:formatCode>
                <c:ptCount val="40"/>
                <c:pt idx="0">
                  <c:v>0.7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1</c:v>
                </c:pt>
                <c:pt idx="8">
                  <c:v>1</c:v>
                </c:pt>
                <c:pt idx="9">
                  <c:v>0.9</c:v>
                </c:pt>
                <c:pt idx="10">
                  <c:v>1</c:v>
                </c:pt>
                <c:pt idx="11">
                  <c:v>1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1.2</c:v>
                </c:pt>
                <c:pt idx="15">
                  <c:v>1.3</c:v>
                </c:pt>
                <c:pt idx="16">
                  <c:v>1.4</c:v>
                </c:pt>
                <c:pt idx="17">
                  <c:v>1.7</c:v>
                </c:pt>
                <c:pt idx="18">
                  <c:v>1.5</c:v>
                </c:pt>
                <c:pt idx="19">
                  <c:v>1.8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2.2999999999999998</c:v>
                </c:pt>
                <c:pt idx="25">
                  <c:v>2.6</c:v>
                </c:pt>
                <c:pt idx="26">
                  <c:v>2.7</c:v>
                </c:pt>
                <c:pt idx="27">
                  <c:v>3</c:v>
                </c:pt>
                <c:pt idx="28">
                  <c:v>3.1</c:v>
                </c:pt>
                <c:pt idx="29">
                  <c:v>3.7</c:v>
                </c:pt>
                <c:pt idx="30">
                  <c:v>3.8</c:v>
                </c:pt>
                <c:pt idx="31">
                  <c:v>4.0999999999999996</c:v>
                </c:pt>
                <c:pt idx="32">
                  <c:v>3.8</c:v>
                </c:pt>
                <c:pt idx="33">
                  <c:v>3.8</c:v>
                </c:pt>
                <c:pt idx="34">
                  <c:v>4.3</c:v>
                </c:pt>
                <c:pt idx="35">
                  <c:v>4.2</c:v>
                </c:pt>
                <c:pt idx="36">
                  <c:v>4.5</c:v>
                </c:pt>
                <c:pt idx="37">
                  <c:v>5.4</c:v>
                </c:pt>
                <c:pt idx="38">
                  <c:v>6</c:v>
                </c:pt>
                <c:pt idx="39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3A-49F1-A4BA-93E82D6D8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PersonerProsent!$B$41:$B$45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PersonerProsent!$C$41:$C$45</c:f>
              <c:numCache>
                <c:formatCode>0.0</c:formatCode>
                <c:ptCount val="5"/>
                <c:pt idx="0">
                  <c:v>38.200000000000003</c:v>
                </c:pt>
                <c:pt idx="1">
                  <c:v>44</c:v>
                </c:pt>
                <c:pt idx="2">
                  <c:v>0</c:v>
                </c:pt>
                <c:pt idx="3">
                  <c:v>16.399999999999999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B-4FCC-83A5-58BA4E9C23E5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PersonerProsent!$B$41:$B$45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PersonerProsent!$D$41:$D$45</c:f>
              <c:numCache>
                <c:formatCode>0.0</c:formatCode>
                <c:ptCount val="5"/>
                <c:pt idx="0">
                  <c:v>32.299999999999997</c:v>
                </c:pt>
                <c:pt idx="1">
                  <c:v>53.1</c:v>
                </c:pt>
                <c:pt idx="2">
                  <c:v>0</c:v>
                </c:pt>
                <c:pt idx="3">
                  <c:v>11.9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B-4FCC-83A5-58BA4E9C23E5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PersonerProsent!$B$41:$B$45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PersonerProsent!$E$41:$E$45</c:f>
              <c:numCache>
                <c:formatCode>0.0</c:formatCode>
                <c:ptCount val="5"/>
                <c:pt idx="0">
                  <c:v>26.8</c:v>
                </c:pt>
                <c:pt idx="1">
                  <c:v>37.299999999999997</c:v>
                </c:pt>
                <c:pt idx="2">
                  <c:v>2.1</c:v>
                </c:pt>
                <c:pt idx="3">
                  <c:v>27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4B-4FCC-83A5-58BA4E9C23E5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PersonerProsent!$B$41:$B$45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PersonerProsent!$F$41:$F$45</c:f>
              <c:numCache>
                <c:formatCode>0.0</c:formatCode>
                <c:ptCount val="5"/>
                <c:pt idx="0">
                  <c:v>26</c:v>
                </c:pt>
                <c:pt idx="1">
                  <c:v>43.9</c:v>
                </c:pt>
                <c:pt idx="2">
                  <c:v>10</c:v>
                </c:pt>
                <c:pt idx="3">
                  <c:v>14.4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4B-4FCC-83A5-58BA4E9C2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MedianBtoInnt!$A$33:$B$33</c:f>
              <c:strCache>
                <c:ptCount val="2"/>
                <c:pt idx="0">
                  <c:v>Hareid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MedianBtoInnt!$C$33:$F$33</c:f>
              <c:numCache>
                <c:formatCode>#,##0</c:formatCode>
                <c:ptCount val="4"/>
                <c:pt idx="0">
                  <c:v>359500</c:v>
                </c:pt>
                <c:pt idx="1">
                  <c:v>228700</c:v>
                </c:pt>
                <c:pt idx="2">
                  <c:v>462000</c:v>
                </c:pt>
                <c:pt idx="3">
                  <c:v>265200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6-4128-96FD-E22B13E3D201}"/>
            </c:ext>
          </c:extLst>
        </c:ser>
        <c:ser>
          <c:idx val="1"/>
          <c:order val="1"/>
          <c:tx>
            <c:strRef>
              <c:f>MedianBtoInnt!$A$34:$B$34</c:f>
              <c:strCache>
                <c:ptCount val="2"/>
                <c:pt idx="0">
                  <c:v>Hareid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MedianBtoInnt!$C$34:$F$34</c:f>
              <c:numCache>
                <c:formatCode>#,##0</c:formatCode>
                <c:ptCount val="4"/>
                <c:pt idx="0">
                  <c:v>463700</c:v>
                </c:pt>
                <c:pt idx="1">
                  <c:v>315100</c:v>
                </c:pt>
                <c:pt idx="2">
                  <c:v>578800</c:v>
                </c:pt>
                <c:pt idx="3">
                  <c:v>370000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6-4128-96FD-E22B13E3D201}"/>
            </c:ext>
          </c:extLst>
        </c:ser>
        <c:ser>
          <c:idx val="2"/>
          <c:order val="2"/>
          <c:tx>
            <c:strRef>
              <c:f>MedianBtoInnt!$A$35:$B$35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MedianBtoInnt!$C$35:$F$35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6-4128-96FD-E22B13E3D201}"/>
            </c:ext>
          </c:extLst>
        </c:ser>
        <c:ser>
          <c:idx val="3"/>
          <c:order val="3"/>
          <c:tx>
            <c:strRef>
              <c:f>MedianBtoInnt!$A$36:$B$36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MedianBtoInnt!$C$36:$F$36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6-4128-96FD-E22B13E3D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Areal!$A$27</c:f>
              <c:strCache>
                <c:ptCount val="1"/>
                <c:pt idx="0">
                  <c:v>Hareid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Areal!$B$27:$I$27</c:f>
              <c:numCache>
                <c:formatCode>0.0</c:formatCode>
                <c:ptCount val="8"/>
                <c:pt idx="0">
                  <c:v>6</c:v>
                </c:pt>
                <c:pt idx="1">
                  <c:v>6</c:v>
                </c:pt>
                <c:pt idx="2">
                  <c:v>25.9</c:v>
                </c:pt>
                <c:pt idx="3">
                  <c:v>47.4</c:v>
                </c:pt>
                <c:pt idx="4">
                  <c:v>7.3</c:v>
                </c:pt>
                <c:pt idx="5">
                  <c:v>0.5</c:v>
                </c:pt>
                <c:pt idx="6">
                  <c:v>0</c:v>
                </c:pt>
                <c:pt idx="7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D-4EF8-94D7-F32AC6957DA3}"/>
            </c:ext>
          </c:extLst>
        </c:ser>
        <c:ser>
          <c:idx val="1"/>
          <c:order val="1"/>
          <c:tx>
            <c:strRef>
              <c:f>Areal!$A$28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Areal!$B$28:$I$28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D-4EF8-94D7-F32AC6957DA3}"/>
            </c:ext>
          </c:extLst>
        </c:ser>
        <c:ser>
          <c:idx val="2"/>
          <c:order val="2"/>
          <c:tx>
            <c:strRef>
              <c:f>Areal!$A$29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Areal!$B$29:$I$29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D-4EF8-94D7-F32AC6957D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Areal!$B$13:$S$13</c:f>
              <c:numCache>
                <c:formatCode>0.00</c:formatCode>
                <c:ptCount val="18"/>
                <c:pt idx="0">
                  <c:v>1.51</c:v>
                </c:pt>
                <c:pt idx="1">
                  <c:v>0.13</c:v>
                </c:pt>
                <c:pt idx="2">
                  <c:v>0.59</c:v>
                </c:pt>
                <c:pt idx="3">
                  <c:v>0.62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1.3</c:v>
                </c:pt>
                <c:pt idx="8">
                  <c:v>0.02</c:v>
                </c:pt>
                <c:pt idx="9">
                  <c:v>0.34</c:v>
                </c:pt>
                <c:pt idx="10">
                  <c:v>0.36</c:v>
                </c:pt>
                <c:pt idx="11">
                  <c:v>4.95</c:v>
                </c:pt>
                <c:pt idx="12">
                  <c:v>21.32</c:v>
                </c:pt>
                <c:pt idx="13">
                  <c:v>39.049999999999997</c:v>
                </c:pt>
                <c:pt idx="14">
                  <c:v>6.01</c:v>
                </c:pt>
                <c:pt idx="15">
                  <c:v>0.43</c:v>
                </c:pt>
                <c:pt idx="16">
                  <c:v>0</c:v>
                </c:pt>
                <c:pt idx="17">
                  <c:v>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'Ark1'!$B$40:$B$44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'Ark1'!$C$40:$C$44</c:f>
              <c:numCache>
                <c:formatCode>0</c:formatCode>
                <c:ptCount val="5"/>
                <c:pt idx="0">
                  <c:v>707</c:v>
                </c:pt>
                <c:pt idx="1">
                  <c:v>528</c:v>
                </c:pt>
                <c:pt idx="2">
                  <c:v>596</c:v>
                </c:pt>
                <c:pt idx="3">
                  <c:v>182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D-4EC9-A4FA-3FCFE3B4345F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'Ark1'!$B$40:$B$44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'Ark1'!$D$40:$D$44</c:f>
              <c:numCache>
                <c:formatCode>0</c:formatCode>
                <c:ptCount val="5"/>
                <c:pt idx="0">
                  <c:v>846</c:v>
                </c:pt>
                <c:pt idx="1">
                  <c:v>566</c:v>
                </c:pt>
                <c:pt idx="2">
                  <c:v>588</c:v>
                </c:pt>
                <c:pt idx="3">
                  <c:v>192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2D-4EC9-A4FA-3FCFE3B43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Boliger!$B$47:$B$52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Boliger!$C$47:$C$52</c:f>
              <c:numCache>
                <c:formatCode>0</c:formatCode>
                <c:ptCount val="6"/>
                <c:pt idx="0">
                  <c:v>1752</c:v>
                </c:pt>
                <c:pt idx="1">
                  <c:v>157</c:v>
                </c:pt>
                <c:pt idx="2">
                  <c:v>204</c:v>
                </c:pt>
                <c:pt idx="3">
                  <c:v>125</c:v>
                </c:pt>
                <c:pt idx="4">
                  <c:v>11</c:v>
                </c:pt>
                <c:pt idx="5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8-409F-AC33-7ECEE2D4D66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Boliger!$B$47:$B$52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Boliger!$D$47:$D$52</c:f>
              <c:numCache>
                <c:formatCode>0</c:formatCode>
                <c:ptCount val="6"/>
                <c:pt idx="0">
                  <c:v>1769</c:v>
                </c:pt>
                <c:pt idx="1">
                  <c:v>166</c:v>
                </c:pt>
                <c:pt idx="2">
                  <c:v>226</c:v>
                </c:pt>
                <c:pt idx="3">
                  <c:v>138</c:v>
                </c:pt>
                <c:pt idx="4">
                  <c:v>11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8-409F-AC33-7ECEE2D4D6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Igangsatte!$C$18:$W$18</c:f>
              <c:numCache>
                <c:formatCode>0</c:formatCode>
                <c:ptCount val="21"/>
                <c:pt idx="0">
                  <c:v>11</c:v>
                </c:pt>
                <c:pt idx="1">
                  <c:v>21</c:v>
                </c:pt>
                <c:pt idx="2">
                  <c:v>15</c:v>
                </c:pt>
                <c:pt idx="3">
                  <c:v>47</c:v>
                </c:pt>
                <c:pt idx="4">
                  <c:v>13</c:v>
                </c:pt>
                <c:pt idx="5">
                  <c:v>17</c:v>
                </c:pt>
                <c:pt idx="6">
                  <c:v>11</c:v>
                </c:pt>
                <c:pt idx="7">
                  <c:v>35</c:v>
                </c:pt>
                <c:pt idx="8">
                  <c:v>58</c:v>
                </c:pt>
                <c:pt idx="9">
                  <c:v>43</c:v>
                </c:pt>
                <c:pt idx="10">
                  <c:v>40</c:v>
                </c:pt>
                <c:pt idx="11">
                  <c:v>18</c:v>
                </c:pt>
                <c:pt idx="12">
                  <c:v>6</c:v>
                </c:pt>
                <c:pt idx="13">
                  <c:v>9</c:v>
                </c:pt>
                <c:pt idx="14">
                  <c:v>29</c:v>
                </c:pt>
                <c:pt idx="15">
                  <c:v>6</c:v>
                </c:pt>
                <c:pt idx="16">
                  <c:v>11</c:v>
                </c:pt>
                <c:pt idx="17">
                  <c:v>11</c:v>
                </c:pt>
                <c:pt idx="18">
                  <c:v>5</c:v>
                </c:pt>
                <c:pt idx="19">
                  <c:v>7</c:v>
                </c:pt>
                <c:pt idx="2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Igangsatte!$B$19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Igangsatte!$C$19:$W$19</c:f>
              <c:numCache>
                <c:formatCode>0</c:formatCode>
                <c:ptCount val="21"/>
                <c:pt idx="0">
                  <c:v>6</c:v>
                </c:pt>
                <c:pt idx="1">
                  <c:v>14</c:v>
                </c:pt>
                <c:pt idx="2">
                  <c:v>11</c:v>
                </c:pt>
                <c:pt idx="3">
                  <c:v>25</c:v>
                </c:pt>
                <c:pt idx="4">
                  <c:v>45</c:v>
                </c:pt>
                <c:pt idx="5">
                  <c:v>14</c:v>
                </c:pt>
                <c:pt idx="6">
                  <c:v>8</c:v>
                </c:pt>
                <c:pt idx="7">
                  <c:v>16</c:v>
                </c:pt>
                <c:pt idx="8">
                  <c:v>47</c:v>
                </c:pt>
                <c:pt idx="9">
                  <c:v>67</c:v>
                </c:pt>
                <c:pt idx="10">
                  <c:v>24</c:v>
                </c:pt>
                <c:pt idx="11">
                  <c:v>39</c:v>
                </c:pt>
                <c:pt idx="12">
                  <c:v>2</c:v>
                </c:pt>
                <c:pt idx="13">
                  <c:v>2</c:v>
                </c:pt>
                <c:pt idx="14">
                  <c:v>22</c:v>
                </c:pt>
                <c:pt idx="15">
                  <c:v>13</c:v>
                </c:pt>
                <c:pt idx="16">
                  <c:v>14</c:v>
                </c:pt>
                <c:pt idx="17">
                  <c:v>7</c:v>
                </c:pt>
                <c:pt idx="18">
                  <c:v>13</c:v>
                </c:pt>
                <c:pt idx="19">
                  <c:v>11</c:v>
                </c:pt>
                <c:pt idx="2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'Ark1'!$B$32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'Ark1'!$C$32:$Q$32</c:f>
              <c:numCache>
                <c:formatCode>General</c:formatCode>
                <c:ptCount val="15"/>
                <c:pt idx="0">
                  <c:v>8</c:v>
                </c:pt>
                <c:pt idx="1">
                  <c:v>44</c:v>
                </c:pt>
                <c:pt idx="2">
                  <c:v>18</c:v>
                </c:pt>
                <c:pt idx="3">
                  <c:v>11</c:v>
                </c:pt>
                <c:pt idx="4">
                  <c:v>28</c:v>
                </c:pt>
                <c:pt idx="5">
                  <c:v>36</c:v>
                </c:pt>
                <c:pt idx="6">
                  <c:v>13</c:v>
                </c:pt>
                <c:pt idx="7">
                  <c:v>16</c:v>
                </c:pt>
                <c:pt idx="8">
                  <c:v>-3</c:v>
                </c:pt>
                <c:pt idx="9">
                  <c:v>12</c:v>
                </c:pt>
                <c:pt idx="10">
                  <c:v>22</c:v>
                </c:pt>
                <c:pt idx="11">
                  <c:v>5</c:v>
                </c:pt>
                <c:pt idx="12">
                  <c:v>-10</c:v>
                </c:pt>
                <c:pt idx="13">
                  <c:v>8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A-4906-B9F1-D259013D7953}"/>
            </c:ext>
          </c:extLst>
        </c:ser>
        <c:ser>
          <c:idx val="1"/>
          <c:order val="1"/>
          <c:tx>
            <c:strRef>
              <c:f>'Ark1'!$B$33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'Ark1'!$C$33:$Q$33</c:f>
              <c:numCache>
                <c:formatCode>General</c:formatCode>
                <c:ptCount val="15"/>
                <c:pt idx="0">
                  <c:v>90</c:v>
                </c:pt>
                <c:pt idx="1">
                  <c:v>73</c:v>
                </c:pt>
                <c:pt idx="2">
                  <c:v>59</c:v>
                </c:pt>
                <c:pt idx="3">
                  <c:v>14</c:v>
                </c:pt>
                <c:pt idx="4">
                  <c:v>15</c:v>
                </c:pt>
                <c:pt idx="5">
                  <c:v>88</c:v>
                </c:pt>
                <c:pt idx="6">
                  <c:v>47</c:v>
                </c:pt>
                <c:pt idx="7">
                  <c:v>17</c:v>
                </c:pt>
                <c:pt idx="8">
                  <c:v>35</c:v>
                </c:pt>
                <c:pt idx="9">
                  <c:v>18</c:v>
                </c:pt>
                <c:pt idx="10">
                  <c:v>-9</c:v>
                </c:pt>
                <c:pt idx="11">
                  <c:v>-2</c:v>
                </c:pt>
                <c:pt idx="12">
                  <c:v>157</c:v>
                </c:pt>
                <c:pt idx="13">
                  <c:v>270</c:v>
                </c:pt>
                <c:pt idx="14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A-4906-B9F1-D259013D7953}"/>
            </c:ext>
          </c:extLst>
        </c:ser>
        <c:ser>
          <c:idx val="2"/>
          <c:order val="2"/>
          <c:tx>
            <c:strRef>
              <c:f>'Ark1'!$B$34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'Ark1'!$C$34:$Q$34</c:f>
              <c:numCache>
                <c:formatCode>General</c:formatCode>
                <c:ptCount val="15"/>
                <c:pt idx="0">
                  <c:v>-25</c:v>
                </c:pt>
                <c:pt idx="1">
                  <c:v>-49</c:v>
                </c:pt>
                <c:pt idx="2">
                  <c:v>-20</c:v>
                </c:pt>
                <c:pt idx="3">
                  <c:v>-61</c:v>
                </c:pt>
                <c:pt idx="4">
                  <c:v>1</c:v>
                </c:pt>
                <c:pt idx="5">
                  <c:v>-1</c:v>
                </c:pt>
                <c:pt idx="6">
                  <c:v>-64</c:v>
                </c:pt>
                <c:pt idx="7">
                  <c:v>-68</c:v>
                </c:pt>
                <c:pt idx="8">
                  <c:v>-27</c:v>
                </c:pt>
                <c:pt idx="9">
                  <c:v>-10</c:v>
                </c:pt>
                <c:pt idx="10">
                  <c:v>-48</c:v>
                </c:pt>
                <c:pt idx="11">
                  <c:v>-17</c:v>
                </c:pt>
                <c:pt idx="12">
                  <c:v>-110</c:v>
                </c:pt>
                <c:pt idx="13">
                  <c:v>-119</c:v>
                </c:pt>
                <c:pt idx="14">
                  <c:v>-435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A-4906-B9F1-D259013D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'Ark1'!$B$35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'Ark1'!$C$35:$Q$35</c:f>
              <c:numCache>
                <c:formatCode>General</c:formatCode>
                <c:ptCount val="15"/>
                <c:pt idx="0">
                  <c:v>73</c:v>
                </c:pt>
                <c:pt idx="1">
                  <c:v>68</c:v>
                </c:pt>
                <c:pt idx="2">
                  <c:v>57</c:v>
                </c:pt>
                <c:pt idx="3">
                  <c:v>-36</c:v>
                </c:pt>
                <c:pt idx="4">
                  <c:v>44</c:v>
                </c:pt>
                <c:pt idx="5">
                  <c:v>124</c:v>
                </c:pt>
                <c:pt idx="6">
                  <c:v>-4</c:v>
                </c:pt>
                <c:pt idx="7">
                  <c:v>-35</c:v>
                </c:pt>
                <c:pt idx="8">
                  <c:v>5</c:v>
                </c:pt>
                <c:pt idx="9">
                  <c:v>20</c:v>
                </c:pt>
                <c:pt idx="10">
                  <c:v>-35</c:v>
                </c:pt>
                <c:pt idx="11">
                  <c:v>-14</c:v>
                </c:pt>
                <c:pt idx="12">
                  <c:v>33</c:v>
                </c:pt>
                <c:pt idx="13">
                  <c:v>163</c:v>
                </c:pt>
                <c:pt idx="14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8A-4906-B9F1-D259013D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Levende!$B$27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Levende!$C$27:$BK$27</c:f>
              <c:numCache>
                <c:formatCode>0</c:formatCode>
                <c:ptCount val="61"/>
                <c:pt idx="0">
                  <c:v>43</c:v>
                </c:pt>
                <c:pt idx="1">
                  <c:v>65</c:v>
                </c:pt>
                <c:pt idx="2">
                  <c:v>54</c:v>
                </c:pt>
                <c:pt idx="3">
                  <c:v>53</c:v>
                </c:pt>
                <c:pt idx="4">
                  <c:v>47</c:v>
                </c:pt>
                <c:pt idx="5">
                  <c:v>37</c:v>
                </c:pt>
                <c:pt idx="6">
                  <c:v>33</c:v>
                </c:pt>
                <c:pt idx="7">
                  <c:v>40</c:v>
                </c:pt>
                <c:pt idx="8">
                  <c:v>28</c:v>
                </c:pt>
                <c:pt idx="9">
                  <c:v>47</c:v>
                </c:pt>
                <c:pt idx="10">
                  <c:v>41</c:v>
                </c:pt>
                <c:pt idx="11">
                  <c:v>25</c:v>
                </c:pt>
                <c:pt idx="12">
                  <c:v>39</c:v>
                </c:pt>
                <c:pt idx="13">
                  <c:v>39</c:v>
                </c:pt>
                <c:pt idx="14">
                  <c:v>50</c:v>
                </c:pt>
                <c:pt idx="15">
                  <c:v>36</c:v>
                </c:pt>
                <c:pt idx="16">
                  <c:v>37</c:v>
                </c:pt>
                <c:pt idx="17">
                  <c:v>31</c:v>
                </c:pt>
                <c:pt idx="18">
                  <c:v>0</c:v>
                </c:pt>
                <c:pt idx="19">
                  <c:v>12</c:v>
                </c:pt>
                <c:pt idx="20">
                  <c:v>29</c:v>
                </c:pt>
                <c:pt idx="21">
                  <c:v>19</c:v>
                </c:pt>
                <c:pt idx="22">
                  <c:v>26</c:v>
                </c:pt>
                <c:pt idx="23">
                  <c:v>31</c:v>
                </c:pt>
                <c:pt idx="24">
                  <c:v>39</c:v>
                </c:pt>
                <c:pt idx="25">
                  <c:v>22</c:v>
                </c:pt>
                <c:pt idx="26">
                  <c:v>48</c:v>
                </c:pt>
                <c:pt idx="27">
                  <c:v>45</c:v>
                </c:pt>
                <c:pt idx="28">
                  <c:v>29</c:v>
                </c:pt>
                <c:pt idx="29">
                  <c:v>29</c:v>
                </c:pt>
                <c:pt idx="30">
                  <c:v>35</c:v>
                </c:pt>
                <c:pt idx="31">
                  <c:v>31</c:v>
                </c:pt>
                <c:pt idx="32">
                  <c:v>40</c:v>
                </c:pt>
                <c:pt idx="33">
                  <c:v>24</c:v>
                </c:pt>
                <c:pt idx="34">
                  <c:v>1</c:v>
                </c:pt>
                <c:pt idx="35">
                  <c:v>34</c:v>
                </c:pt>
                <c:pt idx="36">
                  <c:v>27</c:v>
                </c:pt>
                <c:pt idx="37">
                  <c:v>14</c:v>
                </c:pt>
                <c:pt idx="38">
                  <c:v>-5</c:v>
                </c:pt>
                <c:pt idx="39">
                  <c:v>15</c:v>
                </c:pt>
                <c:pt idx="40">
                  <c:v>24</c:v>
                </c:pt>
                <c:pt idx="41">
                  <c:v>18</c:v>
                </c:pt>
                <c:pt idx="42">
                  <c:v>-11</c:v>
                </c:pt>
                <c:pt idx="43">
                  <c:v>-1</c:v>
                </c:pt>
                <c:pt idx="44">
                  <c:v>37</c:v>
                </c:pt>
                <c:pt idx="45">
                  <c:v>26</c:v>
                </c:pt>
                <c:pt idx="46">
                  <c:v>8</c:v>
                </c:pt>
                <c:pt idx="47">
                  <c:v>44</c:v>
                </c:pt>
                <c:pt idx="48">
                  <c:v>18</c:v>
                </c:pt>
                <c:pt idx="49">
                  <c:v>11</c:v>
                </c:pt>
                <c:pt idx="50">
                  <c:v>28</c:v>
                </c:pt>
                <c:pt idx="51">
                  <c:v>36</c:v>
                </c:pt>
                <c:pt idx="52">
                  <c:v>13</c:v>
                </c:pt>
                <c:pt idx="53">
                  <c:v>16</c:v>
                </c:pt>
                <c:pt idx="54">
                  <c:v>-3</c:v>
                </c:pt>
                <c:pt idx="55">
                  <c:v>12</c:v>
                </c:pt>
                <c:pt idx="56">
                  <c:v>22</c:v>
                </c:pt>
                <c:pt idx="57">
                  <c:v>5</c:v>
                </c:pt>
                <c:pt idx="58">
                  <c:v>-10</c:v>
                </c:pt>
                <c:pt idx="59">
                  <c:v>8</c:v>
                </c:pt>
                <c:pt idx="60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F-4BBD-BFFA-E96A05C0D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Levende!$B$25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Levende!$C$25:$BK$25</c:f>
              <c:numCache>
                <c:formatCode>0</c:formatCode>
                <c:ptCount val="61"/>
                <c:pt idx="0">
                  <c:v>73</c:v>
                </c:pt>
                <c:pt idx="1">
                  <c:v>93</c:v>
                </c:pt>
                <c:pt idx="2">
                  <c:v>79</c:v>
                </c:pt>
                <c:pt idx="3">
                  <c:v>74</c:v>
                </c:pt>
                <c:pt idx="4">
                  <c:v>79</c:v>
                </c:pt>
                <c:pt idx="5">
                  <c:v>72</c:v>
                </c:pt>
                <c:pt idx="6">
                  <c:v>56</c:v>
                </c:pt>
                <c:pt idx="7">
                  <c:v>67</c:v>
                </c:pt>
                <c:pt idx="8">
                  <c:v>58</c:v>
                </c:pt>
                <c:pt idx="9">
                  <c:v>87</c:v>
                </c:pt>
                <c:pt idx="10">
                  <c:v>69</c:v>
                </c:pt>
                <c:pt idx="11">
                  <c:v>62</c:v>
                </c:pt>
                <c:pt idx="12">
                  <c:v>67</c:v>
                </c:pt>
                <c:pt idx="13">
                  <c:v>71</c:v>
                </c:pt>
                <c:pt idx="14">
                  <c:v>74</c:v>
                </c:pt>
                <c:pt idx="15">
                  <c:v>73</c:v>
                </c:pt>
                <c:pt idx="16">
                  <c:v>67</c:v>
                </c:pt>
                <c:pt idx="17">
                  <c:v>63</c:v>
                </c:pt>
                <c:pt idx="18">
                  <c:v>46</c:v>
                </c:pt>
                <c:pt idx="19">
                  <c:v>57</c:v>
                </c:pt>
                <c:pt idx="20">
                  <c:v>60</c:v>
                </c:pt>
                <c:pt idx="21">
                  <c:v>61</c:v>
                </c:pt>
                <c:pt idx="22">
                  <c:v>67</c:v>
                </c:pt>
                <c:pt idx="23">
                  <c:v>67</c:v>
                </c:pt>
                <c:pt idx="24">
                  <c:v>72</c:v>
                </c:pt>
                <c:pt idx="25">
                  <c:v>61</c:v>
                </c:pt>
                <c:pt idx="26">
                  <c:v>88</c:v>
                </c:pt>
                <c:pt idx="27">
                  <c:v>80</c:v>
                </c:pt>
                <c:pt idx="28">
                  <c:v>67</c:v>
                </c:pt>
                <c:pt idx="29">
                  <c:v>66</c:v>
                </c:pt>
                <c:pt idx="30">
                  <c:v>70</c:v>
                </c:pt>
                <c:pt idx="31">
                  <c:v>76</c:v>
                </c:pt>
                <c:pt idx="32">
                  <c:v>76</c:v>
                </c:pt>
                <c:pt idx="33">
                  <c:v>60</c:v>
                </c:pt>
                <c:pt idx="34">
                  <c:v>58</c:v>
                </c:pt>
                <c:pt idx="35">
                  <c:v>61</c:v>
                </c:pt>
                <c:pt idx="36">
                  <c:v>66</c:v>
                </c:pt>
                <c:pt idx="37">
                  <c:v>50</c:v>
                </c:pt>
                <c:pt idx="38">
                  <c:v>43</c:v>
                </c:pt>
                <c:pt idx="39">
                  <c:v>53</c:v>
                </c:pt>
                <c:pt idx="40">
                  <c:v>66</c:v>
                </c:pt>
                <c:pt idx="41">
                  <c:v>53</c:v>
                </c:pt>
                <c:pt idx="42">
                  <c:v>44</c:v>
                </c:pt>
                <c:pt idx="43">
                  <c:v>50</c:v>
                </c:pt>
                <c:pt idx="44">
                  <c:v>73</c:v>
                </c:pt>
                <c:pt idx="45">
                  <c:v>58</c:v>
                </c:pt>
                <c:pt idx="46">
                  <c:v>57</c:v>
                </c:pt>
                <c:pt idx="47">
                  <c:v>78</c:v>
                </c:pt>
                <c:pt idx="48">
                  <c:v>54</c:v>
                </c:pt>
                <c:pt idx="49">
                  <c:v>53</c:v>
                </c:pt>
                <c:pt idx="50">
                  <c:v>67</c:v>
                </c:pt>
                <c:pt idx="51">
                  <c:v>70</c:v>
                </c:pt>
                <c:pt idx="52">
                  <c:v>57</c:v>
                </c:pt>
                <c:pt idx="53">
                  <c:v>63</c:v>
                </c:pt>
                <c:pt idx="54">
                  <c:v>48</c:v>
                </c:pt>
                <c:pt idx="55">
                  <c:v>59</c:v>
                </c:pt>
                <c:pt idx="56">
                  <c:v>55</c:v>
                </c:pt>
                <c:pt idx="57">
                  <c:v>54</c:v>
                </c:pt>
                <c:pt idx="58">
                  <c:v>38</c:v>
                </c:pt>
                <c:pt idx="59">
                  <c:v>52</c:v>
                </c:pt>
                <c:pt idx="6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F-4BBD-BFFA-E96A05C0D770}"/>
            </c:ext>
          </c:extLst>
        </c:ser>
        <c:ser>
          <c:idx val="1"/>
          <c:order val="1"/>
          <c:tx>
            <c:strRef>
              <c:f>Levende!$B$26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Levende!$C$26:$BK$26</c:f>
              <c:numCache>
                <c:formatCode>0</c:formatCode>
                <c:ptCount val="61"/>
                <c:pt idx="0">
                  <c:v>30</c:v>
                </c:pt>
                <c:pt idx="1">
                  <c:v>28</c:v>
                </c:pt>
                <c:pt idx="2">
                  <c:v>25</c:v>
                </c:pt>
                <c:pt idx="3">
                  <c:v>21</c:v>
                </c:pt>
                <c:pt idx="4">
                  <c:v>32</c:v>
                </c:pt>
                <c:pt idx="5">
                  <c:v>35</c:v>
                </c:pt>
                <c:pt idx="6">
                  <c:v>23</c:v>
                </c:pt>
                <c:pt idx="7">
                  <c:v>27</c:v>
                </c:pt>
                <c:pt idx="8">
                  <c:v>30</c:v>
                </c:pt>
                <c:pt idx="9">
                  <c:v>40</c:v>
                </c:pt>
                <c:pt idx="10">
                  <c:v>28</c:v>
                </c:pt>
                <c:pt idx="11">
                  <c:v>37</c:v>
                </c:pt>
                <c:pt idx="12">
                  <c:v>28</c:v>
                </c:pt>
                <c:pt idx="13">
                  <c:v>32</c:v>
                </c:pt>
                <c:pt idx="14">
                  <c:v>24</c:v>
                </c:pt>
                <c:pt idx="15">
                  <c:v>37</c:v>
                </c:pt>
                <c:pt idx="16">
                  <c:v>30</c:v>
                </c:pt>
                <c:pt idx="17">
                  <c:v>32</c:v>
                </c:pt>
                <c:pt idx="18">
                  <c:v>46</c:v>
                </c:pt>
                <c:pt idx="19">
                  <c:v>45</c:v>
                </c:pt>
                <c:pt idx="20">
                  <c:v>31</c:v>
                </c:pt>
                <c:pt idx="21">
                  <c:v>42</c:v>
                </c:pt>
                <c:pt idx="22">
                  <c:v>41</c:v>
                </c:pt>
                <c:pt idx="23">
                  <c:v>36</c:v>
                </c:pt>
                <c:pt idx="24">
                  <c:v>33</c:v>
                </c:pt>
                <c:pt idx="25">
                  <c:v>39</c:v>
                </c:pt>
                <c:pt idx="26">
                  <c:v>40</c:v>
                </c:pt>
                <c:pt idx="27">
                  <c:v>35</c:v>
                </c:pt>
                <c:pt idx="28">
                  <c:v>38</c:v>
                </c:pt>
                <c:pt idx="29">
                  <c:v>37</c:v>
                </c:pt>
                <c:pt idx="30">
                  <c:v>35</c:v>
                </c:pt>
                <c:pt idx="31">
                  <c:v>45</c:v>
                </c:pt>
                <c:pt idx="32">
                  <c:v>36</c:v>
                </c:pt>
                <c:pt idx="33">
                  <c:v>36</c:v>
                </c:pt>
                <c:pt idx="34">
                  <c:v>57</c:v>
                </c:pt>
                <c:pt idx="35">
                  <c:v>27</c:v>
                </c:pt>
                <c:pt idx="36">
                  <c:v>39</c:v>
                </c:pt>
                <c:pt idx="37">
                  <c:v>36</c:v>
                </c:pt>
                <c:pt idx="38">
                  <c:v>48</c:v>
                </c:pt>
                <c:pt idx="39">
                  <c:v>38</c:v>
                </c:pt>
                <c:pt idx="40">
                  <c:v>42</c:v>
                </c:pt>
                <c:pt idx="41">
                  <c:v>35</c:v>
                </c:pt>
                <c:pt idx="42">
                  <c:v>55</c:v>
                </c:pt>
                <c:pt idx="43">
                  <c:v>51</c:v>
                </c:pt>
                <c:pt idx="44">
                  <c:v>36</c:v>
                </c:pt>
                <c:pt idx="45">
                  <c:v>32</c:v>
                </c:pt>
                <c:pt idx="46">
                  <c:v>49</c:v>
                </c:pt>
                <c:pt idx="47">
                  <c:v>34</c:v>
                </c:pt>
                <c:pt idx="48">
                  <c:v>36</c:v>
                </c:pt>
                <c:pt idx="49">
                  <c:v>42</c:v>
                </c:pt>
                <c:pt idx="50">
                  <c:v>39</c:v>
                </c:pt>
                <c:pt idx="51">
                  <c:v>34</c:v>
                </c:pt>
                <c:pt idx="52">
                  <c:v>44</c:v>
                </c:pt>
                <c:pt idx="53">
                  <c:v>47</c:v>
                </c:pt>
                <c:pt idx="54">
                  <c:v>51</c:v>
                </c:pt>
                <c:pt idx="55">
                  <c:v>47</c:v>
                </c:pt>
                <c:pt idx="56">
                  <c:v>33</c:v>
                </c:pt>
                <c:pt idx="57">
                  <c:v>49</c:v>
                </c:pt>
                <c:pt idx="58">
                  <c:v>48</c:v>
                </c:pt>
                <c:pt idx="59">
                  <c:v>44</c:v>
                </c:pt>
                <c:pt idx="6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F-4BBD-BFFA-E96A05C0D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Folkemengde!$B$11:$AF$11</c:f>
              <c:numCache>
                <c:formatCode>0.0</c:formatCode>
                <c:ptCount val="31"/>
                <c:pt idx="0">
                  <c:v>1.5109000647528599</c:v>
                </c:pt>
                <c:pt idx="1">
                  <c:v>1.646803900325027</c:v>
                </c:pt>
                <c:pt idx="2">
                  <c:v>1.6288041148735533</c:v>
                </c:pt>
                <c:pt idx="3">
                  <c:v>1.2741558717349757</c:v>
                </c:pt>
                <c:pt idx="4">
                  <c:v>1.2285532726117347</c:v>
                </c:pt>
                <c:pt idx="5">
                  <c:v>1.2893679983090256</c:v>
                </c:pt>
                <c:pt idx="6">
                  <c:v>1.3900589721988206</c:v>
                </c:pt>
                <c:pt idx="7">
                  <c:v>1.0497585555322275</c:v>
                </c:pt>
                <c:pt idx="8">
                  <c:v>0.89958158995815896</c:v>
                </c:pt>
                <c:pt idx="9">
                  <c:v>1.1205073995771671</c:v>
                </c:pt>
                <c:pt idx="10">
                  <c:v>1.4132762312633833</c:v>
                </c:pt>
                <c:pt idx="11">
                  <c:v>1.1378273937312151</c:v>
                </c:pt>
                <c:pt idx="12">
                  <c:v>0.94888936812594349</c:v>
                </c:pt>
                <c:pt idx="13">
                  <c:v>1.0695187165775402</c:v>
                </c:pt>
                <c:pt idx="14">
                  <c:v>1.5397595443999157</c:v>
                </c:pt>
                <c:pt idx="15">
                  <c:v>1.2040689225659125</c:v>
                </c:pt>
                <c:pt idx="16">
                  <c:v>1.1730808808396789</c:v>
                </c:pt>
                <c:pt idx="17">
                  <c:v>1.5815085158150852</c:v>
                </c:pt>
                <c:pt idx="18">
                  <c:v>1.08</c:v>
                </c:pt>
                <c:pt idx="19">
                  <c:v>1.0480522048645442</c:v>
                </c:pt>
                <c:pt idx="20">
                  <c:v>1.3343955387373034</c:v>
                </c:pt>
                <c:pt idx="21">
                  <c:v>1.3820335636722607</c:v>
                </c:pt>
                <c:pt idx="22">
                  <c:v>1.0984775486606282</c:v>
                </c:pt>
                <c:pt idx="23">
                  <c:v>1.2150433944069432</c:v>
                </c:pt>
                <c:pt idx="24">
                  <c:v>0.93203883495145634</c:v>
                </c:pt>
                <c:pt idx="25">
                  <c:v>1.1445198836081474</c:v>
                </c:pt>
                <c:pt idx="26">
                  <c:v>1.0628019323671498</c:v>
                </c:pt>
                <c:pt idx="27">
                  <c:v>1.0505836575875487</c:v>
                </c:pt>
                <c:pt idx="28">
                  <c:v>0.74131876706984001</c:v>
                </c:pt>
                <c:pt idx="29">
                  <c:v>1.007947276603993</c:v>
                </c:pt>
                <c:pt idx="30">
                  <c:v>0.71401728673431042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F7-487A-8B64-8F2453289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141</c:v>
                </c:pt>
                <c:pt idx="1">
                  <c:v>182</c:v>
                </c:pt>
                <c:pt idx="2">
                  <c:v>194</c:v>
                </c:pt>
                <c:pt idx="3">
                  <c:v>186</c:v>
                </c:pt>
                <c:pt idx="4">
                  <c:v>129</c:v>
                </c:pt>
                <c:pt idx="5">
                  <c:v>157</c:v>
                </c:pt>
                <c:pt idx="6">
                  <c:v>172</c:v>
                </c:pt>
                <c:pt idx="7">
                  <c:v>191</c:v>
                </c:pt>
                <c:pt idx="8">
                  <c:v>200</c:v>
                </c:pt>
                <c:pt idx="9">
                  <c:v>180</c:v>
                </c:pt>
                <c:pt idx="10">
                  <c:v>158</c:v>
                </c:pt>
                <c:pt idx="11">
                  <c:v>176</c:v>
                </c:pt>
                <c:pt idx="12">
                  <c:v>140</c:v>
                </c:pt>
                <c:pt idx="13">
                  <c:v>163</c:v>
                </c:pt>
                <c:pt idx="14">
                  <c:v>160</c:v>
                </c:pt>
                <c:pt idx="15">
                  <c:v>105</c:v>
                </c:pt>
                <c:pt idx="16">
                  <c:v>54</c:v>
                </c:pt>
                <c:pt idx="17">
                  <c:v>34</c:v>
                </c:pt>
                <c:pt idx="18">
                  <c:v>11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E-4A6E-8668-B7D0A532B277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-115</c:v>
                </c:pt>
                <c:pt idx="1">
                  <c:v>-154</c:v>
                </c:pt>
                <c:pt idx="2">
                  <c:v>-168</c:v>
                </c:pt>
                <c:pt idx="3">
                  <c:v>-161</c:v>
                </c:pt>
                <c:pt idx="4">
                  <c:v>-132</c:v>
                </c:pt>
                <c:pt idx="5">
                  <c:v>-126</c:v>
                </c:pt>
                <c:pt idx="6">
                  <c:v>-158</c:v>
                </c:pt>
                <c:pt idx="7">
                  <c:v>-200</c:v>
                </c:pt>
                <c:pt idx="8">
                  <c:v>-168</c:v>
                </c:pt>
                <c:pt idx="9">
                  <c:v>-158</c:v>
                </c:pt>
                <c:pt idx="10">
                  <c:v>-168</c:v>
                </c:pt>
                <c:pt idx="11">
                  <c:v>-153</c:v>
                </c:pt>
                <c:pt idx="12">
                  <c:v>-173</c:v>
                </c:pt>
                <c:pt idx="13">
                  <c:v>-151</c:v>
                </c:pt>
                <c:pt idx="14">
                  <c:v>-124</c:v>
                </c:pt>
                <c:pt idx="15">
                  <c:v>-116</c:v>
                </c:pt>
                <c:pt idx="16">
                  <c:v>-76</c:v>
                </c:pt>
                <c:pt idx="17">
                  <c:v>-45</c:v>
                </c:pt>
                <c:pt idx="18">
                  <c:v>-26</c:v>
                </c:pt>
                <c:pt idx="19">
                  <c:v>-10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E-4A6E-8668-B7D0A532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141</c:v>
                </c:pt>
                <c:pt idx="1">
                  <c:v>148</c:v>
                </c:pt>
                <c:pt idx="2">
                  <c:v>157</c:v>
                </c:pt>
                <c:pt idx="3">
                  <c:v>166</c:v>
                </c:pt>
                <c:pt idx="4">
                  <c:v>166</c:v>
                </c:pt>
                <c:pt idx="5">
                  <c:v>154</c:v>
                </c:pt>
                <c:pt idx="6">
                  <c:v>151</c:v>
                </c:pt>
                <c:pt idx="7">
                  <c:v>177</c:v>
                </c:pt>
                <c:pt idx="8">
                  <c:v>201</c:v>
                </c:pt>
                <c:pt idx="9">
                  <c:v>202</c:v>
                </c:pt>
                <c:pt idx="10">
                  <c:v>195</c:v>
                </c:pt>
                <c:pt idx="11">
                  <c:v>173</c:v>
                </c:pt>
                <c:pt idx="12">
                  <c:v>189</c:v>
                </c:pt>
                <c:pt idx="13">
                  <c:v>154</c:v>
                </c:pt>
                <c:pt idx="14">
                  <c:v>148</c:v>
                </c:pt>
                <c:pt idx="15">
                  <c:v>131</c:v>
                </c:pt>
                <c:pt idx="16">
                  <c:v>117</c:v>
                </c:pt>
                <c:pt idx="17">
                  <c:v>69</c:v>
                </c:pt>
                <c:pt idx="18">
                  <c:v>24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91E-4A6E-8668-B7D0A532B277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-131</c:v>
                </c:pt>
                <c:pt idx="1">
                  <c:v>-136</c:v>
                </c:pt>
                <c:pt idx="2">
                  <c:v>-133</c:v>
                </c:pt>
                <c:pt idx="3">
                  <c:v>-167</c:v>
                </c:pt>
                <c:pt idx="4">
                  <c:v>-138</c:v>
                </c:pt>
                <c:pt idx="5">
                  <c:v>-133</c:v>
                </c:pt>
                <c:pt idx="6">
                  <c:v>-139</c:v>
                </c:pt>
                <c:pt idx="7">
                  <c:v>-155</c:v>
                </c:pt>
                <c:pt idx="8">
                  <c:v>-172</c:v>
                </c:pt>
                <c:pt idx="9">
                  <c:v>-209</c:v>
                </c:pt>
                <c:pt idx="10">
                  <c:v>-195</c:v>
                </c:pt>
                <c:pt idx="11">
                  <c:v>-171</c:v>
                </c:pt>
                <c:pt idx="12">
                  <c:v>-161</c:v>
                </c:pt>
                <c:pt idx="13">
                  <c:v>-184</c:v>
                </c:pt>
                <c:pt idx="14">
                  <c:v>-154</c:v>
                </c:pt>
                <c:pt idx="15">
                  <c:v>-141</c:v>
                </c:pt>
                <c:pt idx="16">
                  <c:v>-110</c:v>
                </c:pt>
                <c:pt idx="17">
                  <c:v>-83</c:v>
                </c:pt>
                <c:pt idx="18">
                  <c:v>-31</c:v>
                </c:pt>
                <c:pt idx="19">
                  <c:v>-10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91E-4A6E-8668-B7D0A532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Personer1!$C$19:$AV$19</c:f>
              <c:numCache>
                <c:formatCode>0</c:formatCode>
                <c:ptCount val="46"/>
                <c:pt idx="0">
                  <c:v>645</c:v>
                </c:pt>
                <c:pt idx="1">
                  <c:v>651</c:v>
                </c:pt>
                <c:pt idx="2">
                  <c:v>665</c:v>
                </c:pt>
                <c:pt idx="3">
                  <c:v>667</c:v>
                </c:pt>
                <c:pt idx="4">
                  <c:v>651</c:v>
                </c:pt>
                <c:pt idx="5">
                  <c:v>674</c:v>
                </c:pt>
                <c:pt idx="6">
                  <c:v>670</c:v>
                </c:pt>
                <c:pt idx="7">
                  <c:v>675</c:v>
                </c:pt>
                <c:pt idx="8">
                  <c:v>667</c:v>
                </c:pt>
                <c:pt idx="9">
                  <c:v>675</c:v>
                </c:pt>
                <c:pt idx="10">
                  <c:v>687</c:v>
                </c:pt>
                <c:pt idx="11">
                  <c:v>688</c:v>
                </c:pt>
                <c:pt idx="12">
                  <c:v>673</c:v>
                </c:pt>
                <c:pt idx="13">
                  <c:v>671</c:v>
                </c:pt>
                <c:pt idx="14">
                  <c:v>675</c:v>
                </c:pt>
                <c:pt idx="15">
                  <c:v>689</c:v>
                </c:pt>
                <c:pt idx="16">
                  <c:v>679</c:v>
                </c:pt>
                <c:pt idx="17">
                  <c:v>693</c:v>
                </c:pt>
                <c:pt idx="18">
                  <c:v>708</c:v>
                </c:pt>
                <c:pt idx="19">
                  <c:v>724</c:v>
                </c:pt>
                <c:pt idx="20">
                  <c:v>745</c:v>
                </c:pt>
                <c:pt idx="21">
                  <c:v>767</c:v>
                </c:pt>
                <c:pt idx="22">
                  <c:v>792</c:v>
                </c:pt>
                <c:pt idx="23">
                  <c:v>796</c:v>
                </c:pt>
                <c:pt idx="24">
                  <c:v>810</c:v>
                </c:pt>
                <c:pt idx="25">
                  <c:v>839</c:v>
                </c:pt>
                <c:pt idx="26">
                  <c:v>867</c:v>
                </c:pt>
                <c:pt idx="27">
                  <c:v>874</c:v>
                </c:pt>
                <c:pt idx="28">
                  <c:v>896</c:v>
                </c:pt>
                <c:pt idx="29">
                  <c:v>927</c:v>
                </c:pt>
                <c:pt idx="30">
                  <c:v>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90-4D23-BEE6-6A8C0D31A826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Personer1!$C$20:$AV$20</c:f>
              <c:numCache>
                <c:formatCode>General</c:formatCode>
                <c:ptCount val="46"/>
                <c:pt idx="31">
                  <c:v>972</c:v>
                </c:pt>
                <c:pt idx="32">
                  <c:v>1005</c:v>
                </c:pt>
                <c:pt idx="33">
                  <c:v>1021</c:v>
                </c:pt>
                <c:pt idx="34">
                  <c:v>1043</c:v>
                </c:pt>
                <c:pt idx="35">
                  <c:v>1079</c:v>
                </c:pt>
                <c:pt idx="36">
                  <c:v>1098</c:v>
                </c:pt>
                <c:pt idx="37">
                  <c:v>1110</c:v>
                </c:pt>
                <c:pt idx="38">
                  <c:v>1134</c:v>
                </c:pt>
                <c:pt idx="39">
                  <c:v>1153</c:v>
                </c:pt>
                <c:pt idx="40">
                  <c:v>1176</c:v>
                </c:pt>
                <c:pt idx="41">
                  <c:v>1198</c:v>
                </c:pt>
                <c:pt idx="42">
                  <c:v>1225</c:v>
                </c:pt>
                <c:pt idx="43">
                  <c:v>1241</c:v>
                </c:pt>
                <c:pt idx="44">
                  <c:v>1262</c:v>
                </c:pt>
                <c:pt idx="45">
                  <c:v>1275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90-4D23-BEE6-6A8C0D31A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Personer1!$C$25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Personer1!$D$25:$AM$25</c:f>
              <c:numCache>
                <c:formatCode>0</c:formatCode>
                <c:ptCount val="36"/>
                <c:pt idx="0">
                  <c:v>450</c:v>
                </c:pt>
                <c:pt idx="1">
                  <c:v>439</c:v>
                </c:pt>
                <c:pt idx="2">
                  <c:v>435</c:v>
                </c:pt>
                <c:pt idx="3">
                  <c:v>420</c:v>
                </c:pt>
                <c:pt idx="4">
                  <c:v>416</c:v>
                </c:pt>
                <c:pt idx="5">
                  <c:v>420</c:v>
                </c:pt>
                <c:pt idx="6">
                  <c:v>417</c:v>
                </c:pt>
                <c:pt idx="7">
                  <c:v>424</c:v>
                </c:pt>
                <c:pt idx="8">
                  <c:v>428</c:v>
                </c:pt>
                <c:pt idx="9">
                  <c:v>451</c:v>
                </c:pt>
                <c:pt idx="10">
                  <c:v>475</c:v>
                </c:pt>
                <c:pt idx="11">
                  <c:v>493</c:v>
                </c:pt>
                <c:pt idx="12">
                  <c:v>521</c:v>
                </c:pt>
                <c:pt idx="13">
                  <c:v>528</c:v>
                </c:pt>
                <c:pt idx="14">
                  <c:v>549</c:v>
                </c:pt>
                <c:pt idx="15">
                  <c:v>591</c:v>
                </c:pt>
                <c:pt idx="16">
                  <c:v>609</c:v>
                </c:pt>
                <c:pt idx="17">
                  <c:v>614</c:v>
                </c:pt>
                <c:pt idx="18">
                  <c:v>641</c:v>
                </c:pt>
                <c:pt idx="19">
                  <c:v>674</c:v>
                </c:pt>
                <c:pt idx="20">
                  <c:v>695</c:v>
                </c:pt>
                <c:pt idx="21" formatCode="General">
                  <c:v>706</c:v>
                </c:pt>
                <c:pt idx="22" formatCode="General">
                  <c:v>726</c:v>
                </c:pt>
                <c:pt idx="23" formatCode="General">
                  <c:v>732</c:v>
                </c:pt>
                <c:pt idx="24" formatCode="General">
                  <c:v>739</c:v>
                </c:pt>
                <c:pt idx="25" formatCode="General">
                  <c:v>749</c:v>
                </c:pt>
                <c:pt idx="26" formatCode="General">
                  <c:v>752</c:v>
                </c:pt>
                <c:pt idx="27" formatCode="General">
                  <c:v>748</c:v>
                </c:pt>
                <c:pt idx="28" formatCode="General">
                  <c:v>746</c:v>
                </c:pt>
                <c:pt idx="29" formatCode="General">
                  <c:v>748</c:v>
                </c:pt>
                <c:pt idx="30" formatCode="General">
                  <c:v>761</c:v>
                </c:pt>
                <c:pt idx="31" formatCode="General">
                  <c:v>765</c:v>
                </c:pt>
                <c:pt idx="32" formatCode="General">
                  <c:v>777</c:v>
                </c:pt>
                <c:pt idx="33" formatCode="General">
                  <c:v>773</c:v>
                </c:pt>
                <c:pt idx="34" formatCode="General">
                  <c:v>788</c:v>
                </c:pt>
                <c:pt idx="35" formatCode="General">
                  <c:v>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4-457E-96D7-1D64CAE47920}"/>
            </c:ext>
          </c:extLst>
        </c:ser>
        <c:ser>
          <c:idx val="1"/>
          <c:order val="1"/>
          <c:tx>
            <c:strRef>
              <c:f>Personer1!$C$26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Personer1!$D$26:$AM$26</c:f>
              <c:numCache>
                <c:formatCode>0</c:formatCode>
                <c:ptCount val="36"/>
                <c:pt idx="0">
                  <c:v>207</c:v>
                </c:pt>
                <c:pt idx="1">
                  <c:v>216</c:v>
                </c:pt>
                <c:pt idx="2">
                  <c:v>207</c:v>
                </c:pt>
                <c:pt idx="3">
                  <c:v>220</c:v>
                </c:pt>
                <c:pt idx="4">
                  <c:v>221</c:v>
                </c:pt>
                <c:pt idx="5">
                  <c:v>222</c:v>
                </c:pt>
                <c:pt idx="6">
                  <c:v>213</c:v>
                </c:pt>
                <c:pt idx="7">
                  <c:v>220</c:v>
                </c:pt>
                <c:pt idx="8">
                  <c:v>228</c:v>
                </c:pt>
                <c:pt idx="9">
                  <c:v>219</c:v>
                </c:pt>
                <c:pt idx="10">
                  <c:v>215</c:v>
                </c:pt>
                <c:pt idx="11">
                  <c:v>207</c:v>
                </c:pt>
                <c:pt idx="12">
                  <c:v>207</c:v>
                </c:pt>
                <c:pt idx="13">
                  <c:v>204</c:v>
                </c:pt>
                <c:pt idx="14">
                  <c:v>198</c:v>
                </c:pt>
                <c:pt idx="15">
                  <c:v>189</c:v>
                </c:pt>
                <c:pt idx="16">
                  <c:v>196</c:v>
                </c:pt>
                <c:pt idx="17">
                  <c:v>202</c:v>
                </c:pt>
                <c:pt idx="18">
                  <c:v>198</c:v>
                </c:pt>
                <c:pt idx="19">
                  <c:v>199</c:v>
                </c:pt>
                <c:pt idx="20">
                  <c:v>209</c:v>
                </c:pt>
                <c:pt idx="21" formatCode="General">
                  <c:v>215</c:v>
                </c:pt>
                <c:pt idx="22" formatCode="General">
                  <c:v>226</c:v>
                </c:pt>
                <c:pt idx="23" formatCode="General">
                  <c:v>237</c:v>
                </c:pt>
                <c:pt idx="24" formatCode="General">
                  <c:v>251</c:v>
                </c:pt>
                <c:pt idx="25" formatCode="General">
                  <c:v>280</c:v>
                </c:pt>
                <c:pt idx="26" formatCode="General">
                  <c:v>290</c:v>
                </c:pt>
                <c:pt idx="27" formatCode="General">
                  <c:v>307</c:v>
                </c:pt>
                <c:pt idx="28" formatCode="General">
                  <c:v>333</c:v>
                </c:pt>
                <c:pt idx="29" formatCode="General">
                  <c:v>349</c:v>
                </c:pt>
                <c:pt idx="30" formatCode="General">
                  <c:v>355</c:v>
                </c:pt>
                <c:pt idx="31" formatCode="General">
                  <c:v>369</c:v>
                </c:pt>
                <c:pt idx="32" formatCode="General">
                  <c:v>379</c:v>
                </c:pt>
                <c:pt idx="33" formatCode="General">
                  <c:v>393</c:v>
                </c:pt>
                <c:pt idx="34" formatCode="General">
                  <c:v>394</c:v>
                </c:pt>
                <c:pt idx="35" formatCode="General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4-457E-96D7-1D64CAE47920}"/>
            </c:ext>
          </c:extLst>
        </c:ser>
        <c:ser>
          <c:idx val="2"/>
          <c:order val="2"/>
          <c:tx>
            <c:strRef>
              <c:f>Personer1!$C$27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Personer1!$D$27:$AM$27</c:f>
              <c:numCache>
                <c:formatCode>0</c:formatCode>
                <c:ptCount val="36"/>
                <c:pt idx="0">
                  <c:v>30</c:v>
                </c:pt>
                <c:pt idx="1">
                  <c:v>33</c:v>
                </c:pt>
                <c:pt idx="2">
                  <c:v>31</c:v>
                </c:pt>
                <c:pt idx="3">
                  <c:v>31</c:v>
                </c:pt>
                <c:pt idx="4">
                  <c:v>38</c:v>
                </c:pt>
                <c:pt idx="5">
                  <c:v>47</c:v>
                </c:pt>
                <c:pt idx="6">
                  <c:v>49</c:v>
                </c:pt>
                <c:pt idx="7">
                  <c:v>49</c:v>
                </c:pt>
                <c:pt idx="8">
                  <c:v>52</c:v>
                </c:pt>
                <c:pt idx="9">
                  <c:v>54</c:v>
                </c:pt>
                <c:pt idx="10">
                  <c:v>55</c:v>
                </c:pt>
                <c:pt idx="11">
                  <c:v>67</c:v>
                </c:pt>
                <c:pt idx="12">
                  <c:v>64</c:v>
                </c:pt>
                <c:pt idx="13">
                  <c:v>64</c:v>
                </c:pt>
                <c:pt idx="14">
                  <c:v>63</c:v>
                </c:pt>
                <c:pt idx="15">
                  <c:v>59</c:v>
                </c:pt>
                <c:pt idx="16">
                  <c:v>62</c:v>
                </c:pt>
                <c:pt idx="17">
                  <c:v>58</c:v>
                </c:pt>
                <c:pt idx="18">
                  <c:v>57</c:v>
                </c:pt>
                <c:pt idx="19">
                  <c:v>54</c:v>
                </c:pt>
                <c:pt idx="20">
                  <c:v>52</c:v>
                </c:pt>
                <c:pt idx="21" formatCode="General">
                  <c:v>51</c:v>
                </c:pt>
                <c:pt idx="22" formatCode="General">
                  <c:v>53</c:v>
                </c:pt>
                <c:pt idx="23" formatCode="General">
                  <c:v>52</c:v>
                </c:pt>
                <c:pt idx="24" formatCode="General">
                  <c:v>53</c:v>
                </c:pt>
                <c:pt idx="25" formatCode="General">
                  <c:v>50</c:v>
                </c:pt>
                <c:pt idx="26" formatCode="General">
                  <c:v>56</c:v>
                </c:pt>
                <c:pt idx="27" formatCode="General">
                  <c:v>55</c:v>
                </c:pt>
                <c:pt idx="28" formatCode="General">
                  <c:v>55</c:v>
                </c:pt>
                <c:pt idx="29" formatCode="General">
                  <c:v>56</c:v>
                </c:pt>
                <c:pt idx="30" formatCode="General">
                  <c:v>60</c:v>
                </c:pt>
                <c:pt idx="31" formatCode="General">
                  <c:v>64</c:v>
                </c:pt>
                <c:pt idx="32" formatCode="General">
                  <c:v>69</c:v>
                </c:pt>
                <c:pt idx="33" formatCode="General">
                  <c:v>75</c:v>
                </c:pt>
                <c:pt idx="34" formatCode="General">
                  <c:v>80</c:v>
                </c:pt>
                <c:pt idx="35" formatCode="General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4-457E-96D7-1D64CAE47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65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98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7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00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7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24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87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7483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9951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137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7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394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560805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8980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7554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4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0190655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1475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2541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85462372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366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01778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381859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3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4219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11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6930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50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9568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5114512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4114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3341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4897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2302465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735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2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85150867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7419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216479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965129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672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452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57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172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AB26028-C8DC-2A69-6C20-74507A55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064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530825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382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029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28638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77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786019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552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60024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369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92450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708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52500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2939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83239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1423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76417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9222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0403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99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4918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379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6339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23045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06483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425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74788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3910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16407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99198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53725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6389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3839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6837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1643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701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01237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824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61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25327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625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1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100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299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128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859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677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302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416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04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5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0227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7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06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43378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6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71612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8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816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88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699354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0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985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41218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869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60362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6227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10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349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9026310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80998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758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6930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9029595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2825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8060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11968315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6220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7752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7DCDAB4-B3AF-9590-BB42-BA736FFE4BB3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8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26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chart" Target="../charts/chart10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31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3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58BE7AF-09AC-05EA-3B01-1B3F49B26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Hareid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3746C0B-5934-15A6-3BC8-45E6D00F0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Hareid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9" name="Plassholder for innhold 8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BEABACD8-89AE-3609-A0C0-7091586F6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0" y="889000"/>
            <a:ext cx="4208332" cy="4452938"/>
          </a:xfrm>
        </p:spPr>
      </p:pic>
      <p:pic>
        <p:nvPicPr>
          <p:cNvPr id="16" name="Plassholder for innhold 15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50C66084-AA7F-44C2-309A-51CCB81F96C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44" y="889000"/>
            <a:ext cx="4125599" cy="4452938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65907C94-5716-97FD-D3E6-44E279DA9CA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9D0BAA20-7709-FD2A-F7AB-B978656E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4515148B-E3B4-5A3B-7454-8D96EBB8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734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DE59F17-10B1-5DC2-D04B-CBFF7BA9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D3D3BBA-C5E1-0152-3654-1F63AB4A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043265"/>
              </p:ext>
            </p:extLst>
          </p:nvPr>
        </p:nvGraphicFramePr>
        <p:xfrm>
          <a:off x="213360" y="563880"/>
          <a:ext cx="11742419" cy="561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746710E-B0A8-30DF-CD41-F7117D1D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691DC23-65AE-701F-6AD7-924BEB34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777785"/>
              </p:ext>
            </p:extLst>
          </p:nvPr>
        </p:nvGraphicFramePr>
        <p:xfrm>
          <a:off x="276326" y="779929"/>
          <a:ext cx="11592945" cy="536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00010" y="6435466"/>
            <a:ext cx="98298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49971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B915754C-95BB-5784-EE04-BFC153AF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E7B95F7-973C-D210-598F-E23C5B49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1325A6FE-63C3-1CA6-C921-7D480C01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334272"/>
              </p:ext>
            </p:extLst>
          </p:nvPr>
        </p:nvGraphicFramePr>
        <p:xfrm>
          <a:off x="1390650" y="701040"/>
          <a:ext cx="9262110" cy="567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3914" y="611183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FFFF0A-B70A-AB45-342F-0F3436E1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2C30A70-3059-3CFA-5092-B36519C4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476E9D0-F0A8-0927-EC59-8F4D6570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186554"/>
              </p:ext>
            </p:extLst>
          </p:nvPr>
        </p:nvGraphicFramePr>
        <p:xfrm>
          <a:off x="276326" y="883920"/>
          <a:ext cx="11671833" cy="522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37002" y="6356349"/>
            <a:ext cx="145485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FFFF0A-B70A-AB45-342F-0F3436E1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2C30A70-3059-3CFA-5092-B36519C4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476E9D0-F0A8-0927-EC59-8F4D6570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852180"/>
              </p:ext>
            </p:extLst>
          </p:nvPr>
        </p:nvGraphicFramePr>
        <p:xfrm>
          <a:off x="276326" y="836761"/>
          <a:ext cx="11349026" cy="519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1747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25729" y="606025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60DD50-BB1B-436F-BCA0-AF76B2AB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10" y="6279069"/>
            <a:ext cx="6011177" cy="432854"/>
          </a:xfrm>
          <a:prstGeom prst="rect">
            <a:avLst/>
          </a:prstGeom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FDDE106-51F4-EABF-3764-B2BAE3AE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363E974-A184-E37A-4848-1037727B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0A4CFF7-971F-9FD6-E476-876730D3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173746"/>
              </p:ext>
            </p:extLst>
          </p:nvPr>
        </p:nvGraphicFramePr>
        <p:xfrm>
          <a:off x="276326" y="754380"/>
          <a:ext cx="11603254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8803" y="6356348"/>
            <a:ext cx="89095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AD490AE-71B1-17E7-4E3E-7D438FEA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2BD3990-0CA4-9434-9009-89A5E375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7067BE6-8B51-8267-6EA7-FB97510E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14800"/>
              </p:ext>
            </p:extLst>
          </p:nvPr>
        </p:nvGraphicFramePr>
        <p:xfrm>
          <a:off x="175260" y="731520"/>
          <a:ext cx="11673840" cy="542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8F9389CA-C4FD-8DC0-0DBB-4270AB3C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4499127D-34DD-F16B-5FF3-27A78369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25725EB-3D19-8074-A760-D21BE4D7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0FD42A9-FDC6-CD42-D5E9-B4871570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330181"/>
              </p:ext>
            </p:extLst>
          </p:nvPr>
        </p:nvGraphicFramePr>
        <p:xfrm>
          <a:off x="276326" y="879895"/>
          <a:ext cx="11731644" cy="526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CE31BBF4-A10B-553E-5B78-1143943D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9A6C708-03D3-AE11-4233-04950189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AAA9AF15-01E7-E8CF-288A-9F422949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123AD24-2381-E00E-5503-201207024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59381"/>
              </p:ext>
            </p:extLst>
          </p:nvPr>
        </p:nvGraphicFramePr>
        <p:xfrm>
          <a:off x="381001" y="769620"/>
          <a:ext cx="11026140" cy="536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0186B1B-8CB4-AE70-114A-92295B4C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C55A12B9-9780-F4F4-3607-88485BE8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CC85856-6657-BD92-2CA6-921E9468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9C9C267-E235-2D34-6CFE-5E656B7D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077540"/>
              </p:ext>
            </p:extLst>
          </p:nvPr>
        </p:nvGraphicFramePr>
        <p:xfrm>
          <a:off x="335280" y="678180"/>
          <a:ext cx="11483340" cy="545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575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2" name="Bilde 1" descr="Likestilling mellom kjønnene - FNs bærekraftsmål">
            <a:extLst>
              <a:ext uri="{FF2B5EF4-FFF2-40B4-BE49-F238E27FC236}">
                <a16:creationId xmlns:a16="http://schemas.microsoft.com/office/drawing/2014/main" id="{60342F03-5781-CB08-C850-CAC51C0C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9A28075-5010-73C6-389B-648EEA26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1F11F11-FE67-ACFC-F776-70D82740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23121"/>
              </p:ext>
            </p:extLst>
          </p:nvPr>
        </p:nvGraphicFramePr>
        <p:xfrm>
          <a:off x="276326" y="830581"/>
          <a:ext cx="11633734" cy="530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98B0B812-2592-ADC1-7D8B-1ED9A87E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32684"/>
            <a:ext cx="8381455" cy="5925316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5DD52C35-0D4C-2844-F333-9AD2F20C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869F3BB-4F3F-B0A0-5D17-7F9D10C8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967F10BB-27A9-6681-124B-DF79CC64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4E5D8305-70EB-1442-A6F8-1CDA07D6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896092"/>
            <a:ext cx="8433214" cy="5961907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6096000" y="631770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4"/>
            <a:ext cx="10515600" cy="572401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E698BA9-608D-03B5-DCFB-1148A7A4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28D8939-E2FB-443F-3A5A-D4C89C66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84807" y="6316102"/>
            <a:ext cx="108270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C672357-A7E1-E47A-95BE-17806852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546988A-4F16-9051-CFF1-B20A27BC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54029"/>
              </p:ext>
            </p:extLst>
          </p:nvPr>
        </p:nvGraphicFramePr>
        <p:xfrm>
          <a:off x="276326" y="800100"/>
          <a:ext cx="11542294" cy="539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Hareid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A64CB2E-334E-A5A3-C16A-E2A25D557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2502"/>
              </p:ext>
            </p:extLst>
          </p:nvPr>
        </p:nvGraphicFramePr>
        <p:xfrm>
          <a:off x="301659" y="822961"/>
          <a:ext cx="11600782" cy="525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196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Hareid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C1E1B16-6648-E4D5-A39C-6D8D0FA5B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22438"/>
              </p:ext>
            </p:extLst>
          </p:nvPr>
        </p:nvGraphicFramePr>
        <p:xfrm>
          <a:off x="276327" y="658303"/>
          <a:ext cx="11511814" cy="539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68603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9724-88C7-21F4-B850-A0005171A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3E8B879D-6569-380B-CACB-4431DF27924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57315D6-2717-0750-0D24-BD24C702C8C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0313002-97BC-FF56-0557-876EA61FD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F6130467-96A9-10B3-6C79-FBC6E6A9949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Hareid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96091512-42D9-7EFE-E852-38FB19A80C6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CEE68B0-680A-A7EE-1BA9-9E4A7302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16B09FA-E04A-70C9-0704-7FC1729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EE21FCA-0858-74FC-A936-23FFDD9A5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7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6ABA9-A0A0-7F01-1728-C3A8F493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2E0D7016-8AC3-6C24-2F0E-4576E43B34A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4D55D2E-E99E-5C27-F885-CA2BB4C5EBF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0CEF2A2-C274-70E7-2D1F-F604CC8FF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000D985-F2D6-C50B-CC8E-52CFD9CF9E84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Hareid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3F6EAEF6-7EE3-DC97-6DB5-23BE9411C9A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BB5D369-3553-7A7E-8274-54093121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8AC6BBAA-66A1-21B2-0E2D-E81FD5B3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3431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0128FBA6-A6CC-D56A-CD45-261A7B5E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64C3D42-9344-82FD-7AB8-9229E847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3" y="276943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66FD7591-719E-BDC9-3426-7EA159D2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621102"/>
            <a:ext cx="8822193" cy="623689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F599648-2430-6C25-8707-A3A03FEF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F1A5D3E-6E19-B22A-8613-57823534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52356" y="627906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DB007AE-8159-F8A5-721A-80D98130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6C67926-FAB7-AB0F-4B15-7E244369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273115"/>
              </p:ext>
            </p:extLst>
          </p:nvPr>
        </p:nvGraphicFramePr>
        <p:xfrm>
          <a:off x="365760" y="723900"/>
          <a:ext cx="11529060" cy="534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73257" y="619125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FDEFBA0-732F-D5B4-D36C-D79BA726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D1EE4BE-D4A5-C561-5DC2-3CFA8FF6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E632CFF0-51CB-9449-8484-A9549B35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828479"/>
              </p:ext>
            </p:extLst>
          </p:nvPr>
        </p:nvGraphicFramePr>
        <p:xfrm>
          <a:off x="152400" y="655320"/>
          <a:ext cx="11727180" cy="548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210222D-424D-C8B0-F4F7-1B642B17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0E7F4E3-C5CA-FE4D-712F-1BDC8DAE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17D5FC-C681-D0BB-DA78-59A3874570AB}"/>
              </a:ext>
            </a:extLst>
          </p:cNvPr>
          <p:cNvSpPr txBox="1"/>
          <p:nvPr/>
        </p:nvSpPr>
        <p:spPr>
          <a:xfrm>
            <a:off x="167640" y="205740"/>
            <a:ext cx="2956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568422"/>
              </p:ext>
            </p:extLst>
          </p:nvPr>
        </p:nvGraphicFramePr>
        <p:xfrm>
          <a:off x="2076450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Hareid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81444" y="6279069"/>
            <a:ext cx="304741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593751" y="6219070"/>
            <a:ext cx="478241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E68568F-2DDC-7546-6369-15AAA4F3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E11A4B08-FFBD-AB18-1123-9D3B4574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58459"/>
              </p:ext>
            </p:extLst>
          </p:nvPr>
        </p:nvGraphicFramePr>
        <p:xfrm>
          <a:off x="276326" y="807720"/>
          <a:ext cx="11549914" cy="529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122465" y="6369320"/>
            <a:ext cx="128778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67011"/>
              </p:ext>
            </p:extLst>
          </p:nvPr>
        </p:nvGraphicFramePr>
        <p:xfrm>
          <a:off x="3264310" y="1080686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8CF969D-8DBB-AC83-854E-47BDC6A49DFA}"/>
              </a:ext>
            </a:extLst>
          </p:cNvPr>
          <p:cNvSpPr txBox="1"/>
          <p:nvPr/>
        </p:nvSpPr>
        <p:spPr>
          <a:xfrm>
            <a:off x="2770851" y="6275778"/>
            <a:ext cx="652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998248"/>
              </p:ext>
            </p:extLst>
          </p:nvPr>
        </p:nvGraphicFramePr>
        <p:xfrm>
          <a:off x="3453823" y="1070514"/>
          <a:ext cx="5668641" cy="514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88661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773F97A-A03F-C2B4-8B4F-C41319AD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43F180-87FA-8597-CA5E-EFCFBD0AD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Hareid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627D59F-8145-9FA1-1C1F-4B11C972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CB06D382-6179-ABBB-5310-C088C2CD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17078AD-057A-DE80-1901-0310800760B9}"/>
              </a:ext>
            </a:extLst>
          </p:cNvPr>
          <p:cNvSpPr txBox="1"/>
          <p:nvPr/>
        </p:nvSpPr>
        <p:spPr>
          <a:xfrm>
            <a:off x="8610600" y="6391275"/>
            <a:ext cx="186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546636"/>
              </p:ext>
            </p:extLst>
          </p:nvPr>
        </p:nvGraphicFramePr>
        <p:xfrm>
          <a:off x="320040" y="998220"/>
          <a:ext cx="11574779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3802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773F97A-A03F-C2B4-8B4F-C41319AD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1" y="761204"/>
            <a:ext cx="11153779" cy="329656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43F180-87FA-8597-CA5E-EFCFBD0AD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Hareid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627D59F-8145-9FA1-1C1F-4B11C972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CB06D382-6179-ABBB-5310-C088C2CD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A59EC57-4842-DE18-5FA0-C11679E77AD4}"/>
              </a:ext>
            </a:extLst>
          </p:cNvPr>
          <p:cNvSpPr txBox="1"/>
          <p:nvPr/>
        </p:nvSpPr>
        <p:spPr>
          <a:xfrm>
            <a:off x="9153525" y="6400800"/>
            <a:ext cx="1323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438747"/>
              </p:ext>
            </p:extLst>
          </p:nvPr>
        </p:nvGraphicFramePr>
        <p:xfrm>
          <a:off x="228600" y="1173480"/>
          <a:ext cx="11810999" cy="492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9242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Hareid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49EB8E2-9DB7-DA81-0733-65B24DED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8A46579A-50CB-4100-F64A-C42195B9B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EDF34D6-77C1-558A-A83F-572D9EEE6F3F}"/>
              </a:ext>
            </a:extLst>
          </p:cNvPr>
          <p:cNvSpPr txBox="1"/>
          <p:nvPr/>
        </p:nvSpPr>
        <p:spPr>
          <a:xfrm>
            <a:off x="9267825" y="6436896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8090"/>
              </p:ext>
            </p:extLst>
          </p:nvPr>
        </p:nvGraphicFramePr>
        <p:xfrm>
          <a:off x="281940" y="1024614"/>
          <a:ext cx="11711939" cy="501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8D386726-BBED-D3FA-5E1B-19C0B327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5FAD5A13-A185-EB6B-C086-AF9FDF89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06815"/>
              </p:ext>
            </p:extLst>
          </p:nvPr>
        </p:nvGraphicFramePr>
        <p:xfrm>
          <a:off x="276326" y="819510"/>
          <a:ext cx="11654006" cy="51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3A9149DF-2151-44BD-CB82-7E32FCB5A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09" y="791219"/>
            <a:ext cx="8568936" cy="605785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F06FFC-B1BA-49DE-8E24-2E7F993C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7" y="455935"/>
            <a:ext cx="9174018" cy="244474"/>
          </a:xfrm>
        </p:spPr>
        <p:txBody>
          <a:bodyPr>
            <a:normAutofit fontScale="90000"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6F127C6-8D54-2625-9DA0-6237BE62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1AAAFAB-AF32-1180-E41B-A4079420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3DBD9F8-BA29-A0B0-30F7-AC3202801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64626"/>
              </p:ext>
            </p:extLst>
          </p:nvPr>
        </p:nvGraphicFramePr>
        <p:xfrm>
          <a:off x="8080242" y="1903356"/>
          <a:ext cx="3809358" cy="4084644"/>
        </p:xfrm>
        <a:graphic>
          <a:graphicData uri="http://schemas.openxmlformats.org/drawingml/2006/table">
            <a:tbl>
              <a:tblPr/>
              <a:tblGrid>
                <a:gridCol w="665409">
                  <a:extLst>
                    <a:ext uri="{9D8B030D-6E8A-4147-A177-3AD203B41FA5}">
                      <a16:colId xmlns:a16="http://schemas.microsoft.com/office/drawing/2014/main" val="6966182"/>
                    </a:ext>
                  </a:extLst>
                </a:gridCol>
                <a:gridCol w="1394446">
                  <a:extLst>
                    <a:ext uri="{9D8B030D-6E8A-4147-A177-3AD203B41FA5}">
                      <a16:colId xmlns:a16="http://schemas.microsoft.com/office/drawing/2014/main" val="2678547470"/>
                    </a:ext>
                  </a:extLst>
                </a:gridCol>
                <a:gridCol w="426161">
                  <a:extLst>
                    <a:ext uri="{9D8B030D-6E8A-4147-A177-3AD203B41FA5}">
                      <a16:colId xmlns:a16="http://schemas.microsoft.com/office/drawing/2014/main" val="2044438662"/>
                    </a:ext>
                  </a:extLst>
                </a:gridCol>
                <a:gridCol w="426161">
                  <a:extLst>
                    <a:ext uri="{9D8B030D-6E8A-4147-A177-3AD203B41FA5}">
                      <a16:colId xmlns:a16="http://schemas.microsoft.com/office/drawing/2014/main" val="2847396851"/>
                    </a:ext>
                  </a:extLst>
                </a:gridCol>
                <a:gridCol w="897181">
                  <a:extLst>
                    <a:ext uri="{9D8B030D-6E8A-4147-A177-3AD203B41FA5}">
                      <a16:colId xmlns:a16="http://schemas.microsoft.com/office/drawing/2014/main" val="248288308"/>
                    </a:ext>
                  </a:extLst>
                </a:gridCol>
              </a:tblGrid>
              <a:tr h="1937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44521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85356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15170101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Liavågen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50559"/>
                  </a:ext>
                </a:extLst>
              </a:tr>
              <a:tr h="24597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15170102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Hjørungnes - Åsen - Overå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1325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15170103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Øvrelid - Alme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7360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Plassane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05815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Brubakken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4754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Indre Hareid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477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59796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15170204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Hareid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1160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1154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02441"/>
                  </a:ext>
                </a:extLst>
              </a:tr>
              <a:tr h="24597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Korsnes - Håbakk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7056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Holstad - Gjerde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8064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15170207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Grimstad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33858"/>
                  </a:ext>
                </a:extLst>
              </a:tr>
              <a:tr h="24597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15170208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Brandal - Indredal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177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077996"/>
                  </a:ext>
                </a:extLst>
              </a:tr>
              <a:tr h="24597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15170209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Brandal - Kvitnes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58186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15170301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Snipsøyrdalen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602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15170302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Røyset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510197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15170303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Rise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36307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15170304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Bigset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413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96295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15170305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Bjåstad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137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1348"/>
                  </a:ext>
                </a:extLst>
              </a:tr>
              <a:tr h="19379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15170306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Geilane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8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60C1A29B-86CA-F82F-0BDF-EE53D584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A1BA5117-4AEF-3713-FF99-F43F0E12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780515"/>
              </p:ext>
            </p:extLst>
          </p:nvPr>
        </p:nvGraphicFramePr>
        <p:xfrm>
          <a:off x="182880" y="670560"/>
          <a:ext cx="11811000" cy="551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9492B64D-0A98-B936-25BA-A6DAA054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425F845-D090-9104-CCB5-D48ACF08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407435"/>
              </p:ext>
            </p:extLst>
          </p:nvPr>
        </p:nvGraphicFramePr>
        <p:xfrm>
          <a:off x="175260" y="830580"/>
          <a:ext cx="11772899" cy="534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0077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6A9E0BC9-1BD1-E470-5FC2-4BA2C146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E6310290-876C-C6B5-CE1D-1950D2CD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33AC03BD-17BA-AB45-C00B-EA444024EE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068913A-1728-17C3-B576-FEDD22346C47}"/>
              </a:ext>
            </a:extLst>
          </p:cNvPr>
          <p:cNvSpPr txBox="1"/>
          <p:nvPr/>
        </p:nvSpPr>
        <p:spPr>
          <a:xfrm>
            <a:off x="558281" y="6338887"/>
            <a:ext cx="229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BDC28D4-20F8-9922-CB33-FDA026E497DA}"/>
              </a:ext>
            </a:extLst>
          </p:cNvPr>
          <p:cNvSpPr txBox="1"/>
          <p:nvPr/>
        </p:nvSpPr>
        <p:spPr>
          <a:xfrm>
            <a:off x="8900160" y="6423660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3204"/>
              </p:ext>
            </p:extLst>
          </p:nvPr>
        </p:nvGraphicFramePr>
        <p:xfrm>
          <a:off x="213360" y="708661"/>
          <a:ext cx="11727180" cy="54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1019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9BF8C601-BEA0-DD2A-272D-925D311F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D43EAE6-B0BF-F9AC-64D9-84BAE59F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0B3612E-4336-973B-DEA8-BE8E75A24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13CB465-D649-69EF-4BD5-D0210E8CC3C6}"/>
              </a:ext>
            </a:extLst>
          </p:cNvPr>
          <p:cNvSpPr txBox="1"/>
          <p:nvPr/>
        </p:nvSpPr>
        <p:spPr>
          <a:xfrm>
            <a:off x="653266" y="6382920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AB650BD-14AB-D9CD-2E1B-E7E832B0B6CB}"/>
              </a:ext>
            </a:extLst>
          </p:cNvPr>
          <p:cNvSpPr txBox="1"/>
          <p:nvPr/>
        </p:nvSpPr>
        <p:spPr>
          <a:xfrm>
            <a:off x="8823960" y="6499860"/>
            <a:ext cx="1958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  <a:endParaRPr lang="nn-NO" sz="1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088002"/>
              </p:ext>
            </p:extLst>
          </p:nvPr>
        </p:nvGraphicFramePr>
        <p:xfrm>
          <a:off x="121920" y="746760"/>
          <a:ext cx="11910059" cy="53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51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C5D2A9D3-EC46-438D-B050-8EEB32F0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70" y="851933"/>
            <a:ext cx="10044404" cy="564833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25C5A1C7-13C3-8002-BCD8-3C1D9D60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595A946D-276F-C1CB-0838-231FFDC8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5574D639-924F-7722-8F3A-4D3F74767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Industri, innovasjon og infrastruktur">
            <a:extLst>
              <a:ext uri="{FF2B5EF4-FFF2-40B4-BE49-F238E27FC236}">
                <a16:creationId xmlns:a16="http://schemas.microsoft.com/office/drawing/2014/main" id="{B6A476FF-45B0-38B3-79E7-476B08AC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E09693F-DBAC-FD9C-171A-919C1E7E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224AD20-1A88-1602-D932-553F5D9D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DCFE81B-0AEB-05A1-99B8-7E2F8D6D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74944"/>
              </p:ext>
            </p:extLst>
          </p:nvPr>
        </p:nvGraphicFramePr>
        <p:xfrm>
          <a:off x="276326" y="784859"/>
          <a:ext cx="11648974" cy="534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137000" y="604841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0AD38B-2BE6-2AD8-3525-9CACB154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2869DBA-45C1-7962-3637-725F2DA4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5B7557F-F92D-A804-9D2A-E4172A46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79018"/>
              </p:ext>
            </p:extLst>
          </p:nvPr>
        </p:nvGraphicFramePr>
        <p:xfrm>
          <a:off x="426720" y="721152"/>
          <a:ext cx="11452859" cy="532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33C5A4B-DFB6-945B-81A1-FE5A2752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B4DD045C-58E4-896E-DD8C-D0D26787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785692"/>
              </p:ext>
            </p:extLst>
          </p:nvPr>
        </p:nvGraphicFramePr>
        <p:xfrm>
          <a:off x="167640" y="693421"/>
          <a:ext cx="11765279" cy="544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1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7286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39BF03-CE02-45D7-BFF2-9D3332CC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758" y="624934"/>
            <a:ext cx="6304599" cy="442406"/>
          </a:xfrm>
        </p:spPr>
        <p:txBody>
          <a:bodyPr/>
          <a:lstStyle/>
          <a:p>
            <a:r>
              <a:rPr lang="nn-NO" sz="2400" b="1" dirty="0">
                <a:solidFill>
                  <a:schemeClr val="tx2"/>
                </a:solidFill>
              </a:rPr>
              <a:t>Innbyggarar etter alder pr grunnkrins</a:t>
            </a:r>
            <a:endParaRPr lang="nb-NO" sz="2400" b="1" dirty="0">
              <a:solidFill>
                <a:schemeClr val="tx2"/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CA49FB1-B5D8-7D5A-6FDC-3BCF4CD0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3047C19-3AFC-6342-98A2-CC2EB375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4B5B3A9-28B8-237F-370C-C63E76735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97" y="1323974"/>
            <a:ext cx="8478616" cy="45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B89D104-96C3-CA0C-7D1F-0CCDC4C3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95F0429-F74C-A2FB-747F-87C9A5C8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86590"/>
              </p:ext>
            </p:extLst>
          </p:nvPr>
        </p:nvGraphicFramePr>
        <p:xfrm>
          <a:off x="276326" y="701041"/>
          <a:ext cx="11603254" cy="543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528700"/>
              </p:ext>
            </p:extLst>
          </p:nvPr>
        </p:nvGraphicFramePr>
        <p:xfrm>
          <a:off x="276326" y="876300"/>
          <a:ext cx="11603253" cy="518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1523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Hareid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052985B-21BB-C46C-1512-8AC03191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1799578-3507-CF2E-4A1F-BA71A4B6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10421"/>
              </p:ext>
            </p:extLst>
          </p:nvPr>
        </p:nvGraphicFramePr>
        <p:xfrm>
          <a:off x="276326" y="777240"/>
          <a:ext cx="11443234" cy="542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5267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922893" y="634936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Hareid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E5A7B94-10C1-A4A4-FC39-FE9D72F1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0C16824-6E60-DE7E-9E25-9748EFCE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329207"/>
              </p:ext>
            </p:extLst>
          </p:nvPr>
        </p:nvGraphicFramePr>
        <p:xfrm>
          <a:off x="276326" y="784860"/>
          <a:ext cx="11732794" cy="532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0E8A6-244E-4683-8DD7-E07D720CB4CE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5458b827-f267-438a-9c81-d6bdb027554a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898B6A8E-FC48-4DC2-A934-DA45F6DF6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70E06-210C-4F96-8FB4-A898A91EC2E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1437</Words>
  <Application>Microsoft Office PowerPoint</Application>
  <PresentationFormat>Widescreen</PresentationFormat>
  <Paragraphs>362</Paragraphs>
  <Slides>48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48</vt:i4>
      </vt:variant>
    </vt:vector>
  </HeadingPairs>
  <TitlesOfParts>
    <vt:vector size="60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4_Møre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893</cp:revision>
  <cp:lastPrinted>2017-04-11T08:01:33Z</cp:lastPrinted>
  <dcterms:created xsi:type="dcterms:W3CDTF">2016-10-18T07:53:03Z</dcterms:created>
  <dcterms:modified xsi:type="dcterms:W3CDTF">2025-12-01T11:58:25Z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2020-06-02T10:52:04Z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b0c0037e-ff03-46ba-b54a-0000d753b54e</vt:lpwstr>
  </property>
  <property fmtid="{D5CDD505-2E9C-101B-9397-08002B2CF9AE}" pid="9" name="MSIP_Label_d2a6c088-0e6f-41a1-9e73-32ad73ba3540_ContentBits">
    <vt:lpwstr>0</vt:lpwstr>
  </property>
</Properties>
</file>