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8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9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0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1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2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3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4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781" r:id="rId6"/>
    <p:sldMasterId id="2147483848" r:id="rId7"/>
    <p:sldMasterId id="2147483866" r:id="rId8"/>
    <p:sldMasterId id="2147483883" r:id="rId9"/>
  </p:sldMasterIdLst>
  <p:notesMasterIdLst>
    <p:notesMasterId r:id="rId58"/>
  </p:notesMasterIdLst>
  <p:sldIdLst>
    <p:sldId id="403" r:id="rId10"/>
    <p:sldId id="499" r:id="rId11"/>
    <p:sldId id="464" r:id="rId12"/>
    <p:sldId id="414" r:id="rId13"/>
    <p:sldId id="465" r:id="rId14"/>
    <p:sldId id="415" r:id="rId15"/>
    <p:sldId id="416" r:id="rId16"/>
    <p:sldId id="471" r:id="rId17"/>
    <p:sldId id="417" r:id="rId18"/>
    <p:sldId id="507" r:id="rId19"/>
    <p:sldId id="418" r:id="rId20"/>
    <p:sldId id="419" r:id="rId21"/>
    <p:sldId id="420" r:id="rId22"/>
    <p:sldId id="421" r:id="rId23"/>
    <p:sldId id="504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474" r:id="rId34"/>
    <p:sldId id="475" r:id="rId35"/>
    <p:sldId id="530" r:id="rId36"/>
    <p:sldId id="558" r:id="rId37"/>
    <p:sldId id="435" r:id="rId38"/>
    <p:sldId id="436" r:id="rId39"/>
    <p:sldId id="437" r:id="rId40"/>
    <p:sldId id="438" r:id="rId41"/>
    <p:sldId id="559" r:id="rId42"/>
    <p:sldId id="440" r:id="rId43"/>
    <p:sldId id="502" r:id="rId44"/>
    <p:sldId id="498" r:id="rId45"/>
    <p:sldId id="501" r:id="rId46"/>
    <p:sldId id="497" r:id="rId47"/>
    <p:sldId id="442" r:id="rId48"/>
    <p:sldId id="443" r:id="rId49"/>
    <p:sldId id="481" r:id="rId50"/>
    <p:sldId id="482" r:id="rId51"/>
    <p:sldId id="483" r:id="rId52"/>
    <p:sldId id="446" r:id="rId53"/>
    <p:sldId id="514" r:id="rId54"/>
    <p:sldId id="448" r:id="rId55"/>
    <p:sldId id="449" r:id="rId56"/>
    <p:sldId id="513" r:id="rId57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906444-BEAE-4B38-90F6-2287593F6829}" v="11" dt="2025-12-01T12:23:38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80471" autoAdjust="0"/>
  </p:normalViewPr>
  <p:slideViewPr>
    <p:cSldViewPr snapToGrid="0">
      <p:cViewPr varScale="1">
        <p:scale>
          <a:sx n="127" d="100"/>
          <a:sy n="127" d="100"/>
        </p:scale>
        <p:origin x="13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modSld">
      <pc:chgData name="Paul Magne Eidhammer" userId="e3d4e6bb-f754-4b2e-bd11-72ddaaf5666f" providerId="ADAL" clId="{835BCC08-B0CB-4400-B3F8-7FFC689D382E}" dt="2025-12-01T12:24:17.764" v="239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4:04:24.681" v="215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4:04:24.681" v="215" actId="20577"/>
          <ac:spMkLst>
            <pc:docMk/>
            <pc:sldMk cId="1687129943" sldId="403"/>
            <ac:spMk id="6" creationId="{7C3D0F47-E5E9-2A4C-FACA-F29AD78A86F3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3:58:19.331" v="13" actId="255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3:57:51.850" v="7" actId="20577"/>
          <ac:spMkLst>
            <pc:docMk/>
            <pc:sldMk cId="110271651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3:58:19.331" v="13" actId="255"/>
          <ac:graphicFrameMkLst>
            <pc:docMk/>
            <pc:sldMk cId="110271651" sldId="440"/>
            <ac:graphicFrameMk id="3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45:26.320" v="43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45:26.320" v="43" actId="14100"/>
          <ac:graphicFrameMkLst>
            <pc:docMk/>
            <pc:sldMk cId="7295895" sldId="442"/>
            <ac:graphicFrameMk id="3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9:08:40.952" v="49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9:08:40.952" v="49" actId="14100"/>
          <ac:graphicFrameMkLst>
            <pc:docMk/>
            <pc:sldMk cId="1629652571" sldId="443"/>
            <ac:graphicFrameMk id="3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55:47.172" v="210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55:47.172" v="210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12:49:44.998" v="220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12:49:44.998" v="220" actId="14100"/>
          <ac:graphicFrameMkLst>
            <pc:docMk/>
            <pc:sldMk cId="4035429007" sldId="449"/>
            <ac:graphicFrameMk id="3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2:07:43.216" v="186"/>
        <pc:sldMkLst>
          <pc:docMk/>
          <pc:sldMk cId="2822954663" sldId="481"/>
        </pc:sldMkLst>
        <pc:spChg chg="mod">
          <ac:chgData name="Paul Magne Eidhammer" userId="e3d4e6bb-f754-4b2e-bd11-72ddaaf5666f" providerId="ADAL" clId="{835BCC08-B0CB-4400-B3F8-7FFC689D382E}" dt="2025-11-24T12:07:36.543" v="183" actId="1076"/>
          <ac:spMkLst>
            <pc:docMk/>
            <pc:sldMk cId="2822954663" sldId="481"/>
            <ac:spMk id="12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24T12:06:39.815" v="182" actId="14100"/>
          <ac:graphicFrameMkLst>
            <pc:docMk/>
            <pc:sldMk cId="2822954663" sldId="481"/>
            <ac:graphicFrameMk id="3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3:21:19.110" v="193" actId="14100"/>
        <pc:sldMkLst>
          <pc:docMk/>
          <pc:sldMk cId="48827190" sldId="482"/>
        </pc:sldMkLst>
        <pc:graphicFrameChg chg="add mod">
          <ac:chgData name="Paul Magne Eidhammer" userId="e3d4e6bb-f754-4b2e-bd11-72ddaaf5666f" providerId="ADAL" clId="{835BCC08-B0CB-4400-B3F8-7FFC689D382E}" dt="2025-11-24T13:21:19.110" v="193" actId="14100"/>
          <ac:graphicFrameMkLst>
            <pc:docMk/>
            <pc:sldMk cId="48827190" sldId="482"/>
            <ac:graphicFrameMk id="4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14:41.871" v="198" actId="14100"/>
        <pc:sldMkLst>
          <pc:docMk/>
          <pc:sldMk cId="3327992739" sldId="483"/>
        </pc:sldMkLst>
        <pc:graphicFrameChg chg="add mod">
          <ac:chgData name="Paul Magne Eidhammer" userId="e3d4e6bb-f754-4b2e-bd11-72ddaaf5666f" providerId="ADAL" clId="{835BCC08-B0CB-4400-B3F8-7FFC689D382E}" dt="2025-11-25T11:14:41.871" v="198" actId="14100"/>
          <ac:graphicFrameMkLst>
            <pc:docMk/>
            <pc:sldMk cId="3327992739" sldId="483"/>
            <ac:graphicFrameMk id="4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08:46:43.677" v="37" actId="20577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9T08:46:43.677" v="37" actId="20577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9T08:46:37.336" v="34"/>
          <ac:graphicFrameMkLst>
            <pc:docMk/>
            <pc:sldMk cId="4246934732" sldId="497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45:59.942" v="27"/>
        <pc:sldMkLst>
          <pc:docMk/>
          <pc:sldMk cId="529744653" sldId="498"/>
        </pc:sldMkLst>
        <pc:spChg chg="mod">
          <ac:chgData name="Paul Magne Eidhammer" userId="e3d4e6bb-f754-4b2e-bd11-72ddaaf5666f" providerId="ADAL" clId="{835BCC08-B0CB-4400-B3F8-7FFC689D382E}" dt="2025-11-10T09:45:32.677" v="20" actId="20577"/>
          <ac:spMkLst>
            <pc:docMk/>
            <pc:sldMk cId="529744653" sldId="498"/>
            <ac:spMk id="4" creationId="{070506A5-EAB5-C91A-E668-E92F4ACAF370}"/>
          </ac:spMkLst>
        </pc:spChg>
        <pc:graphicFrameChg chg="add mod">
          <ac:chgData name="Paul Magne Eidhammer" userId="e3d4e6bb-f754-4b2e-bd11-72ddaaf5666f" providerId="ADAL" clId="{835BCC08-B0CB-4400-B3F8-7FFC689D382E}" dt="2025-11-10T09:45:59.942" v="27"/>
          <ac:graphicFrameMkLst>
            <pc:docMk/>
            <pc:sldMk cId="529744653" sldId="498"/>
            <ac:graphicFrameMk id="7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3T14:08:52.642" v="32" actId="14100"/>
        <pc:sldMkLst>
          <pc:docMk/>
          <pc:sldMk cId="1441814430" sldId="501"/>
        </pc:sldMkLst>
        <pc:graphicFrameChg chg="add mod">
          <ac:chgData name="Paul Magne Eidhammer" userId="e3d4e6bb-f754-4b2e-bd11-72ddaaf5666f" providerId="ADAL" clId="{835BCC08-B0CB-4400-B3F8-7FFC689D382E}" dt="2025-11-13T14:08:52.642" v="32" actId="14100"/>
          <ac:graphicFrameMkLst>
            <pc:docMk/>
            <pc:sldMk cId="1441814430" sldId="501"/>
            <ac:graphicFrameMk id="7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2:24:17.764" v="239" actId="1076"/>
        <pc:sldMkLst>
          <pc:docMk/>
          <pc:sldMk cId="550487936" sldId="502"/>
        </pc:sldMkLst>
        <pc:spChg chg="mod">
          <ac:chgData name="Paul Magne Eidhammer" userId="e3d4e6bb-f754-4b2e-bd11-72ddaaf5666f" providerId="ADAL" clId="{835BCC08-B0CB-4400-B3F8-7FFC689D382E}" dt="2025-11-28T11:53:59.641" v="228" actId="6549"/>
          <ac:spMkLst>
            <pc:docMk/>
            <pc:sldMk cId="550487936" sldId="502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23:59.105" v="235" actId="1076"/>
          <ac:spMkLst>
            <pc:docMk/>
            <pc:sldMk cId="550487936" sldId="502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24:17.764" v="239" actId="1076"/>
          <ac:spMkLst>
            <pc:docMk/>
            <pc:sldMk cId="550487936" sldId="502"/>
            <ac:spMk id="15" creationId="{3FD40792-98FA-7BD5-F8BC-023D4C7EC1AD}"/>
          </ac:spMkLst>
        </pc:spChg>
        <pc:graphicFrameChg chg="add mod">
          <ac:chgData name="Paul Magne Eidhammer" userId="e3d4e6bb-f754-4b2e-bd11-72ddaaf5666f" providerId="ADAL" clId="{835BCC08-B0CB-4400-B3F8-7FFC689D382E}" dt="2025-12-01T12:24:10.483" v="238" actId="14100"/>
          <ac:graphicFrameMkLst>
            <pc:docMk/>
            <pc:sldMk cId="550487936" sldId="502"/>
            <ac:graphicFrameMk id="16" creationId="{9FC5FC88-D2C2-629F-E435-4D8D9E548F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4:16:05.635" v="205" actId="14100"/>
        <pc:sldMkLst>
          <pc:docMk/>
          <pc:sldMk cId="2836746940" sldId="514"/>
        </pc:sldMkLst>
        <pc:graphicFrameChg chg="add mod">
          <ac:chgData name="Paul Magne Eidhammer" userId="e3d4e6bb-f754-4b2e-bd11-72ddaaf5666f" providerId="ADAL" clId="{835BCC08-B0CB-4400-B3F8-7FFC689D382E}" dt="2025-11-25T14:16:05.635" v="205" actId="14100"/>
          <ac:graphicFrameMkLst>
            <pc:docMk/>
            <pc:sldMk cId="2836746940" sldId="514"/>
            <ac:graphicFrameMk id="2" creationId="{2F5BD4C5-0F25-2821-9A87-3D30FDF59C5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https://mrfylke-my.sharepoint.com/personal/paul_magne_eidhammer_mrfylke_no/Documents/Kommunestatistikk/Haust%202025/Statistikkgrunnlag%20haust%202025/Andel%20av%20befolkninga%20(15%20&#229;r%20og%20eldre)%20som%20er%20utanfor%20arbeid,%20utdanning%20og%20arbeidsma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Personer1!$B$50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Personer1!$C$50:$R$50</c:f>
              <c:numCache>
                <c:formatCode>0</c:formatCode>
                <c:ptCount val="16"/>
                <c:pt idx="0">
                  <c:v>9233</c:v>
                </c:pt>
                <c:pt idx="1">
                  <c:v>9227</c:v>
                </c:pt>
                <c:pt idx="2">
                  <c:v>9208</c:v>
                </c:pt>
                <c:pt idx="3">
                  <c:v>9255</c:v>
                </c:pt>
                <c:pt idx="4">
                  <c:v>9245</c:v>
                </c:pt>
                <c:pt idx="5">
                  <c:v>9272</c:v>
                </c:pt>
                <c:pt idx="6">
                  <c:v>9264</c:v>
                </c:pt>
                <c:pt idx="7">
                  <c:v>9259</c:v>
                </c:pt>
                <c:pt idx="8">
                  <c:v>9230</c:v>
                </c:pt>
                <c:pt idx="9">
                  <c:v>9225</c:v>
                </c:pt>
                <c:pt idx="10">
                  <c:v>9290</c:v>
                </c:pt>
                <c:pt idx="11">
                  <c:v>9573</c:v>
                </c:pt>
                <c:pt idx="12">
                  <c:v>9614</c:v>
                </c:pt>
                <c:pt idx="13">
                  <c:v>9638</c:v>
                </c:pt>
                <c:pt idx="14">
                  <c:v>9579</c:v>
                </c:pt>
                <c:pt idx="15">
                  <c:v>9553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2-4F0B-A8A1-BBFCBEC14A24}"/>
            </c:ext>
          </c:extLst>
        </c:ser>
        <c:ser>
          <c:idx val="1"/>
          <c:order val="1"/>
          <c:tx>
            <c:strRef>
              <c:f>Personer1!$B$51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Personer1!$C$51:$R$51</c:f>
              <c:numCache>
                <c:formatCode>0</c:formatCode>
                <c:ptCount val="16"/>
                <c:pt idx="0">
                  <c:v>567</c:v>
                </c:pt>
                <c:pt idx="1">
                  <c:v>635</c:v>
                </c:pt>
                <c:pt idx="2">
                  <c:v>705</c:v>
                </c:pt>
                <c:pt idx="3">
                  <c:v>810</c:v>
                </c:pt>
                <c:pt idx="4">
                  <c:v>887</c:v>
                </c:pt>
                <c:pt idx="5">
                  <c:v>926</c:v>
                </c:pt>
                <c:pt idx="6">
                  <c:v>973</c:v>
                </c:pt>
                <c:pt idx="7">
                  <c:v>1041</c:v>
                </c:pt>
                <c:pt idx="8">
                  <c:v>1133</c:v>
                </c:pt>
                <c:pt idx="9">
                  <c:v>1124</c:v>
                </c:pt>
                <c:pt idx="10">
                  <c:v>1183</c:v>
                </c:pt>
                <c:pt idx="11">
                  <c:v>1208</c:v>
                </c:pt>
                <c:pt idx="12">
                  <c:v>1195</c:v>
                </c:pt>
                <c:pt idx="13">
                  <c:v>1322</c:v>
                </c:pt>
                <c:pt idx="14">
                  <c:v>1514</c:v>
                </c:pt>
                <c:pt idx="15">
                  <c:v>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D2-4F0B-A8A1-BBFCBEC14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personar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'Ark1'!$B$50:$AK$50</c:f>
              <c:numCache>
                <c:formatCode>0.0</c:formatCode>
                <c:ptCount val="36"/>
                <c:pt idx="0">
                  <c:v>3.4374193548387098</c:v>
                </c:pt>
                <c:pt idx="1">
                  <c:v>3.3745222929936305</c:v>
                </c:pt>
                <c:pt idx="2">
                  <c:v>3.410371318822023</c:v>
                </c:pt>
                <c:pt idx="3">
                  <c:v>3.3670647391577626</c:v>
                </c:pt>
                <c:pt idx="4">
                  <c:v>3.3843283582089554</c:v>
                </c:pt>
                <c:pt idx="5">
                  <c:v>3.3177683444511827</c:v>
                </c:pt>
                <c:pt idx="6">
                  <c:v>3.2862254025044724</c:v>
                </c:pt>
                <c:pt idx="7">
                  <c:v>3.2313953488372094</c:v>
                </c:pt>
                <c:pt idx="8">
                  <c:v>3.2248722316865419</c:v>
                </c:pt>
                <c:pt idx="9">
                  <c:v>3.1741293532338308</c:v>
                </c:pt>
                <c:pt idx="10">
                  <c:v>3.1160280626011874</c:v>
                </c:pt>
                <c:pt idx="11">
                  <c:v>3.1099252934898614</c:v>
                </c:pt>
                <c:pt idx="12">
                  <c:v>3.018106570098293</c:v>
                </c:pt>
                <c:pt idx="13">
                  <c:v>3.0235053653551356</c:v>
                </c:pt>
                <c:pt idx="14">
                  <c:v>2.9409999999999998</c:v>
                </c:pt>
                <c:pt idx="15">
                  <c:v>2.8394230769230768</c:v>
                </c:pt>
                <c:pt idx="16">
                  <c:v>2.9146628948609146</c:v>
                </c:pt>
                <c:pt idx="17">
                  <c:v>2.865064695009242</c:v>
                </c:pt>
                <c:pt idx="18">
                  <c:v>2.8271493212669685</c:v>
                </c:pt>
                <c:pt idx="19">
                  <c:v>2.7929203539823009</c:v>
                </c:pt>
                <c:pt idx="20">
                  <c:v>2.7320034692107544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9A-4B4B-821C-1AB9368A7F94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'Ark1'!$B$51:$AK$51</c:f>
              <c:numCache>
                <c:formatCode>General</c:formatCode>
                <c:ptCount val="36"/>
                <c:pt idx="20" formatCode="0.0">
                  <c:v>2.7320034692107544</c:v>
                </c:pt>
                <c:pt idx="21" formatCode="0.0">
                  <c:v>2.8047210300429186</c:v>
                </c:pt>
                <c:pt idx="22" formatCode="0.0">
                  <c:v>2.7890955198647505</c:v>
                </c:pt>
                <c:pt idx="23" formatCode="0.0">
                  <c:v>2.7504145936981756</c:v>
                </c:pt>
                <c:pt idx="24" formatCode="0.0">
                  <c:v>2.7576257213520199</c:v>
                </c:pt>
                <c:pt idx="25" formatCode="0.0">
                  <c:v>2.7058585858585857</c:v>
                </c:pt>
                <c:pt idx="26" formatCode="0.0">
                  <c:v>2.6872246696035242</c:v>
                </c:pt>
                <c:pt idx="27" formatCode="0.0">
                  <c:v>2.6649484536082473</c:v>
                </c:pt>
                <c:pt idx="28" formatCode="0.0">
                  <c:v>2.6344043887147337</c:v>
                </c:pt>
                <c:pt idx="29" formatCode="0.0">
                  <c:v>2.6255352277150643</c:v>
                </c:pt>
                <c:pt idx="30" formatCode="0.0">
                  <c:v>2.5725220053578264</c:v>
                </c:pt>
                <c:pt idx="31" formatCode="0.0">
                  <c:v>2.5396825396825395</c:v>
                </c:pt>
                <c:pt idx="32" formatCode="0.0">
                  <c:v>2.528132033008252</c:v>
                </c:pt>
                <c:pt idx="33" formatCode="0.0">
                  <c:v>2.5063197026022306</c:v>
                </c:pt>
                <c:pt idx="34" formatCode="0.0">
                  <c:v>2.5137240356083086</c:v>
                </c:pt>
                <c:pt idx="35" formatCode="0.0">
                  <c:v>2.4930147058823531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9A-4B4B-821C-1AB9368A7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B-4004-B681-2E8C27B58C9F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BB-4004-B681-2E8C27B58C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Personer!$B$29:$AE$29</c:f>
              <c:numCache>
                <c:formatCode>0</c:formatCode>
                <c:ptCount val="30"/>
                <c:pt idx="0">
                  <c:v>403</c:v>
                </c:pt>
                <c:pt idx="1">
                  <c:v>476</c:v>
                </c:pt>
                <c:pt idx="2">
                  <c:v>502</c:v>
                </c:pt>
                <c:pt idx="3">
                  <c:v>612</c:v>
                </c:pt>
                <c:pt idx="4">
                  <c:v>764</c:v>
                </c:pt>
                <c:pt idx="5">
                  <c:v>195</c:v>
                </c:pt>
                <c:pt idx="6">
                  <c:v>223</c:v>
                </c:pt>
                <c:pt idx="7">
                  <c:v>227</c:v>
                </c:pt>
                <c:pt idx="8">
                  <c:v>229</c:v>
                </c:pt>
                <c:pt idx="9">
                  <c:v>227</c:v>
                </c:pt>
                <c:pt idx="10">
                  <c:v>162</c:v>
                </c:pt>
                <c:pt idx="11">
                  <c:v>255</c:v>
                </c:pt>
                <c:pt idx="12">
                  <c:v>264</c:v>
                </c:pt>
                <c:pt idx="13">
                  <c:v>272</c:v>
                </c:pt>
                <c:pt idx="14">
                  <c:v>289</c:v>
                </c:pt>
                <c:pt idx="15">
                  <c:v>13</c:v>
                </c:pt>
                <c:pt idx="16">
                  <c:v>16</c:v>
                </c:pt>
                <c:pt idx="17">
                  <c:v>15</c:v>
                </c:pt>
                <c:pt idx="18">
                  <c:v>16</c:v>
                </c:pt>
                <c:pt idx="19">
                  <c:v>17</c:v>
                </c:pt>
                <c:pt idx="20">
                  <c:v>25</c:v>
                </c:pt>
                <c:pt idx="21">
                  <c:v>24</c:v>
                </c:pt>
                <c:pt idx="22">
                  <c:v>27</c:v>
                </c:pt>
                <c:pt idx="23">
                  <c:v>29</c:v>
                </c:pt>
                <c:pt idx="24">
                  <c:v>31</c:v>
                </c:pt>
                <c:pt idx="25">
                  <c:v>3</c:v>
                </c:pt>
                <c:pt idx="26">
                  <c:v>0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09-4EF5-812A-96E0E592B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Tyskland</c:v>
                </c:pt>
                <c:pt idx="2">
                  <c:v>Eritrea</c:v>
                </c:pt>
                <c:pt idx="3">
                  <c:v>Polen</c:v>
                </c:pt>
                <c:pt idx="4">
                  <c:v>Syria</c:v>
                </c:pt>
                <c:pt idx="5">
                  <c:v>Filippinene</c:v>
                </c:pt>
                <c:pt idx="6">
                  <c:v>Thailand</c:v>
                </c:pt>
                <c:pt idx="7">
                  <c:v>Russland</c:v>
                </c:pt>
                <c:pt idx="8">
                  <c:v>Litauen</c:v>
                </c:pt>
                <c:pt idx="9">
                  <c:v>Sverige</c:v>
                </c:pt>
                <c:pt idx="10">
                  <c:v>Frankrike</c:v>
                </c:pt>
                <c:pt idx="11">
                  <c:v>Sudan</c:v>
                </c:pt>
                <c:pt idx="12">
                  <c:v>Danmark</c:v>
                </c:pt>
                <c:pt idx="13">
                  <c:v>Slovakia</c:v>
                </c:pt>
                <c:pt idx="14">
                  <c:v>Afghanistan</c:v>
                </c:pt>
              </c:strCache>
            </c:strRef>
          </c:cat>
          <c:val>
            <c:numRef>
              <c:f>Personer1!$Y$4:$Y$18</c:f>
              <c:numCache>
                <c:formatCode>0</c:formatCode>
                <c:ptCount val="15"/>
                <c:pt idx="0">
                  <c:v>271</c:v>
                </c:pt>
                <c:pt idx="1">
                  <c:v>92</c:v>
                </c:pt>
                <c:pt idx="2">
                  <c:v>92</c:v>
                </c:pt>
                <c:pt idx="3">
                  <c:v>80</c:v>
                </c:pt>
                <c:pt idx="4">
                  <c:v>66</c:v>
                </c:pt>
                <c:pt idx="5">
                  <c:v>64</c:v>
                </c:pt>
                <c:pt idx="6">
                  <c:v>39</c:v>
                </c:pt>
                <c:pt idx="7">
                  <c:v>34</c:v>
                </c:pt>
                <c:pt idx="8">
                  <c:v>31</c:v>
                </c:pt>
                <c:pt idx="9">
                  <c:v>30</c:v>
                </c:pt>
                <c:pt idx="10">
                  <c:v>28</c:v>
                </c:pt>
                <c:pt idx="11">
                  <c:v>27</c:v>
                </c:pt>
                <c:pt idx="12">
                  <c:v>25</c:v>
                </c:pt>
                <c:pt idx="13">
                  <c:v>25</c:v>
                </c:pt>
                <c:pt idx="1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5-4C38-902D-EC6A8FB42B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A-4091-9E60-B4A5AEE5FFCD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A-4091-9E60-B4A5AEE5FFCD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6A-4091-9E60-B4A5AEE5FF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2040</a:t>
            </a: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'Ark1'!$B$96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'Ark1'!$C$96:$AV$96</c:f>
              <c:numCache>
                <c:formatCode>0.0</c:formatCode>
                <c:ptCount val="46"/>
                <c:pt idx="0">
                  <c:v>90.097629009762898</c:v>
                </c:pt>
                <c:pt idx="1">
                  <c:v>93.499308437067768</c:v>
                </c:pt>
                <c:pt idx="2">
                  <c:v>92.857142857142861</c:v>
                </c:pt>
                <c:pt idx="3">
                  <c:v>94.057971014492765</c:v>
                </c:pt>
                <c:pt idx="4">
                  <c:v>98.666666666666671</c:v>
                </c:pt>
                <c:pt idx="5">
                  <c:v>100.15174506828528</c:v>
                </c:pt>
                <c:pt idx="6">
                  <c:v>104.65489566613162</c:v>
                </c:pt>
                <c:pt idx="7">
                  <c:v>93.481717011128779</c:v>
                </c:pt>
                <c:pt idx="8">
                  <c:v>91.83673469387756</c:v>
                </c:pt>
                <c:pt idx="9">
                  <c:v>93.672839506172849</c:v>
                </c:pt>
                <c:pt idx="10">
                  <c:v>91.679748822605973</c:v>
                </c:pt>
                <c:pt idx="11">
                  <c:v>93.023255813953483</c:v>
                </c:pt>
                <c:pt idx="12">
                  <c:v>95.238095238095227</c:v>
                </c:pt>
                <c:pt idx="13">
                  <c:v>95.779220779220779</c:v>
                </c:pt>
                <c:pt idx="14">
                  <c:v>93.343653250773997</c:v>
                </c:pt>
                <c:pt idx="15">
                  <c:v>93.838862559241704</c:v>
                </c:pt>
                <c:pt idx="16">
                  <c:v>94.187779433681072</c:v>
                </c:pt>
                <c:pt idx="17">
                  <c:v>93.930635838150295</c:v>
                </c:pt>
                <c:pt idx="18">
                  <c:v>91.409395973154361</c:v>
                </c:pt>
                <c:pt idx="19">
                  <c:v>94.16445623342176</c:v>
                </c:pt>
                <c:pt idx="20">
                  <c:v>90.038314176245223</c:v>
                </c:pt>
                <c:pt idx="21">
                  <c:v>93.21608040201005</c:v>
                </c:pt>
                <c:pt idx="22">
                  <c:v>92.450495049504951</c:v>
                </c:pt>
                <c:pt idx="23">
                  <c:v>92.822966507177028</c:v>
                </c:pt>
                <c:pt idx="24">
                  <c:v>92.659446450060173</c:v>
                </c:pt>
                <c:pt idx="25">
                  <c:v>98.399014778325125</c:v>
                </c:pt>
                <c:pt idx="26">
                  <c:v>100.63157894736842</c:v>
                </c:pt>
                <c:pt idx="27">
                  <c:v>102.12765957446808</c:v>
                </c:pt>
                <c:pt idx="28">
                  <c:v>104.4004400440044</c:v>
                </c:pt>
                <c:pt idx="29">
                  <c:v>104.58612975391499</c:v>
                </c:pt>
                <c:pt idx="30">
                  <c:v>114.43786982248521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7E-46E5-A681-733310015B21}"/>
            </c:ext>
          </c:extLst>
        </c:ser>
        <c:ser>
          <c:idx val="1"/>
          <c:order val="1"/>
          <c:tx>
            <c:strRef>
              <c:f>'Ark1'!$B$97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'Ark1'!$C$97:$AV$97</c:f>
              <c:numCache>
                <c:formatCode>General</c:formatCode>
                <c:ptCount val="46"/>
                <c:pt idx="31" formatCode="0.0">
                  <c:v>107.53498385360602</c:v>
                </c:pt>
                <c:pt idx="32" formatCode="0.0">
                  <c:v>111.50922909880565</c:v>
                </c:pt>
                <c:pt idx="33" formatCode="0.0">
                  <c:v>115.44444444444444</c:v>
                </c:pt>
                <c:pt idx="34" formatCode="0.0">
                  <c:v>114.14364640883979</c:v>
                </c:pt>
                <c:pt idx="35" formatCode="0.0">
                  <c:v>112.58351893095768</c:v>
                </c:pt>
                <c:pt idx="36" formatCode="0.0">
                  <c:v>112.20338983050848</c:v>
                </c:pt>
                <c:pt idx="37" formatCode="0.0">
                  <c:v>109.2238470191226</c:v>
                </c:pt>
                <c:pt idx="38" formatCode="0.0">
                  <c:v>106.97412823397075</c:v>
                </c:pt>
                <c:pt idx="39" formatCode="0.0">
                  <c:v>106.06741573033709</c:v>
                </c:pt>
                <c:pt idx="40" formatCode="0.0">
                  <c:v>105.10204081632652</c:v>
                </c:pt>
                <c:pt idx="41" formatCode="0.0">
                  <c:v>104.08626560726448</c:v>
                </c:pt>
                <c:pt idx="42" formatCode="0.0">
                  <c:v>104.67502850627137</c:v>
                </c:pt>
                <c:pt idx="43" formatCode="0.0">
                  <c:v>103.8946162657503</c:v>
                </c:pt>
                <c:pt idx="44" formatCode="0.0">
                  <c:v>104.36280137772675</c:v>
                </c:pt>
                <c:pt idx="45" formatCode="0.0">
                  <c:v>104.64037122969839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7E-46E5-A681-733310015B21}"/>
            </c:ext>
          </c:extLst>
        </c:ser>
        <c:ser>
          <c:idx val="2"/>
          <c:order val="2"/>
          <c:tx>
            <c:strRef>
              <c:f>'Ark1'!$B$98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'Ark1'!$C$98:$AV$98</c:f>
              <c:numCache>
                <c:formatCode>0.0</c:formatCode>
                <c:ptCount val="46"/>
                <c:pt idx="0">
                  <c:v>93.55345911949685</c:v>
                </c:pt>
                <c:pt idx="1">
                  <c:v>95.934959349593498</c:v>
                </c:pt>
                <c:pt idx="2">
                  <c:v>99.669966996699671</c:v>
                </c:pt>
                <c:pt idx="3">
                  <c:v>97.833333333333343</c:v>
                </c:pt>
                <c:pt idx="4">
                  <c:v>97.840531561461802</c:v>
                </c:pt>
                <c:pt idx="5">
                  <c:v>93.004769475357705</c:v>
                </c:pt>
                <c:pt idx="6">
                  <c:v>90.894819466248038</c:v>
                </c:pt>
                <c:pt idx="7">
                  <c:v>99.337748344370851</c:v>
                </c:pt>
                <c:pt idx="8">
                  <c:v>98.514851485148512</c:v>
                </c:pt>
                <c:pt idx="9">
                  <c:v>98.026315789473685</c:v>
                </c:pt>
                <c:pt idx="10">
                  <c:v>101.19453924914677</c:v>
                </c:pt>
                <c:pt idx="11">
                  <c:v>98.639455782312922</c:v>
                </c:pt>
                <c:pt idx="12">
                  <c:v>99.286987522281649</c:v>
                </c:pt>
                <c:pt idx="13">
                  <c:v>102.91970802919708</c:v>
                </c:pt>
                <c:pt idx="14">
                  <c:v>101.45454545454547</c:v>
                </c:pt>
                <c:pt idx="15">
                  <c:v>100.89445438282647</c:v>
                </c:pt>
                <c:pt idx="16">
                  <c:v>99.060150375939855</c:v>
                </c:pt>
                <c:pt idx="17">
                  <c:v>94.04332129963899</c:v>
                </c:pt>
                <c:pt idx="18">
                  <c:v>90.13840830449827</c:v>
                </c:pt>
                <c:pt idx="19">
                  <c:v>86.460032626427406</c:v>
                </c:pt>
                <c:pt idx="20">
                  <c:v>88.118811881188122</c:v>
                </c:pt>
                <c:pt idx="21">
                  <c:v>89.917355371900825</c:v>
                </c:pt>
                <c:pt idx="22">
                  <c:v>90.774299835255363</c:v>
                </c:pt>
                <c:pt idx="23">
                  <c:v>88.73015873015872</c:v>
                </c:pt>
                <c:pt idx="24">
                  <c:v>89.423076923076934</c:v>
                </c:pt>
                <c:pt idx="25">
                  <c:v>89.116719242902207</c:v>
                </c:pt>
                <c:pt idx="26">
                  <c:v>88.235294117647058</c:v>
                </c:pt>
                <c:pt idx="27">
                  <c:v>96.698113207547166</c:v>
                </c:pt>
                <c:pt idx="28">
                  <c:v>94.213649851632042</c:v>
                </c:pt>
                <c:pt idx="29">
                  <c:v>99.099099099099092</c:v>
                </c:pt>
                <c:pt idx="30">
                  <c:v>98.338368580060418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7E-46E5-A681-733310015B21}"/>
            </c:ext>
          </c:extLst>
        </c:ser>
        <c:ser>
          <c:idx val="3"/>
          <c:order val="3"/>
          <c:tx>
            <c:strRef>
              <c:f>'Ark1'!$B$99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'Ark1'!$C$99:$AV$99</c:f>
              <c:numCache>
                <c:formatCode>General</c:formatCode>
                <c:ptCount val="46"/>
                <c:pt idx="31" formatCode="0.0">
                  <c:v>98.163841807909606</c:v>
                </c:pt>
                <c:pt idx="32" formatCode="0.0">
                  <c:v>97.52066115702479</c:v>
                </c:pt>
                <c:pt idx="33" formatCode="0.0">
                  <c:v>93.035479632063073</c:v>
                </c:pt>
                <c:pt idx="34" formatCode="0.0">
                  <c:v>93.125810635538258</c:v>
                </c:pt>
                <c:pt idx="35" formatCode="0.0">
                  <c:v>94.155019059720459</c:v>
                </c:pt>
                <c:pt idx="36" formatCode="0.0">
                  <c:v>95.35175879396985</c:v>
                </c:pt>
                <c:pt idx="37" formatCode="0.0">
                  <c:v>96.18320610687023</c:v>
                </c:pt>
                <c:pt idx="38" formatCode="0.0">
                  <c:v>97.331639135959335</c:v>
                </c:pt>
                <c:pt idx="39" formatCode="0.0">
                  <c:v>97.831632653061234</c:v>
                </c:pt>
                <c:pt idx="40" formatCode="0.0">
                  <c:v>99.613899613899619</c:v>
                </c:pt>
                <c:pt idx="41" formatCode="0.0">
                  <c:v>100.38709677419355</c:v>
                </c:pt>
                <c:pt idx="42" formatCode="0.0">
                  <c:v>102.34680573663624</c:v>
                </c:pt>
                <c:pt idx="43" formatCode="0.0">
                  <c:v>104.37665782493369</c:v>
                </c:pt>
                <c:pt idx="44" formatCode="0.0">
                  <c:v>104.38829787234043</c:v>
                </c:pt>
                <c:pt idx="45" formatCode="0.0">
                  <c:v>103.87182910547396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7E-46E5-A681-733310015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B-46AB-AA05-1A3FEE0EEA30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B-46AB-AA05-1A3FEE0EEA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Volda,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'77-I'!$M$8</c:f>
              <c:strCache>
                <c:ptCount val="1"/>
                <c:pt idx="0">
                  <c:v>Volda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'77-I'!$L$9:$L$23</c:f>
              <c:strCache>
                <c:ptCount val="15"/>
                <c:pt idx="0">
                  <c:v>Ørsta</c:v>
                </c:pt>
                <c:pt idx="1">
                  <c:v>Ulstein</c:v>
                </c:pt>
                <c:pt idx="2">
                  <c:v>Herøy</c:v>
                </c:pt>
                <c:pt idx="3">
                  <c:v>Ålesund</c:v>
                </c:pt>
                <c:pt idx="4">
                  <c:v>Stad</c:v>
                </c:pt>
                <c:pt idx="5">
                  <c:v>Stryn</c:v>
                </c:pt>
                <c:pt idx="6">
                  <c:v>Hareid</c:v>
                </c:pt>
                <c:pt idx="7">
                  <c:v>Bergen</c:v>
                </c:pt>
                <c:pt idx="8">
                  <c:v>Oslo</c:v>
                </c:pt>
                <c:pt idx="9">
                  <c:v>Vanylven</c:v>
                </c:pt>
                <c:pt idx="10">
                  <c:v>Sande</c:v>
                </c:pt>
                <c:pt idx="11">
                  <c:v>Stavanger</c:v>
                </c:pt>
                <c:pt idx="12">
                  <c:v>Kristiansund</c:v>
                </c:pt>
                <c:pt idx="13">
                  <c:v>Trondheim</c:v>
                </c:pt>
                <c:pt idx="14">
                  <c:v>Stranda</c:v>
                </c:pt>
              </c:strCache>
            </c:strRef>
          </c:cat>
          <c:val>
            <c:numRef>
              <c:f>'77-I'!$M$9:$M$23</c:f>
              <c:numCache>
                <c:formatCode>General</c:formatCode>
                <c:ptCount val="15"/>
                <c:pt idx="0">
                  <c:v>-875</c:v>
                </c:pt>
                <c:pt idx="1">
                  <c:v>-134</c:v>
                </c:pt>
                <c:pt idx="2">
                  <c:v>-68</c:v>
                </c:pt>
                <c:pt idx="3">
                  <c:v>-142</c:v>
                </c:pt>
                <c:pt idx="4">
                  <c:v>-101</c:v>
                </c:pt>
                <c:pt idx="5">
                  <c:v>-189</c:v>
                </c:pt>
                <c:pt idx="6">
                  <c:v>-22</c:v>
                </c:pt>
                <c:pt idx="7">
                  <c:v>-75</c:v>
                </c:pt>
                <c:pt idx="8">
                  <c:v>-98</c:v>
                </c:pt>
                <c:pt idx="9">
                  <c:v>-63</c:v>
                </c:pt>
                <c:pt idx="10">
                  <c:v>-14</c:v>
                </c:pt>
                <c:pt idx="11">
                  <c:v>-20</c:v>
                </c:pt>
                <c:pt idx="12">
                  <c:v>-3</c:v>
                </c:pt>
                <c:pt idx="13">
                  <c:v>-31</c:v>
                </c:pt>
                <c:pt idx="14">
                  <c:v>-46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2-4419-BB4B-16D8FF447BB2}"/>
            </c:ext>
          </c:extLst>
        </c:ser>
        <c:ser>
          <c:idx val="1"/>
          <c:order val="1"/>
          <c:tx>
            <c:strRef>
              <c:f>'77-I'!$N$8</c:f>
              <c:strCache>
                <c:ptCount val="1"/>
                <c:pt idx="0">
                  <c:v>Volda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'77-I'!$L$9:$L$23</c:f>
              <c:strCache>
                <c:ptCount val="15"/>
                <c:pt idx="0">
                  <c:v>Ørsta</c:v>
                </c:pt>
                <c:pt idx="1">
                  <c:v>Ulstein</c:v>
                </c:pt>
                <c:pt idx="2">
                  <c:v>Herøy</c:v>
                </c:pt>
                <c:pt idx="3">
                  <c:v>Ålesund</c:v>
                </c:pt>
                <c:pt idx="4">
                  <c:v>Stad</c:v>
                </c:pt>
                <c:pt idx="5">
                  <c:v>Stryn</c:v>
                </c:pt>
                <c:pt idx="6">
                  <c:v>Hareid</c:v>
                </c:pt>
                <c:pt idx="7">
                  <c:v>Bergen</c:v>
                </c:pt>
                <c:pt idx="8">
                  <c:v>Oslo</c:v>
                </c:pt>
                <c:pt idx="9">
                  <c:v>Vanylven</c:v>
                </c:pt>
                <c:pt idx="10">
                  <c:v>Sande</c:v>
                </c:pt>
                <c:pt idx="11">
                  <c:v>Stavanger</c:v>
                </c:pt>
                <c:pt idx="12">
                  <c:v>Kristiansund</c:v>
                </c:pt>
                <c:pt idx="13">
                  <c:v>Trondheim</c:v>
                </c:pt>
                <c:pt idx="14">
                  <c:v>Stranda</c:v>
                </c:pt>
              </c:strCache>
            </c:strRef>
          </c:cat>
          <c:val>
            <c:numRef>
              <c:f>'77-I'!$N$9:$N$23</c:f>
              <c:numCache>
                <c:formatCode>0</c:formatCode>
                <c:ptCount val="15"/>
                <c:pt idx="0">
                  <c:v>1129</c:v>
                </c:pt>
                <c:pt idx="1">
                  <c:v>174</c:v>
                </c:pt>
                <c:pt idx="2">
                  <c:v>93</c:v>
                </c:pt>
                <c:pt idx="3">
                  <c:v>70</c:v>
                </c:pt>
                <c:pt idx="4">
                  <c:v>66</c:v>
                </c:pt>
                <c:pt idx="5">
                  <c:v>66</c:v>
                </c:pt>
                <c:pt idx="6">
                  <c:v>57</c:v>
                </c:pt>
                <c:pt idx="7">
                  <c:v>47</c:v>
                </c:pt>
                <c:pt idx="8">
                  <c:v>40</c:v>
                </c:pt>
                <c:pt idx="9">
                  <c:v>30</c:v>
                </c:pt>
                <c:pt idx="10">
                  <c:v>28</c:v>
                </c:pt>
                <c:pt idx="11">
                  <c:v>27</c:v>
                </c:pt>
                <c:pt idx="12">
                  <c:v>21</c:v>
                </c:pt>
                <c:pt idx="13">
                  <c:v>21</c:v>
                </c:pt>
                <c:pt idx="1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C2-4419-BB4B-16D8FF447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Volda, hovudstraumar, sortert etter utpendling, topp 15 kommunar, per 4. kvartal 2024</a:t>
            </a:r>
            <a:endParaRPr lang="nb-NO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'77-U'!$M$8</c:f>
              <c:strCache>
                <c:ptCount val="1"/>
                <c:pt idx="0">
                  <c:v>Volda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'77-U'!$L$9:$L$23</c:f>
              <c:strCache>
                <c:ptCount val="15"/>
                <c:pt idx="0">
                  <c:v>Ørsta</c:v>
                </c:pt>
                <c:pt idx="1">
                  <c:v>Stryn</c:v>
                </c:pt>
                <c:pt idx="2">
                  <c:v>Ålesund</c:v>
                </c:pt>
                <c:pt idx="3">
                  <c:v>Ulstein</c:v>
                </c:pt>
                <c:pt idx="4">
                  <c:v>Stad</c:v>
                </c:pt>
                <c:pt idx="5">
                  <c:v>Oslo</c:v>
                </c:pt>
                <c:pt idx="6">
                  <c:v>Bergen</c:v>
                </c:pt>
                <c:pt idx="7">
                  <c:v>Herøy</c:v>
                </c:pt>
                <c:pt idx="8">
                  <c:v>Vanylven</c:v>
                </c:pt>
                <c:pt idx="9">
                  <c:v>Stranda</c:v>
                </c:pt>
                <c:pt idx="10">
                  <c:v>Molde</c:v>
                </c:pt>
                <c:pt idx="11">
                  <c:v>Trondheim</c:v>
                </c:pt>
                <c:pt idx="12">
                  <c:v>Hareid</c:v>
                </c:pt>
                <c:pt idx="13">
                  <c:v>Stavanger</c:v>
                </c:pt>
                <c:pt idx="14">
                  <c:v>Kinn</c:v>
                </c:pt>
              </c:strCache>
            </c:strRef>
          </c:cat>
          <c:val>
            <c:numRef>
              <c:f>'77-U'!$M$9:$M$23</c:f>
              <c:numCache>
                <c:formatCode>General</c:formatCode>
                <c:ptCount val="15"/>
                <c:pt idx="0">
                  <c:v>-875</c:v>
                </c:pt>
                <c:pt idx="1">
                  <c:v>-189</c:v>
                </c:pt>
                <c:pt idx="2">
                  <c:v>-142</c:v>
                </c:pt>
                <c:pt idx="3">
                  <c:v>-134</c:v>
                </c:pt>
                <c:pt idx="4">
                  <c:v>-101</c:v>
                </c:pt>
                <c:pt idx="5">
                  <c:v>-98</c:v>
                </c:pt>
                <c:pt idx="6">
                  <c:v>-75</c:v>
                </c:pt>
                <c:pt idx="7">
                  <c:v>-68</c:v>
                </c:pt>
                <c:pt idx="8">
                  <c:v>-63</c:v>
                </c:pt>
                <c:pt idx="9">
                  <c:v>-46</c:v>
                </c:pt>
                <c:pt idx="10">
                  <c:v>-36</c:v>
                </c:pt>
                <c:pt idx="11">
                  <c:v>-31</c:v>
                </c:pt>
                <c:pt idx="12">
                  <c:v>-22</c:v>
                </c:pt>
                <c:pt idx="13">
                  <c:v>-20</c:v>
                </c:pt>
                <c:pt idx="14">
                  <c:v>-17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2-4530-9788-6C5460C16764}"/>
            </c:ext>
          </c:extLst>
        </c:ser>
        <c:ser>
          <c:idx val="1"/>
          <c:order val="1"/>
          <c:tx>
            <c:strRef>
              <c:f>'77-U'!$N$8</c:f>
              <c:strCache>
                <c:ptCount val="1"/>
                <c:pt idx="0">
                  <c:v>Volda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'77-U'!$L$9:$L$23</c:f>
              <c:strCache>
                <c:ptCount val="15"/>
                <c:pt idx="0">
                  <c:v>Ørsta</c:v>
                </c:pt>
                <c:pt idx="1">
                  <c:v>Stryn</c:v>
                </c:pt>
                <c:pt idx="2">
                  <c:v>Ålesund</c:v>
                </c:pt>
                <c:pt idx="3">
                  <c:v>Ulstein</c:v>
                </c:pt>
                <c:pt idx="4">
                  <c:v>Stad</c:v>
                </c:pt>
                <c:pt idx="5">
                  <c:v>Oslo</c:v>
                </c:pt>
                <c:pt idx="6">
                  <c:v>Bergen</c:v>
                </c:pt>
                <c:pt idx="7">
                  <c:v>Herøy</c:v>
                </c:pt>
                <c:pt idx="8">
                  <c:v>Vanylven</c:v>
                </c:pt>
                <c:pt idx="9">
                  <c:v>Stranda</c:v>
                </c:pt>
                <c:pt idx="10">
                  <c:v>Molde</c:v>
                </c:pt>
                <c:pt idx="11">
                  <c:v>Trondheim</c:v>
                </c:pt>
                <c:pt idx="12">
                  <c:v>Hareid</c:v>
                </c:pt>
                <c:pt idx="13">
                  <c:v>Stavanger</c:v>
                </c:pt>
                <c:pt idx="14">
                  <c:v>Kinn</c:v>
                </c:pt>
              </c:strCache>
            </c:strRef>
          </c:cat>
          <c:val>
            <c:numRef>
              <c:f>'77-U'!$N$9:$N$23</c:f>
              <c:numCache>
                <c:formatCode>0</c:formatCode>
                <c:ptCount val="15"/>
                <c:pt idx="0">
                  <c:v>1129</c:v>
                </c:pt>
                <c:pt idx="1">
                  <c:v>66</c:v>
                </c:pt>
                <c:pt idx="2">
                  <c:v>70</c:v>
                </c:pt>
                <c:pt idx="3">
                  <c:v>174</c:v>
                </c:pt>
                <c:pt idx="4">
                  <c:v>66</c:v>
                </c:pt>
                <c:pt idx="5">
                  <c:v>40</c:v>
                </c:pt>
                <c:pt idx="6">
                  <c:v>47</c:v>
                </c:pt>
                <c:pt idx="7">
                  <c:v>93</c:v>
                </c:pt>
                <c:pt idx="8">
                  <c:v>30</c:v>
                </c:pt>
                <c:pt idx="9">
                  <c:v>19</c:v>
                </c:pt>
                <c:pt idx="10">
                  <c:v>15</c:v>
                </c:pt>
                <c:pt idx="11">
                  <c:v>21</c:v>
                </c:pt>
                <c:pt idx="12">
                  <c:v>57</c:v>
                </c:pt>
                <c:pt idx="13">
                  <c:v>27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2-4530-9788-6C5460C16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Volda: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Sysselsatte!$B$74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Sysselsatte!$C$74:$P$74</c:f>
              <c:numCache>
                <c:formatCode>General</c:formatCode>
                <c:ptCount val="14"/>
                <c:pt idx="0">
                  <c:v>21</c:v>
                </c:pt>
                <c:pt idx="1">
                  <c:v>107</c:v>
                </c:pt>
                <c:pt idx="2">
                  <c:v>7</c:v>
                </c:pt>
                <c:pt idx="3">
                  <c:v>-121</c:v>
                </c:pt>
                <c:pt idx="4">
                  <c:v>-18</c:v>
                </c:pt>
                <c:pt idx="5">
                  <c:v>25</c:v>
                </c:pt>
                <c:pt idx="6">
                  <c:v>19</c:v>
                </c:pt>
                <c:pt idx="7">
                  <c:v>33</c:v>
                </c:pt>
                <c:pt idx="8">
                  <c:v>-55</c:v>
                </c:pt>
                <c:pt idx="9">
                  <c:v>111</c:v>
                </c:pt>
                <c:pt idx="10">
                  <c:v>137</c:v>
                </c:pt>
                <c:pt idx="11">
                  <c:v>109</c:v>
                </c:pt>
                <c:pt idx="12">
                  <c:v>0</c:v>
                </c:pt>
                <c:pt idx="1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C6-4F9E-895D-D39D1BB6E5CD}"/>
            </c:ext>
          </c:extLst>
        </c:ser>
        <c:ser>
          <c:idx val="1"/>
          <c:order val="1"/>
          <c:tx>
            <c:strRef>
              <c:f>Sysselsatte!$B$75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Sysselsatte!$C$75:$P$75</c:f>
              <c:numCache>
                <c:formatCode>General</c:formatCode>
                <c:ptCount val="14"/>
                <c:pt idx="0">
                  <c:v>-10</c:v>
                </c:pt>
                <c:pt idx="1">
                  <c:v>284</c:v>
                </c:pt>
                <c:pt idx="2">
                  <c:v>-119</c:v>
                </c:pt>
                <c:pt idx="3">
                  <c:v>-181</c:v>
                </c:pt>
                <c:pt idx="4">
                  <c:v>185</c:v>
                </c:pt>
                <c:pt idx="5">
                  <c:v>-3</c:v>
                </c:pt>
                <c:pt idx="6">
                  <c:v>83</c:v>
                </c:pt>
                <c:pt idx="7">
                  <c:v>39</c:v>
                </c:pt>
                <c:pt idx="8">
                  <c:v>-60</c:v>
                </c:pt>
                <c:pt idx="9">
                  <c:v>-56</c:v>
                </c:pt>
                <c:pt idx="10">
                  <c:v>325</c:v>
                </c:pt>
                <c:pt idx="11">
                  <c:v>187</c:v>
                </c:pt>
                <c:pt idx="12">
                  <c:v>27</c:v>
                </c:pt>
                <c:pt idx="1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C6-4F9E-895D-D39D1BB6E5CD}"/>
            </c:ext>
          </c:extLst>
        </c:ser>
        <c:ser>
          <c:idx val="2"/>
          <c:order val="2"/>
          <c:tx>
            <c:strRef>
              <c:f>Sysselsatte!$B$76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Sysselsatte!$C$76:$P$76</c:f>
              <c:numCache>
                <c:formatCode>General</c:formatCode>
                <c:ptCount val="14"/>
                <c:pt idx="0">
                  <c:v>62</c:v>
                </c:pt>
                <c:pt idx="1">
                  <c:v>51</c:v>
                </c:pt>
                <c:pt idx="2">
                  <c:v>152</c:v>
                </c:pt>
                <c:pt idx="3">
                  <c:v>67</c:v>
                </c:pt>
                <c:pt idx="4">
                  <c:v>66</c:v>
                </c:pt>
                <c:pt idx="5">
                  <c:v>39</c:v>
                </c:pt>
                <c:pt idx="6">
                  <c:v>63</c:v>
                </c:pt>
                <c:pt idx="7">
                  <c:v>63</c:v>
                </c:pt>
                <c:pt idx="8">
                  <c:v>-14</c:v>
                </c:pt>
                <c:pt idx="9">
                  <c:v>124</c:v>
                </c:pt>
                <c:pt idx="10">
                  <c:v>308</c:v>
                </c:pt>
                <c:pt idx="11">
                  <c:v>28</c:v>
                </c:pt>
                <c:pt idx="12">
                  <c:v>151</c:v>
                </c:pt>
                <c:pt idx="13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C6-4F9E-895D-D39D1BB6E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Personer1!$B$97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Personer1!$C$97:$AQ$97</c:f>
              <c:numCache>
                <c:formatCode>0</c:formatCode>
                <c:ptCount val="41"/>
                <c:pt idx="0">
                  <c:v>717</c:v>
                </c:pt>
                <c:pt idx="1">
                  <c:v>723</c:v>
                </c:pt>
                <c:pt idx="2">
                  <c:v>727</c:v>
                </c:pt>
                <c:pt idx="3">
                  <c:v>707</c:v>
                </c:pt>
                <c:pt idx="4">
                  <c:v>721</c:v>
                </c:pt>
                <c:pt idx="5">
                  <c:v>711</c:v>
                </c:pt>
                <c:pt idx="6">
                  <c:v>702</c:v>
                </c:pt>
                <c:pt idx="7">
                  <c:v>663</c:v>
                </c:pt>
                <c:pt idx="8">
                  <c:v>623</c:v>
                </c:pt>
                <c:pt idx="9">
                  <c:v>607</c:v>
                </c:pt>
                <c:pt idx="10">
                  <c:v>606</c:v>
                </c:pt>
                <c:pt idx="11">
                  <c:v>601</c:v>
                </c:pt>
                <c:pt idx="12">
                  <c:v>597</c:v>
                </c:pt>
                <c:pt idx="13">
                  <c:v>588</c:v>
                </c:pt>
                <c:pt idx="14">
                  <c:v>598</c:v>
                </c:pt>
                <c:pt idx="15">
                  <c:v>600</c:v>
                </c:pt>
                <c:pt idx="16">
                  <c:v>599</c:v>
                </c:pt>
                <c:pt idx="17">
                  <c:v>593</c:v>
                </c:pt>
                <c:pt idx="18">
                  <c:v>595</c:v>
                </c:pt>
                <c:pt idx="19">
                  <c:v>586</c:v>
                </c:pt>
                <c:pt idx="20">
                  <c:v>577</c:v>
                </c:pt>
                <c:pt idx="21">
                  <c:v>535</c:v>
                </c:pt>
                <c:pt idx="22">
                  <c:v>505</c:v>
                </c:pt>
                <c:pt idx="23">
                  <c:v>516</c:v>
                </c:pt>
                <c:pt idx="24">
                  <c:v>520</c:v>
                </c:pt>
                <c:pt idx="25">
                  <c:v>557</c:v>
                </c:pt>
                <c:pt idx="26">
                  <c:v>575</c:v>
                </c:pt>
                <c:pt idx="27">
                  <c:v>564</c:v>
                </c:pt>
                <c:pt idx="28">
                  <c:v>590</c:v>
                </c:pt>
                <c:pt idx="29">
                  <c:v>613</c:v>
                </c:pt>
                <c:pt idx="30">
                  <c:v>568</c:v>
                </c:pt>
                <c:pt idx="31">
                  <c:v>589</c:v>
                </c:pt>
                <c:pt idx="32">
                  <c:v>614</c:v>
                </c:pt>
                <c:pt idx="33">
                  <c:v>614</c:v>
                </c:pt>
                <c:pt idx="34">
                  <c:v>626</c:v>
                </c:pt>
                <c:pt idx="35">
                  <c:v>644</c:v>
                </c:pt>
                <c:pt idx="36">
                  <c:v>659</c:v>
                </c:pt>
                <c:pt idx="37">
                  <c:v>673</c:v>
                </c:pt>
                <c:pt idx="38">
                  <c:v>684</c:v>
                </c:pt>
                <c:pt idx="39">
                  <c:v>695</c:v>
                </c:pt>
                <c:pt idx="40">
                  <c:v>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60-4F7F-BF7D-AE4700F6B6D6}"/>
            </c:ext>
          </c:extLst>
        </c:ser>
        <c:ser>
          <c:idx val="1"/>
          <c:order val="1"/>
          <c:tx>
            <c:strRef>
              <c:f>Personer1!$B$98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Personer1!$C$98:$AQ$98</c:f>
              <c:numCache>
                <c:formatCode>0</c:formatCode>
                <c:ptCount val="41"/>
                <c:pt idx="0">
                  <c:v>903</c:v>
                </c:pt>
                <c:pt idx="1">
                  <c:v>918</c:v>
                </c:pt>
                <c:pt idx="2">
                  <c:v>922</c:v>
                </c:pt>
                <c:pt idx="3">
                  <c:v>922</c:v>
                </c:pt>
                <c:pt idx="4">
                  <c:v>941</c:v>
                </c:pt>
                <c:pt idx="5">
                  <c:v>977</c:v>
                </c:pt>
                <c:pt idx="6">
                  <c:v>1002</c:v>
                </c:pt>
                <c:pt idx="7">
                  <c:v>1024</c:v>
                </c:pt>
                <c:pt idx="8">
                  <c:v>1010</c:v>
                </c:pt>
                <c:pt idx="9">
                  <c:v>1015</c:v>
                </c:pt>
                <c:pt idx="10">
                  <c:v>988</c:v>
                </c:pt>
                <c:pt idx="11">
                  <c:v>973</c:v>
                </c:pt>
                <c:pt idx="12">
                  <c:v>949</c:v>
                </c:pt>
                <c:pt idx="13">
                  <c:v>952</c:v>
                </c:pt>
                <c:pt idx="14">
                  <c:v>939</c:v>
                </c:pt>
                <c:pt idx="15">
                  <c:v>922</c:v>
                </c:pt>
                <c:pt idx="16">
                  <c:v>897</c:v>
                </c:pt>
                <c:pt idx="17">
                  <c:v>881</c:v>
                </c:pt>
                <c:pt idx="18">
                  <c:v>878</c:v>
                </c:pt>
                <c:pt idx="19">
                  <c:v>890</c:v>
                </c:pt>
                <c:pt idx="20">
                  <c:v>904</c:v>
                </c:pt>
                <c:pt idx="21">
                  <c:v>927</c:v>
                </c:pt>
                <c:pt idx="22">
                  <c:v>916</c:v>
                </c:pt>
                <c:pt idx="23">
                  <c:v>905</c:v>
                </c:pt>
                <c:pt idx="24">
                  <c:v>881</c:v>
                </c:pt>
                <c:pt idx="25">
                  <c:v>859</c:v>
                </c:pt>
                <c:pt idx="26">
                  <c:v>835</c:v>
                </c:pt>
                <c:pt idx="27">
                  <c:v>800</c:v>
                </c:pt>
                <c:pt idx="28">
                  <c:v>826</c:v>
                </c:pt>
                <c:pt idx="29">
                  <c:v>825</c:v>
                </c:pt>
                <c:pt idx="30">
                  <c:v>856</c:v>
                </c:pt>
                <c:pt idx="31">
                  <c:v>885</c:v>
                </c:pt>
                <c:pt idx="32">
                  <c:v>870</c:v>
                </c:pt>
                <c:pt idx="33">
                  <c:v>908</c:v>
                </c:pt>
                <c:pt idx="34">
                  <c:v>919</c:v>
                </c:pt>
                <c:pt idx="35">
                  <c:v>902</c:v>
                </c:pt>
                <c:pt idx="36">
                  <c:v>910</c:v>
                </c:pt>
                <c:pt idx="37">
                  <c:v>890</c:v>
                </c:pt>
                <c:pt idx="38">
                  <c:v>889</c:v>
                </c:pt>
                <c:pt idx="39">
                  <c:v>910</c:v>
                </c:pt>
                <c:pt idx="40">
                  <c:v>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60-4F7F-BF7D-AE4700F6B6D6}"/>
            </c:ext>
          </c:extLst>
        </c:ser>
        <c:ser>
          <c:idx val="2"/>
          <c:order val="2"/>
          <c:tx>
            <c:strRef>
              <c:f>Personer1!$B$99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Personer1!$C$99:$AQ$99</c:f>
              <c:numCache>
                <c:formatCode>0</c:formatCode>
                <c:ptCount val="41"/>
                <c:pt idx="0">
                  <c:v>417</c:v>
                </c:pt>
                <c:pt idx="1">
                  <c:v>393</c:v>
                </c:pt>
                <c:pt idx="2">
                  <c:v>406</c:v>
                </c:pt>
                <c:pt idx="3">
                  <c:v>400</c:v>
                </c:pt>
                <c:pt idx="4">
                  <c:v>388</c:v>
                </c:pt>
                <c:pt idx="5">
                  <c:v>390</c:v>
                </c:pt>
                <c:pt idx="6">
                  <c:v>374</c:v>
                </c:pt>
                <c:pt idx="7">
                  <c:v>398</c:v>
                </c:pt>
                <c:pt idx="8">
                  <c:v>398</c:v>
                </c:pt>
                <c:pt idx="9">
                  <c:v>408</c:v>
                </c:pt>
                <c:pt idx="10">
                  <c:v>440</c:v>
                </c:pt>
                <c:pt idx="11">
                  <c:v>430</c:v>
                </c:pt>
                <c:pt idx="12">
                  <c:v>452</c:v>
                </c:pt>
                <c:pt idx="13">
                  <c:v>438</c:v>
                </c:pt>
                <c:pt idx="14">
                  <c:v>438</c:v>
                </c:pt>
                <c:pt idx="15">
                  <c:v>434</c:v>
                </c:pt>
                <c:pt idx="16">
                  <c:v>443</c:v>
                </c:pt>
                <c:pt idx="17">
                  <c:v>457</c:v>
                </c:pt>
                <c:pt idx="18">
                  <c:v>428</c:v>
                </c:pt>
                <c:pt idx="19">
                  <c:v>393</c:v>
                </c:pt>
                <c:pt idx="20">
                  <c:v>392</c:v>
                </c:pt>
                <c:pt idx="21">
                  <c:v>382</c:v>
                </c:pt>
                <c:pt idx="22">
                  <c:v>393</c:v>
                </c:pt>
                <c:pt idx="23">
                  <c:v>393</c:v>
                </c:pt>
                <c:pt idx="24">
                  <c:v>398</c:v>
                </c:pt>
                <c:pt idx="25">
                  <c:v>391</c:v>
                </c:pt>
                <c:pt idx="26">
                  <c:v>392</c:v>
                </c:pt>
                <c:pt idx="27">
                  <c:v>413</c:v>
                </c:pt>
                <c:pt idx="28">
                  <c:v>422</c:v>
                </c:pt>
                <c:pt idx="29">
                  <c:v>420</c:v>
                </c:pt>
                <c:pt idx="30">
                  <c:v>399</c:v>
                </c:pt>
                <c:pt idx="31">
                  <c:v>380</c:v>
                </c:pt>
                <c:pt idx="32">
                  <c:v>382</c:v>
                </c:pt>
                <c:pt idx="33">
                  <c:v>357</c:v>
                </c:pt>
                <c:pt idx="34">
                  <c:v>364</c:v>
                </c:pt>
                <c:pt idx="35">
                  <c:v>369</c:v>
                </c:pt>
                <c:pt idx="36">
                  <c:v>383</c:v>
                </c:pt>
                <c:pt idx="37">
                  <c:v>414</c:v>
                </c:pt>
                <c:pt idx="38">
                  <c:v>414</c:v>
                </c:pt>
                <c:pt idx="39">
                  <c:v>407</c:v>
                </c:pt>
                <c:pt idx="40">
                  <c:v>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60-4F7F-BF7D-AE4700F6B6D6}"/>
            </c:ext>
          </c:extLst>
        </c:ser>
        <c:ser>
          <c:idx val="3"/>
          <c:order val="3"/>
          <c:tx>
            <c:strRef>
              <c:f>Personer1!$B$100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Personer1!$C$100:$AQ$100</c:f>
              <c:numCache>
                <c:formatCode>0</c:formatCode>
                <c:ptCount val="41"/>
                <c:pt idx="0">
                  <c:v>557</c:v>
                </c:pt>
                <c:pt idx="1">
                  <c:v>537</c:v>
                </c:pt>
                <c:pt idx="2">
                  <c:v>519</c:v>
                </c:pt>
                <c:pt idx="3">
                  <c:v>535</c:v>
                </c:pt>
                <c:pt idx="4">
                  <c:v>524</c:v>
                </c:pt>
                <c:pt idx="5">
                  <c:v>513</c:v>
                </c:pt>
                <c:pt idx="6">
                  <c:v>549</c:v>
                </c:pt>
                <c:pt idx="7">
                  <c:v>529</c:v>
                </c:pt>
                <c:pt idx="8">
                  <c:v>542</c:v>
                </c:pt>
                <c:pt idx="9">
                  <c:v>539</c:v>
                </c:pt>
                <c:pt idx="10">
                  <c:v>523</c:v>
                </c:pt>
                <c:pt idx="11">
                  <c:v>549</c:v>
                </c:pt>
                <c:pt idx="12">
                  <c:v>535</c:v>
                </c:pt>
                <c:pt idx="13">
                  <c:v>575</c:v>
                </c:pt>
                <c:pt idx="14">
                  <c:v>582</c:v>
                </c:pt>
                <c:pt idx="15">
                  <c:v>605</c:v>
                </c:pt>
                <c:pt idx="16">
                  <c:v>631</c:v>
                </c:pt>
                <c:pt idx="17">
                  <c:v>606</c:v>
                </c:pt>
                <c:pt idx="18">
                  <c:v>630</c:v>
                </c:pt>
                <c:pt idx="19">
                  <c:v>614</c:v>
                </c:pt>
                <c:pt idx="20">
                  <c:v>615</c:v>
                </c:pt>
                <c:pt idx="21">
                  <c:v>593</c:v>
                </c:pt>
                <c:pt idx="22">
                  <c:v>599</c:v>
                </c:pt>
                <c:pt idx="23">
                  <c:v>573</c:v>
                </c:pt>
                <c:pt idx="24">
                  <c:v>538</c:v>
                </c:pt>
                <c:pt idx="25">
                  <c:v>568</c:v>
                </c:pt>
                <c:pt idx="26">
                  <c:v>578</c:v>
                </c:pt>
                <c:pt idx="27">
                  <c:v>544</c:v>
                </c:pt>
                <c:pt idx="28">
                  <c:v>561</c:v>
                </c:pt>
                <c:pt idx="29">
                  <c:v>565</c:v>
                </c:pt>
                <c:pt idx="30">
                  <c:v>588</c:v>
                </c:pt>
                <c:pt idx="31">
                  <c:v>658</c:v>
                </c:pt>
                <c:pt idx="32">
                  <c:v>655</c:v>
                </c:pt>
                <c:pt idx="33">
                  <c:v>646</c:v>
                </c:pt>
                <c:pt idx="34">
                  <c:v>609</c:v>
                </c:pt>
                <c:pt idx="35">
                  <c:v>591</c:v>
                </c:pt>
                <c:pt idx="36">
                  <c:v>567</c:v>
                </c:pt>
                <c:pt idx="37">
                  <c:v>560</c:v>
                </c:pt>
                <c:pt idx="38">
                  <c:v>574</c:v>
                </c:pt>
                <c:pt idx="39">
                  <c:v>568</c:v>
                </c:pt>
                <c:pt idx="40">
                  <c:v>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60-4F7F-BF7D-AE4700F6B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'Ark1'!$A$72</c:f>
              <c:strCache>
                <c:ptCount val="1"/>
                <c:pt idx="0">
                  <c:v>Volda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'Ark1'!$B$72:$H$72</c:f>
              <c:numCache>
                <c:formatCode>0.0</c:formatCode>
                <c:ptCount val="7"/>
                <c:pt idx="0">
                  <c:v>3.7354227405247813</c:v>
                </c:pt>
                <c:pt idx="1">
                  <c:v>18.239795918367346</c:v>
                </c:pt>
                <c:pt idx="2">
                  <c:v>24.781341107871722</c:v>
                </c:pt>
                <c:pt idx="3">
                  <c:v>3.2616618075801749</c:v>
                </c:pt>
                <c:pt idx="4">
                  <c:v>15.925655976676385</c:v>
                </c:pt>
                <c:pt idx="5">
                  <c:v>30.266034985422742</c:v>
                </c:pt>
                <c:pt idx="6">
                  <c:v>2.9883381924198251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8-4F60-9ED4-D2D55B162BE6}"/>
            </c:ext>
          </c:extLst>
        </c:ser>
        <c:ser>
          <c:idx val="1"/>
          <c:order val="1"/>
          <c:tx>
            <c:strRef>
              <c:f>'Ark1'!$A$73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'Ark1'!$B$73:$H$73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A8-4F60-9ED4-D2D55B162BE6}"/>
            </c:ext>
          </c:extLst>
        </c:ser>
        <c:ser>
          <c:idx val="2"/>
          <c:order val="2"/>
          <c:tx>
            <c:strRef>
              <c:f>'Ark1'!$A$74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'Ark1'!$B$74:$H$74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A8-4F60-9ED4-D2D55B162B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011080071442321"/>
          <c:y val="0.17421080665826466"/>
          <c:w val="0.87266019843045761"/>
          <c:h val="0.64498709130650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'Ark2'!$B$50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'Ark2'!$C$50:$I$50</c:f>
              <c:numCache>
                <c:formatCode>General</c:formatCode>
                <c:ptCount val="7"/>
                <c:pt idx="0">
                  <c:v>167</c:v>
                </c:pt>
                <c:pt idx="1">
                  <c:v>767</c:v>
                </c:pt>
                <c:pt idx="2">
                  <c:v>836</c:v>
                </c:pt>
                <c:pt idx="3">
                  <c:v>58</c:v>
                </c:pt>
                <c:pt idx="4">
                  <c:v>297</c:v>
                </c:pt>
                <c:pt idx="5">
                  <c:v>324</c:v>
                </c:pt>
                <c:pt idx="6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1-440F-A1A4-D1EC231C2FED}"/>
            </c:ext>
          </c:extLst>
        </c:ser>
        <c:ser>
          <c:idx val="1"/>
          <c:order val="1"/>
          <c:tx>
            <c:strRef>
              <c:f>'Ark2'!$B$51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'Ark2'!$C$51:$I$51</c:f>
              <c:numCache>
                <c:formatCode>General</c:formatCode>
                <c:ptCount val="7"/>
                <c:pt idx="0">
                  <c:v>36</c:v>
                </c:pt>
                <c:pt idx="1">
                  <c:v>95</c:v>
                </c:pt>
                <c:pt idx="2">
                  <c:v>525</c:v>
                </c:pt>
                <c:pt idx="3">
                  <c:v>119</c:v>
                </c:pt>
                <c:pt idx="4">
                  <c:v>576</c:v>
                </c:pt>
                <c:pt idx="5">
                  <c:v>1337</c:v>
                </c:pt>
                <c:pt idx="6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1-440F-A1A4-D1EC231C2F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27"/>
        <c:axId val="612250655"/>
        <c:axId val="612249695"/>
      </c:barChart>
      <c:catAx>
        <c:axId val="61225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49695"/>
        <c:crosses val="autoZero"/>
        <c:auto val="1"/>
        <c:lblAlgn val="ctr"/>
        <c:lblOffset val="100"/>
        <c:noMultiLvlLbl val="0"/>
      </c:catAx>
      <c:valAx>
        <c:axId val="61224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8305637491907938E-2"/>
              <c:y val="0.346321436097860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5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3242251072813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SysselEtterArbste!$B$167:$B$173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SysselEtterArbste!$C$167:$C$173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37</c:v>
                </c:pt>
                <c:pt idx="4">
                  <c:v>410</c:v>
                </c:pt>
                <c:pt idx="5">
                  <c:v>677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F-4B3E-A284-B48355B3F257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SysselEtterArbste!$B$167:$B$173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SysselEtterArbste!$D$167:$D$173</c:f>
              <c:numCache>
                <c:formatCode>0</c:formatCode>
                <c:ptCount val="7"/>
                <c:pt idx="0">
                  <c:v>0</c:v>
                </c:pt>
                <c:pt idx="1">
                  <c:v>28</c:v>
                </c:pt>
                <c:pt idx="2">
                  <c:v>62</c:v>
                </c:pt>
                <c:pt idx="3">
                  <c:v>142</c:v>
                </c:pt>
                <c:pt idx="4">
                  <c:v>309</c:v>
                </c:pt>
                <c:pt idx="5">
                  <c:v>776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9F-4B3E-A284-B48355B3F257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SysselEtterArbste!$B$167:$B$173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SysselEtterArbste!$E$167:$E$173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70</c:v>
                </c:pt>
                <c:pt idx="5">
                  <c:v>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9F-4B3E-A284-B48355B3F257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SysselEtterArbste!$B$167:$B$173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SysselEtterArbste!$F$167:$F$173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122</c:v>
                </c:pt>
                <c:pt idx="3">
                  <c:v>0</c:v>
                </c:pt>
                <c:pt idx="4">
                  <c:v>46</c:v>
                </c:pt>
                <c:pt idx="5">
                  <c:v>46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9F-4B3E-A284-B48355B3F257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SysselEtterArbste!$B$167:$B$173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SysselEtterArbste!$G$167:$G$173</c:f>
              <c:numCache>
                <c:formatCode>0</c:formatCode>
                <c:ptCount val="7"/>
                <c:pt idx="0">
                  <c:v>205</c:v>
                </c:pt>
                <c:pt idx="1">
                  <c:v>973</c:v>
                </c:pt>
                <c:pt idx="2">
                  <c:v>1173</c:v>
                </c:pt>
                <c:pt idx="3">
                  <c:v>0</c:v>
                </c:pt>
                <c:pt idx="4">
                  <c:v>39</c:v>
                </c:pt>
                <c:pt idx="5">
                  <c:v>154</c:v>
                </c:pt>
                <c:pt idx="6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9F-4B3E-A284-B48355B3F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8318990931820722"/>
              <c:y val="0.88181150539336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18951126369869"/>
          <c:y val="0.91252652465461725"/>
          <c:w val="0.82598736176935239"/>
          <c:h val="7.473461971255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Personer1!$B$28:$U$28</c:f>
              <c:numCache>
                <c:formatCode>General</c:formatCode>
                <c:ptCount val="20"/>
                <c:pt idx="0">
                  <c:v>2</c:v>
                </c:pt>
                <c:pt idx="1">
                  <c:v>12</c:v>
                </c:pt>
                <c:pt idx="4">
                  <c:v>10</c:v>
                </c:pt>
                <c:pt idx="6">
                  <c:v>1</c:v>
                </c:pt>
                <c:pt idx="7">
                  <c:v>1</c:v>
                </c:pt>
                <c:pt idx="9">
                  <c:v>1</c:v>
                </c:pt>
                <c:pt idx="10">
                  <c:v>1</c:v>
                </c:pt>
                <c:pt idx="16">
                  <c:v>8</c:v>
                </c:pt>
                <c:pt idx="17">
                  <c:v>210</c:v>
                </c:pt>
                <c:pt idx="18">
                  <c:v>131</c:v>
                </c:pt>
                <c:pt idx="1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86-4826-A163-B8A2E803FA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83-4838-9740-BA8A69870BC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83-4838-9740-BA8A69870B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83-4838-9740-BA8A69870B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Bosatte!$B$99:$B$102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Bosatte!$C$99:$C$102</c:f>
              <c:numCache>
                <c:formatCode>0</c:formatCode>
                <c:ptCount val="4"/>
                <c:pt idx="0">
                  <c:v>2419</c:v>
                </c:pt>
                <c:pt idx="1">
                  <c:v>96</c:v>
                </c:pt>
                <c:pt idx="2">
                  <c:v>407</c:v>
                </c:pt>
                <c:pt idx="3">
                  <c:v>1916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3B-4610-B193-FE1A7C4BF22E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Bosatte!$B$99:$B$102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Bosatte!$D$99:$D$102</c:f>
              <c:numCache>
                <c:formatCode>0</c:formatCode>
                <c:ptCount val="4"/>
                <c:pt idx="0">
                  <c:v>343</c:v>
                </c:pt>
                <c:pt idx="1">
                  <c:v>117</c:v>
                </c:pt>
                <c:pt idx="2">
                  <c:v>144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3B-4610-B193-FE1A7C4BF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6.8718880244399289E-3"/>
              <c:y val="0.417522005597160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Bosatte!$D$96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Bosatte!$E$96:$Q$96</c:f>
              <c:numCache>
                <c:formatCode>0</c:formatCode>
                <c:ptCount val="13"/>
                <c:pt idx="0">
                  <c:v>174</c:v>
                </c:pt>
                <c:pt idx="1">
                  <c:v>152</c:v>
                </c:pt>
                <c:pt idx="2">
                  <c:v>168</c:v>
                </c:pt>
                <c:pt idx="3">
                  <c:v>190</c:v>
                </c:pt>
                <c:pt idx="4">
                  <c:v>238</c:v>
                </c:pt>
                <c:pt idx="5">
                  <c:v>264</c:v>
                </c:pt>
                <c:pt idx="6">
                  <c:v>273</c:v>
                </c:pt>
                <c:pt idx="7">
                  <c:v>275</c:v>
                </c:pt>
                <c:pt idx="8">
                  <c:v>251</c:v>
                </c:pt>
                <c:pt idx="9">
                  <c:v>287</c:v>
                </c:pt>
                <c:pt idx="10">
                  <c:v>233</c:v>
                </c:pt>
                <c:pt idx="11">
                  <c:v>219</c:v>
                </c:pt>
                <c:pt idx="12">
                  <c:v>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AE-4731-8D68-6254C9F77504}"/>
            </c:ext>
          </c:extLst>
        </c:ser>
        <c:ser>
          <c:idx val="1"/>
          <c:order val="1"/>
          <c:tx>
            <c:strRef>
              <c:f>Bosatte!$D$97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Bosatte!$E$97:$Q$97</c:f>
              <c:numCache>
                <c:formatCode>0</c:formatCode>
                <c:ptCount val="13"/>
                <c:pt idx="0">
                  <c:v>37</c:v>
                </c:pt>
                <c:pt idx="1">
                  <c:v>33</c:v>
                </c:pt>
                <c:pt idx="2">
                  <c:v>27</c:v>
                </c:pt>
                <c:pt idx="3">
                  <c:v>37</c:v>
                </c:pt>
                <c:pt idx="4">
                  <c:v>41</c:v>
                </c:pt>
                <c:pt idx="5">
                  <c:v>33</c:v>
                </c:pt>
                <c:pt idx="6">
                  <c:v>48</c:v>
                </c:pt>
                <c:pt idx="7">
                  <c:v>50</c:v>
                </c:pt>
                <c:pt idx="8">
                  <c:v>35</c:v>
                </c:pt>
                <c:pt idx="9">
                  <c:v>40</c:v>
                </c:pt>
                <c:pt idx="10">
                  <c:v>31</c:v>
                </c:pt>
                <c:pt idx="11">
                  <c:v>23</c:v>
                </c:pt>
                <c:pt idx="12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AE-4731-8D68-6254C9F77504}"/>
            </c:ext>
          </c:extLst>
        </c:ser>
        <c:ser>
          <c:idx val="2"/>
          <c:order val="2"/>
          <c:tx>
            <c:strRef>
              <c:f>Bosatte!$D$98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Bosatte!$E$98:$Q$98</c:f>
              <c:numCache>
                <c:formatCode>0</c:formatCode>
                <c:ptCount val="13"/>
                <c:pt idx="0">
                  <c:v>75</c:v>
                </c:pt>
                <c:pt idx="1">
                  <c:v>62</c:v>
                </c:pt>
                <c:pt idx="2">
                  <c:v>68</c:v>
                </c:pt>
                <c:pt idx="3">
                  <c:v>85</c:v>
                </c:pt>
                <c:pt idx="4">
                  <c:v>97</c:v>
                </c:pt>
                <c:pt idx="5">
                  <c:v>128</c:v>
                </c:pt>
                <c:pt idx="6">
                  <c:v>140</c:v>
                </c:pt>
                <c:pt idx="7">
                  <c:v>124</c:v>
                </c:pt>
                <c:pt idx="8">
                  <c:v>117</c:v>
                </c:pt>
                <c:pt idx="9">
                  <c:v>139</c:v>
                </c:pt>
                <c:pt idx="10">
                  <c:v>104</c:v>
                </c:pt>
                <c:pt idx="11">
                  <c:v>90</c:v>
                </c:pt>
                <c:pt idx="12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AE-4731-8D68-6254C9F77504}"/>
            </c:ext>
          </c:extLst>
        </c:ser>
        <c:ser>
          <c:idx val="3"/>
          <c:order val="3"/>
          <c:tx>
            <c:strRef>
              <c:f>Bosatte!$D$99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Bosatte!$E$99:$Q$99</c:f>
              <c:numCache>
                <c:formatCode>0</c:formatCode>
                <c:ptCount val="13"/>
                <c:pt idx="0">
                  <c:v>62</c:v>
                </c:pt>
                <c:pt idx="1">
                  <c:v>57</c:v>
                </c:pt>
                <c:pt idx="2">
                  <c:v>73</c:v>
                </c:pt>
                <c:pt idx="3">
                  <c:v>68</c:v>
                </c:pt>
                <c:pt idx="4">
                  <c:v>100</c:v>
                </c:pt>
                <c:pt idx="5">
                  <c:v>103</c:v>
                </c:pt>
                <c:pt idx="6">
                  <c:v>85</c:v>
                </c:pt>
                <c:pt idx="7">
                  <c:v>101</c:v>
                </c:pt>
                <c:pt idx="8">
                  <c:v>99</c:v>
                </c:pt>
                <c:pt idx="9">
                  <c:v>108</c:v>
                </c:pt>
                <c:pt idx="10">
                  <c:v>98</c:v>
                </c:pt>
                <c:pt idx="11">
                  <c:v>106</c:v>
                </c:pt>
                <c:pt idx="12">
                  <c:v>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AE-4731-8D68-6254C9F77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301108776414522"/>
          <c:y val="1.586474166386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0090771641924723"/>
          <c:y val="0.1358595476765069"/>
          <c:w val="0.87342527646015289"/>
          <c:h val="0.72960870837986402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Personer1!$B$143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Personer1!$C$143:$BA$143</c:f>
              <c:numCache>
                <c:formatCode>#,##0</c:formatCode>
                <c:ptCount val="51"/>
                <c:pt idx="0">
                  <c:v>2697</c:v>
                </c:pt>
                <c:pt idx="1">
                  <c:v>2708</c:v>
                </c:pt>
                <c:pt idx="2">
                  <c:v>2689</c:v>
                </c:pt>
                <c:pt idx="3">
                  <c:v>2691</c:v>
                </c:pt>
                <c:pt idx="4">
                  <c:v>2709</c:v>
                </c:pt>
                <c:pt idx="5">
                  <c:v>2715</c:v>
                </c:pt>
                <c:pt idx="6">
                  <c:v>2706</c:v>
                </c:pt>
                <c:pt idx="7">
                  <c:v>2695</c:v>
                </c:pt>
                <c:pt idx="8">
                  <c:v>2689</c:v>
                </c:pt>
                <c:pt idx="9">
                  <c:v>2705</c:v>
                </c:pt>
                <c:pt idx="10">
                  <c:v>2717</c:v>
                </c:pt>
                <c:pt idx="11">
                  <c:v>2733</c:v>
                </c:pt>
                <c:pt idx="12">
                  <c:v>2719</c:v>
                </c:pt>
                <c:pt idx="13">
                  <c:v>2673</c:v>
                </c:pt>
                <c:pt idx="14">
                  <c:v>2691</c:v>
                </c:pt>
                <c:pt idx="15">
                  <c:v>2670</c:v>
                </c:pt>
                <c:pt idx="16">
                  <c:v>2660</c:v>
                </c:pt>
                <c:pt idx="17">
                  <c:v>2629</c:v>
                </c:pt>
                <c:pt idx="18">
                  <c:v>2669</c:v>
                </c:pt>
                <c:pt idx="19">
                  <c:v>2682</c:v>
                </c:pt>
                <c:pt idx="20">
                  <c:v>2680</c:v>
                </c:pt>
                <c:pt idx="21">
                  <c:v>2674</c:v>
                </c:pt>
                <c:pt idx="22">
                  <c:v>2635</c:v>
                </c:pt>
                <c:pt idx="23">
                  <c:v>2625</c:v>
                </c:pt>
                <c:pt idx="24">
                  <c:v>2581</c:v>
                </c:pt>
                <c:pt idx="25">
                  <c:v>2571</c:v>
                </c:pt>
                <c:pt idx="26">
                  <c:v>2535</c:v>
                </c:pt>
                <c:pt idx="27">
                  <c:v>2533</c:v>
                </c:pt>
                <c:pt idx="28">
                  <c:v>2489</c:v>
                </c:pt>
                <c:pt idx="29">
                  <c:v>2467</c:v>
                </c:pt>
                <c:pt idx="30">
                  <c:v>2487</c:v>
                </c:pt>
                <c:pt idx="31">
                  <c:v>2478</c:v>
                </c:pt>
                <c:pt idx="32">
                  <c:v>2445</c:v>
                </c:pt>
                <c:pt idx="33">
                  <c:v>2502</c:v>
                </c:pt>
                <c:pt idx="34">
                  <c:v>2521</c:v>
                </c:pt>
                <c:pt idx="35">
                  <c:v>2525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C1-4D1B-83AD-CCB28EC196F7}"/>
            </c:ext>
          </c:extLst>
        </c:ser>
        <c:ser>
          <c:idx val="1"/>
          <c:order val="1"/>
          <c:tx>
            <c:strRef>
              <c:f>Personer1!$B$144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Personer1!$C$144:$BA$144</c:f>
              <c:numCache>
                <c:formatCode>General</c:formatCode>
                <c:ptCount val="51"/>
                <c:pt idx="36" formatCode="#,##0">
                  <c:v>2631</c:v>
                </c:pt>
                <c:pt idx="37" formatCode="#,##0">
                  <c:v>2646</c:v>
                </c:pt>
                <c:pt idx="38" formatCode="#,##0">
                  <c:v>2654</c:v>
                </c:pt>
                <c:pt idx="39" formatCode="#,##0">
                  <c:v>2651</c:v>
                </c:pt>
                <c:pt idx="40" formatCode="#,##0">
                  <c:v>2641</c:v>
                </c:pt>
                <c:pt idx="41" formatCode="#,##0">
                  <c:v>2657</c:v>
                </c:pt>
                <c:pt idx="42" formatCode="#,##0">
                  <c:v>2677</c:v>
                </c:pt>
                <c:pt idx="43" formatCode="#,##0">
                  <c:v>2703</c:v>
                </c:pt>
                <c:pt idx="44" formatCode="#,##0">
                  <c:v>2723</c:v>
                </c:pt>
                <c:pt idx="45" formatCode="#,##0">
                  <c:v>2762</c:v>
                </c:pt>
                <c:pt idx="46" formatCode="#,##0">
                  <c:v>2788</c:v>
                </c:pt>
                <c:pt idx="47" formatCode="#,##0">
                  <c:v>2802</c:v>
                </c:pt>
                <c:pt idx="48" formatCode="#,##0">
                  <c:v>2824</c:v>
                </c:pt>
                <c:pt idx="49" formatCode="#,##0">
                  <c:v>2826</c:v>
                </c:pt>
                <c:pt idx="50" formatCode="#,##0">
                  <c:v>2835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C1-4D1B-83AD-CCB28EC196F7}"/>
            </c:ext>
          </c:extLst>
        </c:ser>
        <c:ser>
          <c:idx val="2"/>
          <c:order val="2"/>
          <c:tx>
            <c:strRef>
              <c:f>Personer1!$B$145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Personer1!$C$145:$BA$145</c:f>
              <c:numCache>
                <c:formatCode>#,##0</c:formatCode>
                <c:ptCount val="51"/>
                <c:pt idx="0">
                  <c:v>4895</c:v>
                </c:pt>
                <c:pt idx="1">
                  <c:v>4916</c:v>
                </c:pt>
                <c:pt idx="2">
                  <c:v>4933</c:v>
                </c:pt>
                <c:pt idx="3">
                  <c:v>5019</c:v>
                </c:pt>
                <c:pt idx="4">
                  <c:v>5037</c:v>
                </c:pt>
                <c:pt idx="5">
                  <c:v>5052</c:v>
                </c:pt>
                <c:pt idx="6">
                  <c:v>5136</c:v>
                </c:pt>
                <c:pt idx="7">
                  <c:v>5147</c:v>
                </c:pt>
                <c:pt idx="8">
                  <c:v>5140</c:v>
                </c:pt>
                <c:pt idx="9">
                  <c:v>5176</c:v>
                </c:pt>
                <c:pt idx="10">
                  <c:v>5232</c:v>
                </c:pt>
                <c:pt idx="11">
                  <c:v>5240</c:v>
                </c:pt>
                <c:pt idx="12">
                  <c:v>5238</c:v>
                </c:pt>
                <c:pt idx="13">
                  <c:v>5298</c:v>
                </c:pt>
                <c:pt idx="14">
                  <c:v>5340</c:v>
                </c:pt>
                <c:pt idx="15">
                  <c:v>5328</c:v>
                </c:pt>
                <c:pt idx="16">
                  <c:v>5298</c:v>
                </c:pt>
                <c:pt idx="17">
                  <c:v>5327</c:v>
                </c:pt>
                <c:pt idx="18">
                  <c:v>5357</c:v>
                </c:pt>
                <c:pt idx="19">
                  <c:v>5442</c:v>
                </c:pt>
                <c:pt idx="20">
                  <c:v>5471</c:v>
                </c:pt>
                <c:pt idx="21">
                  <c:v>5511</c:v>
                </c:pt>
                <c:pt idx="22">
                  <c:v>5558</c:v>
                </c:pt>
                <c:pt idx="23">
                  <c:v>5679</c:v>
                </c:pt>
                <c:pt idx="24">
                  <c:v>5742</c:v>
                </c:pt>
                <c:pt idx="25">
                  <c:v>5774</c:v>
                </c:pt>
                <c:pt idx="26">
                  <c:v>5828</c:v>
                </c:pt>
                <c:pt idx="27">
                  <c:v>5834</c:v>
                </c:pt>
                <c:pt idx="28">
                  <c:v>5917</c:v>
                </c:pt>
                <c:pt idx="29">
                  <c:v>5882</c:v>
                </c:pt>
                <c:pt idx="30">
                  <c:v>5906</c:v>
                </c:pt>
                <c:pt idx="31">
                  <c:v>6182</c:v>
                </c:pt>
                <c:pt idx="32">
                  <c:v>6200</c:v>
                </c:pt>
                <c:pt idx="33">
                  <c:v>6248</c:v>
                </c:pt>
                <c:pt idx="34">
                  <c:v>6312</c:v>
                </c:pt>
                <c:pt idx="35">
                  <c:v>6300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C1-4D1B-83AD-CCB28EC196F7}"/>
            </c:ext>
          </c:extLst>
        </c:ser>
        <c:ser>
          <c:idx val="3"/>
          <c:order val="3"/>
          <c:tx>
            <c:strRef>
              <c:f>Personer1!$B$146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Personer1!$C$146:$BA$146</c:f>
              <c:numCache>
                <c:formatCode>General</c:formatCode>
                <c:ptCount val="51"/>
                <c:pt idx="36" formatCode="#,##0">
                  <c:v>6535</c:v>
                </c:pt>
                <c:pt idx="37" formatCode="#,##0">
                  <c:v>6599</c:v>
                </c:pt>
                <c:pt idx="38" formatCode="#,##0">
                  <c:v>6634</c:v>
                </c:pt>
                <c:pt idx="39" formatCode="#,##0">
                  <c:v>6690</c:v>
                </c:pt>
                <c:pt idx="40" formatCode="#,##0">
                  <c:v>6697</c:v>
                </c:pt>
                <c:pt idx="41" formatCode="#,##0">
                  <c:v>6710</c:v>
                </c:pt>
                <c:pt idx="42" formatCode="#,##0">
                  <c:v>6721</c:v>
                </c:pt>
                <c:pt idx="43" formatCode="#,##0">
                  <c:v>6723</c:v>
                </c:pt>
                <c:pt idx="44" formatCode="#,##0">
                  <c:v>6745</c:v>
                </c:pt>
                <c:pt idx="45" formatCode="#,##0">
                  <c:v>6722</c:v>
                </c:pt>
                <c:pt idx="46" formatCode="#,##0">
                  <c:v>6720</c:v>
                </c:pt>
                <c:pt idx="47" formatCode="#,##0">
                  <c:v>6740</c:v>
                </c:pt>
                <c:pt idx="48" formatCode="#,##0">
                  <c:v>6742</c:v>
                </c:pt>
                <c:pt idx="49" formatCode="#,##0">
                  <c:v>6777</c:v>
                </c:pt>
                <c:pt idx="50" formatCode="#,##0">
                  <c:v>6781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C1-4D1B-83AD-CCB28EC196F7}"/>
            </c:ext>
          </c:extLst>
        </c:ser>
        <c:ser>
          <c:idx val="4"/>
          <c:order val="4"/>
          <c:tx>
            <c:strRef>
              <c:f>Personer1!$B$147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Personer1!$C$147:$BA$147</c:f>
              <c:numCache>
                <c:formatCode>#,##0</c:formatCode>
                <c:ptCount val="51"/>
                <c:pt idx="0">
                  <c:v>1631</c:v>
                </c:pt>
                <c:pt idx="1">
                  <c:v>1613</c:v>
                </c:pt>
                <c:pt idx="2">
                  <c:v>1621</c:v>
                </c:pt>
                <c:pt idx="3">
                  <c:v>1628</c:v>
                </c:pt>
                <c:pt idx="4">
                  <c:v>1626</c:v>
                </c:pt>
                <c:pt idx="5">
                  <c:v>1640</c:v>
                </c:pt>
                <c:pt idx="6">
                  <c:v>1649</c:v>
                </c:pt>
                <c:pt idx="7">
                  <c:v>1632</c:v>
                </c:pt>
                <c:pt idx="8">
                  <c:v>1621</c:v>
                </c:pt>
                <c:pt idx="9">
                  <c:v>1612</c:v>
                </c:pt>
                <c:pt idx="10">
                  <c:v>1600</c:v>
                </c:pt>
                <c:pt idx="11">
                  <c:v>1567</c:v>
                </c:pt>
                <c:pt idx="12">
                  <c:v>1569</c:v>
                </c:pt>
                <c:pt idx="13">
                  <c:v>1559</c:v>
                </c:pt>
                <c:pt idx="14">
                  <c:v>1549</c:v>
                </c:pt>
                <c:pt idx="15">
                  <c:v>1550</c:v>
                </c:pt>
                <c:pt idx="16">
                  <c:v>1570</c:v>
                </c:pt>
                <c:pt idx="17">
                  <c:v>1562</c:v>
                </c:pt>
                <c:pt idx="18">
                  <c:v>1591</c:v>
                </c:pt>
                <c:pt idx="19">
                  <c:v>1608</c:v>
                </c:pt>
                <c:pt idx="20">
                  <c:v>1649</c:v>
                </c:pt>
                <c:pt idx="21">
                  <c:v>1677</c:v>
                </c:pt>
                <c:pt idx="22">
                  <c:v>1720</c:v>
                </c:pt>
                <c:pt idx="23">
                  <c:v>1761</c:v>
                </c:pt>
                <c:pt idx="24">
                  <c:v>1809</c:v>
                </c:pt>
                <c:pt idx="25">
                  <c:v>1853</c:v>
                </c:pt>
                <c:pt idx="26">
                  <c:v>1874</c:v>
                </c:pt>
                <c:pt idx="27">
                  <c:v>1933</c:v>
                </c:pt>
                <c:pt idx="28">
                  <c:v>1957</c:v>
                </c:pt>
                <c:pt idx="29">
                  <c:v>2000</c:v>
                </c:pt>
                <c:pt idx="30">
                  <c:v>2080</c:v>
                </c:pt>
                <c:pt idx="31">
                  <c:v>2121</c:v>
                </c:pt>
                <c:pt idx="32">
                  <c:v>2164</c:v>
                </c:pt>
                <c:pt idx="33">
                  <c:v>2210</c:v>
                </c:pt>
                <c:pt idx="34">
                  <c:v>2260</c:v>
                </c:pt>
                <c:pt idx="35">
                  <c:v>2306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C1-4D1B-83AD-CCB28EC196F7}"/>
            </c:ext>
          </c:extLst>
        </c:ser>
        <c:ser>
          <c:idx val="5"/>
          <c:order val="5"/>
          <c:tx>
            <c:strRef>
              <c:f>Personer1!$B$148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Personer1!$C$148:$BA$148</c:f>
              <c:numCache>
                <c:formatCode>General</c:formatCode>
                <c:ptCount val="51"/>
                <c:pt idx="36" formatCode="#,##0">
                  <c:v>2330</c:v>
                </c:pt>
                <c:pt idx="37" formatCode="#,##0">
                  <c:v>2366</c:v>
                </c:pt>
                <c:pt idx="38" formatCode="#,##0">
                  <c:v>2412</c:v>
                </c:pt>
                <c:pt idx="39" formatCode="#,##0">
                  <c:v>2426</c:v>
                </c:pt>
                <c:pt idx="40" formatCode="#,##0">
                  <c:v>2475</c:v>
                </c:pt>
                <c:pt idx="41" formatCode="#,##0">
                  <c:v>2497</c:v>
                </c:pt>
                <c:pt idx="42" formatCode="#,##0">
                  <c:v>2522</c:v>
                </c:pt>
                <c:pt idx="43" formatCode="#,##0">
                  <c:v>2552</c:v>
                </c:pt>
                <c:pt idx="44" formatCode="#,##0">
                  <c:v>2569</c:v>
                </c:pt>
                <c:pt idx="45" formatCode="#,##0">
                  <c:v>2613</c:v>
                </c:pt>
                <c:pt idx="46" formatCode="#,##0">
                  <c:v>2646</c:v>
                </c:pt>
                <c:pt idx="47" formatCode="#,##0">
                  <c:v>2666</c:v>
                </c:pt>
                <c:pt idx="48" formatCode="#,##0">
                  <c:v>2690</c:v>
                </c:pt>
                <c:pt idx="49" formatCode="#,##0">
                  <c:v>2696</c:v>
                </c:pt>
                <c:pt idx="50" formatCode="#,##0">
                  <c:v>2720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2C1-4D1B-83AD-CCB28EC19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92270531400966E-2"/>
          <c:y val="0.9464483066436814"/>
          <c:w val="0.9"/>
          <c:h val="5.1256780834047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5B-4744-B517-30BEDED068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8300230982743325E-3"/>
              <c:y val="0.4487321443137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PersonerProsent!$B$120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PersonerProsent!$C$120:$AP$120</c:f>
              <c:numCache>
                <c:formatCode>0.0</c:formatCode>
                <c:ptCount val="40"/>
                <c:pt idx="0">
                  <c:v>42.6</c:v>
                </c:pt>
                <c:pt idx="1">
                  <c:v>41.5</c:v>
                </c:pt>
                <c:pt idx="2">
                  <c:v>41</c:v>
                </c:pt>
                <c:pt idx="3">
                  <c:v>39.799999999999997</c:v>
                </c:pt>
                <c:pt idx="4">
                  <c:v>38.700000000000003</c:v>
                </c:pt>
                <c:pt idx="5">
                  <c:v>37.5</c:v>
                </c:pt>
                <c:pt idx="6">
                  <c:v>36.700000000000003</c:v>
                </c:pt>
                <c:pt idx="7">
                  <c:v>35.299999999999997</c:v>
                </c:pt>
                <c:pt idx="8">
                  <c:v>33.4</c:v>
                </c:pt>
                <c:pt idx="9">
                  <c:v>32.200000000000003</c:v>
                </c:pt>
                <c:pt idx="10">
                  <c:v>31</c:v>
                </c:pt>
                <c:pt idx="11">
                  <c:v>30.8</c:v>
                </c:pt>
                <c:pt idx="12">
                  <c:v>30.8</c:v>
                </c:pt>
                <c:pt idx="13">
                  <c:v>29.9</c:v>
                </c:pt>
                <c:pt idx="14">
                  <c:v>29.1</c:v>
                </c:pt>
                <c:pt idx="15">
                  <c:v>28.7</c:v>
                </c:pt>
                <c:pt idx="16">
                  <c:v>28.1</c:v>
                </c:pt>
                <c:pt idx="17">
                  <c:v>27.9</c:v>
                </c:pt>
                <c:pt idx="18">
                  <c:v>27.3</c:v>
                </c:pt>
                <c:pt idx="19">
                  <c:v>27.1</c:v>
                </c:pt>
                <c:pt idx="20">
                  <c:v>26.2</c:v>
                </c:pt>
                <c:pt idx="21">
                  <c:v>25.7</c:v>
                </c:pt>
                <c:pt idx="22">
                  <c:v>25.7</c:v>
                </c:pt>
                <c:pt idx="23">
                  <c:v>25.3</c:v>
                </c:pt>
                <c:pt idx="24">
                  <c:v>25</c:v>
                </c:pt>
                <c:pt idx="25">
                  <c:v>24.4</c:v>
                </c:pt>
                <c:pt idx="26">
                  <c:v>23.7</c:v>
                </c:pt>
                <c:pt idx="27">
                  <c:v>23.7</c:v>
                </c:pt>
                <c:pt idx="28">
                  <c:v>23.8</c:v>
                </c:pt>
                <c:pt idx="29">
                  <c:v>23.7</c:v>
                </c:pt>
                <c:pt idx="30">
                  <c:v>23</c:v>
                </c:pt>
                <c:pt idx="31">
                  <c:v>22.2</c:v>
                </c:pt>
                <c:pt idx="32">
                  <c:v>21.8</c:v>
                </c:pt>
                <c:pt idx="33">
                  <c:v>21.3</c:v>
                </c:pt>
                <c:pt idx="34">
                  <c:v>21</c:v>
                </c:pt>
                <c:pt idx="35">
                  <c:v>20.2</c:v>
                </c:pt>
                <c:pt idx="36">
                  <c:v>19.600000000000001</c:v>
                </c:pt>
                <c:pt idx="37">
                  <c:v>19.100000000000001</c:v>
                </c:pt>
                <c:pt idx="38">
                  <c:v>19</c:v>
                </c:pt>
                <c:pt idx="39">
                  <c:v>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90-4F8C-BB38-E9B773CD987D}"/>
            </c:ext>
          </c:extLst>
        </c:ser>
        <c:ser>
          <c:idx val="1"/>
          <c:order val="1"/>
          <c:tx>
            <c:strRef>
              <c:f>PersonerProsent!$B$121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PersonerProsent!$C$121:$AP$121</c:f>
              <c:numCache>
                <c:formatCode>0.0</c:formatCode>
                <c:ptCount val="40"/>
                <c:pt idx="0">
                  <c:v>41.7</c:v>
                </c:pt>
                <c:pt idx="1">
                  <c:v>42</c:v>
                </c:pt>
                <c:pt idx="2">
                  <c:v>42.2</c:v>
                </c:pt>
                <c:pt idx="3">
                  <c:v>42.5</c:v>
                </c:pt>
                <c:pt idx="4">
                  <c:v>42.9</c:v>
                </c:pt>
                <c:pt idx="5">
                  <c:v>43.6</c:v>
                </c:pt>
                <c:pt idx="6">
                  <c:v>44</c:v>
                </c:pt>
                <c:pt idx="7">
                  <c:v>44.6</c:v>
                </c:pt>
                <c:pt idx="8">
                  <c:v>45.6</c:v>
                </c:pt>
                <c:pt idx="9">
                  <c:v>45.8</c:v>
                </c:pt>
                <c:pt idx="10">
                  <c:v>46.2</c:v>
                </c:pt>
                <c:pt idx="11">
                  <c:v>45.7</c:v>
                </c:pt>
                <c:pt idx="12">
                  <c:v>44.8</c:v>
                </c:pt>
                <c:pt idx="13">
                  <c:v>45.1</c:v>
                </c:pt>
                <c:pt idx="14">
                  <c:v>45.6</c:v>
                </c:pt>
                <c:pt idx="15">
                  <c:v>45.5</c:v>
                </c:pt>
                <c:pt idx="16">
                  <c:v>45.9</c:v>
                </c:pt>
                <c:pt idx="17">
                  <c:v>45.5</c:v>
                </c:pt>
                <c:pt idx="18">
                  <c:v>45.3</c:v>
                </c:pt>
                <c:pt idx="19">
                  <c:v>44.4</c:v>
                </c:pt>
                <c:pt idx="20">
                  <c:v>44.4</c:v>
                </c:pt>
                <c:pt idx="21">
                  <c:v>43.9</c:v>
                </c:pt>
                <c:pt idx="22">
                  <c:v>42.9</c:v>
                </c:pt>
                <c:pt idx="23">
                  <c:v>43</c:v>
                </c:pt>
                <c:pt idx="24">
                  <c:v>42.5</c:v>
                </c:pt>
                <c:pt idx="25">
                  <c:v>42.7</c:v>
                </c:pt>
                <c:pt idx="26">
                  <c:v>42.5</c:v>
                </c:pt>
                <c:pt idx="27">
                  <c:v>41.9</c:v>
                </c:pt>
                <c:pt idx="28">
                  <c:v>40.9</c:v>
                </c:pt>
                <c:pt idx="29">
                  <c:v>40.6</c:v>
                </c:pt>
                <c:pt idx="30">
                  <c:v>40.200000000000003</c:v>
                </c:pt>
                <c:pt idx="31">
                  <c:v>36.799999999999997</c:v>
                </c:pt>
                <c:pt idx="32">
                  <c:v>36.200000000000003</c:v>
                </c:pt>
                <c:pt idx="33">
                  <c:v>35.6</c:v>
                </c:pt>
                <c:pt idx="34">
                  <c:v>35.200000000000003</c:v>
                </c:pt>
                <c:pt idx="35">
                  <c:v>37.200000000000003</c:v>
                </c:pt>
                <c:pt idx="36">
                  <c:v>36.6</c:v>
                </c:pt>
                <c:pt idx="37">
                  <c:v>35.9</c:v>
                </c:pt>
                <c:pt idx="38">
                  <c:v>36</c:v>
                </c:pt>
                <c:pt idx="39">
                  <c:v>35.799999999999997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90-4F8C-BB38-E9B773CD987D}"/>
            </c:ext>
          </c:extLst>
        </c:ser>
        <c:ser>
          <c:idx val="2"/>
          <c:order val="2"/>
          <c:tx>
            <c:strRef>
              <c:f>PersonerProsent!$B$122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PersonerProsent!$C$122:$AP$122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3.4</c:v>
                </c:pt>
                <c:pt idx="32">
                  <c:v>3.3</c:v>
                </c:pt>
                <c:pt idx="33">
                  <c:v>3.4</c:v>
                </c:pt>
                <c:pt idx="34">
                  <c:v>3.3</c:v>
                </c:pt>
                <c:pt idx="35">
                  <c:v>3.4</c:v>
                </c:pt>
                <c:pt idx="36">
                  <c:v>3.5</c:v>
                </c:pt>
                <c:pt idx="37">
                  <c:v>3.6</c:v>
                </c:pt>
                <c:pt idx="38">
                  <c:v>3.6</c:v>
                </c:pt>
                <c:pt idx="39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90-4F8C-BB38-E9B773CD987D}"/>
            </c:ext>
          </c:extLst>
        </c:ser>
        <c:ser>
          <c:idx val="3"/>
          <c:order val="3"/>
          <c:tx>
            <c:strRef>
              <c:f>PersonerProsent!$B$123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PersonerProsent!$C$123:$AP$123</c:f>
              <c:numCache>
                <c:formatCode>0.0</c:formatCode>
                <c:ptCount val="40"/>
                <c:pt idx="0">
                  <c:v>12.7</c:v>
                </c:pt>
                <c:pt idx="1">
                  <c:v>13.3</c:v>
                </c:pt>
                <c:pt idx="2">
                  <c:v>13.4</c:v>
                </c:pt>
                <c:pt idx="3">
                  <c:v>14.3</c:v>
                </c:pt>
                <c:pt idx="4">
                  <c:v>14.9</c:v>
                </c:pt>
                <c:pt idx="5">
                  <c:v>15.4</c:v>
                </c:pt>
                <c:pt idx="6">
                  <c:v>15.8</c:v>
                </c:pt>
                <c:pt idx="7">
                  <c:v>16.5</c:v>
                </c:pt>
                <c:pt idx="8">
                  <c:v>17.2</c:v>
                </c:pt>
                <c:pt idx="9">
                  <c:v>18.100000000000001</c:v>
                </c:pt>
                <c:pt idx="10">
                  <c:v>18.8</c:v>
                </c:pt>
                <c:pt idx="11">
                  <c:v>19.2</c:v>
                </c:pt>
                <c:pt idx="12">
                  <c:v>20.3</c:v>
                </c:pt>
                <c:pt idx="13">
                  <c:v>20.6</c:v>
                </c:pt>
                <c:pt idx="14">
                  <c:v>20.7</c:v>
                </c:pt>
                <c:pt idx="15">
                  <c:v>21.1</c:v>
                </c:pt>
                <c:pt idx="16">
                  <c:v>21</c:v>
                </c:pt>
                <c:pt idx="17">
                  <c:v>21.5</c:v>
                </c:pt>
                <c:pt idx="18">
                  <c:v>22.2</c:v>
                </c:pt>
                <c:pt idx="19">
                  <c:v>23.1</c:v>
                </c:pt>
                <c:pt idx="20">
                  <c:v>23.8</c:v>
                </c:pt>
                <c:pt idx="21">
                  <c:v>24.6</c:v>
                </c:pt>
                <c:pt idx="22">
                  <c:v>25.2</c:v>
                </c:pt>
                <c:pt idx="23">
                  <c:v>25.4</c:v>
                </c:pt>
                <c:pt idx="24">
                  <c:v>26</c:v>
                </c:pt>
                <c:pt idx="25">
                  <c:v>26.2</c:v>
                </c:pt>
                <c:pt idx="26">
                  <c:v>27</c:v>
                </c:pt>
                <c:pt idx="27">
                  <c:v>27.3</c:v>
                </c:pt>
                <c:pt idx="28">
                  <c:v>28</c:v>
                </c:pt>
                <c:pt idx="29">
                  <c:v>28.1</c:v>
                </c:pt>
                <c:pt idx="30">
                  <c:v>28.8</c:v>
                </c:pt>
                <c:pt idx="31">
                  <c:v>29.3</c:v>
                </c:pt>
                <c:pt idx="32">
                  <c:v>29.9</c:v>
                </c:pt>
                <c:pt idx="33">
                  <c:v>30.6</c:v>
                </c:pt>
                <c:pt idx="34">
                  <c:v>30.9</c:v>
                </c:pt>
                <c:pt idx="35">
                  <c:v>30.4</c:v>
                </c:pt>
                <c:pt idx="36">
                  <c:v>31.5</c:v>
                </c:pt>
                <c:pt idx="37">
                  <c:v>31.6</c:v>
                </c:pt>
                <c:pt idx="38">
                  <c:v>31.1</c:v>
                </c:pt>
                <c:pt idx="39">
                  <c:v>30.8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90-4F8C-BB38-E9B773CD987D}"/>
            </c:ext>
          </c:extLst>
        </c:ser>
        <c:ser>
          <c:idx val="4"/>
          <c:order val="4"/>
          <c:tx>
            <c:strRef>
              <c:f>PersonerProsent!$B$124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PersonerProsent!$C$124:$AP$124</c:f>
              <c:numCache>
                <c:formatCode>0.0</c:formatCode>
                <c:ptCount val="40"/>
                <c:pt idx="0">
                  <c:v>3</c:v>
                </c:pt>
                <c:pt idx="1">
                  <c:v>3.2</c:v>
                </c:pt>
                <c:pt idx="2">
                  <c:v>3.3</c:v>
                </c:pt>
                <c:pt idx="3">
                  <c:v>3.4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3.6</c:v>
                </c:pt>
                <c:pt idx="8">
                  <c:v>3.8</c:v>
                </c:pt>
                <c:pt idx="9">
                  <c:v>3.9</c:v>
                </c:pt>
                <c:pt idx="10">
                  <c:v>4.0999999999999996</c:v>
                </c:pt>
                <c:pt idx="11">
                  <c:v>4.3</c:v>
                </c:pt>
                <c:pt idx="12">
                  <c:v>4.2</c:v>
                </c:pt>
                <c:pt idx="13">
                  <c:v>4.4000000000000004</c:v>
                </c:pt>
                <c:pt idx="14">
                  <c:v>4.5</c:v>
                </c:pt>
                <c:pt idx="15">
                  <c:v>4.7</c:v>
                </c:pt>
                <c:pt idx="16">
                  <c:v>4.9000000000000004</c:v>
                </c:pt>
                <c:pt idx="17">
                  <c:v>5.0999999999999996</c:v>
                </c:pt>
                <c:pt idx="18">
                  <c:v>5.3</c:v>
                </c:pt>
                <c:pt idx="19">
                  <c:v>5.4</c:v>
                </c:pt>
                <c:pt idx="20">
                  <c:v>5.6</c:v>
                </c:pt>
                <c:pt idx="21">
                  <c:v>5.8</c:v>
                </c:pt>
                <c:pt idx="22">
                  <c:v>6.2</c:v>
                </c:pt>
                <c:pt idx="23">
                  <c:v>6.3</c:v>
                </c:pt>
                <c:pt idx="24">
                  <c:v>6.5</c:v>
                </c:pt>
                <c:pt idx="25">
                  <c:v>6.7</c:v>
                </c:pt>
                <c:pt idx="26">
                  <c:v>6.8</c:v>
                </c:pt>
                <c:pt idx="27">
                  <c:v>7.1</c:v>
                </c:pt>
                <c:pt idx="28">
                  <c:v>7.3</c:v>
                </c:pt>
                <c:pt idx="29">
                  <c:v>7.6</c:v>
                </c:pt>
                <c:pt idx="30">
                  <c:v>8</c:v>
                </c:pt>
                <c:pt idx="31">
                  <c:v>8.3000000000000007</c:v>
                </c:pt>
                <c:pt idx="32">
                  <c:v>8.6999999999999993</c:v>
                </c:pt>
                <c:pt idx="33">
                  <c:v>9.1999999999999993</c:v>
                </c:pt>
                <c:pt idx="34">
                  <c:v>9.5</c:v>
                </c:pt>
                <c:pt idx="35">
                  <c:v>8.6999999999999993</c:v>
                </c:pt>
                <c:pt idx="36">
                  <c:v>8.8000000000000007</c:v>
                </c:pt>
                <c:pt idx="37">
                  <c:v>9.8000000000000007</c:v>
                </c:pt>
                <c:pt idx="38">
                  <c:v>10.3</c:v>
                </c:pt>
                <c:pt idx="39">
                  <c:v>10.8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190-4F8C-BB38-E9B773CD9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PersonerProsent!$B$121:$B$125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PersonerProsent!$C$121:$C$125</c:f>
              <c:numCache>
                <c:formatCode>0.0</c:formatCode>
                <c:ptCount val="5"/>
                <c:pt idx="0">
                  <c:v>26.432187583266721</c:v>
                </c:pt>
                <c:pt idx="1">
                  <c:v>41.699973354649615</c:v>
                </c:pt>
                <c:pt idx="2">
                  <c:v>0</c:v>
                </c:pt>
                <c:pt idx="3">
                  <c:v>28.270716759925392</c:v>
                </c:pt>
                <c:pt idx="4">
                  <c:v>3.5971223021582732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A-4F31-BBBC-74C399B40CED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PersonerProsent!$B$121:$B$125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PersonerProsent!$D$121:$D$125</c:f>
              <c:numCache>
                <c:formatCode>0.0</c:formatCode>
                <c:ptCount val="5"/>
                <c:pt idx="0">
                  <c:v>25.609422076143524</c:v>
                </c:pt>
                <c:pt idx="1">
                  <c:v>49.055053410024648</c:v>
                </c:pt>
                <c:pt idx="2">
                  <c:v>0</c:v>
                </c:pt>
                <c:pt idx="3">
                  <c:v>18.159408381265408</c:v>
                </c:pt>
                <c:pt idx="4">
                  <c:v>7.1761161325664204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FA-4F31-BBBC-74C399B40CED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PersonerProsent!$B$121:$B$125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PersonerProsent!$E$121:$E$125</c:f>
              <c:numCache>
                <c:formatCode>0.0</c:formatCode>
                <c:ptCount val="5"/>
                <c:pt idx="0">
                  <c:v>17.7</c:v>
                </c:pt>
                <c:pt idx="1">
                  <c:v>31.3</c:v>
                </c:pt>
                <c:pt idx="2">
                  <c:v>1.9</c:v>
                </c:pt>
                <c:pt idx="3">
                  <c:v>37.700000000000003</c:v>
                </c:pt>
                <c:pt idx="4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FA-4F31-BBBC-74C399B40CED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PersonerProsent!$B$121:$B$125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PersonerProsent!$F$121:$F$125</c:f>
              <c:numCache>
                <c:formatCode>0.0</c:formatCode>
                <c:ptCount val="5"/>
                <c:pt idx="0">
                  <c:v>19.899999999999999</c:v>
                </c:pt>
                <c:pt idx="1">
                  <c:v>40.5</c:v>
                </c:pt>
                <c:pt idx="2">
                  <c:v>5.8</c:v>
                </c:pt>
                <c:pt idx="3">
                  <c:v>23.6</c:v>
                </c:pt>
                <c:pt idx="4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FA-4F31-BBBC-74C399B40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MedianBtoInnt!$A$97:$B$97</c:f>
              <c:strCache>
                <c:ptCount val="2"/>
                <c:pt idx="0">
                  <c:v>Volda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MedianBtoInnt!$C$97:$F$97</c:f>
              <c:numCache>
                <c:formatCode>#,##0</c:formatCode>
                <c:ptCount val="4"/>
                <c:pt idx="0">
                  <c:v>349500</c:v>
                </c:pt>
                <c:pt idx="1">
                  <c:v>149200</c:v>
                </c:pt>
                <c:pt idx="2">
                  <c:v>467500</c:v>
                </c:pt>
                <c:pt idx="3">
                  <c:v>287100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7-4596-A087-1014961AF74E}"/>
            </c:ext>
          </c:extLst>
        </c:ser>
        <c:ser>
          <c:idx val="1"/>
          <c:order val="1"/>
          <c:tx>
            <c:strRef>
              <c:f>MedianBtoInnt!$A$98:$B$98</c:f>
              <c:strCache>
                <c:ptCount val="2"/>
                <c:pt idx="0">
                  <c:v>Volda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MedianBtoInnt!$C$98:$F$98</c:f>
              <c:numCache>
                <c:formatCode>#,##0</c:formatCode>
                <c:ptCount val="4"/>
                <c:pt idx="0">
                  <c:v>450500</c:v>
                </c:pt>
                <c:pt idx="1">
                  <c:v>227900</c:v>
                </c:pt>
                <c:pt idx="2">
                  <c:v>604800</c:v>
                </c:pt>
                <c:pt idx="3">
                  <c:v>389300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7-4596-A087-1014961AF74E}"/>
            </c:ext>
          </c:extLst>
        </c:ser>
        <c:ser>
          <c:idx val="2"/>
          <c:order val="2"/>
          <c:tx>
            <c:strRef>
              <c:f>MedianBtoInnt!$A$99:$B$99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MedianBtoInnt!$C$99:$F$99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B7-4596-A087-1014961AF74E}"/>
            </c:ext>
          </c:extLst>
        </c:ser>
        <c:ser>
          <c:idx val="3"/>
          <c:order val="3"/>
          <c:tx>
            <c:strRef>
              <c:f>MedianBtoInnt!$A$100:$B$100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MedianBtoInnt!$C$100:$F$100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B7-4596-A087-1014961AF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Areal!$A$75</c:f>
              <c:strCache>
                <c:ptCount val="1"/>
                <c:pt idx="0">
                  <c:v>Volda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Areal!$B$75:$I$75</c:f>
              <c:numCache>
                <c:formatCode>0.0</c:formatCode>
                <c:ptCount val="8"/>
                <c:pt idx="0">
                  <c:v>1.6</c:v>
                </c:pt>
                <c:pt idx="1">
                  <c:v>3.9</c:v>
                </c:pt>
                <c:pt idx="2">
                  <c:v>31.1</c:v>
                </c:pt>
                <c:pt idx="3">
                  <c:v>47.2</c:v>
                </c:pt>
                <c:pt idx="4">
                  <c:v>1.6</c:v>
                </c:pt>
                <c:pt idx="5">
                  <c:v>9</c:v>
                </c:pt>
                <c:pt idx="6">
                  <c:v>0.4</c:v>
                </c:pt>
                <c:pt idx="7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6-4EEF-9207-BC257A033FB0}"/>
            </c:ext>
          </c:extLst>
        </c:ser>
        <c:ser>
          <c:idx val="1"/>
          <c:order val="1"/>
          <c:tx>
            <c:strRef>
              <c:f>Areal!$A$76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Areal!$B$76:$I$76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B6-4EEF-9207-BC257A033FB0}"/>
            </c:ext>
          </c:extLst>
        </c:ser>
        <c:ser>
          <c:idx val="2"/>
          <c:order val="2"/>
          <c:tx>
            <c:strRef>
              <c:f>Areal!$A$77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Areal!$B$77:$I$77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B6-4EEF-9207-BC257A033F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Areal!$B$29:$S$29</c:f>
              <c:numCache>
                <c:formatCode>0.00</c:formatCode>
                <c:ptCount val="18"/>
                <c:pt idx="0">
                  <c:v>2.56</c:v>
                </c:pt>
                <c:pt idx="1">
                  <c:v>0.68</c:v>
                </c:pt>
                <c:pt idx="2">
                  <c:v>2.17</c:v>
                </c:pt>
                <c:pt idx="3">
                  <c:v>0.96</c:v>
                </c:pt>
                <c:pt idx="4">
                  <c:v>0.17</c:v>
                </c:pt>
                <c:pt idx="5">
                  <c:v>7.0000000000000007E-2</c:v>
                </c:pt>
                <c:pt idx="6">
                  <c:v>0.05</c:v>
                </c:pt>
                <c:pt idx="7">
                  <c:v>6.1</c:v>
                </c:pt>
                <c:pt idx="8">
                  <c:v>0.03</c:v>
                </c:pt>
                <c:pt idx="9">
                  <c:v>0.89</c:v>
                </c:pt>
                <c:pt idx="10">
                  <c:v>0.65</c:v>
                </c:pt>
                <c:pt idx="11">
                  <c:v>34.119999999999997</c:v>
                </c:pt>
                <c:pt idx="12">
                  <c:v>273.11</c:v>
                </c:pt>
                <c:pt idx="13">
                  <c:v>413.53</c:v>
                </c:pt>
                <c:pt idx="14">
                  <c:v>13.81</c:v>
                </c:pt>
                <c:pt idx="15">
                  <c:v>78.92</c:v>
                </c:pt>
                <c:pt idx="16">
                  <c:v>3.85</c:v>
                </c:pt>
                <c:pt idx="17">
                  <c:v>45.24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4-4198-BC25-99C583ED42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'Ark1'!$B$120:$B$124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'Ark1'!$C$120:$C$124</c:f>
              <c:numCache>
                <c:formatCode>0</c:formatCode>
                <c:ptCount val="5"/>
                <c:pt idx="0">
                  <c:v>1840</c:v>
                </c:pt>
                <c:pt idx="1">
                  <c:v>1166</c:v>
                </c:pt>
                <c:pt idx="2">
                  <c:v>1076</c:v>
                </c:pt>
                <c:pt idx="3">
                  <c:v>357</c:v>
                </c:pt>
                <c:pt idx="4">
                  <c:v>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3-435A-B4E6-168F2EE8EFFD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'Ark1'!$B$120:$B$124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'Ark1'!$D$120:$D$124</c:f>
              <c:numCache>
                <c:formatCode>0</c:formatCode>
                <c:ptCount val="5"/>
                <c:pt idx="0">
                  <c:v>2257</c:v>
                </c:pt>
                <c:pt idx="1">
                  <c:v>1334</c:v>
                </c:pt>
                <c:pt idx="2">
                  <c:v>1092</c:v>
                </c:pt>
                <c:pt idx="3">
                  <c:v>382</c:v>
                </c:pt>
                <c:pt idx="4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63-435A-B4E6-168F2EE8EF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Boliger!$B$143:$B$148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Boliger!$C$143:$C$148</c:f>
              <c:numCache>
                <c:formatCode>0</c:formatCode>
                <c:ptCount val="6"/>
                <c:pt idx="0">
                  <c:v>3527</c:v>
                </c:pt>
                <c:pt idx="1">
                  <c:v>402</c:v>
                </c:pt>
                <c:pt idx="2">
                  <c:v>724</c:v>
                </c:pt>
                <c:pt idx="3">
                  <c:v>253</c:v>
                </c:pt>
                <c:pt idx="4">
                  <c:v>687</c:v>
                </c:pt>
                <c:pt idx="5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6-46D8-BB1A-7927512B13B9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Boliger!$B$143:$B$148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Boliger!$D$143:$D$148</c:f>
              <c:numCache>
                <c:formatCode>0</c:formatCode>
                <c:ptCount val="6"/>
                <c:pt idx="0">
                  <c:v>3580</c:v>
                </c:pt>
                <c:pt idx="1">
                  <c:v>409</c:v>
                </c:pt>
                <c:pt idx="2">
                  <c:v>789</c:v>
                </c:pt>
                <c:pt idx="3">
                  <c:v>263</c:v>
                </c:pt>
                <c:pt idx="4">
                  <c:v>756</c:v>
                </c:pt>
                <c:pt idx="5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16-46D8-BB1A-7927512B13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Igangsatte!$B$50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Igangsatte!$C$50:$W$50</c:f>
              <c:numCache>
                <c:formatCode>0</c:formatCode>
                <c:ptCount val="21"/>
                <c:pt idx="0">
                  <c:v>77</c:v>
                </c:pt>
                <c:pt idx="1">
                  <c:v>63</c:v>
                </c:pt>
                <c:pt idx="2">
                  <c:v>92</c:v>
                </c:pt>
                <c:pt idx="3">
                  <c:v>36</c:v>
                </c:pt>
                <c:pt idx="4">
                  <c:v>67</c:v>
                </c:pt>
                <c:pt idx="5">
                  <c:v>33</c:v>
                </c:pt>
                <c:pt idx="6">
                  <c:v>21</c:v>
                </c:pt>
                <c:pt idx="7">
                  <c:v>107</c:v>
                </c:pt>
                <c:pt idx="8">
                  <c:v>44</c:v>
                </c:pt>
                <c:pt idx="9">
                  <c:v>65</c:v>
                </c:pt>
                <c:pt idx="10">
                  <c:v>76</c:v>
                </c:pt>
                <c:pt idx="11">
                  <c:v>56</c:v>
                </c:pt>
                <c:pt idx="12">
                  <c:v>43</c:v>
                </c:pt>
                <c:pt idx="13">
                  <c:v>41</c:v>
                </c:pt>
                <c:pt idx="14">
                  <c:v>148</c:v>
                </c:pt>
                <c:pt idx="15">
                  <c:v>141</c:v>
                </c:pt>
                <c:pt idx="16">
                  <c:v>23</c:v>
                </c:pt>
                <c:pt idx="17">
                  <c:v>48</c:v>
                </c:pt>
                <c:pt idx="18">
                  <c:v>61</c:v>
                </c:pt>
                <c:pt idx="19">
                  <c:v>13</c:v>
                </c:pt>
                <c:pt idx="2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04-4578-9EA1-87F1C4DC9112}"/>
            </c:ext>
          </c:extLst>
        </c:ser>
        <c:ser>
          <c:idx val="1"/>
          <c:order val="1"/>
          <c:tx>
            <c:strRef>
              <c:f>Igangsatte!$B$51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Igangsatte!$C$51:$W$51</c:f>
              <c:numCache>
                <c:formatCode>0</c:formatCode>
                <c:ptCount val="21"/>
                <c:pt idx="0">
                  <c:v>54</c:v>
                </c:pt>
                <c:pt idx="1">
                  <c:v>73</c:v>
                </c:pt>
                <c:pt idx="2">
                  <c:v>42</c:v>
                </c:pt>
                <c:pt idx="3">
                  <c:v>38</c:v>
                </c:pt>
                <c:pt idx="4">
                  <c:v>48</c:v>
                </c:pt>
                <c:pt idx="5">
                  <c:v>58</c:v>
                </c:pt>
                <c:pt idx="6">
                  <c:v>20</c:v>
                </c:pt>
                <c:pt idx="7">
                  <c:v>52</c:v>
                </c:pt>
                <c:pt idx="8">
                  <c:v>73</c:v>
                </c:pt>
                <c:pt idx="9">
                  <c:v>48</c:v>
                </c:pt>
                <c:pt idx="10">
                  <c:v>103</c:v>
                </c:pt>
                <c:pt idx="11">
                  <c:v>49</c:v>
                </c:pt>
                <c:pt idx="12">
                  <c:v>60</c:v>
                </c:pt>
                <c:pt idx="13">
                  <c:v>49</c:v>
                </c:pt>
                <c:pt idx="14">
                  <c:v>23</c:v>
                </c:pt>
                <c:pt idx="15">
                  <c:v>61</c:v>
                </c:pt>
                <c:pt idx="16">
                  <c:v>235</c:v>
                </c:pt>
                <c:pt idx="17">
                  <c:v>38</c:v>
                </c:pt>
                <c:pt idx="18">
                  <c:v>60</c:v>
                </c:pt>
                <c:pt idx="19">
                  <c:v>29</c:v>
                </c:pt>
                <c:pt idx="2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04-4578-9EA1-87F1C4DC9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'Ark1'!$B$96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'Ark1'!$C$96:$Q$96</c:f>
              <c:numCache>
                <c:formatCode>General</c:formatCode>
                <c:ptCount val="15"/>
                <c:pt idx="0">
                  <c:v>18</c:v>
                </c:pt>
                <c:pt idx="1">
                  <c:v>3</c:v>
                </c:pt>
                <c:pt idx="2">
                  <c:v>9</c:v>
                </c:pt>
                <c:pt idx="3">
                  <c:v>6</c:v>
                </c:pt>
                <c:pt idx="4">
                  <c:v>3</c:v>
                </c:pt>
                <c:pt idx="5">
                  <c:v>1</c:v>
                </c:pt>
                <c:pt idx="6">
                  <c:v>53</c:v>
                </c:pt>
                <c:pt idx="7">
                  <c:v>9</c:v>
                </c:pt>
                <c:pt idx="8">
                  <c:v>50</c:v>
                </c:pt>
                <c:pt idx="9">
                  <c:v>18</c:v>
                </c:pt>
                <c:pt idx="10">
                  <c:v>6</c:v>
                </c:pt>
                <c:pt idx="11">
                  <c:v>44</c:v>
                </c:pt>
                <c:pt idx="12">
                  <c:v>19</c:v>
                </c:pt>
                <c:pt idx="13">
                  <c:v>20</c:v>
                </c:pt>
                <c:pt idx="1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FD-44E1-B30F-F2C934E7B2D2}"/>
            </c:ext>
          </c:extLst>
        </c:ser>
        <c:ser>
          <c:idx val="1"/>
          <c:order val="1"/>
          <c:tx>
            <c:strRef>
              <c:f>'Ark1'!$B$97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'Ark1'!$C$97:$Q$97</c:f>
              <c:numCache>
                <c:formatCode>General</c:formatCode>
                <c:ptCount val="15"/>
                <c:pt idx="0">
                  <c:v>117</c:v>
                </c:pt>
                <c:pt idx="1">
                  <c:v>123</c:v>
                </c:pt>
                <c:pt idx="2">
                  <c:v>157</c:v>
                </c:pt>
                <c:pt idx="3">
                  <c:v>137</c:v>
                </c:pt>
                <c:pt idx="4">
                  <c:v>140</c:v>
                </c:pt>
                <c:pt idx="5">
                  <c:v>183</c:v>
                </c:pt>
                <c:pt idx="6">
                  <c:v>194</c:v>
                </c:pt>
                <c:pt idx="7">
                  <c:v>104</c:v>
                </c:pt>
                <c:pt idx="8">
                  <c:v>52</c:v>
                </c:pt>
                <c:pt idx="9">
                  <c:v>77</c:v>
                </c:pt>
                <c:pt idx="10">
                  <c:v>53</c:v>
                </c:pt>
                <c:pt idx="11">
                  <c:v>42</c:v>
                </c:pt>
                <c:pt idx="12">
                  <c:v>76</c:v>
                </c:pt>
                <c:pt idx="13">
                  <c:v>70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FD-44E1-B30F-F2C934E7B2D2}"/>
            </c:ext>
          </c:extLst>
        </c:ser>
        <c:ser>
          <c:idx val="2"/>
          <c:order val="2"/>
          <c:tx>
            <c:strRef>
              <c:f>'Ark1'!$B$98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'Ark1'!$C$98:$Q$98</c:f>
              <c:numCache>
                <c:formatCode>General</c:formatCode>
                <c:ptCount val="15"/>
                <c:pt idx="0">
                  <c:v>-64</c:v>
                </c:pt>
                <c:pt idx="1">
                  <c:v>-75</c:v>
                </c:pt>
                <c:pt idx="2">
                  <c:v>-13</c:v>
                </c:pt>
                <c:pt idx="3">
                  <c:v>-77</c:v>
                </c:pt>
                <c:pt idx="4">
                  <c:v>-77</c:v>
                </c:pt>
                <c:pt idx="5">
                  <c:v>-145</c:v>
                </c:pt>
                <c:pt idx="6">
                  <c:v>-184</c:v>
                </c:pt>
                <c:pt idx="7">
                  <c:v>-52</c:v>
                </c:pt>
                <c:pt idx="8">
                  <c:v>-103</c:v>
                </c:pt>
                <c:pt idx="9">
                  <c:v>-75</c:v>
                </c:pt>
                <c:pt idx="10">
                  <c:v>249</c:v>
                </c:pt>
                <c:pt idx="11">
                  <c:v>-53</c:v>
                </c:pt>
                <c:pt idx="12">
                  <c:v>57</c:v>
                </c:pt>
                <c:pt idx="13">
                  <c:v>41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FD-44E1-B30F-F2C934E7B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'Ark1'!$B$99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'Ark1'!$C$99:$Q$99</c:f>
              <c:numCache>
                <c:formatCode>General</c:formatCode>
                <c:ptCount val="15"/>
                <c:pt idx="0">
                  <c:v>62</c:v>
                </c:pt>
                <c:pt idx="1">
                  <c:v>51</c:v>
                </c:pt>
                <c:pt idx="2">
                  <c:v>152</c:v>
                </c:pt>
                <c:pt idx="3">
                  <c:v>67</c:v>
                </c:pt>
                <c:pt idx="4">
                  <c:v>66</c:v>
                </c:pt>
                <c:pt idx="5">
                  <c:v>39</c:v>
                </c:pt>
                <c:pt idx="6">
                  <c:v>63</c:v>
                </c:pt>
                <c:pt idx="7">
                  <c:v>63</c:v>
                </c:pt>
                <c:pt idx="8">
                  <c:v>9</c:v>
                </c:pt>
                <c:pt idx="9">
                  <c:v>20</c:v>
                </c:pt>
                <c:pt idx="10">
                  <c:v>308</c:v>
                </c:pt>
                <c:pt idx="11">
                  <c:v>28</c:v>
                </c:pt>
                <c:pt idx="12">
                  <c:v>151</c:v>
                </c:pt>
                <c:pt idx="13">
                  <c:v>133</c:v>
                </c:pt>
                <c:pt idx="14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FD-44E1-B30F-F2C934E7B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Levende!$B$75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Levende!$C$75:$BK$75</c:f>
              <c:numCache>
                <c:formatCode>0</c:formatCode>
                <c:ptCount val="61"/>
                <c:pt idx="0">
                  <c:v>84</c:v>
                </c:pt>
                <c:pt idx="1">
                  <c:v>73</c:v>
                </c:pt>
                <c:pt idx="2">
                  <c:v>68</c:v>
                </c:pt>
                <c:pt idx="3">
                  <c:v>67</c:v>
                </c:pt>
                <c:pt idx="4">
                  <c:v>67</c:v>
                </c:pt>
                <c:pt idx="5">
                  <c:v>72</c:v>
                </c:pt>
                <c:pt idx="6">
                  <c:v>50</c:v>
                </c:pt>
                <c:pt idx="7">
                  <c:v>57</c:v>
                </c:pt>
                <c:pt idx="8">
                  <c:v>67</c:v>
                </c:pt>
                <c:pt idx="9">
                  <c:v>65</c:v>
                </c:pt>
                <c:pt idx="10">
                  <c:v>100</c:v>
                </c:pt>
                <c:pt idx="11">
                  <c:v>54</c:v>
                </c:pt>
                <c:pt idx="12">
                  <c:v>62</c:v>
                </c:pt>
                <c:pt idx="13">
                  <c:v>60</c:v>
                </c:pt>
                <c:pt idx="14">
                  <c:v>60</c:v>
                </c:pt>
                <c:pt idx="15">
                  <c:v>39</c:v>
                </c:pt>
                <c:pt idx="16">
                  <c:v>35</c:v>
                </c:pt>
                <c:pt idx="17">
                  <c:v>56</c:v>
                </c:pt>
                <c:pt idx="18">
                  <c:v>57</c:v>
                </c:pt>
                <c:pt idx="19">
                  <c:v>39</c:v>
                </c:pt>
                <c:pt idx="20">
                  <c:v>42</c:v>
                </c:pt>
                <c:pt idx="21">
                  <c:v>12</c:v>
                </c:pt>
                <c:pt idx="22">
                  <c:v>32</c:v>
                </c:pt>
                <c:pt idx="23">
                  <c:v>17</c:v>
                </c:pt>
                <c:pt idx="24">
                  <c:v>42</c:v>
                </c:pt>
                <c:pt idx="25">
                  <c:v>40</c:v>
                </c:pt>
                <c:pt idx="26">
                  <c:v>11</c:v>
                </c:pt>
                <c:pt idx="27">
                  <c:v>45</c:v>
                </c:pt>
                <c:pt idx="28">
                  <c:v>39</c:v>
                </c:pt>
                <c:pt idx="29">
                  <c:v>54</c:v>
                </c:pt>
                <c:pt idx="30">
                  <c:v>11</c:v>
                </c:pt>
                <c:pt idx="31">
                  <c:v>54</c:v>
                </c:pt>
                <c:pt idx="32">
                  <c:v>34</c:v>
                </c:pt>
                <c:pt idx="33">
                  <c:v>39</c:v>
                </c:pt>
                <c:pt idx="34">
                  <c:v>24</c:v>
                </c:pt>
                <c:pt idx="35">
                  <c:v>22</c:v>
                </c:pt>
                <c:pt idx="36">
                  <c:v>-2</c:v>
                </c:pt>
                <c:pt idx="37">
                  <c:v>30</c:v>
                </c:pt>
                <c:pt idx="38">
                  <c:v>5</c:v>
                </c:pt>
                <c:pt idx="39">
                  <c:v>14</c:v>
                </c:pt>
                <c:pt idx="40">
                  <c:v>21</c:v>
                </c:pt>
                <c:pt idx="41">
                  <c:v>42</c:v>
                </c:pt>
                <c:pt idx="42">
                  <c:v>7</c:v>
                </c:pt>
                <c:pt idx="43">
                  <c:v>39</c:v>
                </c:pt>
                <c:pt idx="44">
                  <c:v>35</c:v>
                </c:pt>
                <c:pt idx="45">
                  <c:v>37</c:v>
                </c:pt>
                <c:pt idx="46">
                  <c:v>18</c:v>
                </c:pt>
                <c:pt idx="47">
                  <c:v>3</c:v>
                </c:pt>
                <c:pt idx="48">
                  <c:v>9</c:v>
                </c:pt>
                <c:pt idx="49">
                  <c:v>6</c:v>
                </c:pt>
                <c:pt idx="50">
                  <c:v>3</c:v>
                </c:pt>
                <c:pt idx="51">
                  <c:v>1</c:v>
                </c:pt>
                <c:pt idx="52">
                  <c:v>53</c:v>
                </c:pt>
                <c:pt idx="53">
                  <c:v>9</c:v>
                </c:pt>
                <c:pt idx="54">
                  <c:v>50</c:v>
                </c:pt>
                <c:pt idx="55">
                  <c:v>18</c:v>
                </c:pt>
                <c:pt idx="56">
                  <c:v>6</c:v>
                </c:pt>
                <c:pt idx="57">
                  <c:v>44</c:v>
                </c:pt>
                <c:pt idx="58">
                  <c:v>19</c:v>
                </c:pt>
                <c:pt idx="59">
                  <c:v>20</c:v>
                </c:pt>
                <c:pt idx="6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2-46C6-942E-4BCC3383B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Levende!$B$73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Levende!$C$73:$BK$73</c:f>
              <c:numCache>
                <c:formatCode>0</c:formatCode>
                <c:ptCount val="61"/>
                <c:pt idx="0">
                  <c:v>168</c:v>
                </c:pt>
                <c:pt idx="1">
                  <c:v>123</c:v>
                </c:pt>
                <c:pt idx="2">
                  <c:v>138</c:v>
                </c:pt>
                <c:pt idx="3">
                  <c:v>131</c:v>
                </c:pt>
                <c:pt idx="4">
                  <c:v>128</c:v>
                </c:pt>
                <c:pt idx="5">
                  <c:v>156</c:v>
                </c:pt>
                <c:pt idx="6">
                  <c:v>114</c:v>
                </c:pt>
                <c:pt idx="7">
                  <c:v>126</c:v>
                </c:pt>
                <c:pt idx="8">
                  <c:v>143</c:v>
                </c:pt>
                <c:pt idx="9">
                  <c:v>123</c:v>
                </c:pt>
                <c:pt idx="10">
                  <c:v>152</c:v>
                </c:pt>
                <c:pt idx="11">
                  <c:v>129</c:v>
                </c:pt>
                <c:pt idx="12">
                  <c:v>122</c:v>
                </c:pt>
                <c:pt idx="13">
                  <c:v>135</c:v>
                </c:pt>
                <c:pt idx="14">
                  <c:v>139</c:v>
                </c:pt>
                <c:pt idx="15">
                  <c:v>137</c:v>
                </c:pt>
                <c:pt idx="16">
                  <c:v>121</c:v>
                </c:pt>
                <c:pt idx="17">
                  <c:v>142</c:v>
                </c:pt>
                <c:pt idx="18">
                  <c:v>130</c:v>
                </c:pt>
                <c:pt idx="19">
                  <c:v>130</c:v>
                </c:pt>
                <c:pt idx="20">
                  <c:v>140</c:v>
                </c:pt>
                <c:pt idx="21">
                  <c:v>107</c:v>
                </c:pt>
                <c:pt idx="22">
                  <c:v>125</c:v>
                </c:pt>
                <c:pt idx="23">
                  <c:v>113</c:v>
                </c:pt>
                <c:pt idx="24">
                  <c:v>127</c:v>
                </c:pt>
                <c:pt idx="25">
                  <c:v>127</c:v>
                </c:pt>
                <c:pt idx="26">
                  <c:v>131</c:v>
                </c:pt>
                <c:pt idx="27">
                  <c:v>139</c:v>
                </c:pt>
                <c:pt idx="28">
                  <c:v>127</c:v>
                </c:pt>
                <c:pt idx="29">
                  <c:v>151</c:v>
                </c:pt>
                <c:pt idx="30">
                  <c:v>114</c:v>
                </c:pt>
                <c:pt idx="31">
                  <c:v>127</c:v>
                </c:pt>
                <c:pt idx="32">
                  <c:v>122</c:v>
                </c:pt>
                <c:pt idx="33">
                  <c:v>125</c:v>
                </c:pt>
                <c:pt idx="34">
                  <c:v>126</c:v>
                </c:pt>
                <c:pt idx="35">
                  <c:v>120</c:v>
                </c:pt>
                <c:pt idx="36">
                  <c:v>107</c:v>
                </c:pt>
                <c:pt idx="37">
                  <c:v>111</c:v>
                </c:pt>
                <c:pt idx="38">
                  <c:v>97</c:v>
                </c:pt>
                <c:pt idx="39">
                  <c:v>117</c:v>
                </c:pt>
                <c:pt idx="40">
                  <c:v>111</c:v>
                </c:pt>
                <c:pt idx="41">
                  <c:v>104</c:v>
                </c:pt>
                <c:pt idx="42">
                  <c:v>96</c:v>
                </c:pt>
                <c:pt idx="43">
                  <c:v>112</c:v>
                </c:pt>
                <c:pt idx="44">
                  <c:v>128</c:v>
                </c:pt>
                <c:pt idx="45">
                  <c:v>116</c:v>
                </c:pt>
                <c:pt idx="46">
                  <c:v>105</c:v>
                </c:pt>
                <c:pt idx="47">
                  <c:v>90</c:v>
                </c:pt>
                <c:pt idx="48">
                  <c:v>95</c:v>
                </c:pt>
                <c:pt idx="49">
                  <c:v>92</c:v>
                </c:pt>
                <c:pt idx="50">
                  <c:v>80</c:v>
                </c:pt>
                <c:pt idx="51">
                  <c:v>95</c:v>
                </c:pt>
                <c:pt idx="52">
                  <c:v>125</c:v>
                </c:pt>
                <c:pt idx="53">
                  <c:v>103</c:v>
                </c:pt>
                <c:pt idx="54">
                  <c:v>128</c:v>
                </c:pt>
                <c:pt idx="55">
                  <c:v>105</c:v>
                </c:pt>
                <c:pt idx="56">
                  <c:v>104</c:v>
                </c:pt>
                <c:pt idx="57">
                  <c:v>123</c:v>
                </c:pt>
                <c:pt idx="58">
                  <c:v>96</c:v>
                </c:pt>
                <c:pt idx="59">
                  <c:v>98</c:v>
                </c:pt>
                <c:pt idx="60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82-46C6-942E-4BCC3383BAC8}"/>
            </c:ext>
          </c:extLst>
        </c:ser>
        <c:ser>
          <c:idx val="1"/>
          <c:order val="1"/>
          <c:tx>
            <c:strRef>
              <c:f>Levende!$B$74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Levende!$C$74:$BK$74</c:f>
              <c:numCache>
                <c:formatCode>0</c:formatCode>
                <c:ptCount val="61"/>
                <c:pt idx="0">
                  <c:v>84</c:v>
                </c:pt>
                <c:pt idx="1">
                  <c:v>50</c:v>
                </c:pt>
                <c:pt idx="2">
                  <c:v>70</c:v>
                </c:pt>
                <c:pt idx="3">
                  <c:v>64</c:v>
                </c:pt>
                <c:pt idx="4">
                  <c:v>61</c:v>
                </c:pt>
                <c:pt idx="5">
                  <c:v>84</c:v>
                </c:pt>
                <c:pt idx="6">
                  <c:v>64</c:v>
                </c:pt>
                <c:pt idx="7">
                  <c:v>69</c:v>
                </c:pt>
                <c:pt idx="8">
                  <c:v>76</c:v>
                </c:pt>
                <c:pt idx="9">
                  <c:v>58</c:v>
                </c:pt>
                <c:pt idx="10">
                  <c:v>52</c:v>
                </c:pt>
                <c:pt idx="11">
                  <c:v>75</c:v>
                </c:pt>
                <c:pt idx="12">
                  <c:v>60</c:v>
                </c:pt>
                <c:pt idx="13">
                  <c:v>75</c:v>
                </c:pt>
                <c:pt idx="14">
                  <c:v>79</c:v>
                </c:pt>
                <c:pt idx="15">
                  <c:v>98</c:v>
                </c:pt>
                <c:pt idx="16">
                  <c:v>86</c:v>
                </c:pt>
                <c:pt idx="17">
                  <c:v>86</c:v>
                </c:pt>
                <c:pt idx="18">
                  <c:v>73</c:v>
                </c:pt>
                <c:pt idx="19">
                  <c:v>91</c:v>
                </c:pt>
                <c:pt idx="20">
                  <c:v>98</c:v>
                </c:pt>
                <c:pt idx="21">
                  <c:v>95</c:v>
                </c:pt>
                <c:pt idx="22">
                  <c:v>93</c:v>
                </c:pt>
                <c:pt idx="23">
                  <c:v>96</c:v>
                </c:pt>
                <c:pt idx="24">
                  <c:v>85</c:v>
                </c:pt>
                <c:pt idx="25">
                  <c:v>87</c:v>
                </c:pt>
                <c:pt idx="26">
                  <c:v>120</c:v>
                </c:pt>
                <c:pt idx="27">
                  <c:v>94</c:v>
                </c:pt>
                <c:pt idx="28">
                  <c:v>88</c:v>
                </c:pt>
                <c:pt idx="29">
                  <c:v>97</c:v>
                </c:pt>
                <c:pt idx="30">
                  <c:v>103</c:v>
                </c:pt>
                <c:pt idx="31">
                  <c:v>73</c:v>
                </c:pt>
                <c:pt idx="32">
                  <c:v>88</c:v>
                </c:pt>
                <c:pt idx="33">
                  <c:v>86</c:v>
                </c:pt>
                <c:pt idx="34">
                  <c:v>102</c:v>
                </c:pt>
                <c:pt idx="35">
                  <c:v>98</c:v>
                </c:pt>
                <c:pt idx="36">
                  <c:v>109</c:v>
                </c:pt>
                <c:pt idx="37">
                  <c:v>81</c:v>
                </c:pt>
                <c:pt idx="38">
                  <c:v>92</c:v>
                </c:pt>
                <c:pt idx="39">
                  <c:v>103</c:v>
                </c:pt>
                <c:pt idx="40">
                  <c:v>90</c:v>
                </c:pt>
                <c:pt idx="41">
                  <c:v>62</c:v>
                </c:pt>
                <c:pt idx="42">
                  <c:v>89</c:v>
                </c:pt>
                <c:pt idx="43">
                  <c:v>73</c:v>
                </c:pt>
                <c:pt idx="44">
                  <c:v>93</c:v>
                </c:pt>
                <c:pt idx="45">
                  <c:v>79</c:v>
                </c:pt>
                <c:pt idx="46">
                  <c:v>87</c:v>
                </c:pt>
                <c:pt idx="47">
                  <c:v>87</c:v>
                </c:pt>
                <c:pt idx="48">
                  <c:v>86</c:v>
                </c:pt>
                <c:pt idx="49">
                  <c:v>86</c:v>
                </c:pt>
                <c:pt idx="50">
                  <c:v>77</c:v>
                </c:pt>
                <c:pt idx="51">
                  <c:v>94</c:v>
                </c:pt>
                <c:pt idx="52">
                  <c:v>72</c:v>
                </c:pt>
                <c:pt idx="53">
                  <c:v>94</c:v>
                </c:pt>
                <c:pt idx="54">
                  <c:v>78</c:v>
                </c:pt>
                <c:pt idx="55">
                  <c:v>87</c:v>
                </c:pt>
                <c:pt idx="56">
                  <c:v>98</c:v>
                </c:pt>
                <c:pt idx="57">
                  <c:v>79</c:v>
                </c:pt>
                <c:pt idx="58">
                  <c:v>77</c:v>
                </c:pt>
                <c:pt idx="59">
                  <c:v>78</c:v>
                </c:pt>
                <c:pt idx="60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82-46C6-942E-4BCC3383B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Folkemengde!$B$27:$AF$27</c:f>
              <c:numCache>
                <c:formatCode>0.0</c:formatCode>
                <c:ptCount val="31"/>
                <c:pt idx="0">
                  <c:v>1.2163892445582587</c:v>
                </c:pt>
                <c:pt idx="1">
                  <c:v>1.3500584670989688</c:v>
                </c:pt>
                <c:pt idx="2">
                  <c:v>1.2854283004952061</c:v>
                </c:pt>
                <c:pt idx="3">
                  <c:v>1.3194004644289634</c:v>
                </c:pt>
                <c:pt idx="4">
                  <c:v>1.3333333333333333</c:v>
                </c:pt>
                <c:pt idx="5">
                  <c:v>1.2640893289792479</c:v>
                </c:pt>
                <c:pt idx="6">
                  <c:v>1.1205361817991413</c:v>
                </c:pt>
                <c:pt idx="7">
                  <c:v>1.1635220125786163</c:v>
                </c:pt>
                <c:pt idx="8">
                  <c:v>1.0182657988662607</c:v>
                </c:pt>
                <c:pt idx="9">
                  <c:v>1.2277019937040923</c:v>
                </c:pt>
                <c:pt idx="10">
                  <c:v>1.1586638830897704</c:v>
                </c:pt>
                <c:pt idx="11">
                  <c:v>1.0892333472978635</c:v>
                </c:pt>
                <c:pt idx="12">
                  <c:v>1.0075566750629723</c:v>
                </c:pt>
                <c:pt idx="13">
                  <c:v>1.1767177978566925</c:v>
                </c:pt>
                <c:pt idx="14">
                  <c:v>1.3309763959654779</c:v>
                </c:pt>
                <c:pt idx="15">
                  <c:v>1.1919441019317716</c:v>
                </c:pt>
                <c:pt idx="16">
                  <c:v>1.0714285714285714</c:v>
                </c:pt>
                <c:pt idx="17">
                  <c:v>0.91259379436219834</c:v>
                </c:pt>
                <c:pt idx="18">
                  <c:v>0.9583375365681428</c:v>
                </c:pt>
                <c:pt idx="19">
                  <c:v>0.91405861897665175</c:v>
                </c:pt>
                <c:pt idx="20">
                  <c:v>0.78957757599684164</c:v>
                </c:pt>
                <c:pt idx="21">
                  <c:v>0.93155520690331439</c:v>
                </c:pt>
                <c:pt idx="22">
                  <c:v>1.2210608576731465</c:v>
                </c:pt>
                <c:pt idx="23">
                  <c:v>1</c:v>
                </c:pt>
                <c:pt idx="24">
                  <c:v>1.2351635626749011</c:v>
                </c:pt>
                <c:pt idx="25">
                  <c:v>1.0145907817180404</c:v>
                </c:pt>
                <c:pt idx="26">
                  <c:v>0.99302969540723762</c:v>
                </c:pt>
                <c:pt idx="27">
                  <c:v>1.1408960207772934</c:v>
                </c:pt>
                <c:pt idx="28">
                  <c:v>0.88814876491812378</c:v>
                </c:pt>
                <c:pt idx="29">
                  <c:v>0.8941605839416058</c:v>
                </c:pt>
                <c:pt idx="30">
                  <c:v>1.0276751104300008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ED-452F-987E-3B9E7AB41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275</c:v>
                </c:pt>
                <c:pt idx="1">
                  <c:v>323</c:v>
                </c:pt>
                <c:pt idx="2">
                  <c:v>318</c:v>
                </c:pt>
                <c:pt idx="3">
                  <c:v>367</c:v>
                </c:pt>
                <c:pt idx="4">
                  <c:v>430</c:v>
                </c:pt>
                <c:pt idx="5">
                  <c:v>415</c:v>
                </c:pt>
                <c:pt idx="6">
                  <c:v>349</c:v>
                </c:pt>
                <c:pt idx="7">
                  <c:v>313</c:v>
                </c:pt>
                <c:pt idx="8">
                  <c:v>332</c:v>
                </c:pt>
                <c:pt idx="9">
                  <c:v>318</c:v>
                </c:pt>
                <c:pt idx="10">
                  <c:v>297</c:v>
                </c:pt>
                <c:pt idx="11">
                  <c:v>322</c:v>
                </c:pt>
                <c:pt idx="12">
                  <c:v>318</c:v>
                </c:pt>
                <c:pt idx="13">
                  <c:v>306</c:v>
                </c:pt>
                <c:pt idx="14">
                  <c:v>269</c:v>
                </c:pt>
                <c:pt idx="15">
                  <c:v>261</c:v>
                </c:pt>
                <c:pt idx="16">
                  <c:v>149</c:v>
                </c:pt>
                <c:pt idx="17">
                  <c:v>88</c:v>
                </c:pt>
                <c:pt idx="18">
                  <c:v>29</c:v>
                </c:pt>
                <c:pt idx="19">
                  <c:v>9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0-4056-BC17-4403ECBA3990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-280</c:v>
                </c:pt>
                <c:pt idx="1">
                  <c:v>-323</c:v>
                </c:pt>
                <c:pt idx="2">
                  <c:v>-271</c:v>
                </c:pt>
                <c:pt idx="3">
                  <c:v>-368</c:v>
                </c:pt>
                <c:pt idx="4">
                  <c:v>-585</c:v>
                </c:pt>
                <c:pt idx="5">
                  <c:v>-382</c:v>
                </c:pt>
                <c:pt idx="6">
                  <c:v>-331</c:v>
                </c:pt>
                <c:pt idx="7">
                  <c:v>-320</c:v>
                </c:pt>
                <c:pt idx="8">
                  <c:v>-310</c:v>
                </c:pt>
                <c:pt idx="9">
                  <c:v>-312</c:v>
                </c:pt>
                <c:pt idx="10">
                  <c:v>-342</c:v>
                </c:pt>
                <c:pt idx="11">
                  <c:v>-302</c:v>
                </c:pt>
                <c:pt idx="12">
                  <c:v>-322</c:v>
                </c:pt>
                <c:pt idx="13">
                  <c:v>-292</c:v>
                </c:pt>
                <c:pt idx="14">
                  <c:v>-297</c:v>
                </c:pt>
                <c:pt idx="15">
                  <c:v>-238</c:v>
                </c:pt>
                <c:pt idx="16">
                  <c:v>-168</c:v>
                </c:pt>
                <c:pt idx="17">
                  <c:v>-113</c:v>
                </c:pt>
                <c:pt idx="18">
                  <c:v>-60</c:v>
                </c:pt>
                <c:pt idx="19">
                  <c:v>-22</c:v>
                </c:pt>
                <c:pt idx="20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00-4056-BC17-4403ECBA3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373</c:v>
                </c:pt>
                <c:pt idx="1">
                  <c:v>355</c:v>
                </c:pt>
                <c:pt idx="2">
                  <c:v>331</c:v>
                </c:pt>
                <c:pt idx="3">
                  <c:v>356</c:v>
                </c:pt>
                <c:pt idx="4">
                  <c:v>437</c:v>
                </c:pt>
                <c:pt idx="5">
                  <c:v>440</c:v>
                </c:pt>
                <c:pt idx="6">
                  <c:v>370</c:v>
                </c:pt>
                <c:pt idx="7">
                  <c:v>397</c:v>
                </c:pt>
                <c:pt idx="8">
                  <c:v>373</c:v>
                </c:pt>
                <c:pt idx="9">
                  <c:v>351</c:v>
                </c:pt>
                <c:pt idx="10">
                  <c:v>340</c:v>
                </c:pt>
                <c:pt idx="11">
                  <c:v>316</c:v>
                </c:pt>
                <c:pt idx="12">
                  <c:v>282</c:v>
                </c:pt>
                <c:pt idx="13">
                  <c:v>314</c:v>
                </c:pt>
                <c:pt idx="14">
                  <c:v>279</c:v>
                </c:pt>
                <c:pt idx="15">
                  <c:v>258</c:v>
                </c:pt>
                <c:pt idx="16">
                  <c:v>217</c:v>
                </c:pt>
                <c:pt idx="17">
                  <c:v>141</c:v>
                </c:pt>
                <c:pt idx="18">
                  <c:v>56</c:v>
                </c:pt>
                <c:pt idx="19">
                  <c:v>9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200-4056-BC17-4403ECBA3990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-353</c:v>
                </c:pt>
                <c:pt idx="1">
                  <c:v>-337</c:v>
                </c:pt>
                <c:pt idx="2">
                  <c:v>-318</c:v>
                </c:pt>
                <c:pt idx="3">
                  <c:v>-379</c:v>
                </c:pt>
                <c:pt idx="4">
                  <c:v>-492</c:v>
                </c:pt>
                <c:pt idx="5">
                  <c:v>-426</c:v>
                </c:pt>
                <c:pt idx="6">
                  <c:v>-381</c:v>
                </c:pt>
                <c:pt idx="7">
                  <c:v>-404</c:v>
                </c:pt>
                <c:pt idx="8">
                  <c:v>-369</c:v>
                </c:pt>
                <c:pt idx="9">
                  <c:v>-388</c:v>
                </c:pt>
                <c:pt idx="10">
                  <c:v>-342</c:v>
                </c:pt>
                <c:pt idx="11">
                  <c:v>-318</c:v>
                </c:pt>
                <c:pt idx="12">
                  <c:v>-314</c:v>
                </c:pt>
                <c:pt idx="13">
                  <c:v>-301</c:v>
                </c:pt>
                <c:pt idx="14">
                  <c:v>-297</c:v>
                </c:pt>
                <c:pt idx="15">
                  <c:v>-272</c:v>
                </c:pt>
                <c:pt idx="16">
                  <c:v>-237</c:v>
                </c:pt>
                <c:pt idx="17">
                  <c:v>-179</c:v>
                </c:pt>
                <c:pt idx="18">
                  <c:v>-87</c:v>
                </c:pt>
                <c:pt idx="19">
                  <c:v>-17</c:v>
                </c:pt>
                <c:pt idx="20">
                  <c:v>-2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200-4056-BC17-4403ECBA3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Personer1!$C$51:$AV$51</c:f>
              <c:numCache>
                <c:formatCode>0</c:formatCode>
                <c:ptCount val="46"/>
                <c:pt idx="0">
                  <c:v>1458</c:v>
                </c:pt>
                <c:pt idx="1">
                  <c:v>1480</c:v>
                </c:pt>
                <c:pt idx="2">
                  <c:v>1504</c:v>
                </c:pt>
                <c:pt idx="3">
                  <c:v>1491</c:v>
                </c:pt>
                <c:pt idx="4">
                  <c:v>1470</c:v>
                </c:pt>
                <c:pt idx="5">
                  <c:v>1455</c:v>
                </c:pt>
                <c:pt idx="6">
                  <c:v>1438</c:v>
                </c:pt>
                <c:pt idx="7">
                  <c:v>1434</c:v>
                </c:pt>
                <c:pt idx="8">
                  <c:v>1416</c:v>
                </c:pt>
                <c:pt idx="9">
                  <c:v>1392</c:v>
                </c:pt>
                <c:pt idx="10">
                  <c:v>1389</c:v>
                </c:pt>
                <c:pt idx="11">
                  <c:v>1414</c:v>
                </c:pt>
                <c:pt idx="12">
                  <c:v>1410</c:v>
                </c:pt>
                <c:pt idx="13">
                  <c:v>1422</c:v>
                </c:pt>
                <c:pt idx="14">
                  <c:v>1419</c:v>
                </c:pt>
                <c:pt idx="15">
                  <c:v>1450</c:v>
                </c:pt>
                <c:pt idx="16">
                  <c:v>1474</c:v>
                </c:pt>
                <c:pt idx="17">
                  <c:v>1497</c:v>
                </c:pt>
                <c:pt idx="18">
                  <c:v>1517</c:v>
                </c:pt>
                <c:pt idx="19">
                  <c:v>1568</c:v>
                </c:pt>
                <c:pt idx="20">
                  <c:v>1624</c:v>
                </c:pt>
                <c:pt idx="21">
                  <c:v>1645</c:v>
                </c:pt>
                <c:pt idx="22">
                  <c:v>1699</c:v>
                </c:pt>
                <c:pt idx="23">
                  <c:v>1735</c:v>
                </c:pt>
                <c:pt idx="24">
                  <c:v>1776</c:v>
                </c:pt>
                <c:pt idx="25">
                  <c:v>1837</c:v>
                </c:pt>
                <c:pt idx="26">
                  <c:v>1866</c:v>
                </c:pt>
                <c:pt idx="27">
                  <c:v>1921</c:v>
                </c:pt>
                <c:pt idx="28">
                  <c:v>1981</c:v>
                </c:pt>
                <c:pt idx="29">
                  <c:v>2023</c:v>
                </c:pt>
                <c:pt idx="30">
                  <c:v>2067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69-4D01-B68E-86E340EE1BC5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Personer1!$C$52:$AV$52</c:f>
              <c:numCache>
                <c:formatCode>General</c:formatCode>
                <c:ptCount val="46"/>
                <c:pt idx="31">
                  <c:v>2084</c:v>
                </c:pt>
                <c:pt idx="32">
                  <c:v>2113</c:v>
                </c:pt>
                <c:pt idx="33">
                  <c:v>2155</c:v>
                </c:pt>
                <c:pt idx="34">
                  <c:v>2184</c:v>
                </c:pt>
                <c:pt idx="35">
                  <c:v>2236</c:v>
                </c:pt>
                <c:pt idx="36">
                  <c:v>2249</c:v>
                </c:pt>
                <c:pt idx="37">
                  <c:v>2287</c:v>
                </c:pt>
                <c:pt idx="38">
                  <c:v>2313</c:v>
                </c:pt>
                <c:pt idx="39">
                  <c:v>2336</c:v>
                </c:pt>
                <c:pt idx="40">
                  <c:v>2363</c:v>
                </c:pt>
                <c:pt idx="41">
                  <c:v>2374</c:v>
                </c:pt>
                <c:pt idx="42">
                  <c:v>2415</c:v>
                </c:pt>
                <c:pt idx="43">
                  <c:v>2448</c:v>
                </c:pt>
                <c:pt idx="44">
                  <c:v>2460</c:v>
                </c:pt>
                <c:pt idx="45">
                  <c:v>2485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69-4D01-B68E-86E340EE1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Personer1!$C$73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Personer1!$D$73:$AM$73</c:f>
              <c:numCache>
                <c:formatCode>0</c:formatCode>
                <c:ptCount val="36"/>
                <c:pt idx="0">
                  <c:v>846</c:v>
                </c:pt>
                <c:pt idx="1">
                  <c:v>845</c:v>
                </c:pt>
                <c:pt idx="2">
                  <c:v>845</c:v>
                </c:pt>
                <c:pt idx="3">
                  <c:v>853</c:v>
                </c:pt>
                <c:pt idx="4">
                  <c:v>849</c:v>
                </c:pt>
                <c:pt idx="5">
                  <c:v>863</c:v>
                </c:pt>
                <c:pt idx="6">
                  <c:v>891</c:v>
                </c:pt>
                <c:pt idx="7">
                  <c:v>934</c:v>
                </c:pt>
                <c:pt idx="8">
                  <c:v>956</c:v>
                </c:pt>
                <c:pt idx="9">
                  <c:v>1014</c:v>
                </c:pt>
                <c:pt idx="10">
                  <c:v>1067</c:v>
                </c:pt>
                <c:pt idx="11">
                  <c:v>1104</c:v>
                </c:pt>
                <c:pt idx="12">
                  <c:v>1149</c:v>
                </c:pt>
                <c:pt idx="13">
                  <c:v>1188</c:v>
                </c:pt>
                <c:pt idx="14">
                  <c:v>1211</c:v>
                </c:pt>
                <c:pt idx="15">
                  <c:v>1254</c:v>
                </c:pt>
                <c:pt idx="16">
                  <c:v>1288</c:v>
                </c:pt>
                <c:pt idx="17">
                  <c:v>1341</c:v>
                </c:pt>
                <c:pt idx="18">
                  <c:v>1377</c:v>
                </c:pt>
                <c:pt idx="19">
                  <c:v>1401</c:v>
                </c:pt>
                <c:pt idx="20">
                  <c:v>1424</c:v>
                </c:pt>
                <c:pt idx="21" formatCode="General">
                  <c:v>1431</c:v>
                </c:pt>
                <c:pt idx="22" formatCode="General">
                  <c:v>1430</c:v>
                </c:pt>
                <c:pt idx="23" formatCode="General">
                  <c:v>1438</c:v>
                </c:pt>
                <c:pt idx="24" formatCode="General">
                  <c:v>1440</c:v>
                </c:pt>
                <c:pt idx="25" formatCode="General">
                  <c:v>1464</c:v>
                </c:pt>
                <c:pt idx="26" formatCode="General">
                  <c:v>1448</c:v>
                </c:pt>
                <c:pt idx="27" formatCode="General">
                  <c:v>1463</c:v>
                </c:pt>
                <c:pt idx="28" formatCode="General">
                  <c:v>1463</c:v>
                </c:pt>
                <c:pt idx="29" formatCode="General">
                  <c:v>1462</c:v>
                </c:pt>
                <c:pt idx="30" formatCode="General">
                  <c:v>1466</c:v>
                </c:pt>
                <c:pt idx="31" formatCode="General">
                  <c:v>1449</c:v>
                </c:pt>
                <c:pt idx="32" formatCode="General">
                  <c:v>1470</c:v>
                </c:pt>
                <c:pt idx="33" formatCode="General">
                  <c:v>1487</c:v>
                </c:pt>
                <c:pt idx="34" formatCode="General">
                  <c:v>1485</c:v>
                </c:pt>
                <c:pt idx="35" formatCode="General">
                  <c:v>1494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F-4B57-BB41-A9EF37C53F04}"/>
            </c:ext>
          </c:extLst>
        </c:ser>
        <c:ser>
          <c:idx val="1"/>
          <c:order val="1"/>
          <c:tx>
            <c:strRef>
              <c:f>Personer1!$C$74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Personer1!$D$74:$AM$74</c:f>
              <c:numCache>
                <c:formatCode>0</c:formatCode>
                <c:ptCount val="36"/>
                <c:pt idx="0">
                  <c:v>459</c:v>
                </c:pt>
                <c:pt idx="1">
                  <c:v>478</c:v>
                </c:pt>
                <c:pt idx="2">
                  <c:v>469</c:v>
                </c:pt>
                <c:pt idx="3">
                  <c:v>465</c:v>
                </c:pt>
                <c:pt idx="4">
                  <c:v>474</c:v>
                </c:pt>
                <c:pt idx="5">
                  <c:v>486</c:v>
                </c:pt>
                <c:pt idx="6">
                  <c:v>468</c:v>
                </c:pt>
                <c:pt idx="7">
                  <c:v>443</c:v>
                </c:pt>
                <c:pt idx="8">
                  <c:v>437</c:v>
                </c:pt>
                <c:pt idx="9">
                  <c:v>439</c:v>
                </c:pt>
                <c:pt idx="10">
                  <c:v>432</c:v>
                </c:pt>
                <c:pt idx="11">
                  <c:v>411</c:v>
                </c:pt>
                <c:pt idx="12">
                  <c:v>415</c:v>
                </c:pt>
                <c:pt idx="13">
                  <c:v>420</c:v>
                </c:pt>
                <c:pt idx="14">
                  <c:v>447</c:v>
                </c:pt>
                <c:pt idx="15">
                  <c:v>449</c:v>
                </c:pt>
                <c:pt idx="16">
                  <c:v>461</c:v>
                </c:pt>
                <c:pt idx="17">
                  <c:v>464</c:v>
                </c:pt>
                <c:pt idx="18">
                  <c:v>483</c:v>
                </c:pt>
                <c:pt idx="19">
                  <c:v>497</c:v>
                </c:pt>
                <c:pt idx="20">
                  <c:v>518</c:v>
                </c:pt>
                <c:pt idx="21" formatCode="General">
                  <c:v>529</c:v>
                </c:pt>
                <c:pt idx="22" formatCode="General">
                  <c:v>564</c:v>
                </c:pt>
                <c:pt idx="23" formatCode="General">
                  <c:v>599</c:v>
                </c:pt>
                <c:pt idx="24" formatCode="General">
                  <c:v>620</c:v>
                </c:pt>
                <c:pt idx="25" formatCode="General">
                  <c:v>647</c:v>
                </c:pt>
                <c:pt idx="26" formatCode="General">
                  <c:v>677</c:v>
                </c:pt>
                <c:pt idx="27" formatCode="General">
                  <c:v>704</c:v>
                </c:pt>
                <c:pt idx="28" formatCode="General">
                  <c:v>721</c:v>
                </c:pt>
                <c:pt idx="29" formatCode="General">
                  <c:v>734</c:v>
                </c:pt>
                <c:pt idx="30" formatCode="General">
                  <c:v>748</c:v>
                </c:pt>
                <c:pt idx="31" formatCode="General">
                  <c:v>769</c:v>
                </c:pt>
                <c:pt idx="32" formatCode="General">
                  <c:v>774</c:v>
                </c:pt>
                <c:pt idx="33" formatCode="General">
                  <c:v>776</c:v>
                </c:pt>
                <c:pt idx="34" formatCode="General">
                  <c:v>784</c:v>
                </c:pt>
                <c:pt idx="35" formatCode="General">
                  <c:v>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FF-4B57-BB41-A9EF37C53F04}"/>
            </c:ext>
          </c:extLst>
        </c:ser>
        <c:ser>
          <c:idx val="2"/>
          <c:order val="2"/>
          <c:tx>
            <c:strRef>
              <c:f>Personer1!$C$75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Personer1!$D$75:$AM$75</c:f>
              <c:numCache>
                <c:formatCode>0</c:formatCode>
                <c:ptCount val="36"/>
                <c:pt idx="0">
                  <c:v>84</c:v>
                </c:pt>
                <c:pt idx="1">
                  <c:v>91</c:v>
                </c:pt>
                <c:pt idx="2">
                  <c:v>96</c:v>
                </c:pt>
                <c:pt idx="3">
                  <c:v>104</c:v>
                </c:pt>
                <c:pt idx="4">
                  <c:v>96</c:v>
                </c:pt>
                <c:pt idx="5">
                  <c:v>101</c:v>
                </c:pt>
                <c:pt idx="6">
                  <c:v>115</c:v>
                </c:pt>
                <c:pt idx="7">
                  <c:v>120</c:v>
                </c:pt>
                <c:pt idx="8">
                  <c:v>124</c:v>
                </c:pt>
                <c:pt idx="9">
                  <c:v>115</c:v>
                </c:pt>
                <c:pt idx="10">
                  <c:v>125</c:v>
                </c:pt>
                <c:pt idx="11">
                  <c:v>130</c:v>
                </c:pt>
                <c:pt idx="12">
                  <c:v>135</c:v>
                </c:pt>
                <c:pt idx="13">
                  <c:v>127</c:v>
                </c:pt>
                <c:pt idx="14">
                  <c:v>118</c:v>
                </c:pt>
                <c:pt idx="15">
                  <c:v>134</c:v>
                </c:pt>
                <c:pt idx="16">
                  <c:v>117</c:v>
                </c:pt>
                <c:pt idx="17">
                  <c:v>116</c:v>
                </c:pt>
                <c:pt idx="18">
                  <c:v>121</c:v>
                </c:pt>
                <c:pt idx="19">
                  <c:v>125</c:v>
                </c:pt>
                <c:pt idx="20">
                  <c:v>125</c:v>
                </c:pt>
                <c:pt idx="21" formatCode="General">
                  <c:v>124</c:v>
                </c:pt>
                <c:pt idx="22" formatCode="General">
                  <c:v>119</c:v>
                </c:pt>
                <c:pt idx="23" formatCode="General">
                  <c:v>118</c:v>
                </c:pt>
                <c:pt idx="24" formatCode="General">
                  <c:v>124</c:v>
                </c:pt>
                <c:pt idx="25" formatCode="General">
                  <c:v>125</c:v>
                </c:pt>
                <c:pt idx="26" formatCode="General">
                  <c:v>124</c:v>
                </c:pt>
                <c:pt idx="27" formatCode="General">
                  <c:v>120</c:v>
                </c:pt>
                <c:pt idx="28" formatCode="General">
                  <c:v>129</c:v>
                </c:pt>
                <c:pt idx="29" formatCode="General">
                  <c:v>140</c:v>
                </c:pt>
                <c:pt idx="30" formatCode="General">
                  <c:v>149</c:v>
                </c:pt>
                <c:pt idx="31" formatCode="General">
                  <c:v>156</c:v>
                </c:pt>
                <c:pt idx="32" formatCode="General">
                  <c:v>171</c:v>
                </c:pt>
                <c:pt idx="33" formatCode="General">
                  <c:v>185</c:v>
                </c:pt>
                <c:pt idx="34" formatCode="General">
                  <c:v>191</c:v>
                </c:pt>
                <c:pt idx="35" formatCode="General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FF-4B57-BB41-A9EF37C53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892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7973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005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568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373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970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7197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69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2004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168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733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006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8849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659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853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121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870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0171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215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116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5544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63656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30100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2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2120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12520684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57500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2136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23510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265818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53869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27954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38002553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92656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900318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121502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992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25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63618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55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4130716-E37B-2EF5-763F-6BE0A35B5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0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19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370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47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39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23212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5487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8034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4989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07186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9164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65608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79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65598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5399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32020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72057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76704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8616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91402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55106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19649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4811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64194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78387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39324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07848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81827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34613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05356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68989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11833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1260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642528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021596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7310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47967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0251239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7276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797509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1629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92087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235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55677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02389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97951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4649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763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5966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422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22425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50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61550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000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213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0976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339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829956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19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705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93125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00947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7219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08649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6201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605994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03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3747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09411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23026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424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20888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971508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2212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72094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7372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13450075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6355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43674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75739015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38681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309459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76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88A4013-BF01-9A57-27FB-DB41C92ED07E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9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2" r:id="rId10"/>
    <p:sldLayoutId id="2147483743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4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8" r:id="rId38"/>
    <p:sldLayoutId id="2147483779" r:id="rId39"/>
    <p:sldLayoutId id="2147483730" r:id="rId40"/>
    <p:sldLayoutId id="2147483864" r:id="rId41"/>
    <p:sldLayoutId id="2147483928" r:id="rId42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2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847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1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15" r:id="rId17"/>
    <p:sldLayoutId id="2147483927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5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1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2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4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6" Type="http://schemas.openxmlformats.org/officeDocument/2006/relationships/chart" Target="../charts/chart16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9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9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29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5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chart" Target="../charts/chart20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6" Type="http://schemas.openxmlformats.org/officeDocument/2006/relationships/chart" Target="../charts/chart2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Relationship Id="rId6" Type="http://schemas.openxmlformats.org/officeDocument/2006/relationships/chart" Target="../charts/chart2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6" Type="http://schemas.openxmlformats.org/officeDocument/2006/relationships/chart" Target="../charts/chart25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0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3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Relationship Id="rId6" Type="http://schemas.openxmlformats.org/officeDocument/2006/relationships/chart" Target="../charts/chart3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Relationship Id="rId6" Type="http://schemas.openxmlformats.org/officeDocument/2006/relationships/chart" Target="../charts/chart33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Relationship Id="rId5" Type="http://schemas.openxmlformats.org/officeDocument/2006/relationships/chart" Target="../charts/chart34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Relationship Id="rId5" Type="http://schemas.openxmlformats.org/officeDocument/2006/relationships/chart" Target="../charts/chart35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3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1.xml"/><Relationship Id="rId5" Type="http://schemas.openxmlformats.org/officeDocument/2006/relationships/chart" Target="../charts/chart38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3.png"/><Relationship Id="rId7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4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343861A2-F6D7-39AE-C6DC-DD3590FEE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Volda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C3D0F47-E5E9-2A4C-FACA-F29AD78A8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Volda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pic>
        <p:nvPicPr>
          <p:cNvPr id="17" name="Plassholder for innhold 16" descr="Et bilde som inneholder tekst, diagram, sirkel, skjermbilde&#10;&#10;Automatisk generert beskrivelse">
            <a:extLst>
              <a:ext uri="{FF2B5EF4-FFF2-40B4-BE49-F238E27FC236}">
                <a16:creationId xmlns:a16="http://schemas.microsoft.com/office/drawing/2014/main" id="{C45020ED-10A4-E0C2-E285-9EDADF3C1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17" y="889000"/>
            <a:ext cx="4306079" cy="4452938"/>
          </a:xfrm>
        </p:spPr>
      </p:pic>
      <p:pic>
        <p:nvPicPr>
          <p:cNvPr id="25" name="Plassholder for innhold 24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3794DA9B-FF76-A6E0-6E11-475B2B6FC56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78" y="889000"/>
            <a:ext cx="4240132" cy="4452938"/>
          </a:xfrm>
        </p:spPr>
      </p:pic>
      <p:sp>
        <p:nvSpPr>
          <p:cNvPr id="3" name="Tema">
            <a:extLst>
              <a:ext uri="{FF2B5EF4-FFF2-40B4-BE49-F238E27FC236}">
                <a16:creationId xmlns:a16="http://schemas.microsoft.com/office/drawing/2014/main" id="{0832EBC6-E1D0-F380-B957-FD90995C0505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9" name="Bilde 8" descr="Bærekraftige byer og lokalsamfunn">
            <a:extLst>
              <a:ext uri="{FF2B5EF4-FFF2-40B4-BE49-F238E27FC236}">
                <a16:creationId xmlns:a16="http://schemas.microsoft.com/office/drawing/2014/main" id="{B3BE3BD8-643F-9AB2-D0A6-5BAB94AC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FA87DF5B-8D04-11BE-BBAE-A926E7D7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583210" y="718836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61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C89DAC07-12C6-3D69-BF4E-0C3DACBC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F03D4A28-049C-0022-7BF5-C49949713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485711"/>
              </p:ext>
            </p:extLst>
          </p:nvPr>
        </p:nvGraphicFramePr>
        <p:xfrm>
          <a:off x="206189" y="681318"/>
          <a:ext cx="11779624" cy="5454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AD45B88-9917-A2DE-7681-3A5F10A1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E13E293-1DAE-5E88-8356-F73E63676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177287"/>
              </p:ext>
            </p:extLst>
          </p:nvPr>
        </p:nvGraphicFramePr>
        <p:xfrm>
          <a:off x="276326" y="708660"/>
          <a:ext cx="11763274" cy="550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661277" y="623647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81722"/>
            <a:ext cx="6233585" cy="3651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2FE4161-397C-624B-ED40-EC036E26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55221C01-7162-C780-BD7A-33DC6253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EB2B34F7-ABEF-32C7-9BF7-A7F4514EA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204159"/>
              </p:ext>
            </p:extLst>
          </p:nvPr>
        </p:nvGraphicFramePr>
        <p:xfrm>
          <a:off x="1118440" y="725474"/>
          <a:ext cx="9514294" cy="5553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09650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6BF85663-34DC-7109-F6C2-42BCDBDC8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F609B0D6-CF77-68FA-8382-F6183C5B9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F963F428-C2D2-6050-E320-64CC0104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336917"/>
              </p:ext>
            </p:extLst>
          </p:nvPr>
        </p:nvGraphicFramePr>
        <p:xfrm>
          <a:off x="160020" y="800100"/>
          <a:ext cx="11772899" cy="536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09650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6BF85663-34DC-7109-F6C2-42BCDBDC8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F609B0D6-CF77-68FA-8382-F6183C5B9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F963F428-C2D2-6050-E320-64CC0104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447322"/>
              </p:ext>
            </p:extLst>
          </p:nvPr>
        </p:nvGraphicFramePr>
        <p:xfrm>
          <a:off x="345057" y="836762"/>
          <a:ext cx="11524890" cy="525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80145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DF12C7A-592F-31C7-AE80-AFF00A2C0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D90FE5B9-98B2-A426-0CB4-E9FE5B29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66B7743B-0A33-290A-7D4A-EBB12120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130225"/>
              </p:ext>
            </p:extLst>
          </p:nvPr>
        </p:nvGraphicFramePr>
        <p:xfrm>
          <a:off x="276326" y="678180"/>
          <a:ext cx="11572774" cy="5464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61985" y="6356351"/>
            <a:ext cx="110883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6020C91-015B-B161-82C3-D7D144E03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EE66AD25-8B18-5B68-7C25-220A29D0F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8B8B56DB-E4BA-D5D3-2181-313EB36A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25822"/>
              </p:ext>
            </p:extLst>
          </p:nvPr>
        </p:nvGraphicFramePr>
        <p:xfrm>
          <a:off x="276326" y="731520"/>
          <a:ext cx="11542294" cy="534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259E8D85-03C4-BB50-7EBD-2969DDB9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65F5E06D-48D0-5475-DA95-0C5FA88B5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B2FD97CA-6BFC-37F3-A749-116AB219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EBC5635-DE2A-7CAC-7AB3-56BA2F8D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375134"/>
              </p:ext>
            </p:extLst>
          </p:nvPr>
        </p:nvGraphicFramePr>
        <p:xfrm>
          <a:off x="276326" y="932329"/>
          <a:ext cx="11575015" cy="520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4BFC021E-7235-23E8-F19D-47C84EEEA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409F06A4-127E-617E-961A-7DCF6B717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40B2F127-5C56-942F-CECA-DE779CBAB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2EEA9E6D-E4F9-B587-0691-C1E6FD2D3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642273"/>
              </p:ext>
            </p:extLst>
          </p:nvPr>
        </p:nvGraphicFramePr>
        <p:xfrm>
          <a:off x="276326" y="733031"/>
          <a:ext cx="11610874" cy="548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God helse og livskvalitet - FNs bærekraftsmål">
            <a:extLst>
              <a:ext uri="{FF2B5EF4-FFF2-40B4-BE49-F238E27FC236}">
                <a16:creationId xmlns:a16="http://schemas.microsoft.com/office/drawing/2014/main" id="{B95C323F-76FA-EC1F-D9D1-8B40BB436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e 15" descr="Bærekraftige byer og lokalsamfunn">
            <a:extLst>
              <a:ext uri="{FF2B5EF4-FFF2-40B4-BE49-F238E27FC236}">
                <a16:creationId xmlns:a16="http://schemas.microsoft.com/office/drawing/2014/main" id="{D34073C7-2298-65F4-E78F-EA319C11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450E99F1-BCAD-14AD-CE5D-226A9E139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7FFF767-5D57-BE56-3A21-465B33110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D46DA930-1309-A117-258A-9654B91EB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7E4B9AF9-E90B-3B2B-D9A2-F580A42ED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316604"/>
              </p:ext>
            </p:extLst>
          </p:nvPr>
        </p:nvGraphicFramePr>
        <p:xfrm>
          <a:off x="276326" y="822959"/>
          <a:ext cx="11610874" cy="532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BD1E1D65-9A1B-BC87-1374-12E13A78C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1942358E-DE63-3A97-20ED-266320DE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58C791F-5D4F-6B83-57CF-6AC2D1066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847160"/>
              </p:ext>
            </p:extLst>
          </p:nvPr>
        </p:nvGraphicFramePr>
        <p:xfrm>
          <a:off x="276326" y="853441"/>
          <a:ext cx="11648974" cy="5285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E5F76D29-3F9D-B579-3E35-9AA05D33E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932684"/>
            <a:ext cx="8381455" cy="5925316"/>
          </a:xfrm>
          <a:prstGeom prst="rect">
            <a:avLst/>
          </a:prstGeom>
        </p:spPr>
      </p:pic>
      <p:sp>
        <p:nvSpPr>
          <p:cNvPr id="6" name="Tittel 17">
            <a:extLst>
              <a:ext uri="{FF2B5EF4-FFF2-40B4-BE49-F238E27FC236}">
                <a16:creationId xmlns:a16="http://schemas.microsoft.com/office/drawing/2014/main" id="{E1D52D2C-9DB0-0780-E5C4-C975B8EE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2023 til 4. kvartal 2024 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D6887C57-8378-8DFF-D37E-02D36826A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889994"/>
            <a:ext cx="8441840" cy="5968005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" y="4739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6FE9047A-7CD6-12E4-CD86-38D50C695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21FFB5AC-09D6-3BC9-D0A0-85DBF174E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341943" y="6356349"/>
            <a:ext cx="163009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60D3ED13-0C40-3618-92B6-A379BE15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E85912EF-7970-8539-8C63-A4BF5A310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698130"/>
              </p:ext>
            </p:extLst>
          </p:nvPr>
        </p:nvGraphicFramePr>
        <p:xfrm>
          <a:off x="332509" y="808602"/>
          <a:ext cx="11304803" cy="535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Volda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855DE6BE-24D8-E26E-4FAF-493F828BDF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653076"/>
              </p:ext>
            </p:extLst>
          </p:nvPr>
        </p:nvGraphicFramePr>
        <p:xfrm>
          <a:off x="205741" y="701081"/>
          <a:ext cx="11780520" cy="545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6067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Volda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6A88A3A3-66CE-3682-2A1B-8E5F6310F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686500"/>
              </p:ext>
            </p:extLst>
          </p:nvPr>
        </p:nvGraphicFramePr>
        <p:xfrm>
          <a:off x="276327" y="701081"/>
          <a:ext cx="11687074" cy="545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6560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6348C-2F35-FB74-8A39-C1CCCAAF6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D3E742D9-DFBC-C867-1FAA-80312E1A55EC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7D76077E-5C01-0670-35C4-05581FD3331F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702CA038-959C-5D58-9809-7626AFCBD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8B0D52F6-54A9-7DDD-C04D-B56941E22724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Volda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8CC32E8F-5CDA-4A8D-1A5B-4776FFE270A6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4711FAA8-3843-1CA8-46BA-4E1BD2C17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D6AA72D0-396A-E93A-8974-EE5CF503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8E7E9B8-D463-3AF9-BBAC-E1C559BF6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3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F7236-EDE8-AE53-EB6E-88C33626A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E3484AAB-DA2A-BBDA-B663-FBB472C40EFD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44324900-E2FB-6CBF-4D66-C9C72C98B427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6C5A8EEE-0A0B-C845-DCBA-E8353E2798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3B608309-DD10-7157-BAC9-241E5AD58AE1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Volda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B3ACF6D1-6DE3-7639-506C-06A6D65694A4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9D18273C-2868-AC4C-A013-9F901362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CF3168E5-9E99-B125-815F-EA819A678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13250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20426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0DFC238-85E5-82D6-DB85-E8DE40137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31BD3487-0F42-12B9-6155-D380C9821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17" y="276942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AF24DB44-966D-401E-64FA-DCAAE6F79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658252"/>
            <a:ext cx="8769644" cy="6199748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66603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forretningsmessig tenesteytring.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FEDAF9B-4F73-8705-5645-AA31F568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D52F0DD8-B386-660D-898A-8D00598D4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910193"/>
              </p:ext>
            </p:extLst>
          </p:nvPr>
        </p:nvGraphicFramePr>
        <p:xfrm>
          <a:off x="220980" y="739140"/>
          <a:ext cx="11620500" cy="539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forretningsmessig tenesteytring.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9C145DE-EC7A-C20E-3515-227155D9D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AFC34B8D-D3A7-1383-AA7F-CEBBC20F3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kestilling mellom kjønnene - FNs bærekraftsmål">
            <a:extLst>
              <a:ext uri="{FF2B5EF4-FFF2-40B4-BE49-F238E27FC236}">
                <a16:creationId xmlns:a16="http://schemas.microsoft.com/office/drawing/2014/main" id="{9393ABAF-74D2-750E-F2EE-F2F6A94D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69B21B-6344-84DC-01C2-FF252D02EB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8740"/>
              </p:ext>
            </p:extLst>
          </p:nvPr>
        </p:nvGraphicFramePr>
        <p:xfrm>
          <a:off x="276327" y="816159"/>
          <a:ext cx="11618430" cy="534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816B4AE-C830-57C7-FF27-67DB41FA0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6E8BEFD4-42B4-2788-D59C-B33F81D4D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158908"/>
              </p:ext>
            </p:extLst>
          </p:nvPr>
        </p:nvGraphicFramePr>
        <p:xfrm>
          <a:off x="1792241" y="438150"/>
          <a:ext cx="8039100" cy="598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Volda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17708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530234" y="6228839"/>
            <a:ext cx="4971780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4EE265B-C514-B645-0F69-D4F67E1E3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utdanning - FNs bærekraftsmål">
            <a:extLst>
              <a:ext uri="{FF2B5EF4-FFF2-40B4-BE49-F238E27FC236}">
                <a16:creationId xmlns:a16="http://schemas.microsoft.com/office/drawing/2014/main" id="{224AE24A-A173-C566-E201-9C0DDCF7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466135"/>
              </p:ext>
            </p:extLst>
          </p:nvPr>
        </p:nvGraphicFramePr>
        <p:xfrm>
          <a:off x="347623" y="725474"/>
          <a:ext cx="11494235" cy="542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365149" y="6367532"/>
            <a:ext cx="96792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tx2"/>
                </a:solidFill>
              </a:rPr>
              <a:t>Volda kommune</a:t>
            </a:r>
            <a:endParaRPr lang="nn-NO" sz="1600" dirty="0">
              <a:solidFill>
                <a:schemeClr val="tx2"/>
              </a:solidFill>
            </a:endParaRP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75013"/>
              </p:ext>
            </p:extLst>
          </p:nvPr>
        </p:nvGraphicFramePr>
        <p:xfrm>
          <a:off x="4048997" y="1155354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3FD40792-98FA-7BD5-F8BC-023D4C7EC1AD}"/>
              </a:ext>
            </a:extLst>
          </p:cNvPr>
          <p:cNvSpPr txBox="1"/>
          <p:nvPr/>
        </p:nvSpPr>
        <p:spPr>
          <a:xfrm>
            <a:off x="3040584" y="6277742"/>
            <a:ext cx="6076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686253"/>
              </p:ext>
            </p:extLst>
          </p:nvPr>
        </p:nvGraphicFramePr>
        <p:xfrm>
          <a:off x="3204180" y="1117820"/>
          <a:ext cx="5758451" cy="516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50487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70506A5-EAB5-C91A-E668-E92F4ACA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806" y="325854"/>
            <a:ext cx="8311791" cy="551769"/>
          </a:xfrm>
        </p:spPr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E5B5AAE-8A6B-A3B1-8B40-06E5A7CEA8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Volda kommune</a:t>
            </a:r>
          </a:p>
        </p:txBody>
      </p:sp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FC4068DD-52CD-F62F-3DED-04191098A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36627695-FDED-82A3-EA16-DB6BA3ECA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C3C46353-2BCC-C450-E2C8-11751010B899}"/>
              </a:ext>
            </a:extLst>
          </p:cNvPr>
          <p:cNvSpPr txBox="1"/>
          <p:nvPr/>
        </p:nvSpPr>
        <p:spPr>
          <a:xfrm>
            <a:off x="9848597" y="6393646"/>
            <a:ext cx="2671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397019"/>
              </p:ext>
            </p:extLst>
          </p:nvPr>
        </p:nvGraphicFramePr>
        <p:xfrm>
          <a:off x="245889" y="981365"/>
          <a:ext cx="11672047" cy="511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9744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70506A5-EAB5-C91A-E668-E92F4ACA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217" y="691259"/>
            <a:ext cx="11153779" cy="332678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E5B5AAE-8A6B-A3B1-8B40-06E5A7CEA8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Volda kommune</a:t>
            </a:r>
          </a:p>
        </p:txBody>
      </p:sp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FC4068DD-52CD-F62F-3DED-04191098A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36627695-FDED-82A3-EA16-DB6BA3ECA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31B656A-2068-493D-E8DE-27F3A75C3408}"/>
              </a:ext>
            </a:extLst>
          </p:cNvPr>
          <p:cNvSpPr txBox="1"/>
          <p:nvPr/>
        </p:nvSpPr>
        <p:spPr>
          <a:xfrm>
            <a:off x="9693188" y="6428403"/>
            <a:ext cx="229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116292"/>
              </p:ext>
            </p:extLst>
          </p:nvPr>
        </p:nvGraphicFramePr>
        <p:xfrm>
          <a:off x="519113" y="1023938"/>
          <a:ext cx="11386883" cy="508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1814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Volda </a:t>
            </a:r>
            <a:r>
              <a:rPr lang="nb-NO" sz="1600" dirty="0"/>
              <a:t>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C4F49AD2-C83A-E44E-A869-D6FDEF7BE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D92AC5BD-AEBF-4624-7626-2C086438B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7EC70AC-134D-76D0-DF40-9CD53F0B8996}"/>
              </a:ext>
            </a:extLst>
          </p:cNvPr>
          <p:cNvSpPr txBox="1"/>
          <p:nvPr/>
        </p:nvSpPr>
        <p:spPr>
          <a:xfrm>
            <a:off x="9538528" y="6444849"/>
            <a:ext cx="2129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975847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6748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13" name="Bilde 12" descr="God utdanning - FNs bærekraftsmål">
            <a:extLst>
              <a:ext uri="{FF2B5EF4-FFF2-40B4-BE49-F238E27FC236}">
                <a16:creationId xmlns:a16="http://schemas.microsoft.com/office/drawing/2014/main" id="{C370655B-4FC6-07C9-D6E6-B9EDC8F86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Likestilling mellom kjønnene - FNs bærekraftsmål">
            <a:extLst>
              <a:ext uri="{FF2B5EF4-FFF2-40B4-BE49-F238E27FC236}">
                <a16:creationId xmlns:a16="http://schemas.microsoft.com/office/drawing/2014/main" id="{CDFEF4AA-E905-C66C-FFAD-F8E62A63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493390"/>
              </p:ext>
            </p:extLst>
          </p:nvPr>
        </p:nvGraphicFramePr>
        <p:xfrm>
          <a:off x="276326" y="836762"/>
          <a:ext cx="11679885" cy="515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CC4C40D9-EE8A-92B6-463D-EB43D0690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664"/>
            <a:ext cx="8873736" cy="6273336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09600" y="277091"/>
            <a:ext cx="9264849" cy="581890"/>
          </a:xfrm>
        </p:spPr>
        <p:txBody>
          <a:bodyPr>
            <a:noAutofit/>
          </a:bodyPr>
          <a:lstStyle/>
          <a:p>
            <a:r>
              <a:rPr lang="nn-NO" sz="2400" dirty="0">
                <a:solidFill>
                  <a:srgbClr val="005686"/>
                </a:solidFill>
              </a:rPr>
              <a:t>Folketalsutvikling per grunnkrets 2020 til 2025</a:t>
            </a:r>
            <a:endParaRPr lang="nb-NO" sz="2400" dirty="0">
              <a:solidFill>
                <a:srgbClr val="005686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F312112E-1AFD-81F8-CC53-DD69B992E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6A477E54-CEA3-35A5-6AA7-2AB276F14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5230D1A9-8329-0C86-75D1-D48B1B38D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307849"/>
              </p:ext>
            </p:extLst>
          </p:nvPr>
        </p:nvGraphicFramePr>
        <p:xfrm>
          <a:off x="6812280" y="1090507"/>
          <a:ext cx="4441876" cy="5182827"/>
        </p:xfrm>
        <a:graphic>
          <a:graphicData uri="http://schemas.openxmlformats.org/drawingml/2006/table">
            <a:tbl>
              <a:tblPr/>
              <a:tblGrid>
                <a:gridCol w="795427">
                  <a:extLst>
                    <a:ext uri="{9D8B030D-6E8A-4147-A177-3AD203B41FA5}">
                      <a16:colId xmlns:a16="http://schemas.microsoft.com/office/drawing/2014/main" val="1762857083"/>
                    </a:ext>
                  </a:extLst>
                </a:gridCol>
                <a:gridCol w="1555103">
                  <a:extLst>
                    <a:ext uri="{9D8B030D-6E8A-4147-A177-3AD203B41FA5}">
                      <a16:colId xmlns:a16="http://schemas.microsoft.com/office/drawing/2014/main" val="2359285833"/>
                    </a:ext>
                  </a:extLst>
                </a:gridCol>
                <a:gridCol w="509431">
                  <a:extLst>
                    <a:ext uri="{9D8B030D-6E8A-4147-A177-3AD203B41FA5}">
                      <a16:colId xmlns:a16="http://schemas.microsoft.com/office/drawing/2014/main" val="3898496242"/>
                    </a:ext>
                  </a:extLst>
                </a:gridCol>
                <a:gridCol w="509431">
                  <a:extLst>
                    <a:ext uri="{9D8B030D-6E8A-4147-A177-3AD203B41FA5}">
                      <a16:colId xmlns:a16="http://schemas.microsoft.com/office/drawing/2014/main" val="2144547846"/>
                    </a:ext>
                  </a:extLst>
                </a:gridCol>
                <a:gridCol w="1072484">
                  <a:extLst>
                    <a:ext uri="{9D8B030D-6E8A-4147-A177-3AD203B41FA5}">
                      <a16:colId xmlns:a16="http://schemas.microsoft.com/office/drawing/2014/main" val="11132633"/>
                    </a:ext>
                  </a:extLst>
                </a:gridCol>
              </a:tblGrid>
              <a:tr h="1328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437014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686053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15770101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Velsvik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593480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15770102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Ulvestad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294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975985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15770103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Dravlausbygda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193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179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951408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15770104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Innselset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736020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15770105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Åmelfot - Steinsvik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67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62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026895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15770106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Dalsbygd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74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-12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69100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15770201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Folkestad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297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206364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15770202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Fylsvik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128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-7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17183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15770203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Bjørkedal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127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85034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15770301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Høydal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63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35098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15770302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Fyrde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172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177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304081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15770303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Kalvatn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103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104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50465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15770304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Hjartå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107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786238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15770305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Bjørke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504100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15770306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Viddalen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28731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15770401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Halkjelsvik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209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84885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15770402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Øyra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322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01584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15770403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Hauane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655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770909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15770404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Myrane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409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485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010471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15770405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Nedre Heltne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660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789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129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150677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15770406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Røyslid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959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1065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282296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15770407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Engeset - Klepp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1258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1315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118308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15770408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Norddalen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134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435963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15770409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Nedre Rotset - Greivsnes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649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772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123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379575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15770410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Øvre Rotset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1836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15770411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Øvre Heltne - Vikebygd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1153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1196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77262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15770412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Øvre Vikebygda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167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40314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15770501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Egset - Mork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572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537188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15770502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Eikrem - Ytrestøyl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112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166106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15770503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Lid - Yksnøy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208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217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373491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15770601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Haugen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322245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15770602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Kirkhorn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254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244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957624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15770603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Grodås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334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340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496206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15770605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Otterdal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513791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15770606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Lødemel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252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87401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15770607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Rygg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110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549669"/>
                  </a:ext>
                </a:extLst>
              </a:tr>
              <a:tr h="132893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15770608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Kjøs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77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83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4028" marR="4028" marT="4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13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0676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AA2D4CDB-7285-042E-0ECF-F4134B06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Likestilling mellom kjønnene - FNs bærekraftsmål">
            <a:extLst>
              <a:ext uri="{FF2B5EF4-FFF2-40B4-BE49-F238E27FC236}">
                <a16:creationId xmlns:a16="http://schemas.microsoft.com/office/drawing/2014/main" id="{6ED9DAA7-34AE-CC2E-7225-57467A1EC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544387"/>
              </p:ext>
            </p:extLst>
          </p:nvPr>
        </p:nvGraphicFramePr>
        <p:xfrm>
          <a:off x="181369" y="702802"/>
          <a:ext cx="11758729" cy="546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0676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423501" y="6329856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Bruttoinntekta i 2015 er snittet av inntektene i dei samanslåtte kommunane.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332EA895-81A9-2655-3FBC-336714CF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77E350EA-E7CA-C2CF-4FA8-8B78FB408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421681"/>
              </p:ext>
            </p:extLst>
          </p:nvPr>
        </p:nvGraphicFramePr>
        <p:xfrm>
          <a:off x="188926" y="733031"/>
          <a:ext cx="11705831" cy="543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22954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4C244ABB-439A-F43C-6931-0A6A894C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Stoppe klimaendringene - FNs bærekraftsmål">
            <a:extLst>
              <a:ext uri="{FF2B5EF4-FFF2-40B4-BE49-F238E27FC236}">
                <a16:creationId xmlns:a16="http://schemas.microsoft.com/office/drawing/2014/main" id="{47A6358E-681E-F7EE-9DAC-4F02D91DB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83807EA-2461-85BC-FBD1-452E9AD1E7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07EC0BE-5323-6BCA-476D-84C7D098E801}"/>
              </a:ext>
            </a:extLst>
          </p:cNvPr>
          <p:cNvSpPr txBox="1"/>
          <p:nvPr/>
        </p:nvSpPr>
        <p:spPr>
          <a:xfrm>
            <a:off x="570865" y="6382920"/>
            <a:ext cx="2394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C3A8A09-1C67-8F4D-6BEA-9C429C0F3EA2}"/>
              </a:ext>
            </a:extLst>
          </p:cNvPr>
          <p:cNvSpPr txBox="1"/>
          <p:nvPr/>
        </p:nvSpPr>
        <p:spPr>
          <a:xfrm>
            <a:off x="9455687" y="6442876"/>
            <a:ext cx="2069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310281"/>
              </p:ext>
            </p:extLst>
          </p:nvPr>
        </p:nvGraphicFramePr>
        <p:xfrm>
          <a:off x="211597" y="748146"/>
          <a:ext cx="11788958" cy="539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8827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B160F52D-5D1C-879E-BEA8-BFF8FEED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Stoppe klimaendringene - FNs bærekraftsmål">
            <a:extLst>
              <a:ext uri="{FF2B5EF4-FFF2-40B4-BE49-F238E27FC236}">
                <a16:creationId xmlns:a16="http://schemas.microsoft.com/office/drawing/2014/main" id="{C11A783C-A208-182E-6F01-409522BD1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8F4BE74A-2F35-1441-5A0B-F32B48E54B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455E50E-F2C8-E6DA-948A-6DF950F6799F}"/>
              </a:ext>
            </a:extLst>
          </p:cNvPr>
          <p:cNvSpPr txBox="1"/>
          <p:nvPr/>
        </p:nvSpPr>
        <p:spPr>
          <a:xfrm>
            <a:off x="570866" y="6387885"/>
            <a:ext cx="353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209285-C43F-BFF8-4315-D6626D0CB514}"/>
              </a:ext>
            </a:extLst>
          </p:cNvPr>
          <p:cNvSpPr txBox="1"/>
          <p:nvPr/>
        </p:nvSpPr>
        <p:spPr>
          <a:xfrm>
            <a:off x="9531833" y="6387885"/>
            <a:ext cx="1742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081077"/>
              </p:ext>
            </p:extLst>
          </p:nvPr>
        </p:nvGraphicFramePr>
        <p:xfrm>
          <a:off x="143583" y="710361"/>
          <a:ext cx="11894757" cy="547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279927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>
            <a:extLst>
              <a:ext uri="{FF2B5EF4-FFF2-40B4-BE49-F238E27FC236}">
                <a16:creationId xmlns:a16="http://schemas.microsoft.com/office/drawing/2014/main" id="{F70B5B30-0239-439C-98CF-20FFA1D76E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0" y="130525"/>
            <a:ext cx="9951097" cy="5593909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A323D942-477A-96F8-00C6-3B7EC5A4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Stoppe klimaendringene - FNs bærekraftsmål">
            <a:extLst>
              <a:ext uri="{FF2B5EF4-FFF2-40B4-BE49-F238E27FC236}">
                <a16:creationId xmlns:a16="http://schemas.microsoft.com/office/drawing/2014/main" id="{04E68933-5D03-F356-C3B5-DE2AC6679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B3EBCE92-B01A-241B-9F43-E155C6F0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Industri, innovasjon og infrastruktur">
            <a:extLst>
              <a:ext uri="{FF2B5EF4-FFF2-40B4-BE49-F238E27FC236}">
                <a16:creationId xmlns:a16="http://schemas.microsoft.com/office/drawing/2014/main" id="{0BCF4650-8131-1642-31C4-0B6D4C2A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Kommunestatistikk logo.ai">
            <a:extLst>
              <a:ext uri="{FF2B5EF4-FFF2-40B4-BE49-F238E27FC236}">
                <a16:creationId xmlns:a16="http://schemas.microsoft.com/office/drawing/2014/main" id="{FD94AD88-0ABE-8F0E-912A-BFB98692FB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5D7646C-B355-8471-98B9-2010A968E19D}"/>
              </a:ext>
            </a:extLst>
          </p:cNvPr>
          <p:cNvSpPr txBox="1"/>
          <p:nvPr/>
        </p:nvSpPr>
        <p:spPr>
          <a:xfrm>
            <a:off x="571500" y="6352142"/>
            <a:ext cx="240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n-NO" sz="1800" b="1">
                <a:solidFill>
                  <a:schemeClr val="tx2"/>
                </a:solidFill>
              </a:rPr>
              <a:t>Volda kommune</a:t>
            </a:r>
            <a:endParaRPr lang="nn-NO" sz="1800" b="1" dirty="0">
              <a:solidFill>
                <a:schemeClr val="tx2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CDAA7DE-112B-DD13-F862-33FD33C609FA}"/>
              </a:ext>
            </a:extLst>
          </p:cNvPr>
          <p:cNvSpPr txBox="1"/>
          <p:nvPr/>
        </p:nvSpPr>
        <p:spPr>
          <a:xfrm>
            <a:off x="8930640" y="6500271"/>
            <a:ext cx="2026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656266"/>
              </p:ext>
            </p:extLst>
          </p:nvPr>
        </p:nvGraphicFramePr>
        <p:xfrm>
          <a:off x="276326" y="816159"/>
          <a:ext cx="11633544" cy="537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6746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723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CFA0078-84EF-FE4A-BEBC-287E3D22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2D64D87-3611-DBCA-18A7-1DD092263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576DD0FA-873D-749C-9BE5-91B55D95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890908"/>
              </p:ext>
            </p:extLst>
          </p:nvPr>
        </p:nvGraphicFramePr>
        <p:xfrm>
          <a:off x="181369" y="770817"/>
          <a:ext cx="11773844" cy="535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41AC078-3A3E-973E-0D8A-3652FB822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Livet på land - FNs bærekraftsmål">
            <a:extLst>
              <a:ext uri="{FF2B5EF4-FFF2-40B4-BE49-F238E27FC236}">
                <a16:creationId xmlns:a16="http://schemas.microsoft.com/office/drawing/2014/main" id="{96DBFD00-333F-AFA6-20AE-54338E19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454162"/>
              </p:ext>
            </p:extLst>
          </p:nvPr>
        </p:nvGraphicFramePr>
        <p:xfrm>
          <a:off x="196483" y="876615"/>
          <a:ext cx="11720945" cy="519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3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EF389835-8132-45BF-8575-471CC401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743" y="157650"/>
            <a:ext cx="7766577" cy="442405"/>
          </a:xfrm>
        </p:spPr>
        <p:txBody>
          <a:bodyPr>
            <a:normAutofit/>
          </a:bodyPr>
          <a:lstStyle/>
          <a:p>
            <a:pPr algn="ctr"/>
            <a:r>
              <a:rPr lang="nn-NO" sz="2400" b="1" dirty="0">
                <a:solidFill>
                  <a:schemeClr val="accent1"/>
                </a:solidFill>
              </a:rPr>
              <a:t>Innbyggarar etter alder per grunnkrins</a:t>
            </a:r>
            <a:endParaRPr lang="nb-NO" sz="2400" b="1" dirty="0">
              <a:solidFill>
                <a:schemeClr val="accent1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6455900" y="659128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3C993FCA-907E-8891-B38C-DA2B7F7A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A759404-75B8-FB4B-B120-89C056F0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348B4B0-2504-F4D3-6AD8-8FEAE5873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546" y="597331"/>
            <a:ext cx="6229109" cy="61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1593A1C8-FEE4-731B-CB1F-852DD05B3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75731682-94E1-65BF-4DD2-892EE47E7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212324"/>
              </p:ext>
            </p:extLst>
          </p:nvPr>
        </p:nvGraphicFramePr>
        <p:xfrm>
          <a:off x="276326" y="853441"/>
          <a:ext cx="11702314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91283" y="627906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EFEB53F2-E7F4-487E-6189-602D71488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5DD14846-01C8-8E3F-860B-979C70A5F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God helse og livskvalitet - FNs bærekraftsmål">
            <a:extLst>
              <a:ext uri="{FF2B5EF4-FFF2-40B4-BE49-F238E27FC236}">
                <a16:creationId xmlns:a16="http://schemas.microsoft.com/office/drawing/2014/main" id="{EF915BCD-6A30-6D16-DB63-037BDD730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006069"/>
              </p:ext>
            </p:extLst>
          </p:nvPr>
        </p:nvGraphicFramePr>
        <p:xfrm>
          <a:off x="276326" y="673062"/>
          <a:ext cx="11425155" cy="555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26431" y="6208749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17CA375-BD04-F4BF-DD99-B8164FBEA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2DDF16A-07F1-92EA-2CA0-73CF8161D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778772"/>
              </p:ext>
            </p:extLst>
          </p:nvPr>
        </p:nvGraphicFramePr>
        <p:xfrm>
          <a:off x="205740" y="601980"/>
          <a:ext cx="11681460" cy="553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779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Volda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76A0384-5795-2C9B-1C4A-AFE27F07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5DE8575C-DB59-4D45-C7AC-1522BABDE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009F68-55A8-FEAC-991E-FC183F9A50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909167"/>
              </p:ext>
            </p:extLst>
          </p:nvPr>
        </p:nvGraphicFramePr>
        <p:xfrm>
          <a:off x="276326" y="845820"/>
          <a:ext cx="11648974" cy="529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14EEFC-67F8-41DB-A8E7-E275D643659D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5458b827-f267-438a-9c81-d6bdb027554a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8a0b916-e2a7-4629-bd1a-03fcd5ce5f35"/>
  </ds:schemaRefs>
</ds:datastoreItem>
</file>

<file path=customXml/itemProps2.xml><?xml version="1.0" encoding="utf-8"?>
<ds:datastoreItem xmlns:ds="http://schemas.openxmlformats.org/officeDocument/2006/customXml" ds:itemID="{AEDF3247-0471-4BA7-81FB-6B466E188F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2F6133-90EB-4222-AD70-FB6457380C0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</TotalTime>
  <Words>1559</Words>
  <Application>Microsoft Office PowerPoint</Application>
  <PresentationFormat>Widescreen</PresentationFormat>
  <Paragraphs>471</Paragraphs>
  <Slides>48</Slides>
  <Notes>24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48</vt:i4>
      </vt:variant>
    </vt:vector>
  </HeadingPairs>
  <TitlesOfParts>
    <vt:vector size="59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per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og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868</cp:revision>
  <cp:lastPrinted>2017-04-11T08:01:33Z</cp:lastPrinted>
  <dcterms:created xsi:type="dcterms:W3CDTF">2016-10-18T07:53:03Z</dcterms:created>
  <dcterms:modified xsi:type="dcterms:W3CDTF">2025-12-01T12:24:21Z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2020-06-03T11:00:45Z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1e04dbbb-0005-4d88-8101-00000418c18d</vt:lpwstr>
  </property>
  <property fmtid="{D5CDD505-2E9C-101B-9397-08002B2CF9AE}" pid="9" name="MSIP_Label_d2a6c088-0e6f-41a1-9e73-32ad73ba3540_ContentBits">
    <vt:lpwstr>0</vt:lpwstr>
  </property>
</Properties>
</file>