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7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8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9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10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  <p:sldMasterId id="2147483777" r:id="rId6"/>
    <p:sldMasterId id="2147483844" r:id="rId7"/>
    <p:sldMasterId id="2147483862" r:id="rId8"/>
    <p:sldMasterId id="2147483879" r:id="rId9"/>
  </p:sldMasterIdLst>
  <p:notesMasterIdLst>
    <p:notesMasterId r:id="rId58"/>
  </p:notesMasterIdLst>
  <p:sldIdLst>
    <p:sldId id="403" r:id="rId10"/>
    <p:sldId id="499" r:id="rId11"/>
    <p:sldId id="464" r:id="rId12"/>
    <p:sldId id="414" r:id="rId13"/>
    <p:sldId id="465" r:id="rId14"/>
    <p:sldId id="415" r:id="rId15"/>
    <p:sldId id="416" r:id="rId16"/>
    <p:sldId id="472" r:id="rId17"/>
    <p:sldId id="466" r:id="rId18"/>
    <p:sldId id="441" r:id="rId19"/>
    <p:sldId id="418" r:id="rId20"/>
    <p:sldId id="419" r:id="rId21"/>
    <p:sldId id="417" r:id="rId22"/>
    <p:sldId id="421" r:id="rId23"/>
    <p:sldId id="503" r:id="rId24"/>
    <p:sldId id="462" r:id="rId25"/>
    <p:sldId id="458" r:id="rId26"/>
    <p:sldId id="422" r:id="rId27"/>
    <p:sldId id="423" r:id="rId28"/>
    <p:sldId id="457" r:id="rId29"/>
    <p:sldId id="424" r:id="rId30"/>
    <p:sldId id="425" r:id="rId31"/>
    <p:sldId id="427" r:id="rId32"/>
    <p:sldId id="428" r:id="rId33"/>
    <p:sldId id="444" r:id="rId34"/>
    <p:sldId id="445" r:id="rId35"/>
    <p:sldId id="515" r:id="rId36"/>
    <p:sldId id="543" r:id="rId37"/>
    <p:sldId id="435" r:id="rId38"/>
    <p:sldId id="436" r:id="rId39"/>
    <p:sldId id="437" r:id="rId40"/>
    <p:sldId id="438" r:id="rId41"/>
    <p:sldId id="504" r:id="rId42"/>
    <p:sldId id="440" r:id="rId43"/>
    <p:sldId id="501" r:id="rId44"/>
    <p:sldId id="498" r:id="rId45"/>
    <p:sldId id="500" r:id="rId46"/>
    <p:sldId id="497" r:id="rId47"/>
    <p:sldId id="442" r:id="rId48"/>
    <p:sldId id="443" r:id="rId49"/>
    <p:sldId id="482" r:id="rId50"/>
    <p:sldId id="483" r:id="rId51"/>
    <p:sldId id="484" r:id="rId52"/>
    <p:sldId id="446" r:id="rId53"/>
    <p:sldId id="447" r:id="rId54"/>
    <p:sldId id="448" r:id="rId55"/>
    <p:sldId id="449" r:id="rId56"/>
    <p:sldId id="513" r:id="rId57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C6EE7DF3-C3C8-46A2-93E9-57AAE792ACC1}">
          <p14:sldIdLst>
            <p14:sldId id="403"/>
            <p14:sldId id="499"/>
            <p14:sldId id="464"/>
            <p14:sldId id="414"/>
            <p14:sldId id="465"/>
            <p14:sldId id="415"/>
            <p14:sldId id="416"/>
            <p14:sldId id="472"/>
            <p14:sldId id="466"/>
            <p14:sldId id="441"/>
            <p14:sldId id="418"/>
            <p14:sldId id="419"/>
            <p14:sldId id="417"/>
            <p14:sldId id="421"/>
            <p14:sldId id="503"/>
            <p14:sldId id="462"/>
            <p14:sldId id="458"/>
            <p14:sldId id="422"/>
            <p14:sldId id="423"/>
            <p14:sldId id="457"/>
            <p14:sldId id="424"/>
            <p14:sldId id="425"/>
            <p14:sldId id="427"/>
            <p14:sldId id="428"/>
            <p14:sldId id="444"/>
            <p14:sldId id="445"/>
            <p14:sldId id="515"/>
            <p14:sldId id="543"/>
            <p14:sldId id="435"/>
            <p14:sldId id="436"/>
            <p14:sldId id="437"/>
            <p14:sldId id="438"/>
            <p14:sldId id="504"/>
            <p14:sldId id="440"/>
            <p14:sldId id="501"/>
            <p14:sldId id="498"/>
            <p14:sldId id="500"/>
            <p14:sldId id="497"/>
            <p14:sldId id="442"/>
            <p14:sldId id="443"/>
            <p14:sldId id="482"/>
            <p14:sldId id="483"/>
            <p14:sldId id="484"/>
            <p14:sldId id="446"/>
            <p14:sldId id="447"/>
            <p14:sldId id="448"/>
            <p14:sldId id="449"/>
            <p14:sldId id="5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CD316A-6989-4E8F-B651-29C295653404}" v="16" dt="2025-12-01T11:58:44.2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modSld">
      <pc:chgData name="Paul Magne Eidhammer" userId="e3d4e6bb-f754-4b2e-bd11-72ddaaf5666f" providerId="ADAL" clId="{835BCC08-B0CB-4400-B3F8-7FFC689D382E}" dt="2025-12-01T11:59:21.634" v="101" actId="6549"/>
      <pc:docMkLst>
        <pc:docMk/>
      </pc:docMkLst>
      <pc:sldChg chg="modSp mod">
        <pc:chgData name="Paul Magne Eidhammer" userId="e3d4e6bb-f754-4b2e-bd11-72ddaaf5666f" providerId="ADAL" clId="{835BCC08-B0CB-4400-B3F8-7FFC689D382E}" dt="2025-11-26T13:53:20.168" v="80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5-11-26T13:53:20.168" v="80" actId="20577"/>
          <ac:spMkLst>
            <pc:docMk/>
            <pc:sldMk cId="1687129943" sldId="403"/>
            <ac:spMk id="6" creationId="{2FDC4D13-9060-3D1B-7AD2-AC67C2A81C0B}"/>
          </ac:spMkLst>
        </pc:spChg>
      </pc:sldChg>
      <pc:sldChg chg="addSp delSp modSp mod">
        <pc:chgData name="Paul Magne Eidhammer" userId="e3d4e6bb-f754-4b2e-bd11-72ddaaf5666f" providerId="ADAL" clId="{835BCC08-B0CB-4400-B3F8-7FFC689D382E}" dt="2025-11-07T13:34:44.850" v="12" actId="6549"/>
        <pc:sldMkLst>
          <pc:docMk/>
          <pc:sldMk cId="110271651" sldId="440"/>
        </pc:sldMkLst>
        <pc:spChg chg="mod">
          <ac:chgData name="Paul Magne Eidhammer" userId="e3d4e6bb-f754-4b2e-bd11-72ddaaf5666f" providerId="ADAL" clId="{835BCC08-B0CB-4400-B3F8-7FFC689D382E}" dt="2025-11-07T13:34:44.850" v="12" actId="6549"/>
          <ac:spMkLst>
            <pc:docMk/>
            <pc:sldMk cId="110271651" sldId="440"/>
            <ac:spMk id="10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07T13:34:33.573" v="4" actId="14100"/>
          <ac:graphicFrameMkLst>
            <pc:docMk/>
            <pc:sldMk cId="110271651" sldId="440"/>
            <ac:graphicFrameMk id="11" creationId="{39DA1AA0-FA98-3665-564E-99AA29CA3D8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13:21:58.785" v="43" actId="14100"/>
        <pc:sldMkLst>
          <pc:docMk/>
          <pc:sldMk cId="7295895" sldId="442"/>
        </pc:sldMkLst>
        <pc:graphicFrameChg chg="add mod">
          <ac:chgData name="Paul Magne Eidhammer" userId="e3d4e6bb-f754-4b2e-bd11-72ddaaf5666f" providerId="ADAL" clId="{835BCC08-B0CB-4400-B3F8-7FFC689D382E}" dt="2025-11-19T13:21:58.785" v="43" actId="14100"/>
          <ac:graphicFrameMkLst>
            <pc:docMk/>
            <pc:sldMk cId="7295895" sldId="442"/>
            <ac:graphicFrameMk id="11" creationId="{9207C334-6EDA-AF78-C756-74633440B29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8:43:25.567" v="49" actId="14100"/>
        <pc:sldMkLst>
          <pc:docMk/>
          <pc:sldMk cId="1629652571" sldId="443"/>
        </pc:sldMkLst>
        <pc:graphicFrameChg chg="add mod">
          <ac:chgData name="Paul Magne Eidhammer" userId="e3d4e6bb-f754-4b2e-bd11-72ddaaf5666f" providerId="ADAL" clId="{835BCC08-B0CB-4400-B3F8-7FFC689D382E}" dt="2025-11-24T08:43:25.567" v="49" actId="14100"/>
          <ac:graphicFrameMkLst>
            <pc:docMk/>
            <pc:sldMk cId="1629652571" sldId="443"/>
            <ac:graphicFrameMk id="10" creationId="{67AF994B-66BD-12BA-DC34-AD0399F91C4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41:29.205" v="70" actId="14100"/>
        <pc:sldMkLst>
          <pc:docMk/>
          <pc:sldMk cId="3622592231" sldId="447"/>
        </pc:sldMkLst>
        <pc:graphicFrameChg chg="add mod">
          <ac:chgData name="Paul Magne Eidhammer" userId="e3d4e6bb-f754-4b2e-bd11-72ddaaf5666f" providerId="ADAL" clId="{835BCC08-B0CB-4400-B3F8-7FFC689D382E}" dt="2025-11-25T11:41:29.205" v="70" actId="14100"/>
          <ac:graphicFrameMkLst>
            <pc:docMk/>
            <pc:sldMk cId="3622592231" sldId="447"/>
            <ac:graphicFrameMk id="11" creationId="{2F5BD4C5-0F25-2821-9A87-3D30FDF59C5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6T12:34:17.763" v="75" actId="14100"/>
        <pc:sldMkLst>
          <pc:docMk/>
          <pc:sldMk cId="3311709056" sldId="448"/>
        </pc:sldMkLst>
        <pc:graphicFrameChg chg="add mod">
          <ac:chgData name="Paul Magne Eidhammer" userId="e3d4e6bb-f754-4b2e-bd11-72ddaaf5666f" providerId="ADAL" clId="{835BCC08-B0CB-4400-B3F8-7FFC689D382E}" dt="2025-11-26T12:34:17.763" v="75" actId="14100"/>
          <ac:graphicFrameMkLst>
            <pc:docMk/>
            <pc:sldMk cId="3311709056" sldId="448"/>
            <ac:graphicFrameMk id="2" creationId="{45E8A1F7-6021-26BD-E87B-05183A247B9B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7T09:28:09.401" v="85" actId="14100"/>
        <pc:sldMkLst>
          <pc:docMk/>
          <pc:sldMk cId="4035429007" sldId="449"/>
        </pc:sldMkLst>
        <pc:graphicFrameChg chg="add mod">
          <ac:chgData name="Paul Magne Eidhammer" userId="e3d4e6bb-f754-4b2e-bd11-72ddaaf5666f" providerId="ADAL" clId="{835BCC08-B0CB-4400-B3F8-7FFC689D382E}" dt="2025-11-27T09:28:09.401" v="85" actId="14100"/>
          <ac:graphicFrameMkLst>
            <pc:docMk/>
            <pc:sldMk cId="4035429007" sldId="449"/>
            <ac:graphicFrameMk id="6" creationId="{A4C5EF27-0284-DAF4-96F2-D4307B033EE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9:52:22.197" v="54" actId="14100"/>
        <pc:sldMkLst>
          <pc:docMk/>
          <pc:sldMk cId="2368761129" sldId="482"/>
        </pc:sldMkLst>
        <pc:graphicFrameChg chg="add mod">
          <ac:chgData name="Paul Magne Eidhammer" userId="e3d4e6bb-f754-4b2e-bd11-72ddaaf5666f" providerId="ADAL" clId="{835BCC08-B0CB-4400-B3F8-7FFC689D382E}" dt="2025-11-24T09:52:22.197" v="54" actId="14100"/>
          <ac:graphicFrameMkLst>
            <pc:docMk/>
            <pc:sldMk cId="2368761129" sldId="482"/>
            <ac:graphicFrameMk id="10" creationId="{C323765A-4B16-E0FE-C6C1-E1A98FAD947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3:01:29.430" v="60" actId="14100"/>
        <pc:sldMkLst>
          <pc:docMk/>
          <pc:sldMk cId="483155453" sldId="483"/>
        </pc:sldMkLst>
        <pc:graphicFrameChg chg="add mod">
          <ac:chgData name="Paul Magne Eidhammer" userId="e3d4e6bb-f754-4b2e-bd11-72ddaaf5666f" providerId="ADAL" clId="{835BCC08-B0CB-4400-B3F8-7FFC689D382E}" dt="2025-11-24T13:01:29.430" v="60" actId="14100"/>
          <ac:graphicFrameMkLst>
            <pc:docMk/>
            <pc:sldMk cId="483155453" sldId="483"/>
            <ac:graphicFrameMk id="3" creationId="{B95CD22D-A8A0-E31F-AA4A-E6E00975D16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02:03.134" v="65" actId="14100"/>
        <pc:sldMkLst>
          <pc:docMk/>
          <pc:sldMk cId="3317879485" sldId="484"/>
        </pc:sldMkLst>
        <pc:graphicFrameChg chg="add mod">
          <ac:chgData name="Paul Magne Eidhammer" userId="e3d4e6bb-f754-4b2e-bd11-72ddaaf5666f" providerId="ADAL" clId="{835BCC08-B0CB-4400-B3F8-7FFC689D382E}" dt="2025-11-25T11:02:03.134" v="65" actId="14100"/>
          <ac:graphicFrameMkLst>
            <pc:docMk/>
            <pc:sldMk cId="3317879485" sldId="484"/>
            <ac:graphicFrameMk id="2" creationId="{B618200F-B78F-959B-6B62-34A2C72CC30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8T09:50:29.516" v="38" actId="14100"/>
        <pc:sldMkLst>
          <pc:docMk/>
          <pc:sldMk cId="4246934732" sldId="497"/>
        </pc:sldMkLst>
        <pc:spChg chg="mod">
          <ac:chgData name="Paul Magne Eidhammer" userId="e3d4e6bb-f754-4b2e-bd11-72ddaaf5666f" providerId="ADAL" clId="{835BCC08-B0CB-4400-B3F8-7FFC689D382E}" dt="2025-11-18T09:50:18.585" v="35" actId="20577"/>
          <ac:spMkLst>
            <pc:docMk/>
            <pc:sldMk cId="4246934732" sldId="497"/>
            <ac:spMk id="3" creationId="{787BB3A1-785B-8590-5BBD-D399F086E328}"/>
          </ac:spMkLst>
        </pc:spChg>
        <pc:graphicFrameChg chg="add mod">
          <ac:chgData name="Paul Magne Eidhammer" userId="e3d4e6bb-f754-4b2e-bd11-72ddaaf5666f" providerId="ADAL" clId="{835BCC08-B0CB-4400-B3F8-7FFC689D382E}" dt="2025-11-18T09:50:29.516" v="38" actId="14100"/>
          <ac:graphicFrameMkLst>
            <pc:docMk/>
            <pc:sldMk cId="4246934732" sldId="497"/>
            <ac:graphicFrameMk id="9" creationId="{16D11985-59ED-4BB4-6822-F9A857C0C78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0T09:22:10.206" v="21" actId="14100"/>
        <pc:sldMkLst>
          <pc:docMk/>
          <pc:sldMk cId="1378934428" sldId="498"/>
        </pc:sldMkLst>
        <pc:spChg chg="mod">
          <ac:chgData name="Paul Magne Eidhammer" userId="e3d4e6bb-f754-4b2e-bd11-72ddaaf5666f" providerId="ADAL" clId="{835BCC08-B0CB-4400-B3F8-7FFC689D382E}" dt="2025-11-10T09:21:46.685" v="16" actId="6549"/>
          <ac:spMkLst>
            <pc:docMk/>
            <pc:sldMk cId="1378934428" sldId="498"/>
            <ac:spMk id="3" creationId="{6E0F66CD-01EE-D114-BFF1-36B0DBD7BC74}"/>
          </ac:spMkLst>
        </pc:spChg>
        <pc:graphicFrameChg chg="add mod">
          <ac:chgData name="Paul Magne Eidhammer" userId="e3d4e6bb-f754-4b2e-bd11-72ddaaf5666f" providerId="ADAL" clId="{835BCC08-B0CB-4400-B3F8-7FFC689D382E}" dt="2025-11-10T09:22:10.206" v="21" actId="14100"/>
          <ac:graphicFrameMkLst>
            <pc:docMk/>
            <pc:sldMk cId="1378934428" sldId="498"/>
            <ac:graphicFrameMk id="9" creationId="{ED1FCFF2-1EFC-16AE-FCEA-FC0BDB8FB0B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3T12:13:07.043" v="28" actId="14100"/>
        <pc:sldMkLst>
          <pc:docMk/>
          <pc:sldMk cId="386385944" sldId="500"/>
        </pc:sldMkLst>
        <pc:spChg chg="mod">
          <ac:chgData name="Paul Magne Eidhammer" userId="e3d4e6bb-f754-4b2e-bd11-72ddaaf5666f" providerId="ADAL" clId="{835BCC08-B0CB-4400-B3F8-7FFC689D382E}" dt="2025-11-13T12:13:02.202" v="27" actId="1076"/>
          <ac:spMkLst>
            <pc:docMk/>
            <pc:sldMk cId="386385944" sldId="500"/>
            <ac:spMk id="3" creationId="{6E0F66CD-01EE-D114-BFF1-36B0DBD7BC74}"/>
          </ac:spMkLst>
        </pc:spChg>
        <pc:graphicFrameChg chg="add mod">
          <ac:chgData name="Paul Magne Eidhammer" userId="e3d4e6bb-f754-4b2e-bd11-72ddaaf5666f" providerId="ADAL" clId="{835BCC08-B0CB-4400-B3F8-7FFC689D382E}" dt="2025-11-13T12:13:07.043" v="28" actId="14100"/>
          <ac:graphicFrameMkLst>
            <pc:docMk/>
            <pc:sldMk cId="386385944" sldId="500"/>
            <ac:graphicFrameMk id="9" creationId="{5990733F-218C-6F71-7386-C6B7748A5D7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2-01T11:59:21.634" v="101" actId="6549"/>
        <pc:sldMkLst>
          <pc:docMk/>
          <pc:sldMk cId="250820548" sldId="501"/>
        </pc:sldMkLst>
        <pc:spChg chg="mod">
          <ac:chgData name="Paul Magne Eidhammer" userId="e3d4e6bb-f754-4b2e-bd11-72ddaaf5666f" providerId="ADAL" clId="{835BCC08-B0CB-4400-B3F8-7FFC689D382E}" dt="2025-12-01T11:59:21.634" v="101" actId="6549"/>
          <ac:spMkLst>
            <pc:docMk/>
            <pc:sldMk cId="250820548" sldId="501"/>
            <ac:spMk id="2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1:59:10.879" v="99" actId="14100"/>
          <ac:spMkLst>
            <pc:docMk/>
            <pc:sldMk cId="250820548" sldId="501"/>
            <ac:spMk id="4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1:59:03.050" v="97" actId="1076"/>
          <ac:spMkLst>
            <pc:docMk/>
            <pc:sldMk cId="250820548" sldId="501"/>
            <ac:spMk id="15" creationId="{1B15255E-E885-5980-FC13-8DBFF837CFAE}"/>
          </ac:spMkLst>
        </pc:spChg>
        <pc:graphicFrameChg chg="add mod">
          <ac:chgData name="Paul Magne Eidhammer" userId="e3d4e6bb-f754-4b2e-bd11-72ddaaf5666f" providerId="ADAL" clId="{835BCC08-B0CB-4400-B3F8-7FFC689D382E}" dt="2025-11-28T11:30:24.734" v="92" actId="1076"/>
          <ac:graphicFrameMkLst>
            <pc:docMk/>
            <pc:sldMk cId="250820548" sldId="501"/>
            <ac:graphicFrameMk id="3" creationId="{9FC5FC88-D2C2-629F-E435-4D8D9E548F9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2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Befolkningsutviklinga 2010-2025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Personer1!$B$20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Personer1!$C$20:$R$20</c:f>
              <c:numCache>
                <c:formatCode>0</c:formatCode>
                <c:ptCount val="16"/>
                <c:pt idx="0">
                  <c:v>9782</c:v>
                </c:pt>
                <c:pt idx="1">
                  <c:v>9773</c:v>
                </c:pt>
                <c:pt idx="2">
                  <c:v>9774</c:v>
                </c:pt>
                <c:pt idx="3">
                  <c:v>9769</c:v>
                </c:pt>
                <c:pt idx="4">
                  <c:v>9781</c:v>
                </c:pt>
                <c:pt idx="5">
                  <c:v>9777</c:v>
                </c:pt>
                <c:pt idx="6">
                  <c:v>9807</c:v>
                </c:pt>
                <c:pt idx="7">
                  <c:v>9805</c:v>
                </c:pt>
                <c:pt idx="8">
                  <c:v>9829</c:v>
                </c:pt>
                <c:pt idx="9">
                  <c:v>9836</c:v>
                </c:pt>
                <c:pt idx="10">
                  <c:v>9757</c:v>
                </c:pt>
                <c:pt idx="11">
                  <c:v>9733</c:v>
                </c:pt>
                <c:pt idx="12">
                  <c:v>9741</c:v>
                </c:pt>
                <c:pt idx="13">
                  <c:v>9759</c:v>
                </c:pt>
                <c:pt idx="14">
                  <c:v>9708</c:v>
                </c:pt>
                <c:pt idx="15">
                  <c:v>9755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8B-4672-8020-20EF02D53846}"/>
            </c:ext>
          </c:extLst>
        </c:ser>
        <c:ser>
          <c:idx val="1"/>
          <c:order val="1"/>
          <c:tx>
            <c:strRef>
              <c:f>Personer1!$B$21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Personer1!$C$21:$R$21</c:f>
              <c:numCache>
                <c:formatCode>0</c:formatCode>
                <c:ptCount val="16"/>
                <c:pt idx="0">
                  <c:v>561</c:v>
                </c:pt>
                <c:pt idx="1">
                  <c:v>600</c:v>
                </c:pt>
                <c:pt idx="2">
                  <c:v>624</c:v>
                </c:pt>
                <c:pt idx="3">
                  <c:v>687</c:v>
                </c:pt>
                <c:pt idx="4">
                  <c:v>755</c:v>
                </c:pt>
                <c:pt idx="5">
                  <c:v>812</c:v>
                </c:pt>
                <c:pt idx="6">
                  <c:v>870</c:v>
                </c:pt>
                <c:pt idx="7">
                  <c:v>939</c:v>
                </c:pt>
                <c:pt idx="8">
                  <c:v>983</c:v>
                </c:pt>
                <c:pt idx="9">
                  <c:v>1021</c:v>
                </c:pt>
                <c:pt idx="10">
                  <c:v>1068</c:v>
                </c:pt>
                <c:pt idx="11">
                  <c:v>1097</c:v>
                </c:pt>
                <c:pt idx="12">
                  <c:v>1092</c:v>
                </c:pt>
                <c:pt idx="13">
                  <c:v>1170</c:v>
                </c:pt>
                <c:pt idx="14">
                  <c:v>1250</c:v>
                </c:pt>
                <c:pt idx="15">
                  <c:v>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8B-4672-8020-20EF02D53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420400"/>
        <c:axId val="832411760"/>
      </c:barChart>
      <c:catAx>
        <c:axId val="8324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11760"/>
        <c:crosses val="autoZero"/>
        <c:auto val="1"/>
        <c:lblAlgn val="ctr"/>
        <c:lblOffset val="100"/>
        <c:noMultiLvlLbl val="0"/>
      </c:catAx>
      <c:valAx>
        <c:axId val="83241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</a:t>
                </a:r>
                <a:r>
                  <a:rPr lang="nb-NO" baseline="0"/>
                  <a:t> personar</a:t>
                </a:r>
                <a:endParaRPr lang="nb-NO"/>
              </a:p>
            </c:rich>
          </c:tx>
          <c:layout>
            <c:manualLayout>
              <c:xMode val="edge"/>
              <c:yMode val="edge"/>
              <c:x val="7.336084364970197E-3"/>
              <c:y val="0.4027576172543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 personar</a:t>
            </a:r>
            <a:r>
              <a:rPr lang="nb-NO" sz="2000" b="1" baseline="0">
                <a:solidFill>
                  <a:schemeClr val="tx2"/>
                </a:solidFill>
              </a:rPr>
              <a:t> i yrkesaktiv alder (20-64 år) per eldre over 65 år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701382813259453"/>
          <c:y val="1.5473884672040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'Ark1'!$B$20:$AK$20</c:f>
              <c:numCache>
                <c:formatCode>0.0</c:formatCode>
                <c:ptCount val="36"/>
                <c:pt idx="0">
                  <c:v>3.2179775280898877</c:v>
                </c:pt>
                <c:pt idx="1">
                  <c:v>3.1997767857142856</c:v>
                </c:pt>
                <c:pt idx="2">
                  <c:v>3.1748329621380846</c:v>
                </c:pt>
                <c:pt idx="3">
                  <c:v>3.1766349916154275</c:v>
                </c:pt>
                <c:pt idx="4">
                  <c:v>3.1946458449525936</c:v>
                </c:pt>
                <c:pt idx="5">
                  <c:v>3.2359488035614912</c:v>
                </c:pt>
                <c:pt idx="6">
                  <c:v>3.1966138722009831</c:v>
                </c:pt>
                <c:pt idx="7">
                  <c:v>3.1449973247726057</c:v>
                </c:pt>
                <c:pt idx="8">
                  <c:v>3.0996309963099633</c:v>
                </c:pt>
                <c:pt idx="9">
                  <c:v>3.0625969994826696</c:v>
                </c:pt>
                <c:pt idx="10">
                  <c:v>3.0060728744939271</c:v>
                </c:pt>
                <c:pt idx="11">
                  <c:v>2.9443349753694581</c:v>
                </c:pt>
                <c:pt idx="12">
                  <c:v>2.9390243902439024</c:v>
                </c:pt>
                <c:pt idx="13">
                  <c:v>2.8938307030129127</c:v>
                </c:pt>
                <c:pt idx="14">
                  <c:v>2.8301357042583062</c:v>
                </c:pt>
                <c:pt idx="15">
                  <c:v>2.7603878116343492</c:v>
                </c:pt>
                <c:pt idx="16">
                  <c:v>2.6717557251908395</c:v>
                </c:pt>
                <c:pt idx="17">
                  <c:v>2.5887237762237763</c:v>
                </c:pt>
                <c:pt idx="18">
                  <c:v>2.5507060333761231</c:v>
                </c:pt>
                <c:pt idx="19">
                  <c:v>2.4884889074926746</c:v>
                </c:pt>
                <c:pt idx="20">
                  <c:v>2.4310695404636031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D5-4FF7-A94B-55E3ACF5BAE5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'Ark1'!$B$21:$AK$21</c:f>
              <c:numCache>
                <c:formatCode>General</c:formatCode>
                <c:ptCount val="36"/>
                <c:pt idx="20" formatCode="0.0">
                  <c:v>2.4310695404636031</c:v>
                </c:pt>
                <c:pt idx="21" formatCode="0.0">
                  <c:v>2.347037484885127</c:v>
                </c:pt>
                <c:pt idx="22" formatCode="0.0">
                  <c:v>2.3042264752791071</c:v>
                </c:pt>
                <c:pt idx="23" formatCode="0.0">
                  <c:v>2.2550940438871474</c:v>
                </c:pt>
                <c:pt idx="24" formatCode="0.0">
                  <c:v>2.2276422764227641</c:v>
                </c:pt>
                <c:pt idx="25" formatCode="0.0">
                  <c:v>2.1997708174178761</c:v>
                </c:pt>
                <c:pt idx="26" formatCode="0.0">
                  <c:v>2.1575187969924814</c:v>
                </c:pt>
                <c:pt idx="27" formatCode="0.0">
                  <c:v>2.115925925925926</c:v>
                </c:pt>
                <c:pt idx="28" formatCode="0.0">
                  <c:v>2.0565012676566461</c:v>
                </c:pt>
                <c:pt idx="29" formatCode="0.0">
                  <c:v>2.0283052669294159</c:v>
                </c:pt>
                <c:pt idx="30" formatCode="0.0">
                  <c:v>1.9925768822905621</c:v>
                </c:pt>
                <c:pt idx="31" formatCode="0.0">
                  <c:v>1.9792545710267229</c:v>
                </c:pt>
                <c:pt idx="32" formatCode="0.0">
                  <c:v>1.9402985074626866</c:v>
                </c:pt>
                <c:pt idx="33" formatCode="0.0">
                  <c:v>1.8954203691045797</c:v>
                </c:pt>
                <c:pt idx="34" formatCode="0.0">
                  <c:v>1.889267461669506</c:v>
                </c:pt>
                <c:pt idx="35" formatCode="0.0">
                  <c:v>1.8732251521298176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D5-4FF7-A94B-55E3ACF5B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35935"/>
        <c:axId val="251136415"/>
      </c:lineChart>
      <c:catAx>
        <c:axId val="25113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6415"/>
        <c:crosses val="autoZero"/>
        <c:auto val="1"/>
        <c:lblAlgn val="ctr"/>
        <c:lblOffset val="100"/>
        <c:noMultiLvlLbl val="0"/>
      </c:catAx>
      <c:valAx>
        <c:axId val="2511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0827799911465251E-3"/>
              <c:y val="0.4145042039236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Relativdel 80 år og eldre av befolkninga, 2025 og 2035</a:t>
            </a:r>
          </a:p>
        </c:rich>
      </c:tx>
      <c:layout>
        <c:manualLayout>
          <c:xMode val="edge"/>
          <c:yMode val="edge"/>
          <c:x val="0.15531775741147111"/>
          <c:y val="2.0788152822578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Personer1!$J$4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5.2445276263324923</c:v>
                </c:pt>
                <c:pt idx="1">
                  <c:v>5.6297681150679972</c:v>
                </c:pt>
                <c:pt idx="2">
                  <c:v>4.6910368593533569</c:v>
                </c:pt>
                <c:pt idx="3">
                  <c:v>8.3005249343832013</c:v>
                </c:pt>
                <c:pt idx="4">
                  <c:v>6.7351129363449695</c:v>
                </c:pt>
                <c:pt idx="5">
                  <c:v>5.8022367401173733</c:v>
                </c:pt>
                <c:pt idx="6">
                  <c:v>4.7731888964116456</c:v>
                </c:pt>
                <c:pt idx="7">
                  <c:v>4.9060150375939848</c:v>
                </c:pt>
                <c:pt idx="8">
                  <c:v>6.0063319764812304</c:v>
                </c:pt>
                <c:pt idx="9">
                  <c:v>7.6255707762557075</c:v>
                </c:pt>
                <c:pt idx="10">
                  <c:v>6.1237870443220563</c:v>
                </c:pt>
                <c:pt idx="11">
                  <c:v>4.4676708679167945</c:v>
                </c:pt>
                <c:pt idx="12">
                  <c:v>4.7532201071469284</c:v>
                </c:pt>
                <c:pt idx="13">
                  <c:v>5.4542943938138633</c:v>
                </c:pt>
                <c:pt idx="14">
                  <c:v>6.573096164535853</c:v>
                </c:pt>
                <c:pt idx="15">
                  <c:v>5.8260175578611335</c:v>
                </c:pt>
                <c:pt idx="16">
                  <c:v>5.5907877169559415</c:v>
                </c:pt>
                <c:pt idx="17">
                  <c:v>5.2067946824224522</c:v>
                </c:pt>
                <c:pt idx="18">
                  <c:v>7.4423139421514461</c:v>
                </c:pt>
                <c:pt idx="19">
                  <c:v>6.3951063533991377</c:v>
                </c:pt>
                <c:pt idx="20">
                  <c:v>6.9579831932773111</c:v>
                </c:pt>
                <c:pt idx="21">
                  <c:v>7.1494464944649447</c:v>
                </c:pt>
                <c:pt idx="22">
                  <c:v>7.3659398939304657</c:v>
                </c:pt>
                <c:pt idx="23">
                  <c:v>5.7766597789955982</c:v>
                </c:pt>
                <c:pt idx="24">
                  <c:v>7.9409417398244218</c:v>
                </c:pt>
                <c:pt idx="25">
                  <c:v>5.2080237741456168</c:v>
                </c:pt>
                <c:pt idx="26">
                  <c:v>6.1217982782442339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6-42B2-B0C5-38F7AE8CBC09}"/>
            </c:ext>
          </c:extLst>
        </c:ser>
        <c:ser>
          <c:idx val="1"/>
          <c:order val="1"/>
          <c:tx>
            <c:strRef>
              <c:f>Personer1!$K$4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Personer1!$K$5:$K$31</c:f>
              <c:numCache>
                <c:formatCode>0.0</c:formatCode>
                <c:ptCount val="27"/>
                <c:pt idx="0">
                  <c:v>8.8047760224180642</c:v>
                </c:pt>
                <c:pt idx="1">
                  <c:v>8.4149129491763883</c:v>
                </c:pt>
                <c:pt idx="2">
                  <c:v>6.9784315018798235</c:v>
                </c:pt>
                <c:pt idx="3">
                  <c:v>12.968804766912022</c:v>
                </c:pt>
                <c:pt idx="4">
                  <c:v>9.6209912536443145</c:v>
                </c:pt>
                <c:pt idx="5">
                  <c:v>8.696639418710264</c:v>
                </c:pt>
                <c:pt idx="6">
                  <c:v>7.0203472888036647</c:v>
                </c:pt>
                <c:pt idx="7">
                  <c:v>7.3948681397006411</c:v>
                </c:pt>
                <c:pt idx="8">
                  <c:v>9.1644957201339778</c:v>
                </c:pt>
                <c:pt idx="9">
                  <c:v>9.3196644920782852</c:v>
                </c:pt>
                <c:pt idx="10">
                  <c:v>9.7678916827852991</c:v>
                </c:pt>
                <c:pt idx="11">
                  <c:v>6.6274925344379154</c:v>
                </c:pt>
                <c:pt idx="12">
                  <c:v>6.8174369059324809</c:v>
                </c:pt>
                <c:pt idx="13">
                  <c:v>9.4914784536511014</c:v>
                </c:pt>
                <c:pt idx="14">
                  <c:v>8.9719626168224291</c:v>
                </c:pt>
                <c:pt idx="15">
                  <c:v>7.2545188080117242</c:v>
                </c:pt>
                <c:pt idx="16">
                  <c:v>8.8268156424581008</c:v>
                </c:pt>
                <c:pt idx="17">
                  <c:v>9.4088842252535851</c:v>
                </c:pt>
                <c:pt idx="18">
                  <c:v>9.7084267862864468</c:v>
                </c:pt>
                <c:pt idx="19">
                  <c:v>9.0214067278287455</c:v>
                </c:pt>
                <c:pt idx="20">
                  <c:v>10.346032855644879</c:v>
                </c:pt>
                <c:pt idx="21">
                  <c:v>10.263396911898274</c:v>
                </c:pt>
                <c:pt idx="22">
                  <c:v>10.201660735468565</c:v>
                </c:pt>
                <c:pt idx="23">
                  <c:v>7.4150615855170701</c:v>
                </c:pt>
                <c:pt idx="24">
                  <c:v>10.612735282338807</c:v>
                </c:pt>
                <c:pt idx="25">
                  <c:v>8.3864276189065041</c:v>
                </c:pt>
                <c:pt idx="26">
                  <c:v>8.9167280766396466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F6-42B2-B0C5-38F7AE8CBC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546372351"/>
        <c:axId val="1546373311"/>
      </c:barChart>
      <c:catAx>
        <c:axId val="154637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3311"/>
        <c:crosses val="autoZero"/>
        <c:auto val="1"/>
        <c:lblAlgn val="ctr"/>
        <c:lblOffset val="100"/>
        <c:noMultiLvlLbl val="0"/>
      </c:catAx>
      <c:valAx>
        <c:axId val="15463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7959183673469383E-3"/>
              <c:y val="0.45850710471535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2014</c:v>
                  </c:pt>
                  <c:pt idx="1">
                    <c:v>2019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2014</c:v>
                  </c:pt>
                  <c:pt idx="6">
                    <c:v>2019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2014</c:v>
                  </c:pt>
                  <c:pt idx="11">
                    <c:v>2019</c:v>
                  </c:pt>
                  <c:pt idx="12">
                    <c:v>2022</c:v>
                  </c:pt>
                  <c:pt idx="13">
                    <c:v>2023</c:v>
                  </c:pt>
                  <c:pt idx="14">
                    <c:v>2024</c:v>
                  </c:pt>
                  <c:pt idx="15">
                    <c:v>2014</c:v>
                  </c:pt>
                  <c:pt idx="16">
                    <c:v>2019</c:v>
                  </c:pt>
                  <c:pt idx="17">
                    <c:v>2022</c:v>
                  </c:pt>
                  <c:pt idx="18">
                    <c:v>2023</c:v>
                  </c:pt>
                  <c:pt idx="19">
                    <c:v>2024</c:v>
                  </c:pt>
                  <c:pt idx="20">
                    <c:v>2014</c:v>
                  </c:pt>
                  <c:pt idx="21">
                    <c:v>2019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2024</c:v>
                  </c:pt>
                  <c:pt idx="25">
                    <c:v>2014</c:v>
                  </c:pt>
                  <c:pt idx="26">
                    <c:v>2019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Personer!$B$14:$AE$14</c:f>
              <c:numCache>
                <c:formatCode>0</c:formatCode>
                <c:ptCount val="30"/>
                <c:pt idx="0">
                  <c:v>410</c:v>
                </c:pt>
                <c:pt idx="1">
                  <c:v>489</c:v>
                </c:pt>
                <c:pt idx="2">
                  <c:v>530</c:v>
                </c:pt>
                <c:pt idx="3">
                  <c:v>591</c:v>
                </c:pt>
                <c:pt idx="4">
                  <c:v>655</c:v>
                </c:pt>
                <c:pt idx="5">
                  <c:v>90</c:v>
                </c:pt>
                <c:pt idx="6">
                  <c:v>116</c:v>
                </c:pt>
                <c:pt idx="7">
                  <c:v>110</c:v>
                </c:pt>
                <c:pt idx="8">
                  <c:v>115</c:v>
                </c:pt>
                <c:pt idx="9">
                  <c:v>132</c:v>
                </c:pt>
                <c:pt idx="10">
                  <c:v>164</c:v>
                </c:pt>
                <c:pt idx="11">
                  <c:v>258</c:v>
                </c:pt>
                <c:pt idx="12">
                  <c:v>279</c:v>
                </c:pt>
                <c:pt idx="13">
                  <c:v>286</c:v>
                </c:pt>
                <c:pt idx="14">
                  <c:v>277</c:v>
                </c:pt>
                <c:pt idx="15">
                  <c:v>11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14</c:v>
                </c:pt>
                <c:pt idx="21">
                  <c:v>17</c:v>
                </c:pt>
                <c:pt idx="22">
                  <c:v>20</c:v>
                </c:pt>
                <c:pt idx="23">
                  <c:v>21</c:v>
                </c:pt>
                <c:pt idx="24">
                  <c:v>21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90-41A0-91F1-AAA14AF04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7394784"/>
        <c:axId val="527411584"/>
      </c:barChart>
      <c:catAx>
        <c:axId val="5273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11584"/>
        <c:crosses val="autoZero"/>
        <c:auto val="1"/>
        <c:lblAlgn val="ctr"/>
        <c:lblOffset val="100"/>
        <c:noMultiLvlLbl val="0"/>
      </c:catAx>
      <c:valAx>
        <c:axId val="5274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5466455194551874E-3"/>
              <c:y val="0.40542927035548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3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chemeClr val="tx2"/>
                </a:solidFill>
              </a:rPr>
              <a:t>Tal innvandrarar etter land, 2025 (15 største populasjonane) </a:t>
            </a:r>
            <a:endParaRPr lang="nb-NO" sz="1800"/>
          </a:p>
        </c:rich>
      </c:tx>
      <c:layout>
        <c:manualLayout>
          <c:xMode val="edge"/>
          <c:yMode val="edge"/>
          <c:x val="0.19022112317610154"/>
          <c:y val="1.68008381898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Ukraina</c:v>
                </c:pt>
                <c:pt idx="1">
                  <c:v>Polen</c:v>
                </c:pt>
                <c:pt idx="2">
                  <c:v>Litauen</c:v>
                </c:pt>
                <c:pt idx="3">
                  <c:v>Syria</c:v>
                </c:pt>
                <c:pt idx="4">
                  <c:v>Filippinene</c:v>
                </c:pt>
                <c:pt idx="5">
                  <c:v>Tyskland</c:v>
                </c:pt>
                <c:pt idx="6">
                  <c:v>Latvia</c:v>
                </c:pt>
                <c:pt idx="7">
                  <c:v>Afghanistan</c:v>
                </c:pt>
                <c:pt idx="8">
                  <c:v>Thailand</c:v>
                </c:pt>
                <c:pt idx="9">
                  <c:v>Eritrea</c:v>
                </c:pt>
                <c:pt idx="10">
                  <c:v>Russland</c:v>
                </c:pt>
                <c:pt idx="11">
                  <c:v>Romania</c:v>
                </c:pt>
                <c:pt idx="12">
                  <c:v>Kongo</c:v>
                </c:pt>
                <c:pt idx="13">
                  <c:v>Rwanda</c:v>
                </c:pt>
                <c:pt idx="14">
                  <c:v>Bulgaria</c:v>
                </c:pt>
              </c:strCache>
            </c:strRef>
          </c:cat>
          <c:val>
            <c:numRef>
              <c:f>Personer1!$J$4:$J$18</c:f>
              <c:numCache>
                <c:formatCode>0</c:formatCode>
                <c:ptCount val="15"/>
                <c:pt idx="0">
                  <c:v>195</c:v>
                </c:pt>
                <c:pt idx="1">
                  <c:v>144</c:v>
                </c:pt>
                <c:pt idx="2">
                  <c:v>68</c:v>
                </c:pt>
                <c:pt idx="3">
                  <c:v>61</c:v>
                </c:pt>
                <c:pt idx="4">
                  <c:v>58</c:v>
                </c:pt>
                <c:pt idx="5">
                  <c:v>51</c:v>
                </c:pt>
                <c:pt idx="6">
                  <c:v>39</c:v>
                </c:pt>
                <c:pt idx="7">
                  <c:v>36</c:v>
                </c:pt>
                <c:pt idx="8">
                  <c:v>34</c:v>
                </c:pt>
                <c:pt idx="9">
                  <c:v>31</c:v>
                </c:pt>
                <c:pt idx="10">
                  <c:v>26</c:v>
                </c:pt>
                <c:pt idx="11">
                  <c:v>24</c:v>
                </c:pt>
                <c:pt idx="12">
                  <c:v>24</c:v>
                </c:pt>
                <c:pt idx="13">
                  <c:v>21</c:v>
                </c:pt>
                <c:pt idx="1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51-4C2E-8C58-C674617281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483122864"/>
        <c:axId val="1483150224"/>
      </c:barChart>
      <c:catAx>
        <c:axId val="14831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50224"/>
        <c:crosses val="autoZero"/>
        <c:auto val="1"/>
        <c:lblAlgn val="ctr"/>
        <c:lblOffset val="100"/>
        <c:noMultiLvlLbl val="0"/>
      </c:catAx>
      <c:valAx>
        <c:axId val="14831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06587824134766E-3"/>
              <c:y val="0.45804903799853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F-4C04-860C-6C4C6F77D26D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FF-4C04-860C-6C4C6F77D26D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FF-4C04-860C-6C4C6F77D2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</a:t>
            </a: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framskriving 2040</a:t>
            </a:r>
            <a:endParaRPr lang="nb-NO" sz="2000" b="1" i="0" u="none" strike="noStrike" kern="1200" spc="0" baseline="0" dirty="0">
              <a:solidFill>
                <a:schemeClr val="tx2"/>
              </a:solidFill>
              <a:effectLst/>
            </a:endParaRPr>
          </a:p>
        </c:rich>
      </c:tx>
      <c:layout>
        <c:manualLayout>
          <c:xMode val="edge"/>
          <c:yMode val="edge"/>
          <c:x val="0.14623194411911325"/>
          <c:y val="2.638325114114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'Ark1'!$B$36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'Ark1'!$C$36:$AV$36</c:f>
              <c:numCache>
                <c:formatCode>0.0</c:formatCode>
                <c:ptCount val="46"/>
                <c:pt idx="0">
                  <c:v>82.989064398541927</c:v>
                </c:pt>
                <c:pt idx="1">
                  <c:v>84.447144592952611</c:v>
                </c:pt>
                <c:pt idx="2">
                  <c:v>85.590062111801245</c:v>
                </c:pt>
                <c:pt idx="3">
                  <c:v>85.213032581453632</c:v>
                </c:pt>
                <c:pt idx="4">
                  <c:v>87.00787401574803</c:v>
                </c:pt>
                <c:pt idx="5">
                  <c:v>82.268578878748372</c:v>
                </c:pt>
                <c:pt idx="6">
                  <c:v>84.097035040431265</c:v>
                </c:pt>
                <c:pt idx="7">
                  <c:v>82.122905027932958</c:v>
                </c:pt>
                <c:pt idx="8">
                  <c:v>83.451202263083445</c:v>
                </c:pt>
                <c:pt idx="9">
                  <c:v>82.51748251748252</c:v>
                </c:pt>
                <c:pt idx="10">
                  <c:v>83.714285714285722</c:v>
                </c:pt>
                <c:pt idx="11">
                  <c:v>84.402332361516031</c:v>
                </c:pt>
                <c:pt idx="12">
                  <c:v>81.669150521609538</c:v>
                </c:pt>
                <c:pt idx="13">
                  <c:v>84.136858475894243</c:v>
                </c:pt>
                <c:pt idx="14">
                  <c:v>84.821428571428569</c:v>
                </c:pt>
                <c:pt idx="15">
                  <c:v>88.740740740740748</c:v>
                </c:pt>
                <c:pt idx="16">
                  <c:v>88.53868194842407</c:v>
                </c:pt>
                <c:pt idx="17">
                  <c:v>92.608695652173907</c:v>
                </c:pt>
                <c:pt idx="18">
                  <c:v>88.791848617176129</c:v>
                </c:pt>
                <c:pt idx="19">
                  <c:v>89.244186046511629</c:v>
                </c:pt>
                <c:pt idx="20">
                  <c:v>88.483965014577265</c:v>
                </c:pt>
                <c:pt idx="21">
                  <c:v>86.324786324786331</c:v>
                </c:pt>
                <c:pt idx="22">
                  <c:v>88.967468175388959</c:v>
                </c:pt>
                <c:pt idx="23">
                  <c:v>93.515850144092212</c:v>
                </c:pt>
                <c:pt idx="24">
                  <c:v>93.567251461988292</c:v>
                </c:pt>
                <c:pt idx="25">
                  <c:v>92.804698972099857</c:v>
                </c:pt>
                <c:pt idx="26">
                  <c:v>93.663060278207112</c:v>
                </c:pt>
                <c:pt idx="27">
                  <c:v>93.690851735015769</c:v>
                </c:pt>
                <c:pt idx="28">
                  <c:v>94.21875</c:v>
                </c:pt>
                <c:pt idx="29">
                  <c:v>93.838862559241704</c:v>
                </c:pt>
                <c:pt idx="30">
                  <c:v>92.1875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15-4F6B-AC8E-911BD1DF48DA}"/>
            </c:ext>
          </c:extLst>
        </c:ser>
        <c:ser>
          <c:idx val="1"/>
          <c:order val="1"/>
          <c:tx>
            <c:strRef>
              <c:f>'Ark1'!$B$37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'Ark1'!$C$37:$AV$37</c:f>
              <c:numCache>
                <c:formatCode>General</c:formatCode>
                <c:ptCount val="46"/>
                <c:pt idx="31" formatCode="0.0">
                  <c:v>92.255892255892263</c:v>
                </c:pt>
                <c:pt idx="32" formatCode="0.0">
                  <c:v>89.455782312925166</c:v>
                </c:pt>
                <c:pt idx="33" formatCode="0.0">
                  <c:v>89.041095890410958</c:v>
                </c:pt>
                <c:pt idx="34" formatCode="0.0">
                  <c:v>88.926174496644293</c:v>
                </c:pt>
                <c:pt idx="35" formatCode="0.0">
                  <c:v>87.56137479541735</c:v>
                </c:pt>
                <c:pt idx="36" formatCode="0.0">
                  <c:v>90.183028286189682</c:v>
                </c:pt>
                <c:pt idx="37" formatCode="0.0">
                  <c:v>89.649415692821364</c:v>
                </c:pt>
                <c:pt idx="38" formatCode="0.0">
                  <c:v>89.403973509933778</c:v>
                </c:pt>
                <c:pt idx="39" formatCode="0.0">
                  <c:v>89.072847682119203</c:v>
                </c:pt>
                <c:pt idx="40" formatCode="0.0">
                  <c:v>90.452261306532662</c:v>
                </c:pt>
                <c:pt idx="41" formatCode="0.0">
                  <c:v>89.482470784641066</c:v>
                </c:pt>
                <c:pt idx="42" formatCode="0.0">
                  <c:v>90.492359932088277</c:v>
                </c:pt>
                <c:pt idx="43" formatCode="0.0">
                  <c:v>91.6955017301038</c:v>
                </c:pt>
                <c:pt idx="44" formatCode="0.0">
                  <c:v>91.319444444444443</c:v>
                </c:pt>
                <c:pt idx="45" formatCode="0.0">
                  <c:v>92.982456140350877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15-4F6B-AC8E-911BD1DF48DA}"/>
            </c:ext>
          </c:extLst>
        </c:ser>
        <c:ser>
          <c:idx val="2"/>
          <c:order val="2"/>
          <c:tx>
            <c:strRef>
              <c:f>'Ark1'!$B$38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'Ark1'!$C$38:$AV$38</c:f>
              <c:numCache>
                <c:formatCode>0.0</c:formatCode>
                <c:ptCount val="46"/>
                <c:pt idx="0">
                  <c:v>90.542420027816419</c:v>
                </c:pt>
                <c:pt idx="1">
                  <c:v>94.12587412587412</c:v>
                </c:pt>
                <c:pt idx="2">
                  <c:v>90.111420612813376</c:v>
                </c:pt>
                <c:pt idx="3">
                  <c:v>88.979591836734699</c:v>
                </c:pt>
                <c:pt idx="4">
                  <c:v>87.517337031900141</c:v>
                </c:pt>
                <c:pt idx="5">
                  <c:v>89.828080229226359</c:v>
                </c:pt>
                <c:pt idx="6">
                  <c:v>88.825214899713473</c:v>
                </c:pt>
                <c:pt idx="7">
                  <c:v>88.779803646563821</c:v>
                </c:pt>
                <c:pt idx="8">
                  <c:v>92.743105950653117</c:v>
                </c:pt>
                <c:pt idx="9">
                  <c:v>92.668621700879754</c:v>
                </c:pt>
                <c:pt idx="10">
                  <c:v>91.285081240768093</c:v>
                </c:pt>
                <c:pt idx="11">
                  <c:v>93.19213313161876</c:v>
                </c:pt>
                <c:pt idx="12">
                  <c:v>91.858678955453144</c:v>
                </c:pt>
                <c:pt idx="13">
                  <c:v>92.331768388106411</c:v>
                </c:pt>
                <c:pt idx="14">
                  <c:v>92.811501597444092</c:v>
                </c:pt>
                <c:pt idx="15">
                  <c:v>89.795918367346943</c:v>
                </c:pt>
                <c:pt idx="16">
                  <c:v>90.408805031446533</c:v>
                </c:pt>
                <c:pt idx="17">
                  <c:v>87.441860465116278</c:v>
                </c:pt>
                <c:pt idx="18">
                  <c:v>87.906976744186053</c:v>
                </c:pt>
                <c:pt idx="19">
                  <c:v>89.708141321044536</c:v>
                </c:pt>
                <c:pt idx="20">
                  <c:v>88.989441930618398</c:v>
                </c:pt>
                <c:pt idx="21">
                  <c:v>92.073170731707322</c:v>
                </c:pt>
                <c:pt idx="22">
                  <c:v>92.682926829268297</c:v>
                </c:pt>
                <c:pt idx="23">
                  <c:v>94.561933534743204</c:v>
                </c:pt>
                <c:pt idx="24">
                  <c:v>90.896159317211939</c:v>
                </c:pt>
                <c:pt idx="25">
                  <c:v>93.695014662756591</c:v>
                </c:pt>
                <c:pt idx="26">
                  <c:v>94.109195402298852</c:v>
                </c:pt>
                <c:pt idx="27">
                  <c:v>92.765957446808514</c:v>
                </c:pt>
                <c:pt idx="28">
                  <c:v>95.594713656387668</c:v>
                </c:pt>
                <c:pt idx="29">
                  <c:v>96.402877697841731</c:v>
                </c:pt>
                <c:pt idx="30">
                  <c:v>99.139167862266859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15-4F6B-AC8E-911BD1DF48DA}"/>
            </c:ext>
          </c:extLst>
        </c:ser>
        <c:ser>
          <c:idx val="3"/>
          <c:order val="3"/>
          <c:tx>
            <c:strRef>
              <c:f>'Ark1'!$B$39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'Ark1'!$C$39:$AV$39</c:f>
              <c:numCache>
                <c:formatCode>General</c:formatCode>
                <c:ptCount val="46"/>
                <c:pt idx="31" formatCode="0.0">
                  <c:v>96.929824561403507</c:v>
                </c:pt>
                <c:pt idx="32" formatCode="0.0">
                  <c:v>100.45045045045045</c:v>
                </c:pt>
                <c:pt idx="33" formatCode="0.0">
                  <c:v>101.49031296572279</c:v>
                </c:pt>
                <c:pt idx="34" formatCode="0.0">
                  <c:v>101.53139356814702</c:v>
                </c:pt>
                <c:pt idx="35" formatCode="0.0">
                  <c:v>101.71606864274571</c:v>
                </c:pt>
                <c:pt idx="36" formatCode="0.0">
                  <c:v>103.24675324675326</c:v>
                </c:pt>
                <c:pt idx="37" formatCode="0.0">
                  <c:v>102.46305418719213</c:v>
                </c:pt>
                <c:pt idx="38" formatCode="0.0">
                  <c:v>102.81456953642385</c:v>
                </c:pt>
                <c:pt idx="39" formatCode="0.0">
                  <c:v>101.51006711409396</c:v>
                </c:pt>
                <c:pt idx="40" formatCode="0.0">
                  <c:v>100.33840947546531</c:v>
                </c:pt>
                <c:pt idx="41" formatCode="0.0">
                  <c:v>100.68846815834766</c:v>
                </c:pt>
                <c:pt idx="42" formatCode="0.0">
                  <c:v>98.450946643717728</c:v>
                </c:pt>
                <c:pt idx="43" formatCode="0.0">
                  <c:v>98.4375</c:v>
                </c:pt>
                <c:pt idx="44" formatCode="0.0">
                  <c:v>98.109965635738831</c:v>
                </c:pt>
                <c:pt idx="45" formatCode="0.0">
                  <c:v>96.938775510204081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15-4F6B-AC8E-911BD1DF4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401119"/>
        <c:axId val="601148463"/>
      </c:lineChart>
      <c:catAx>
        <c:axId val="213540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1148463"/>
        <c:crosses val="autoZero"/>
        <c:auto val="1"/>
        <c:lblAlgn val="ctr"/>
        <c:lblOffset val="100"/>
        <c:noMultiLvlLbl val="0"/>
      </c:catAx>
      <c:valAx>
        <c:axId val="6011484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 per 100 menn</a:t>
                </a:r>
              </a:p>
            </c:rich>
          </c:tx>
          <c:layout>
            <c:manualLayout>
              <c:xMode val="edge"/>
              <c:yMode val="edge"/>
              <c:x val="1.3805004314063849E-2"/>
              <c:y val="0.38570335120841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540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Arbeidsplassdekning</a:t>
            </a:r>
            <a:r>
              <a:rPr lang="nb-NO" sz="2400" b="1" baseline="0">
                <a:solidFill>
                  <a:schemeClr val="tx2"/>
                </a:solidFill>
              </a:rPr>
              <a:t> per 4. kvartal 2020 og 2024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Sysselsatte!$B$35:$B$61</c:f>
              <c:numCache>
                <c:formatCode>0.0</c:formatCode>
                <c:ptCount val="27"/>
                <c:pt idx="0">
                  <c:v>98.572062084257212</c:v>
                </c:pt>
                <c:pt idx="1">
                  <c:v>117.15112621114886</c:v>
                </c:pt>
                <c:pt idx="2">
                  <c:v>107.44912363251382</c:v>
                </c:pt>
                <c:pt idx="3">
                  <c:v>86.029889538661465</c:v>
                </c:pt>
                <c:pt idx="4">
                  <c:v>97.84296807592753</c:v>
                </c:pt>
                <c:pt idx="5">
                  <c:v>94.957402717015896</c:v>
                </c:pt>
                <c:pt idx="6">
                  <c:v>113.10817194142655</c:v>
                </c:pt>
                <c:pt idx="7">
                  <c:v>75.585854282062201</c:v>
                </c:pt>
                <c:pt idx="8">
                  <c:v>84.538793913206831</c:v>
                </c:pt>
                <c:pt idx="9">
                  <c:v>105.1380042462845</c:v>
                </c:pt>
                <c:pt idx="10">
                  <c:v>93.50152905198776</c:v>
                </c:pt>
                <c:pt idx="11">
                  <c:v>65.722082283795118</c:v>
                </c:pt>
                <c:pt idx="12">
                  <c:v>60.501640881387722</c:v>
                </c:pt>
                <c:pt idx="13">
                  <c:v>88.662699655496397</c:v>
                </c:pt>
                <c:pt idx="14">
                  <c:v>91.231903851406713</c:v>
                </c:pt>
                <c:pt idx="15">
                  <c:v>71.626506024096386</c:v>
                </c:pt>
                <c:pt idx="16">
                  <c:v>76.366217175301628</c:v>
                </c:pt>
                <c:pt idx="17">
                  <c:v>64.577039274924473</c:v>
                </c:pt>
                <c:pt idx="18">
                  <c:v>73.922261484098939</c:v>
                </c:pt>
                <c:pt idx="19">
                  <c:v>105.55395683453237</c:v>
                </c:pt>
                <c:pt idx="20">
                  <c:v>99.897750511247438</c:v>
                </c:pt>
                <c:pt idx="21">
                  <c:v>108.31050228310501</c:v>
                </c:pt>
                <c:pt idx="22">
                  <c:v>93.144208037825067</c:v>
                </c:pt>
                <c:pt idx="23">
                  <c:v>95.614035087719301</c:v>
                </c:pt>
                <c:pt idx="24">
                  <c:v>98.352941176470594</c:v>
                </c:pt>
                <c:pt idx="25">
                  <c:v>69.219418621809055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78-4A92-8F9E-3C212E01B9D2}"/>
            </c:ext>
          </c:extLst>
        </c:ser>
        <c:ser>
          <c:idx val="1"/>
          <c:order val="1"/>
          <c:tx>
            <c:strRef>
              <c:f>Sysselsatte!$C$34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Sysselsatte!$C$35:$C$61</c:f>
              <c:numCache>
                <c:formatCode>0.0</c:formatCode>
                <c:ptCount val="27"/>
                <c:pt idx="0">
                  <c:v>98.305226948569512</c:v>
                </c:pt>
                <c:pt idx="1">
                  <c:v>116.74897364193491</c:v>
                </c:pt>
                <c:pt idx="2">
                  <c:v>109.50922182920667</c:v>
                </c:pt>
                <c:pt idx="3">
                  <c:v>86.583679114799452</c:v>
                </c:pt>
                <c:pt idx="4">
                  <c:v>98.713550600343055</c:v>
                </c:pt>
                <c:pt idx="5">
                  <c:v>102.65898515399957</c:v>
                </c:pt>
                <c:pt idx="6">
                  <c:v>109.04478270461064</c:v>
                </c:pt>
                <c:pt idx="7">
                  <c:v>76.346230554447544</c:v>
                </c:pt>
                <c:pt idx="8">
                  <c:v>84.268026219956312</c:v>
                </c:pt>
                <c:pt idx="9">
                  <c:v>104.84978540772532</c:v>
                </c:pt>
                <c:pt idx="10">
                  <c:v>90.413436692506451</c:v>
                </c:pt>
                <c:pt idx="11">
                  <c:v>65.052799362422803</c:v>
                </c:pt>
                <c:pt idx="12">
                  <c:v>61.749835128599692</c:v>
                </c:pt>
                <c:pt idx="13">
                  <c:v>83.165829145728637</c:v>
                </c:pt>
                <c:pt idx="14">
                  <c:v>95.1171875</c:v>
                </c:pt>
                <c:pt idx="15">
                  <c:v>73.931623931623932</c:v>
                </c:pt>
                <c:pt idx="16">
                  <c:v>79.501011463250165</c:v>
                </c:pt>
                <c:pt idx="17">
                  <c:v>64.200298953662184</c:v>
                </c:pt>
                <c:pt idx="18">
                  <c:v>73.640743289745359</c:v>
                </c:pt>
                <c:pt idx="19">
                  <c:v>109.00900900900901</c:v>
                </c:pt>
                <c:pt idx="20">
                  <c:v>98.62542955326461</c:v>
                </c:pt>
                <c:pt idx="21">
                  <c:v>98.719121683440065</c:v>
                </c:pt>
                <c:pt idx="22">
                  <c:v>96.101594802126399</c:v>
                </c:pt>
                <c:pt idx="23">
                  <c:v>101.38555329761685</c:v>
                </c:pt>
                <c:pt idx="24">
                  <c:v>99.147286821705421</c:v>
                </c:pt>
                <c:pt idx="25">
                  <c:v>68.322626695217707</c:v>
                </c:pt>
                <c:pt idx="26">
                  <c:v>89.406236651003852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78-4A92-8F9E-3C212E01B9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5811535"/>
        <c:axId val="395805295"/>
      </c:barChart>
      <c:catAx>
        <c:axId val="39581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05295"/>
        <c:crosses val="autoZero"/>
        <c:auto val="1"/>
        <c:lblAlgn val="ctr"/>
        <c:lblOffset val="100"/>
        <c:noMultiLvlLbl val="0"/>
      </c:catAx>
      <c:valAx>
        <c:axId val="3958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Ørsta, hovudstraumar, sortert etter innpendling,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'20-I'!$M$8</c:f>
              <c:strCache>
                <c:ptCount val="1"/>
                <c:pt idx="0">
                  <c:v>Ørsta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'20-I'!$L$9:$L$23</c:f>
              <c:strCache>
                <c:ptCount val="15"/>
                <c:pt idx="0">
                  <c:v>Volda</c:v>
                </c:pt>
                <c:pt idx="1">
                  <c:v>Ulstein</c:v>
                </c:pt>
                <c:pt idx="2">
                  <c:v>Herøy</c:v>
                </c:pt>
                <c:pt idx="3">
                  <c:v>Ålesund</c:v>
                </c:pt>
                <c:pt idx="4">
                  <c:v>Hareid</c:v>
                </c:pt>
                <c:pt idx="5">
                  <c:v>Vanylven</c:v>
                </c:pt>
                <c:pt idx="6">
                  <c:v>Sula</c:v>
                </c:pt>
                <c:pt idx="7">
                  <c:v>Stad</c:v>
                </c:pt>
                <c:pt idx="8">
                  <c:v>Stryn</c:v>
                </c:pt>
                <c:pt idx="9">
                  <c:v>Oslo</c:v>
                </c:pt>
                <c:pt idx="10">
                  <c:v>Sykkylven</c:v>
                </c:pt>
                <c:pt idx="11">
                  <c:v>Molde</c:v>
                </c:pt>
                <c:pt idx="12">
                  <c:v>Sande</c:v>
                </c:pt>
                <c:pt idx="13">
                  <c:v>Giske</c:v>
                </c:pt>
                <c:pt idx="14">
                  <c:v>Haram</c:v>
                </c:pt>
              </c:strCache>
            </c:strRef>
          </c:cat>
          <c:val>
            <c:numRef>
              <c:f>'20-I'!$M$9:$M$23</c:f>
              <c:numCache>
                <c:formatCode>0</c:formatCode>
                <c:ptCount val="15"/>
                <c:pt idx="0">
                  <c:v>-1129</c:v>
                </c:pt>
                <c:pt idx="1">
                  <c:v>-205</c:v>
                </c:pt>
                <c:pt idx="2">
                  <c:v>-99</c:v>
                </c:pt>
                <c:pt idx="3">
                  <c:v>-199</c:v>
                </c:pt>
                <c:pt idx="4">
                  <c:v>-25</c:v>
                </c:pt>
                <c:pt idx="5">
                  <c:v>-6</c:v>
                </c:pt>
                <c:pt idx="6">
                  <c:v>-32</c:v>
                </c:pt>
                <c:pt idx="7">
                  <c:v>-12</c:v>
                </c:pt>
                <c:pt idx="8">
                  <c:v>-13</c:v>
                </c:pt>
                <c:pt idx="9">
                  <c:v>-74</c:v>
                </c:pt>
                <c:pt idx="10">
                  <c:v>-10</c:v>
                </c:pt>
                <c:pt idx="11">
                  <c:v>-44</c:v>
                </c:pt>
                <c:pt idx="12">
                  <c:v>-22</c:v>
                </c:pt>
                <c:pt idx="13">
                  <c:v>-5</c:v>
                </c:pt>
                <c:pt idx="14">
                  <c:v>-11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AD-437A-93B9-66227485ABB8}"/>
            </c:ext>
          </c:extLst>
        </c:ser>
        <c:ser>
          <c:idx val="1"/>
          <c:order val="1"/>
          <c:tx>
            <c:strRef>
              <c:f>'20-I'!$N$8</c:f>
              <c:strCache>
                <c:ptCount val="1"/>
                <c:pt idx="0">
                  <c:v>Ørsta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'20-I'!$L$9:$L$23</c:f>
              <c:strCache>
                <c:ptCount val="15"/>
                <c:pt idx="0">
                  <c:v>Volda</c:v>
                </c:pt>
                <c:pt idx="1">
                  <c:v>Ulstein</c:v>
                </c:pt>
                <c:pt idx="2">
                  <c:v>Herøy</c:v>
                </c:pt>
                <c:pt idx="3">
                  <c:v>Ålesund</c:v>
                </c:pt>
                <c:pt idx="4">
                  <c:v>Hareid</c:v>
                </c:pt>
                <c:pt idx="5">
                  <c:v>Vanylven</c:v>
                </c:pt>
                <c:pt idx="6">
                  <c:v>Sula</c:v>
                </c:pt>
                <c:pt idx="7">
                  <c:v>Stad</c:v>
                </c:pt>
                <c:pt idx="8">
                  <c:v>Stryn</c:v>
                </c:pt>
                <c:pt idx="9">
                  <c:v>Oslo</c:v>
                </c:pt>
                <c:pt idx="10">
                  <c:v>Sykkylven</c:v>
                </c:pt>
                <c:pt idx="11">
                  <c:v>Molde</c:v>
                </c:pt>
                <c:pt idx="12">
                  <c:v>Sande</c:v>
                </c:pt>
                <c:pt idx="13">
                  <c:v>Giske</c:v>
                </c:pt>
                <c:pt idx="14">
                  <c:v>Haram</c:v>
                </c:pt>
              </c:strCache>
            </c:strRef>
          </c:cat>
          <c:val>
            <c:numRef>
              <c:f>'20-I'!$N$9:$N$23</c:f>
              <c:numCache>
                <c:formatCode>0</c:formatCode>
                <c:ptCount val="15"/>
                <c:pt idx="0">
                  <c:v>875</c:v>
                </c:pt>
                <c:pt idx="1">
                  <c:v>107</c:v>
                </c:pt>
                <c:pt idx="2">
                  <c:v>64</c:v>
                </c:pt>
                <c:pt idx="3">
                  <c:v>58</c:v>
                </c:pt>
                <c:pt idx="4">
                  <c:v>37</c:v>
                </c:pt>
                <c:pt idx="5">
                  <c:v>25</c:v>
                </c:pt>
                <c:pt idx="6">
                  <c:v>19</c:v>
                </c:pt>
                <c:pt idx="7">
                  <c:v>16</c:v>
                </c:pt>
                <c:pt idx="8">
                  <c:v>14</c:v>
                </c:pt>
                <c:pt idx="9">
                  <c:v>11</c:v>
                </c:pt>
                <c:pt idx="10">
                  <c:v>10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AD-437A-93B9-66227485A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Ørsta, hovudstraumar, sortert etter utpendling,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'20-U'!$M$8</c:f>
              <c:strCache>
                <c:ptCount val="1"/>
                <c:pt idx="0">
                  <c:v>Ørsta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'20-U'!$L$9:$L$23</c:f>
              <c:strCache>
                <c:ptCount val="15"/>
                <c:pt idx="0">
                  <c:v>Volda</c:v>
                </c:pt>
                <c:pt idx="1">
                  <c:v>Ulstein</c:v>
                </c:pt>
                <c:pt idx="2">
                  <c:v>Ålesund</c:v>
                </c:pt>
                <c:pt idx="3">
                  <c:v>Herøy</c:v>
                </c:pt>
                <c:pt idx="4">
                  <c:v>Oslo</c:v>
                </c:pt>
                <c:pt idx="5">
                  <c:v>Bergen</c:v>
                </c:pt>
                <c:pt idx="6">
                  <c:v>Molde</c:v>
                </c:pt>
                <c:pt idx="7">
                  <c:v>Sula</c:v>
                </c:pt>
                <c:pt idx="8">
                  <c:v>Trondheim</c:v>
                </c:pt>
                <c:pt idx="9">
                  <c:v>Hareid</c:v>
                </c:pt>
                <c:pt idx="10">
                  <c:v>Sande</c:v>
                </c:pt>
                <c:pt idx="11">
                  <c:v>Stavanger</c:v>
                </c:pt>
                <c:pt idx="12">
                  <c:v>Sandnes</c:v>
                </c:pt>
                <c:pt idx="13">
                  <c:v>Kinn</c:v>
                </c:pt>
                <c:pt idx="14">
                  <c:v>Sola</c:v>
                </c:pt>
              </c:strCache>
            </c:strRef>
          </c:cat>
          <c:val>
            <c:numRef>
              <c:f>'20-U'!$M$9:$M$23</c:f>
              <c:numCache>
                <c:formatCode>0</c:formatCode>
                <c:ptCount val="15"/>
                <c:pt idx="0">
                  <c:v>-1129</c:v>
                </c:pt>
                <c:pt idx="1">
                  <c:v>-205</c:v>
                </c:pt>
                <c:pt idx="2">
                  <c:v>-199</c:v>
                </c:pt>
                <c:pt idx="3">
                  <c:v>-99</c:v>
                </c:pt>
                <c:pt idx="4">
                  <c:v>-74</c:v>
                </c:pt>
                <c:pt idx="5">
                  <c:v>-72</c:v>
                </c:pt>
                <c:pt idx="6">
                  <c:v>-44</c:v>
                </c:pt>
                <c:pt idx="7">
                  <c:v>-32</c:v>
                </c:pt>
                <c:pt idx="8">
                  <c:v>-29</c:v>
                </c:pt>
                <c:pt idx="9">
                  <c:v>-25</c:v>
                </c:pt>
                <c:pt idx="10">
                  <c:v>-22</c:v>
                </c:pt>
                <c:pt idx="11">
                  <c:v>-20</c:v>
                </c:pt>
                <c:pt idx="12">
                  <c:v>-18</c:v>
                </c:pt>
                <c:pt idx="13">
                  <c:v>-17</c:v>
                </c:pt>
                <c:pt idx="14">
                  <c:v>-14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66-4B80-A070-E797C4230402}"/>
            </c:ext>
          </c:extLst>
        </c:ser>
        <c:ser>
          <c:idx val="1"/>
          <c:order val="1"/>
          <c:tx>
            <c:strRef>
              <c:f>'20-U'!$N$8</c:f>
              <c:strCache>
                <c:ptCount val="1"/>
                <c:pt idx="0">
                  <c:v>Ørsta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'20-U'!$L$9:$L$23</c:f>
              <c:strCache>
                <c:ptCount val="15"/>
                <c:pt idx="0">
                  <c:v>Volda</c:v>
                </c:pt>
                <c:pt idx="1">
                  <c:v>Ulstein</c:v>
                </c:pt>
                <c:pt idx="2">
                  <c:v>Ålesund</c:v>
                </c:pt>
                <c:pt idx="3">
                  <c:v>Herøy</c:v>
                </c:pt>
                <c:pt idx="4">
                  <c:v>Oslo</c:v>
                </c:pt>
                <c:pt idx="5">
                  <c:v>Bergen</c:v>
                </c:pt>
                <c:pt idx="6">
                  <c:v>Molde</c:v>
                </c:pt>
                <c:pt idx="7">
                  <c:v>Sula</c:v>
                </c:pt>
                <c:pt idx="8">
                  <c:v>Trondheim</c:v>
                </c:pt>
                <c:pt idx="9">
                  <c:v>Hareid</c:v>
                </c:pt>
                <c:pt idx="10">
                  <c:v>Sande</c:v>
                </c:pt>
                <c:pt idx="11">
                  <c:v>Stavanger</c:v>
                </c:pt>
                <c:pt idx="12">
                  <c:v>Sandnes</c:v>
                </c:pt>
                <c:pt idx="13">
                  <c:v>Kinn</c:v>
                </c:pt>
                <c:pt idx="14">
                  <c:v>Sola</c:v>
                </c:pt>
              </c:strCache>
            </c:strRef>
          </c:cat>
          <c:val>
            <c:numRef>
              <c:f>'20-U'!$N$9:$N$23</c:f>
              <c:numCache>
                <c:formatCode>0</c:formatCode>
                <c:ptCount val="15"/>
                <c:pt idx="0">
                  <c:v>875</c:v>
                </c:pt>
                <c:pt idx="1">
                  <c:v>107</c:v>
                </c:pt>
                <c:pt idx="2">
                  <c:v>58</c:v>
                </c:pt>
                <c:pt idx="3">
                  <c:v>64</c:v>
                </c:pt>
                <c:pt idx="4">
                  <c:v>11</c:v>
                </c:pt>
                <c:pt idx="5">
                  <c:v>6</c:v>
                </c:pt>
                <c:pt idx="6">
                  <c:v>9</c:v>
                </c:pt>
                <c:pt idx="7">
                  <c:v>19</c:v>
                </c:pt>
                <c:pt idx="8">
                  <c:v>6</c:v>
                </c:pt>
                <c:pt idx="9">
                  <c:v>37</c:v>
                </c:pt>
                <c:pt idx="10">
                  <c:v>9</c:v>
                </c:pt>
                <c:pt idx="11">
                  <c:v>2</c:v>
                </c:pt>
                <c:pt idx="12">
                  <c:v>5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66-4B80-A070-E797C4230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Ørsta: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2011-2024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Sysselsatte!$B$77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Sysselsatte!$C$77:$P$77</c:f>
              <c:numCache>
                <c:formatCode>General</c:formatCode>
                <c:ptCount val="14"/>
                <c:pt idx="0">
                  <c:v>85</c:v>
                </c:pt>
                <c:pt idx="1">
                  <c:v>-4</c:v>
                </c:pt>
                <c:pt idx="2">
                  <c:v>14</c:v>
                </c:pt>
                <c:pt idx="3">
                  <c:v>75</c:v>
                </c:pt>
                <c:pt idx="4">
                  <c:v>-59</c:v>
                </c:pt>
                <c:pt idx="5">
                  <c:v>-20</c:v>
                </c:pt>
                <c:pt idx="6">
                  <c:v>122</c:v>
                </c:pt>
                <c:pt idx="7">
                  <c:v>6</c:v>
                </c:pt>
                <c:pt idx="8">
                  <c:v>42</c:v>
                </c:pt>
                <c:pt idx="9">
                  <c:v>-187</c:v>
                </c:pt>
                <c:pt idx="10">
                  <c:v>150</c:v>
                </c:pt>
                <c:pt idx="11">
                  <c:v>36</c:v>
                </c:pt>
                <c:pt idx="12">
                  <c:v>-29</c:v>
                </c:pt>
                <c:pt idx="1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5-471E-B6E4-3916CDAE9905}"/>
            </c:ext>
          </c:extLst>
        </c:ser>
        <c:ser>
          <c:idx val="1"/>
          <c:order val="1"/>
          <c:tx>
            <c:strRef>
              <c:f>Sysselsatte!$B$78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Sysselsatte!$C$78:$P$78</c:f>
              <c:numCache>
                <c:formatCode>General</c:formatCode>
                <c:ptCount val="14"/>
                <c:pt idx="0">
                  <c:v>96</c:v>
                </c:pt>
                <c:pt idx="1">
                  <c:v>44</c:v>
                </c:pt>
                <c:pt idx="2">
                  <c:v>-40</c:v>
                </c:pt>
                <c:pt idx="3">
                  <c:v>102</c:v>
                </c:pt>
                <c:pt idx="4">
                  <c:v>-203</c:v>
                </c:pt>
                <c:pt idx="5">
                  <c:v>-32</c:v>
                </c:pt>
                <c:pt idx="6">
                  <c:v>108</c:v>
                </c:pt>
                <c:pt idx="7">
                  <c:v>-59</c:v>
                </c:pt>
                <c:pt idx="8">
                  <c:v>-95</c:v>
                </c:pt>
                <c:pt idx="9">
                  <c:v>-12</c:v>
                </c:pt>
                <c:pt idx="10">
                  <c:v>138</c:v>
                </c:pt>
                <c:pt idx="11">
                  <c:v>81</c:v>
                </c:pt>
                <c:pt idx="12">
                  <c:v>-115</c:v>
                </c:pt>
                <c:pt idx="1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45-471E-B6E4-3916CDAE9905}"/>
            </c:ext>
          </c:extLst>
        </c:ser>
        <c:ser>
          <c:idx val="2"/>
          <c:order val="2"/>
          <c:tx>
            <c:strRef>
              <c:f>Sysselsatte!$B$79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Sysselsatte!$C$79:$P$79</c:f>
              <c:numCache>
                <c:formatCode>General</c:formatCode>
                <c:ptCount val="14"/>
                <c:pt idx="0">
                  <c:v>30</c:v>
                </c:pt>
                <c:pt idx="1">
                  <c:v>25</c:v>
                </c:pt>
                <c:pt idx="2">
                  <c:v>58</c:v>
                </c:pt>
                <c:pt idx="3">
                  <c:v>80</c:v>
                </c:pt>
                <c:pt idx="4">
                  <c:v>53</c:v>
                </c:pt>
                <c:pt idx="5">
                  <c:v>88</c:v>
                </c:pt>
                <c:pt idx="6">
                  <c:v>67</c:v>
                </c:pt>
                <c:pt idx="7">
                  <c:v>68</c:v>
                </c:pt>
                <c:pt idx="8">
                  <c:v>45</c:v>
                </c:pt>
                <c:pt idx="9">
                  <c:v>-32</c:v>
                </c:pt>
                <c:pt idx="10">
                  <c:v>5</c:v>
                </c:pt>
                <c:pt idx="11">
                  <c:v>3</c:v>
                </c:pt>
                <c:pt idx="12">
                  <c:v>96</c:v>
                </c:pt>
                <c:pt idx="1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45-471E-B6E4-3916CDAE9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Barn og unge</a:t>
            </a:r>
            <a:r>
              <a:rPr lang="nb-NO" sz="2000" b="1" baseline="0">
                <a:solidFill>
                  <a:schemeClr val="tx2"/>
                </a:solidFill>
              </a:rPr>
              <a:t> 1995-2025, framskriving til 2035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Personer1!$B$37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Personer1!$C$37:$AQ$37</c:f>
              <c:numCache>
                <c:formatCode>0</c:formatCode>
                <c:ptCount val="41"/>
                <c:pt idx="0">
                  <c:v>712</c:v>
                </c:pt>
                <c:pt idx="1">
                  <c:v>713</c:v>
                </c:pt>
                <c:pt idx="2">
                  <c:v>686</c:v>
                </c:pt>
                <c:pt idx="3">
                  <c:v>687</c:v>
                </c:pt>
                <c:pt idx="4">
                  <c:v>688</c:v>
                </c:pt>
                <c:pt idx="5">
                  <c:v>661</c:v>
                </c:pt>
                <c:pt idx="6">
                  <c:v>668</c:v>
                </c:pt>
                <c:pt idx="7">
                  <c:v>644</c:v>
                </c:pt>
                <c:pt idx="8">
                  <c:v>650</c:v>
                </c:pt>
                <c:pt idx="9">
                  <c:v>666</c:v>
                </c:pt>
                <c:pt idx="10">
                  <c:v>661</c:v>
                </c:pt>
                <c:pt idx="11">
                  <c:v>637</c:v>
                </c:pt>
                <c:pt idx="12">
                  <c:v>637</c:v>
                </c:pt>
                <c:pt idx="13">
                  <c:v>622</c:v>
                </c:pt>
                <c:pt idx="14">
                  <c:v>610</c:v>
                </c:pt>
                <c:pt idx="15">
                  <c:v>631</c:v>
                </c:pt>
                <c:pt idx="16">
                  <c:v>665</c:v>
                </c:pt>
                <c:pt idx="17">
                  <c:v>674</c:v>
                </c:pt>
                <c:pt idx="18">
                  <c:v>686</c:v>
                </c:pt>
                <c:pt idx="19">
                  <c:v>678</c:v>
                </c:pt>
                <c:pt idx="20">
                  <c:v>670</c:v>
                </c:pt>
                <c:pt idx="21">
                  <c:v>633</c:v>
                </c:pt>
                <c:pt idx="22">
                  <c:v>637</c:v>
                </c:pt>
                <c:pt idx="23">
                  <c:v>625</c:v>
                </c:pt>
                <c:pt idx="24">
                  <c:v>599</c:v>
                </c:pt>
                <c:pt idx="25">
                  <c:v>606</c:v>
                </c:pt>
                <c:pt idx="26">
                  <c:v>623</c:v>
                </c:pt>
                <c:pt idx="27">
                  <c:v>608</c:v>
                </c:pt>
                <c:pt idx="28">
                  <c:v>616</c:v>
                </c:pt>
                <c:pt idx="29">
                  <c:v>632</c:v>
                </c:pt>
                <c:pt idx="30">
                  <c:v>599</c:v>
                </c:pt>
                <c:pt idx="31">
                  <c:v>546</c:v>
                </c:pt>
                <c:pt idx="32">
                  <c:v>537</c:v>
                </c:pt>
                <c:pt idx="33">
                  <c:v>526</c:v>
                </c:pt>
                <c:pt idx="34">
                  <c:v>515</c:v>
                </c:pt>
                <c:pt idx="35">
                  <c:v>520</c:v>
                </c:pt>
                <c:pt idx="36">
                  <c:v>523</c:v>
                </c:pt>
                <c:pt idx="37">
                  <c:v>527</c:v>
                </c:pt>
                <c:pt idx="38">
                  <c:v>527</c:v>
                </c:pt>
                <c:pt idx="39">
                  <c:v>527</c:v>
                </c:pt>
                <c:pt idx="40">
                  <c:v>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01-4579-8931-87929E585301}"/>
            </c:ext>
          </c:extLst>
        </c:ser>
        <c:ser>
          <c:idx val="1"/>
          <c:order val="1"/>
          <c:tx>
            <c:strRef>
              <c:f>Personer1!$B$38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Personer1!$C$38:$AQ$38</c:f>
              <c:numCache>
                <c:formatCode>0</c:formatCode>
                <c:ptCount val="41"/>
                <c:pt idx="0">
                  <c:v>997</c:v>
                </c:pt>
                <c:pt idx="1">
                  <c:v>992</c:v>
                </c:pt>
                <c:pt idx="2">
                  <c:v>1005</c:v>
                </c:pt>
                <c:pt idx="3">
                  <c:v>1017</c:v>
                </c:pt>
                <c:pt idx="4">
                  <c:v>1008</c:v>
                </c:pt>
                <c:pt idx="5">
                  <c:v>988</c:v>
                </c:pt>
                <c:pt idx="6">
                  <c:v>996</c:v>
                </c:pt>
                <c:pt idx="7">
                  <c:v>1003</c:v>
                </c:pt>
                <c:pt idx="8">
                  <c:v>1003</c:v>
                </c:pt>
                <c:pt idx="9">
                  <c:v>972</c:v>
                </c:pt>
                <c:pt idx="10">
                  <c:v>941</c:v>
                </c:pt>
                <c:pt idx="11">
                  <c:v>961</c:v>
                </c:pt>
                <c:pt idx="12">
                  <c:v>922</c:v>
                </c:pt>
                <c:pt idx="13">
                  <c:v>923</c:v>
                </c:pt>
                <c:pt idx="14">
                  <c:v>930</c:v>
                </c:pt>
                <c:pt idx="15">
                  <c:v>937</c:v>
                </c:pt>
                <c:pt idx="16">
                  <c:v>914</c:v>
                </c:pt>
                <c:pt idx="17">
                  <c:v>913</c:v>
                </c:pt>
                <c:pt idx="18">
                  <c:v>905</c:v>
                </c:pt>
                <c:pt idx="19">
                  <c:v>927</c:v>
                </c:pt>
                <c:pt idx="20">
                  <c:v>931</c:v>
                </c:pt>
                <c:pt idx="21">
                  <c:v>951</c:v>
                </c:pt>
                <c:pt idx="22">
                  <c:v>963</c:v>
                </c:pt>
                <c:pt idx="23">
                  <c:v>985</c:v>
                </c:pt>
                <c:pt idx="24">
                  <c:v>999</c:v>
                </c:pt>
                <c:pt idx="25">
                  <c:v>1009</c:v>
                </c:pt>
                <c:pt idx="26">
                  <c:v>990</c:v>
                </c:pt>
                <c:pt idx="27">
                  <c:v>950</c:v>
                </c:pt>
                <c:pt idx="28">
                  <c:v>903</c:v>
                </c:pt>
                <c:pt idx="29">
                  <c:v>908</c:v>
                </c:pt>
                <c:pt idx="30">
                  <c:v>926</c:v>
                </c:pt>
                <c:pt idx="31">
                  <c:v>915</c:v>
                </c:pt>
                <c:pt idx="32">
                  <c:v>900</c:v>
                </c:pt>
                <c:pt idx="33">
                  <c:v>880</c:v>
                </c:pt>
                <c:pt idx="34">
                  <c:v>871</c:v>
                </c:pt>
                <c:pt idx="35">
                  <c:v>862</c:v>
                </c:pt>
                <c:pt idx="36">
                  <c:v>846</c:v>
                </c:pt>
                <c:pt idx="37">
                  <c:v>817</c:v>
                </c:pt>
                <c:pt idx="38">
                  <c:v>779</c:v>
                </c:pt>
                <c:pt idx="39">
                  <c:v>774</c:v>
                </c:pt>
                <c:pt idx="40">
                  <c:v>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01-4579-8931-87929E585301}"/>
            </c:ext>
          </c:extLst>
        </c:ser>
        <c:ser>
          <c:idx val="2"/>
          <c:order val="2"/>
          <c:tx>
            <c:strRef>
              <c:f>Personer1!$B$39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Personer1!$C$39:$AQ$39</c:f>
              <c:numCache>
                <c:formatCode>0</c:formatCode>
                <c:ptCount val="41"/>
                <c:pt idx="0">
                  <c:v>456</c:v>
                </c:pt>
                <c:pt idx="1">
                  <c:v>458</c:v>
                </c:pt>
                <c:pt idx="2">
                  <c:v>467</c:v>
                </c:pt>
                <c:pt idx="3">
                  <c:v>460</c:v>
                </c:pt>
                <c:pt idx="4">
                  <c:v>436</c:v>
                </c:pt>
                <c:pt idx="5">
                  <c:v>430</c:v>
                </c:pt>
                <c:pt idx="6">
                  <c:v>409</c:v>
                </c:pt>
                <c:pt idx="7">
                  <c:v>413</c:v>
                </c:pt>
                <c:pt idx="8">
                  <c:v>411</c:v>
                </c:pt>
                <c:pt idx="9">
                  <c:v>452</c:v>
                </c:pt>
                <c:pt idx="10">
                  <c:v>466</c:v>
                </c:pt>
                <c:pt idx="11">
                  <c:v>450</c:v>
                </c:pt>
                <c:pt idx="12">
                  <c:v>420</c:v>
                </c:pt>
                <c:pt idx="13">
                  <c:v>406</c:v>
                </c:pt>
                <c:pt idx="14">
                  <c:v>420</c:v>
                </c:pt>
                <c:pt idx="15">
                  <c:v>422</c:v>
                </c:pt>
                <c:pt idx="16">
                  <c:v>423</c:v>
                </c:pt>
                <c:pt idx="17">
                  <c:v>391</c:v>
                </c:pt>
                <c:pt idx="18">
                  <c:v>396</c:v>
                </c:pt>
                <c:pt idx="19">
                  <c:v>378</c:v>
                </c:pt>
                <c:pt idx="20">
                  <c:v>404</c:v>
                </c:pt>
                <c:pt idx="21">
                  <c:v>417</c:v>
                </c:pt>
                <c:pt idx="22">
                  <c:v>418</c:v>
                </c:pt>
                <c:pt idx="23">
                  <c:v>400</c:v>
                </c:pt>
                <c:pt idx="24">
                  <c:v>375</c:v>
                </c:pt>
                <c:pt idx="25">
                  <c:v>369</c:v>
                </c:pt>
                <c:pt idx="26">
                  <c:v>399</c:v>
                </c:pt>
                <c:pt idx="27">
                  <c:v>422</c:v>
                </c:pt>
                <c:pt idx="28">
                  <c:v>476</c:v>
                </c:pt>
                <c:pt idx="29">
                  <c:v>454</c:v>
                </c:pt>
                <c:pt idx="30">
                  <c:v>438</c:v>
                </c:pt>
                <c:pt idx="31">
                  <c:v>417</c:v>
                </c:pt>
                <c:pt idx="32">
                  <c:v>411</c:v>
                </c:pt>
                <c:pt idx="33">
                  <c:v>414</c:v>
                </c:pt>
                <c:pt idx="34">
                  <c:v>394</c:v>
                </c:pt>
                <c:pt idx="35">
                  <c:v>381</c:v>
                </c:pt>
                <c:pt idx="36">
                  <c:v>368</c:v>
                </c:pt>
                <c:pt idx="37">
                  <c:v>375</c:v>
                </c:pt>
                <c:pt idx="38">
                  <c:v>409</c:v>
                </c:pt>
                <c:pt idx="39">
                  <c:v>401</c:v>
                </c:pt>
                <c:pt idx="40">
                  <c:v>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01-4579-8931-87929E585301}"/>
            </c:ext>
          </c:extLst>
        </c:ser>
        <c:ser>
          <c:idx val="3"/>
          <c:order val="3"/>
          <c:tx>
            <c:strRef>
              <c:f>Personer1!$B$40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Personer1!$C$40:$AQ$40</c:f>
              <c:numCache>
                <c:formatCode>0</c:formatCode>
                <c:ptCount val="41"/>
                <c:pt idx="0">
                  <c:v>630</c:v>
                </c:pt>
                <c:pt idx="1">
                  <c:v>619</c:v>
                </c:pt>
                <c:pt idx="2">
                  <c:v>592</c:v>
                </c:pt>
                <c:pt idx="3">
                  <c:v>593</c:v>
                </c:pt>
                <c:pt idx="4">
                  <c:v>625</c:v>
                </c:pt>
                <c:pt idx="5">
                  <c:v>622</c:v>
                </c:pt>
                <c:pt idx="6">
                  <c:v>625</c:v>
                </c:pt>
                <c:pt idx="7">
                  <c:v>599</c:v>
                </c:pt>
                <c:pt idx="8">
                  <c:v>581</c:v>
                </c:pt>
                <c:pt idx="9">
                  <c:v>559</c:v>
                </c:pt>
                <c:pt idx="10">
                  <c:v>540</c:v>
                </c:pt>
                <c:pt idx="11">
                  <c:v>562</c:v>
                </c:pt>
                <c:pt idx="12">
                  <c:v>580</c:v>
                </c:pt>
                <c:pt idx="13">
                  <c:v>612</c:v>
                </c:pt>
                <c:pt idx="14">
                  <c:v>595</c:v>
                </c:pt>
                <c:pt idx="15">
                  <c:v>593</c:v>
                </c:pt>
                <c:pt idx="16">
                  <c:v>564</c:v>
                </c:pt>
                <c:pt idx="17">
                  <c:v>555</c:v>
                </c:pt>
                <c:pt idx="18">
                  <c:v>561</c:v>
                </c:pt>
                <c:pt idx="19">
                  <c:v>578</c:v>
                </c:pt>
                <c:pt idx="20">
                  <c:v>556</c:v>
                </c:pt>
                <c:pt idx="21">
                  <c:v>554</c:v>
                </c:pt>
                <c:pt idx="22">
                  <c:v>547</c:v>
                </c:pt>
                <c:pt idx="23">
                  <c:v>552</c:v>
                </c:pt>
                <c:pt idx="24">
                  <c:v>580</c:v>
                </c:pt>
                <c:pt idx="25">
                  <c:v>558</c:v>
                </c:pt>
                <c:pt idx="26">
                  <c:v>542</c:v>
                </c:pt>
                <c:pt idx="27">
                  <c:v>536</c:v>
                </c:pt>
                <c:pt idx="28">
                  <c:v>520</c:v>
                </c:pt>
                <c:pt idx="29">
                  <c:v>535</c:v>
                </c:pt>
                <c:pt idx="30">
                  <c:v>559</c:v>
                </c:pt>
                <c:pt idx="31">
                  <c:v>585</c:v>
                </c:pt>
                <c:pt idx="32">
                  <c:v>590</c:v>
                </c:pt>
                <c:pt idx="33">
                  <c:v>570</c:v>
                </c:pt>
                <c:pt idx="34">
                  <c:v>566</c:v>
                </c:pt>
                <c:pt idx="35">
                  <c:v>539</c:v>
                </c:pt>
                <c:pt idx="36">
                  <c:v>539</c:v>
                </c:pt>
                <c:pt idx="37">
                  <c:v>537</c:v>
                </c:pt>
                <c:pt idx="38">
                  <c:v>507</c:v>
                </c:pt>
                <c:pt idx="39">
                  <c:v>500</c:v>
                </c:pt>
                <c:pt idx="40">
                  <c:v>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01-4579-8931-87929E585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570880"/>
        <c:axId val="679572800"/>
      </c:lineChart>
      <c:catAx>
        <c:axId val="6795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2800"/>
        <c:crosses val="autoZero"/>
        <c:auto val="1"/>
        <c:lblAlgn val="ctr"/>
        <c:lblOffset val="100"/>
        <c:noMultiLvlLbl val="0"/>
      </c:catAx>
      <c:valAx>
        <c:axId val="6795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6557087310003537E-3"/>
              <c:y val="0.41745027203409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'Ark1'!$A$27</c:f>
              <c:strCache>
                <c:ptCount val="1"/>
                <c:pt idx="0">
                  <c:v>Ørsta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'Ark1'!$B$27:$H$27</c:f>
              <c:numCache>
                <c:formatCode>0.0</c:formatCode>
                <c:ptCount val="7"/>
                <c:pt idx="0">
                  <c:v>5.6395851339671568</c:v>
                </c:pt>
                <c:pt idx="1">
                  <c:v>24.459809853068279</c:v>
                </c:pt>
                <c:pt idx="2">
                  <c:v>34.50734658599827</c:v>
                </c:pt>
                <c:pt idx="3">
                  <c:v>4.926534140017286</c:v>
                </c:pt>
                <c:pt idx="4">
                  <c:v>8.4485738980120999</c:v>
                </c:pt>
                <c:pt idx="5">
                  <c:v>18.539325842696631</c:v>
                </c:pt>
                <c:pt idx="6">
                  <c:v>2.9170267934312877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74-4ABA-A74D-3A2A87ABD894}"/>
            </c:ext>
          </c:extLst>
        </c:ser>
        <c:ser>
          <c:idx val="1"/>
          <c:order val="1"/>
          <c:tx>
            <c:strRef>
              <c:f>'Ark1'!$A$28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'Ark1'!$B$28:$H$28</c:f>
              <c:numCache>
                <c:formatCode>0.0</c:formatCode>
                <c:ptCount val="7"/>
                <c:pt idx="0">
                  <c:v>4.0844722727170719</c:v>
                </c:pt>
                <c:pt idx="1">
                  <c:v>25.996992751183825</c:v>
                </c:pt>
                <c:pt idx="2">
                  <c:v>31.1863671387</c:v>
                </c:pt>
                <c:pt idx="3">
                  <c:v>4.9492433253289647</c:v>
                </c:pt>
                <c:pt idx="4">
                  <c:v>7.7537646715590567</c:v>
                </c:pt>
                <c:pt idx="5">
                  <c:v>22.430186195082175</c:v>
                </c:pt>
                <c:pt idx="6">
                  <c:v>3.058865773468884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74-4ABA-A74D-3A2A87ABD894}"/>
            </c:ext>
          </c:extLst>
        </c:ser>
        <c:ser>
          <c:idx val="2"/>
          <c:order val="2"/>
          <c:tx>
            <c:strRef>
              <c:f>'Ark1'!$A$29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'Ark1'!$B$29:$H$29</c:f>
              <c:numCache>
                <c:formatCode>0.0</c:formatCode>
                <c:ptCount val="7"/>
                <c:pt idx="0">
                  <c:v>2.2817941569166109</c:v>
                </c:pt>
                <c:pt idx="1">
                  <c:v>19.497247423180877</c:v>
                </c:pt>
                <c:pt idx="2">
                  <c:v>38.077586240014639</c:v>
                </c:pt>
                <c:pt idx="3">
                  <c:v>6.279535238326738</c:v>
                </c:pt>
                <c:pt idx="4">
                  <c:v>8.1887545109395852</c:v>
                </c:pt>
                <c:pt idx="5">
                  <c:v>20.762598063714218</c:v>
                </c:pt>
                <c:pt idx="6">
                  <c:v>4.2496866396560353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74-4ABA-A74D-3A2A87ABD8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796640"/>
        <c:axId val="984799520"/>
      </c:barChart>
      <c:catAx>
        <c:axId val="984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9520"/>
        <c:crosses val="autoZero"/>
        <c:auto val="1"/>
        <c:lblAlgn val="ctr"/>
        <c:lblOffset val="100"/>
        <c:noMultiLvlLbl val="0"/>
      </c:catAx>
      <c:valAx>
        <c:axId val="9847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8870523415977963E-3"/>
              <c:y val="0.3832066407521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kommunen, etter kjønn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'Ark2'!$B$20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'Ark2'!$C$20:$I$20</c:f>
              <c:numCache>
                <c:formatCode>General</c:formatCode>
                <c:ptCount val="7"/>
                <c:pt idx="0">
                  <c:v>217</c:v>
                </c:pt>
                <c:pt idx="1">
                  <c:v>835</c:v>
                </c:pt>
                <c:pt idx="2">
                  <c:v>916</c:v>
                </c:pt>
                <c:pt idx="3">
                  <c:v>86</c:v>
                </c:pt>
                <c:pt idx="4">
                  <c:v>122</c:v>
                </c:pt>
                <c:pt idx="5">
                  <c:v>112</c:v>
                </c:pt>
                <c:pt idx="6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41-401D-A628-0FB96C279BEA}"/>
            </c:ext>
          </c:extLst>
        </c:ser>
        <c:ser>
          <c:idx val="1"/>
          <c:order val="1"/>
          <c:tx>
            <c:strRef>
              <c:f>'Ark2'!$B$21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'Ark2'!$C$21:$I$21</c:f>
              <c:numCache>
                <c:formatCode>General</c:formatCode>
                <c:ptCount val="7"/>
                <c:pt idx="0">
                  <c:v>45</c:v>
                </c:pt>
                <c:pt idx="1">
                  <c:v>172</c:v>
                </c:pt>
                <c:pt idx="2">
                  <c:v>680</c:v>
                </c:pt>
                <c:pt idx="3">
                  <c:v>143</c:v>
                </c:pt>
                <c:pt idx="4">
                  <c:v>270</c:v>
                </c:pt>
                <c:pt idx="5">
                  <c:v>746</c:v>
                </c:pt>
                <c:pt idx="6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41-401D-A628-0FB96C279B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0468832"/>
        <c:axId val="1550453952"/>
      </c:barChart>
      <c:catAx>
        <c:axId val="155046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453952"/>
        <c:crosses val="autoZero"/>
        <c:auto val="1"/>
        <c:lblAlgn val="ctr"/>
        <c:lblOffset val="100"/>
        <c:noMultiLvlLbl val="0"/>
      </c:catAx>
      <c:valAx>
        <c:axId val="155045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386239296091032E-2"/>
              <c:y val="0.425631048696232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46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2024</a:t>
            </a:r>
          </a:p>
        </c:rich>
      </c:tx>
      <c:layout>
        <c:manualLayout>
          <c:xMode val="edge"/>
          <c:yMode val="edge"/>
          <c:x val="0.12400826771653543"/>
          <c:y val="1.0551303094240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5613832020997369"/>
          <c:y val="9.3727308467262876E-2"/>
          <c:w val="0.51320748031496066"/>
          <c:h val="0.73242251072813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SysselEtterArbste!$B$62:$B$68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SysselEtterArbste!$C$62:$C$68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119</c:v>
                </c:pt>
                <c:pt idx="4">
                  <c:v>0</c:v>
                </c:pt>
                <c:pt idx="5">
                  <c:v>17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B5-4FE2-AE20-F01B8DA5F40B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SysselEtterArbste!$B$62:$B$68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SysselEtterArbste!$D$62:$D$68</c:f>
              <c:numCache>
                <c:formatCode>0</c:formatCode>
                <c:ptCount val="7"/>
                <c:pt idx="0">
                  <c:v>0</c:v>
                </c:pt>
                <c:pt idx="1">
                  <c:v>51</c:v>
                </c:pt>
                <c:pt idx="2">
                  <c:v>67</c:v>
                </c:pt>
                <c:pt idx="3">
                  <c:v>109</c:v>
                </c:pt>
                <c:pt idx="4">
                  <c:v>258</c:v>
                </c:pt>
                <c:pt idx="5">
                  <c:v>675</c:v>
                </c:pt>
                <c:pt idx="6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B5-4FE2-AE20-F01B8DA5F40B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SysselEtterArbste!$B$62:$B$68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SysselEtterArbste!$E$62:$E$68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75</c:v>
                </c:pt>
                <c:pt idx="5">
                  <c:v>10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B5-4FE2-AE20-F01B8DA5F40B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Offentlege eigde føretak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SysselEtterArbste!$B$62:$B$68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SysselEtterArbste!$F$62:$F$68</c:f>
              <c:numCache>
                <c:formatCode>0</c:formatCode>
                <c:ptCount val="7"/>
                <c:pt idx="0">
                  <c:v>0</c:v>
                </c:pt>
                <c:pt idx="1">
                  <c:v>122</c:v>
                </c:pt>
                <c:pt idx="2">
                  <c:v>164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B5-4FE2-AE20-F01B8DA5F40B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SysselEtterArbste!$B$62:$B$68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SysselEtterArbste!$G$62:$G$68</c:f>
              <c:numCache>
                <c:formatCode>0</c:formatCode>
                <c:ptCount val="7"/>
                <c:pt idx="0">
                  <c:v>261</c:v>
                </c:pt>
                <c:pt idx="1">
                  <c:v>959</c:v>
                </c:pt>
                <c:pt idx="2">
                  <c:v>1348</c:v>
                </c:pt>
                <c:pt idx="3">
                  <c:v>0</c:v>
                </c:pt>
                <c:pt idx="4">
                  <c:v>58</c:v>
                </c:pt>
                <c:pt idx="5">
                  <c:v>156</c:v>
                </c:pt>
                <c:pt idx="6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B5-4FE2-AE20-F01B8DA5F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737488"/>
        <c:axId val="1848730768"/>
      </c:barChart>
      <c:catAx>
        <c:axId val="18487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0768"/>
        <c:crosses val="autoZero"/>
        <c:auto val="1"/>
        <c:lblAlgn val="ctr"/>
        <c:lblOffset val="100"/>
        <c:noMultiLvlLbl val="0"/>
      </c:catAx>
      <c:valAx>
        <c:axId val="184873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8318990931820722"/>
              <c:y val="0.88181150539336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00402407321676"/>
          <c:y val="0.92437107572603194"/>
          <c:w val="0.8251378664780965"/>
          <c:h val="6.2737630363632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704-8C11-1ED075C5B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SysselEtterArbste!$G$6:$G$20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Buskerud</c:v>
                </c:pt>
                <c:pt idx="3">
                  <c:v>Akershus</c:v>
                </c:pt>
                <c:pt idx="4">
                  <c:v>Telemark</c:v>
                </c:pt>
                <c:pt idx="5">
                  <c:v>Vestfold</c:v>
                </c:pt>
                <c:pt idx="6">
                  <c:v>Agder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</c:v>
                </c:pt>
                <c:pt idx="11">
                  <c:v>Finnmark </c:v>
                </c:pt>
                <c:pt idx="12">
                  <c:v>Trøndelag</c:v>
                </c:pt>
                <c:pt idx="13">
                  <c:v>Oslo</c:v>
                </c:pt>
                <c:pt idx="14">
                  <c:v>Troms </c:v>
                </c:pt>
              </c:strCache>
            </c:strRef>
          </c:cat>
          <c:val>
            <c:numRef>
              <c:f>SysselEtterArbste!$H$6:$H$20</c:f>
              <c:numCache>
                <c:formatCode>0.0</c:formatCode>
                <c:ptCount val="15"/>
                <c:pt idx="0">
                  <c:v>7.5735415447849634</c:v>
                </c:pt>
                <c:pt idx="1">
                  <c:v>8.7008236271011477</c:v>
                </c:pt>
                <c:pt idx="2">
                  <c:v>9.235943497012622</c:v>
                </c:pt>
                <c:pt idx="3">
                  <c:v>9.2374826443002469</c:v>
                </c:pt>
                <c:pt idx="4">
                  <c:v>9.4056768891256368</c:v>
                </c:pt>
                <c:pt idx="5">
                  <c:v>9.4914296311341495</c:v>
                </c:pt>
                <c:pt idx="6">
                  <c:v>9.7476523449604571</c:v>
                </c:pt>
                <c:pt idx="7">
                  <c:v>10.011048511585265</c:v>
                </c:pt>
                <c:pt idx="8">
                  <c:v>11.532823308442897</c:v>
                </c:pt>
                <c:pt idx="9">
                  <c:v>11.684865254909445</c:v>
                </c:pt>
                <c:pt idx="10">
                  <c:v>12.920621587568249</c:v>
                </c:pt>
                <c:pt idx="11">
                  <c:v>13.957643596615691</c:v>
                </c:pt>
                <c:pt idx="12">
                  <c:v>14.715698865855279</c:v>
                </c:pt>
                <c:pt idx="13">
                  <c:v>14.924964266479815</c:v>
                </c:pt>
                <c:pt idx="14">
                  <c:v>19.630661943522149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704-8C11-1ED075C5B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3451535"/>
        <c:axId val="1203452495"/>
      </c:barChart>
      <c:catAx>
        <c:axId val="12034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2495"/>
        <c:crosses val="autoZero"/>
        <c:auto val="1"/>
        <c:lblAlgn val="ctr"/>
        <c:lblOffset val="100"/>
        <c:noMultiLvlLbl val="0"/>
      </c:catAx>
      <c:valAx>
        <c:axId val="120345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layout>
        <c:manualLayout>
          <c:xMode val="edge"/>
          <c:yMode val="edge"/>
          <c:x val="0.19648239734495998"/>
          <c:y val="1.9459459459459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6-4CCB-B97F-B05E843951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6-4CCB-B97F-B05E84395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'Ark1'!$A$3:$A$31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Rauma</c:v>
                </c:pt>
                <c:pt idx="9">
                  <c:v>Hustadvika</c:v>
                </c:pt>
                <c:pt idx="10">
                  <c:v>Sande </c:v>
                </c:pt>
                <c:pt idx="11">
                  <c:v>Tingvoll</c:v>
                </c:pt>
                <c:pt idx="12">
                  <c:v>Sunndal</c:v>
                </c:pt>
                <c:pt idx="13">
                  <c:v>Averøy</c:v>
                </c:pt>
                <c:pt idx="14">
                  <c:v>Ulstein</c:v>
                </c:pt>
                <c:pt idx="15">
                  <c:v>Sykkylven</c:v>
                </c:pt>
                <c:pt idx="16">
                  <c:v>Vestnes</c:v>
                </c:pt>
                <c:pt idx="17">
                  <c:v>Surnadal</c:v>
                </c:pt>
                <c:pt idx="18">
                  <c:v>Hareid</c:v>
                </c:pt>
                <c:pt idx="19">
                  <c:v>Fjord</c:v>
                </c:pt>
                <c:pt idx="20">
                  <c:v>Giske</c:v>
                </c:pt>
                <c:pt idx="21">
                  <c:v>Stranda</c:v>
                </c:pt>
                <c:pt idx="22">
                  <c:v>Gjemnes</c:v>
                </c:pt>
                <c:pt idx="23">
                  <c:v>Haram</c:v>
                </c:pt>
                <c:pt idx="24">
                  <c:v>Aukra</c:v>
                </c:pt>
                <c:pt idx="25">
                  <c:v>Herøy </c:v>
                </c:pt>
                <c:pt idx="26">
                  <c:v>Sula</c:v>
                </c:pt>
                <c:pt idx="27">
                  <c:v>Smøla</c:v>
                </c:pt>
                <c:pt idx="28">
                  <c:v>Vanylven</c:v>
                </c:pt>
              </c:strCache>
            </c:strRef>
          </c:cat>
          <c:val>
            <c:numRef>
              <c:f>'Ark1'!$B$3:$B$31</c:f>
              <c:numCache>
                <c:formatCode>0.0</c:formatCode>
                <c:ptCount val="29"/>
                <c:pt idx="0">
                  <c:v>20.681486880466473</c:v>
                </c:pt>
                <c:pt idx="1">
                  <c:v>15.777404066656475</c:v>
                </c:pt>
                <c:pt idx="2">
                  <c:v>14.077235889597093</c:v>
                </c:pt>
                <c:pt idx="3">
                  <c:v>11.623861416671643</c:v>
                </c:pt>
                <c:pt idx="4">
                  <c:v>11.485621640071679</c:v>
                </c:pt>
                <c:pt idx="5">
                  <c:v>8.6999999999999993</c:v>
                </c:pt>
                <c:pt idx="6">
                  <c:v>3.6855036855036856</c:v>
                </c:pt>
                <c:pt idx="7">
                  <c:v>3.3923941227312016</c:v>
                </c:pt>
                <c:pt idx="8">
                  <c:v>3.1103286384976525</c:v>
                </c:pt>
                <c:pt idx="9">
                  <c:v>2.6750261233019854</c:v>
                </c:pt>
                <c:pt idx="10">
                  <c:v>2.6132404181184667</c:v>
                </c:pt>
                <c:pt idx="11">
                  <c:v>2.3342670401493932</c:v>
                </c:pt>
                <c:pt idx="12">
                  <c:v>2.1855010660980811</c:v>
                </c:pt>
                <c:pt idx="13">
                  <c:v>2.1222410865874362</c:v>
                </c:pt>
                <c:pt idx="14">
                  <c:v>2.0626895854398382</c:v>
                </c:pt>
                <c:pt idx="15">
                  <c:v>2.0583190394511148</c:v>
                </c:pt>
                <c:pt idx="16">
                  <c:v>2.0127474002012748</c:v>
                </c:pt>
                <c:pt idx="17">
                  <c:v>1.7421602787456445</c:v>
                </c:pt>
                <c:pt idx="18">
                  <c:v>1.5167364016736402</c:v>
                </c:pt>
                <c:pt idx="19">
                  <c:v>1.326053042121685</c:v>
                </c:pt>
                <c:pt idx="20">
                  <c:v>1.2811387900355873</c:v>
                </c:pt>
                <c:pt idx="21">
                  <c:v>1.1070110701107012</c:v>
                </c:pt>
                <c:pt idx="22">
                  <c:v>1.0440835266821347</c:v>
                </c:pt>
                <c:pt idx="23">
                  <c:v>0.95556617295747726</c:v>
                </c:pt>
                <c:pt idx="24">
                  <c:v>0.9372746935832732</c:v>
                </c:pt>
                <c:pt idx="25">
                  <c:v>0.86411751998271769</c:v>
                </c:pt>
                <c:pt idx="26">
                  <c:v>0.85679314565483478</c:v>
                </c:pt>
                <c:pt idx="27">
                  <c:v>0.5565862708719852</c:v>
                </c:pt>
                <c:pt idx="28">
                  <c:v>0.47961630695443647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CCB-B97F-B05E84395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9941151"/>
        <c:axId val="1709939231"/>
      </c:barChart>
      <c:catAx>
        <c:axId val="170994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39231"/>
        <c:crosses val="autoZero"/>
        <c:auto val="1"/>
        <c:lblAlgn val="ctr"/>
        <c:lblOffset val="100"/>
        <c:noMultiLvlLbl val="0"/>
      </c:catAx>
      <c:valAx>
        <c:axId val="17099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4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Personer1!$B$13:$U$13</c:f>
              <c:numCache>
                <c:formatCode>General</c:formatCode>
                <c:ptCount val="20"/>
                <c:pt idx="0">
                  <c:v>1</c:v>
                </c:pt>
                <c:pt idx="1">
                  <c:v>21</c:v>
                </c:pt>
                <c:pt idx="2">
                  <c:v>6</c:v>
                </c:pt>
                <c:pt idx="4">
                  <c:v>7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6">
                  <c:v>17</c:v>
                </c:pt>
                <c:pt idx="17">
                  <c:v>167</c:v>
                </c:pt>
                <c:pt idx="18">
                  <c:v>175</c:v>
                </c:pt>
                <c:pt idx="1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1-4164-A106-06DB9B87A0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99-49E9-B943-8C2A6743549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99-49E9-B943-8C2A674354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99-49E9-B943-8C2A674354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Bosatte!$B$39:$B$42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Bosatte!$C$39:$C$42</c:f>
              <c:numCache>
                <c:formatCode>0</c:formatCode>
                <c:ptCount val="4"/>
                <c:pt idx="0">
                  <c:v>2661</c:v>
                </c:pt>
                <c:pt idx="1">
                  <c:v>101</c:v>
                </c:pt>
                <c:pt idx="2">
                  <c:v>446</c:v>
                </c:pt>
                <c:pt idx="3">
                  <c:v>2114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B0-4901-86F0-249269BBE16E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Bosatte!$B$39:$B$42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Bosatte!$D$39:$D$42</c:f>
              <c:numCache>
                <c:formatCode>0</c:formatCode>
                <c:ptCount val="4"/>
                <c:pt idx="0">
                  <c:v>292</c:v>
                </c:pt>
                <c:pt idx="1">
                  <c:v>49</c:v>
                </c:pt>
                <c:pt idx="2">
                  <c:v>169</c:v>
                </c:pt>
                <c:pt idx="3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B0-4901-86F0-249269BBE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340033500837521E-2"/>
              <c:y val="0.434895777680075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>
                <a:solidFill>
                  <a:schemeClr val="tx2"/>
                </a:solidFill>
              </a:rPr>
              <a:t>Folketale</a:t>
            </a:r>
            <a:r>
              <a:rPr lang="nb-NO" sz="2400" b="1" i="0" baseline="0">
                <a:solidFill>
                  <a:schemeClr val="tx2"/>
                </a:solidFill>
              </a:rPr>
              <a:t>t aldersfordelt - framskriving</a:t>
            </a:r>
            <a:endParaRPr lang="nb-NO" sz="2400" b="1" i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6301108776414522"/>
          <c:y val="1.586474166386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Personer1!$B$53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Personer1!$C$53:$BA$53</c:f>
              <c:numCache>
                <c:formatCode>#,##0</c:formatCode>
                <c:ptCount val="51"/>
                <c:pt idx="0">
                  <c:v>3027</c:v>
                </c:pt>
                <c:pt idx="1">
                  <c:v>3051</c:v>
                </c:pt>
                <c:pt idx="2">
                  <c:v>2993</c:v>
                </c:pt>
                <c:pt idx="3">
                  <c:v>2961</c:v>
                </c:pt>
                <c:pt idx="4">
                  <c:v>2951</c:v>
                </c:pt>
                <c:pt idx="5">
                  <c:v>2930</c:v>
                </c:pt>
                <c:pt idx="6">
                  <c:v>2928</c:v>
                </c:pt>
                <c:pt idx="7">
                  <c:v>2886</c:v>
                </c:pt>
                <c:pt idx="8">
                  <c:v>2892</c:v>
                </c:pt>
                <c:pt idx="9">
                  <c:v>2872</c:v>
                </c:pt>
                <c:pt idx="10">
                  <c:v>2828</c:v>
                </c:pt>
                <c:pt idx="11">
                  <c:v>2821</c:v>
                </c:pt>
                <c:pt idx="12">
                  <c:v>2786</c:v>
                </c:pt>
                <c:pt idx="13">
                  <c:v>2794</c:v>
                </c:pt>
                <c:pt idx="14">
                  <c:v>2767</c:v>
                </c:pt>
                <c:pt idx="15">
                  <c:v>2725</c:v>
                </c:pt>
                <c:pt idx="16">
                  <c:v>2731</c:v>
                </c:pt>
                <c:pt idx="17">
                  <c:v>2664</c:v>
                </c:pt>
                <c:pt idx="18">
                  <c:v>2691</c:v>
                </c:pt>
                <c:pt idx="19">
                  <c:v>2679</c:v>
                </c:pt>
                <c:pt idx="20">
                  <c:v>2731</c:v>
                </c:pt>
                <c:pt idx="21">
                  <c:v>2689</c:v>
                </c:pt>
                <c:pt idx="22">
                  <c:v>2651</c:v>
                </c:pt>
                <c:pt idx="23">
                  <c:v>2679</c:v>
                </c:pt>
                <c:pt idx="24">
                  <c:v>2683</c:v>
                </c:pt>
                <c:pt idx="25">
                  <c:v>2673</c:v>
                </c:pt>
                <c:pt idx="26">
                  <c:v>2670</c:v>
                </c:pt>
                <c:pt idx="27">
                  <c:v>2669</c:v>
                </c:pt>
                <c:pt idx="28">
                  <c:v>2670</c:v>
                </c:pt>
                <c:pt idx="29">
                  <c:v>2672</c:v>
                </c:pt>
                <c:pt idx="30">
                  <c:v>2680</c:v>
                </c:pt>
                <c:pt idx="31">
                  <c:v>2653</c:v>
                </c:pt>
                <c:pt idx="32">
                  <c:v>2622</c:v>
                </c:pt>
                <c:pt idx="33">
                  <c:v>2631</c:v>
                </c:pt>
                <c:pt idx="34">
                  <c:v>2624</c:v>
                </c:pt>
                <c:pt idx="35">
                  <c:v>2618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AD-489D-8EBF-0417F2A9F4A3}"/>
            </c:ext>
          </c:extLst>
        </c:ser>
        <c:ser>
          <c:idx val="1"/>
          <c:order val="1"/>
          <c:tx>
            <c:strRef>
              <c:f>Personer1!$B$54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Personer1!$C$54:$BA$54</c:f>
              <c:numCache>
                <c:formatCode>General</c:formatCode>
                <c:ptCount val="51"/>
                <c:pt idx="36" formatCode="#,##0">
                  <c:v>2563</c:v>
                </c:pt>
                <c:pt idx="37" formatCode="#,##0">
                  <c:v>2538</c:v>
                </c:pt>
                <c:pt idx="38" formatCode="#,##0">
                  <c:v>2490</c:v>
                </c:pt>
                <c:pt idx="39" formatCode="#,##0">
                  <c:v>2446</c:v>
                </c:pt>
                <c:pt idx="40" formatCode="#,##0">
                  <c:v>2402</c:v>
                </c:pt>
                <c:pt idx="41" formatCode="#,##0">
                  <c:v>2376</c:v>
                </c:pt>
                <c:pt idx="42" formatCode="#,##0">
                  <c:v>2356</c:v>
                </c:pt>
                <c:pt idx="43" formatCode="#,##0">
                  <c:v>2323</c:v>
                </c:pt>
                <c:pt idx="44" formatCode="#,##0">
                  <c:v>2303</c:v>
                </c:pt>
                <c:pt idx="45" formatCode="#,##0">
                  <c:v>2282</c:v>
                </c:pt>
                <c:pt idx="46" formatCode="#,##0">
                  <c:v>2268</c:v>
                </c:pt>
                <c:pt idx="47" formatCode="#,##0">
                  <c:v>2262</c:v>
                </c:pt>
                <c:pt idx="48" formatCode="#,##0">
                  <c:v>2251</c:v>
                </c:pt>
                <c:pt idx="49" formatCode="#,##0">
                  <c:v>2231</c:v>
                </c:pt>
                <c:pt idx="50" formatCode="#,##0">
                  <c:v>2199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AD-489D-8EBF-0417F2A9F4A3}"/>
            </c:ext>
          </c:extLst>
        </c:ser>
        <c:ser>
          <c:idx val="2"/>
          <c:order val="2"/>
          <c:tx>
            <c:strRef>
              <c:f>Personer1!$B$55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Personer1!$C$55:$BA$55</c:f>
              <c:numCache>
                <c:formatCode>#,##0</c:formatCode>
                <c:ptCount val="51"/>
                <c:pt idx="0">
                  <c:v>5384</c:v>
                </c:pt>
                <c:pt idx="1">
                  <c:v>5415</c:v>
                </c:pt>
                <c:pt idx="2">
                  <c:v>5450</c:v>
                </c:pt>
                <c:pt idx="3">
                  <c:v>5486</c:v>
                </c:pt>
                <c:pt idx="4">
                  <c:v>5512</c:v>
                </c:pt>
                <c:pt idx="5">
                  <c:v>5555</c:v>
                </c:pt>
                <c:pt idx="6">
                  <c:v>5614</c:v>
                </c:pt>
                <c:pt idx="7">
                  <c:v>5623</c:v>
                </c:pt>
                <c:pt idx="8">
                  <c:v>5672</c:v>
                </c:pt>
                <c:pt idx="9">
                  <c:v>5659</c:v>
                </c:pt>
                <c:pt idx="10">
                  <c:v>5664</c:v>
                </c:pt>
                <c:pt idx="11">
                  <c:v>5668</c:v>
                </c:pt>
                <c:pt idx="12">
                  <c:v>5658</c:v>
                </c:pt>
                <c:pt idx="13">
                  <c:v>5697</c:v>
                </c:pt>
                <c:pt idx="14">
                  <c:v>5745</c:v>
                </c:pt>
                <c:pt idx="15">
                  <c:v>5728</c:v>
                </c:pt>
                <c:pt idx="16">
                  <c:v>5734</c:v>
                </c:pt>
                <c:pt idx="17">
                  <c:v>5702</c:v>
                </c:pt>
                <c:pt idx="18">
                  <c:v>5683</c:v>
                </c:pt>
                <c:pt idx="19">
                  <c:v>5728</c:v>
                </c:pt>
                <c:pt idx="20">
                  <c:v>5815</c:v>
                </c:pt>
                <c:pt idx="21">
                  <c:v>5853</c:v>
                </c:pt>
                <c:pt idx="22">
                  <c:v>5878</c:v>
                </c:pt>
                <c:pt idx="23">
                  <c:v>5880</c:v>
                </c:pt>
                <c:pt idx="24">
                  <c:v>5920</c:v>
                </c:pt>
                <c:pt idx="25">
                  <c:v>5940</c:v>
                </c:pt>
                <c:pt idx="26">
                  <c:v>5977</c:v>
                </c:pt>
                <c:pt idx="27">
                  <c:v>6025</c:v>
                </c:pt>
                <c:pt idx="28">
                  <c:v>6051</c:v>
                </c:pt>
                <c:pt idx="29">
                  <c:v>6048</c:v>
                </c:pt>
                <c:pt idx="30">
                  <c:v>5979</c:v>
                </c:pt>
                <c:pt idx="31">
                  <c:v>5950</c:v>
                </c:pt>
                <c:pt idx="32">
                  <c:v>5923</c:v>
                </c:pt>
                <c:pt idx="33">
                  <c:v>5961</c:v>
                </c:pt>
                <c:pt idx="34">
                  <c:v>5945</c:v>
                </c:pt>
                <c:pt idx="35">
                  <c:v>5978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AD-489D-8EBF-0417F2A9F4A3}"/>
            </c:ext>
          </c:extLst>
        </c:ser>
        <c:ser>
          <c:idx val="3"/>
          <c:order val="3"/>
          <c:tx>
            <c:strRef>
              <c:f>Personer1!$B$56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Personer1!$C$56:$BA$56</c:f>
              <c:numCache>
                <c:formatCode>General</c:formatCode>
                <c:ptCount val="51"/>
                <c:pt idx="36" formatCode="#,##0">
                  <c:v>5823</c:v>
                </c:pt>
                <c:pt idx="37" formatCode="#,##0">
                  <c:v>5779</c:v>
                </c:pt>
                <c:pt idx="38" formatCode="#,##0">
                  <c:v>5755</c:v>
                </c:pt>
                <c:pt idx="39" formatCode="#,##0">
                  <c:v>5754</c:v>
                </c:pt>
                <c:pt idx="40" formatCode="#,##0">
                  <c:v>5759</c:v>
                </c:pt>
                <c:pt idx="41" formatCode="#,##0">
                  <c:v>5739</c:v>
                </c:pt>
                <c:pt idx="42" formatCode="#,##0">
                  <c:v>5713</c:v>
                </c:pt>
                <c:pt idx="43" formatCode="#,##0">
                  <c:v>5678</c:v>
                </c:pt>
                <c:pt idx="44" formatCode="#,##0">
                  <c:v>5661</c:v>
                </c:pt>
                <c:pt idx="45" formatCode="#,##0">
                  <c:v>5637</c:v>
                </c:pt>
                <c:pt idx="46" formatCode="#,##0">
                  <c:v>5629</c:v>
                </c:pt>
                <c:pt idx="47" formatCode="#,##0">
                  <c:v>5590</c:v>
                </c:pt>
                <c:pt idx="48" formatCode="#,##0">
                  <c:v>5546</c:v>
                </c:pt>
                <c:pt idx="49" formatCode="#,##0">
                  <c:v>5545</c:v>
                </c:pt>
                <c:pt idx="50" formatCode="#,##0">
                  <c:v>5541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AD-489D-8EBF-0417F2A9F4A3}"/>
            </c:ext>
          </c:extLst>
        </c:ser>
        <c:ser>
          <c:idx val="4"/>
          <c:order val="4"/>
          <c:tx>
            <c:strRef>
              <c:f>Personer1!$B$57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Personer1!$C$57:$BA$57</c:f>
              <c:numCache>
                <c:formatCode>#,##0</c:formatCode>
                <c:ptCount val="51"/>
                <c:pt idx="0">
                  <c:v>1775</c:v>
                </c:pt>
                <c:pt idx="1">
                  <c:v>1782</c:v>
                </c:pt>
                <c:pt idx="2">
                  <c:v>1804</c:v>
                </c:pt>
                <c:pt idx="3">
                  <c:v>1802</c:v>
                </c:pt>
                <c:pt idx="4">
                  <c:v>1804</c:v>
                </c:pt>
                <c:pt idx="5">
                  <c:v>1820</c:v>
                </c:pt>
                <c:pt idx="6">
                  <c:v>1830</c:v>
                </c:pt>
                <c:pt idx="7">
                  <c:v>1824</c:v>
                </c:pt>
                <c:pt idx="8">
                  <c:v>1810</c:v>
                </c:pt>
                <c:pt idx="9">
                  <c:v>1826</c:v>
                </c:pt>
                <c:pt idx="10">
                  <c:v>1784</c:v>
                </c:pt>
                <c:pt idx="11">
                  <c:v>1770</c:v>
                </c:pt>
                <c:pt idx="12">
                  <c:v>1774</c:v>
                </c:pt>
                <c:pt idx="13">
                  <c:v>1778</c:v>
                </c:pt>
                <c:pt idx="14">
                  <c:v>1755</c:v>
                </c:pt>
                <c:pt idx="15">
                  <c:v>1780</c:v>
                </c:pt>
                <c:pt idx="16">
                  <c:v>1792</c:v>
                </c:pt>
                <c:pt idx="17">
                  <c:v>1796</c:v>
                </c:pt>
                <c:pt idx="18">
                  <c:v>1789</c:v>
                </c:pt>
                <c:pt idx="19">
                  <c:v>1793</c:v>
                </c:pt>
                <c:pt idx="20">
                  <c:v>1797</c:v>
                </c:pt>
                <c:pt idx="21">
                  <c:v>1831</c:v>
                </c:pt>
                <c:pt idx="22">
                  <c:v>1869</c:v>
                </c:pt>
                <c:pt idx="23">
                  <c:v>1897</c:v>
                </c:pt>
                <c:pt idx="24">
                  <c:v>1933</c:v>
                </c:pt>
                <c:pt idx="25">
                  <c:v>1976</c:v>
                </c:pt>
                <c:pt idx="26">
                  <c:v>2030</c:v>
                </c:pt>
                <c:pt idx="27">
                  <c:v>2050</c:v>
                </c:pt>
                <c:pt idx="28">
                  <c:v>2091</c:v>
                </c:pt>
                <c:pt idx="29">
                  <c:v>2137</c:v>
                </c:pt>
                <c:pt idx="30">
                  <c:v>2166</c:v>
                </c:pt>
                <c:pt idx="31">
                  <c:v>2227</c:v>
                </c:pt>
                <c:pt idx="32">
                  <c:v>2288</c:v>
                </c:pt>
                <c:pt idx="33">
                  <c:v>2337</c:v>
                </c:pt>
                <c:pt idx="34">
                  <c:v>2389</c:v>
                </c:pt>
                <c:pt idx="35">
                  <c:v>2459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AD-489D-8EBF-0417F2A9F4A3}"/>
            </c:ext>
          </c:extLst>
        </c:ser>
        <c:ser>
          <c:idx val="5"/>
          <c:order val="5"/>
          <c:tx>
            <c:strRef>
              <c:f>Personer1!$B$58</c:f>
              <c:strCache>
                <c:ptCount val="1"/>
                <c:pt idx="0">
                  <c:v>65år og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Personer1!$C$58:$BA$58</c:f>
              <c:numCache>
                <c:formatCode>General</c:formatCode>
                <c:ptCount val="51"/>
                <c:pt idx="36" formatCode="#,##0">
                  <c:v>2481</c:v>
                </c:pt>
                <c:pt idx="37" formatCode="#,##0">
                  <c:v>2508</c:v>
                </c:pt>
                <c:pt idx="38" formatCode="#,##0">
                  <c:v>2552</c:v>
                </c:pt>
                <c:pt idx="39" formatCode="#,##0">
                  <c:v>2583</c:v>
                </c:pt>
                <c:pt idx="40" formatCode="#,##0">
                  <c:v>2618</c:v>
                </c:pt>
                <c:pt idx="41" formatCode="#,##0">
                  <c:v>2660</c:v>
                </c:pt>
                <c:pt idx="42" formatCode="#,##0">
                  <c:v>2700</c:v>
                </c:pt>
                <c:pt idx="43" formatCode="#,##0">
                  <c:v>2761</c:v>
                </c:pt>
                <c:pt idx="44" formatCode="#,##0">
                  <c:v>2791</c:v>
                </c:pt>
                <c:pt idx="45" formatCode="#,##0">
                  <c:v>2829</c:v>
                </c:pt>
                <c:pt idx="46" formatCode="#,##0">
                  <c:v>2844</c:v>
                </c:pt>
                <c:pt idx="47" formatCode="#,##0">
                  <c:v>2881</c:v>
                </c:pt>
                <c:pt idx="48" formatCode="#,##0">
                  <c:v>2926</c:v>
                </c:pt>
                <c:pt idx="49" formatCode="#,##0">
                  <c:v>2935</c:v>
                </c:pt>
                <c:pt idx="50" formatCode="#,##0">
                  <c:v>2958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AD-489D-8EBF-0417F2A9F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8202272"/>
        <c:axId val="1263293360"/>
      </c:lineChart>
      <c:catAx>
        <c:axId val="12482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3293360"/>
        <c:crosses val="autoZero"/>
        <c:auto val="1"/>
        <c:lblAlgn val="ctr"/>
        <c:lblOffset val="100"/>
        <c:noMultiLvlLbl val="0"/>
      </c:catAx>
      <c:valAx>
        <c:axId val="12632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8.6021515087236766E-3"/>
              <c:y val="0.38440407174858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82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Bosatte!$D$36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Bosatte!$E$36:$Q$36</c:f>
              <c:numCache>
                <c:formatCode>0</c:formatCode>
                <c:ptCount val="13"/>
                <c:pt idx="0">
                  <c:v>136</c:v>
                </c:pt>
                <c:pt idx="1">
                  <c:v>163</c:v>
                </c:pt>
                <c:pt idx="2">
                  <c:v>179</c:v>
                </c:pt>
                <c:pt idx="3">
                  <c:v>172</c:v>
                </c:pt>
                <c:pt idx="4">
                  <c:v>206</c:v>
                </c:pt>
                <c:pt idx="5">
                  <c:v>164</c:v>
                </c:pt>
                <c:pt idx="6">
                  <c:v>168</c:v>
                </c:pt>
                <c:pt idx="7">
                  <c:v>158</c:v>
                </c:pt>
                <c:pt idx="8">
                  <c:v>153</c:v>
                </c:pt>
                <c:pt idx="9">
                  <c:v>141</c:v>
                </c:pt>
                <c:pt idx="10">
                  <c:v>146</c:v>
                </c:pt>
                <c:pt idx="11">
                  <c:v>134</c:v>
                </c:pt>
                <c:pt idx="12">
                  <c:v>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EA-4E2B-8685-E259AD97B199}"/>
            </c:ext>
          </c:extLst>
        </c:ser>
        <c:ser>
          <c:idx val="1"/>
          <c:order val="1"/>
          <c:tx>
            <c:strRef>
              <c:f>Bosatte!$D$37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Bosatte!$E$37:$Q$37</c:f>
              <c:numCache>
                <c:formatCode>0</c:formatCode>
                <c:ptCount val="13"/>
                <c:pt idx="0">
                  <c:v>22</c:v>
                </c:pt>
                <c:pt idx="1">
                  <c:v>32</c:v>
                </c:pt>
                <c:pt idx="2">
                  <c:v>41</c:v>
                </c:pt>
                <c:pt idx="3">
                  <c:v>30</c:v>
                </c:pt>
                <c:pt idx="4">
                  <c:v>42</c:v>
                </c:pt>
                <c:pt idx="5">
                  <c:v>26</c:v>
                </c:pt>
                <c:pt idx="6">
                  <c:v>16</c:v>
                </c:pt>
                <c:pt idx="7">
                  <c:v>11</c:v>
                </c:pt>
                <c:pt idx="8">
                  <c:v>19</c:v>
                </c:pt>
                <c:pt idx="9">
                  <c:v>17</c:v>
                </c:pt>
                <c:pt idx="10">
                  <c:v>23</c:v>
                </c:pt>
                <c:pt idx="11">
                  <c:v>10</c:v>
                </c:pt>
                <c:pt idx="12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EA-4E2B-8685-E259AD97B199}"/>
            </c:ext>
          </c:extLst>
        </c:ser>
        <c:ser>
          <c:idx val="2"/>
          <c:order val="2"/>
          <c:tx>
            <c:strRef>
              <c:f>Bosatte!$D$38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Bosatte!$E$38:$Q$38</c:f>
              <c:numCache>
                <c:formatCode>0</c:formatCode>
                <c:ptCount val="13"/>
                <c:pt idx="0">
                  <c:v>44</c:v>
                </c:pt>
                <c:pt idx="1">
                  <c:v>61</c:v>
                </c:pt>
                <c:pt idx="2">
                  <c:v>75</c:v>
                </c:pt>
                <c:pt idx="3">
                  <c:v>74</c:v>
                </c:pt>
                <c:pt idx="4">
                  <c:v>69</c:v>
                </c:pt>
                <c:pt idx="5">
                  <c:v>66</c:v>
                </c:pt>
                <c:pt idx="6">
                  <c:v>72</c:v>
                </c:pt>
                <c:pt idx="7">
                  <c:v>60</c:v>
                </c:pt>
                <c:pt idx="8">
                  <c:v>55</c:v>
                </c:pt>
                <c:pt idx="9">
                  <c:v>70</c:v>
                </c:pt>
                <c:pt idx="10">
                  <c:v>63</c:v>
                </c:pt>
                <c:pt idx="11">
                  <c:v>58</c:v>
                </c:pt>
                <c:pt idx="12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EA-4E2B-8685-E259AD97B199}"/>
            </c:ext>
          </c:extLst>
        </c:ser>
        <c:ser>
          <c:idx val="3"/>
          <c:order val="3"/>
          <c:tx>
            <c:strRef>
              <c:f>Bosatte!$D$39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Bosatte!$E$39:$Q$39</c:f>
              <c:numCache>
                <c:formatCode>0</c:formatCode>
                <c:ptCount val="13"/>
                <c:pt idx="0">
                  <c:v>70</c:v>
                </c:pt>
                <c:pt idx="1">
                  <c:v>70</c:v>
                </c:pt>
                <c:pt idx="2">
                  <c:v>63</c:v>
                </c:pt>
                <c:pt idx="3">
                  <c:v>68</c:v>
                </c:pt>
                <c:pt idx="4">
                  <c:v>95</c:v>
                </c:pt>
                <c:pt idx="5">
                  <c:v>72</c:v>
                </c:pt>
                <c:pt idx="6">
                  <c:v>80</c:v>
                </c:pt>
                <c:pt idx="7">
                  <c:v>87</c:v>
                </c:pt>
                <c:pt idx="8">
                  <c:v>79</c:v>
                </c:pt>
                <c:pt idx="9">
                  <c:v>54</c:v>
                </c:pt>
                <c:pt idx="10">
                  <c:v>60</c:v>
                </c:pt>
                <c:pt idx="11">
                  <c:v>66</c:v>
                </c:pt>
                <c:pt idx="12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6EA-4E2B-8685-E259AD97B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5F5-95BC-9AF100F01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4960674749132012E-3"/>
              <c:y val="0.43860560151500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PersonerProsent!$B$45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PersonerProsent!$C$45:$AP$45</c:f>
              <c:numCache>
                <c:formatCode>0.0</c:formatCode>
                <c:ptCount val="40"/>
                <c:pt idx="0">
                  <c:v>46.6</c:v>
                </c:pt>
                <c:pt idx="1">
                  <c:v>45.9</c:v>
                </c:pt>
                <c:pt idx="2">
                  <c:v>45.7</c:v>
                </c:pt>
                <c:pt idx="3">
                  <c:v>45.3</c:v>
                </c:pt>
                <c:pt idx="4">
                  <c:v>44.6</c:v>
                </c:pt>
                <c:pt idx="5">
                  <c:v>43.1</c:v>
                </c:pt>
                <c:pt idx="6">
                  <c:v>42.4</c:v>
                </c:pt>
                <c:pt idx="7">
                  <c:v>41.4</c:v>
                </c:pt>
                <c:pt idx="8">
                  <c:v>40.1</c:v>
                </c:pt>
                <c:pt idx="9">
                  <c:v>38.9</c:v>
                </c:pt>
                <c:pt idx="10">
                  <c:v>38.4</c:v>
                </c:pt>
                <c:pt idx="11">
                  <c:v>38.200000000000003</c:v>
                </c:pt>
                <c:pt idx="12">
                  <c:v>37.799999999999997</c:v>
                </c:pt>
                <c:pt idx="13">
                  <c:v>37.4</c:v>
                </c:pt>
                <c:pt idx="14">
                  <c:v>37.1</c:v>
                </c:pt>
                <c:pt idx="15">
                  <c:v>36.9</c:v>
                </c:pt>
                <c:pt idx="16">
                  <c:v>36.1</c:v>
                </c:pt>
                <c:pt idx="17">
                  <c:v>35.299999999999997</c:v>
                </c:pt>
                <c:pt idx="18">
                  <c:v>34.799999999999997</c:v>
                </c:pt>
                <c:pt idx="19">
                  <c:v>33.799999999999997</c:v>
                </c:pt>
                <c:pt idx="20">
                  <c:v>32.799999999999997</c:v>
                </c:pt>
                <c:pt idx="21">
                  <c:v>32.9</c:v>
                </c:pt>
                <c:pt idx="22">
                  <c:v>32.799999999999997</c:v>
                </c:pt>
                <c:pt idx="23">
                  <c:v>31.6</c:v>
                </c:pt>
                <c:pt idx="24">
                  <c:v>31.2</c:v>
                </c:pt>
                <c:pt idx="25">
                  <c:v>30.6</c:v>
                </c:pt>
                <c:pt idx="26">
                  <c:v>30.5</c:v>
                </c:pt>
                <c:pt idx="27">
                  <c:v>30.3</c:v>
                </c:pt>
                <c:pt idx="28">
                  <c:v>29.6</c:v>
                </c:pt>
                <c:pt idx="29">
                  <c:v>28.6</c:v>
                </c:pt>
                <c:pt idx="30">
                  <c:v>28.5</c:v>
                </c:pt>
                <c:pt idx="31">
                  <c:v>27.8</c:v>
                </c:pt>
                <c:pt idx="32">
                  <c:v>27.6</c:v>
                </c:pt>
                <c:pt idx="33">
                  <c:v>27.5</c:v>
                </c:pt>
                <c:pt idx="34">
                  <c:v>26.7</c:v>
                </c:pt>
                <c:pt idx="35">
                  <c:v>26.1</c:v>
                </c:pt>
                <c:pt idx="36">
                  <c:v>25.4</c:v>
                </c:pt>
                <c:pt idx="37">
                  <c:v>24.8</c:v>
                </c:pt>
                <c:pt idx="38">
                  <c:v>24.5</c:v>
                </c:pt>
                <c:pt idx="39">
                  <c:v>24.1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42-4949-B848-E3815D770EB5}"/>
            </c:ext>
          </c:extLst>
        </c:ser>
        <c:ser>
          <c:idx val="1"/>
          <c:order val="1"/>
          <c:tx>
            <c:strRef>
              <c:f>PersonerProsent!$B$46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PersonerProsent!$C$46:$AP$46</c:f>
              <c:numCache>
                <c:formatCode>0.0</c:formatCode>
                <c:ptCount val="40"/>
                <c:pt idx="0">
                  <c:v>43.9</c:v>
                </c:pt>
                <c:pt idx="1">
                  <c:v>44.1</c:v>
                </c:pt>
                <c:pt idx="2">
                  <c:v>44.2</c:v>
                </c:pt>
                <c:pt idx="3">
                  <c:v>44.2</c:v>
                </c:pt>
                <c:pt idx="4">
                  <c:v>44.3</c:v>
                </c:pt>
                <c:pt idx="5">
                  <c:v>45.1</c:v>
                </c:pt>
                <c:pt idx="6">
                  <c:v>45.4</c:v>
                </c:pt>
                <c:pt idx="7">
                  <c:v>45.8</c:v>
                </c:pt>
                <c:pt idx="8">
                  <c:v>46.2</c:v>
                </c:pt>
                <c:pt idx="9">
                  <c:v>47</c:v>
                </c:pt>
                <c:pt idx="10">
                  <c:v>47.1</c:v>
                </c:pt>
                <c:pt idx="11">
                  <c:v>46.7</c:v>
                </c:pt>
                <c:pt idx="12">
                  <c:v>46.6</c:v>
                </c:pt>
                <c:pt idx="13">
                  <c:v>46.6</c:v>
                </c:pt>
                <c:pt idx="14">
                  <c:v>47</c:v>
                </c:pt>
                <c:pt idx="15">
                  <c:v>46.8</c:v>
                </c:pt>
                <c:pt idx="16">
                  <c:v>47.4</c:v>
                </c:pt>
                <c:pt idx="17">
                  <c:v>47.6</c:v>
                </c:pt>
                <c:pt idx="18">
                  <c:v>47.5</c:v>
                </c:pt>
                <c:pt idx="19">
                  <c:v>47.8</c:v>
                </c:pt>
                <c:pt idx="20">
                  <c:v>48</c:v>
                </c:pt>
                <c:pt idx="21">
                  <c:v>47.2</c:v>
                </c:pt>
                <c:pt idx="22">
                  <c:v>46.9</c:v>
                </c:pt>
                <c:pt idx="23">
                  <c:v>47.7</c:v>
                </c:pt>
                <c:pt idx="24">
                  <c:v>47.4</c:v>
                </c:pt>
                <c:pt idx="25">
                  <c:v>47.4</c:v>
                </c:pt>
                <c:pt idx="26">
                  <c:v>46.7</c:v>
                </c:pt>
                <c:pt idx="27">
                  <c:v>46.2</c:v>
                </c:pt>
                <c:pt idx="28">
                  <c:v>46.6</c:v>
                </c:pt>
                <c:pt idx="29">
                  <c:v>46.9</c:v>
                </c:pt>
                <c:pt idx="30">
                  <c:v>46.4</c:v>
                </c:pt>
                <c:pt idx="31">
                  <c:v>42.6</c:v>
                </c:pt>
                <c:pt idx="32">
                  <c:v>42.2</c:v>
                </c:pt>
                <c:pt idx="33">
                  <c:v>42</c:v>
                </c:pt>
                <c:pt idx="34">
                  <c:v>42.4</c:v>
                </c:pt>
                <c:pt idx="35">
                  <c:v>42.3</c:v>
                </c:pt>
                <c:pt idx="36">
                  <c:v>42.9</c:v>
                </c:pt>
                <c:pt idx="37">
                  <c:v>42.6</c:v>
                </c:pt>
                <c:pt idx="38">
                  <c:v>42.4</c:v>
                </c:pt>
                <c:pt idx="39">
                  <c:v>42.1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42-4949-B848-E3815D770EB5}"/>
            </c:ext>
          </c:extLst>
        </c:ser>
        <c:ser>
          <c:idx val="2"/>
          <c:order val="2"/>
          <c:tx>
            <c:strRef>
              <c:f>PersonerProsent!$B$47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PersonerProsent!$C$47:$AP$47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3.6</c:v>
                </c:pt>
                <c:pt idx="32">
                  <c:v>3.7</c:v>
                </c:pt>
                <c:pt idx="33">
                  <c:v>3.8</c:v>
                </c:pt>
                <c:pt idx="34">
                  <c:v>3.9</c:v>
                </c:pt>
                <c:pt idx="35">
                  <c:v>3.9</c:v>
                </c:pt>
                <c:pt idx="36">
                  <c:v>3.9</c:v>
                </c:pt>
                <c:pt idx="37">
                  <c:v>4</c:v>
                </c:pt>
                <c:pt idx="38">
                  <c:v>4.0999999999999996</c:v>
                </c:pt>
                <c:pt idx="39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42-4949-B848-E3815D770EB5}"/>
            </c:ext>
          </c:extLst>
        </c:ser>
        <c:ser>
          <c:idx val="3"/>
          <c:order val="3"/>
          <c:tx>
            <c:strRef>
              <c:f>PersonerProsent!$B$48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PersonerProsent!$C$48:$AP$48</c:f>
              <c:numCache>
                <c:formatCode>0.0</c:formatCode>
                <c:ptCount val="40"/>
                <c:pt idx="0">
                  <c:v>8.4</c:v>
                </c:pt>
                <c:pt idx="1">
                  <c:v>8.8000000000000007</c:v>
                </c:pt>
                <c:pt idx="2">
                  <c:v>8.9</c:v>
                </c:pt>
                <c:pt idx="3">
                  <c:v>9.4</c:v>
                </c:pt>
                <c:pt idx="4">
                  <c:v>10</c:v>
                </c:pt>
                <c:pt idx="5">
                  <c:v>10.6</c:v>
                </c:pt>
                <c:pt idx="6">
                  <c:v>10.9</c:v>
                </c:pt>
                <c:pt idx="7">
                  <c:v>11.4</c:v>
                </c:pt>
                <c:pt idx="8">
                  <c:v>12.2</c:v>
                </c:pt>
                <c:pt idx="9">
                  <c:v>12.6</c:v>
                </c:pt>
                <c:pt idx="10">
                  <c:v>13.1</c:v>
                </c:pt>
                <c:pt idx="11">
                  <c:v>13.7</c:v>
                </c:pt>
                <c:pt idx="12">
                  <c:v>14.1</c:v>
                </c:pt>
                <c:pt idx="13">
                  <c:v>14.3</c:v>
                </c:pt>
                <c:pt idx="14">
                  <c:v>14.4</c:v>
                </c:pt>
                <c:pt idx="15">
                  <c:v>14.6</c:v>
                </c:pt>
                <c:pt idx="16">
                  <c:v>14.7</c:v>
                </c:pt>
                <c:pt idx="17">
                  <c:v>15</c:v>
                </c:pt>
                <c:pt idx="18">
                  <c:v>15.5</c:v>
                </c:pt>
                <c:pt idx="19">
                  <c:v>16</c:v>
                </c:pt>
                <c:pt idx="20">
                  <c:v>16.8</c:v>
                </c:pt>
                <c:pt idx="21">
                  <c:v>17.5</c:v>
                </c:pt>
                <c:pt idx="22">
                  <c:v>17.8</c:v>
                </c:pt>
                <c:pt idx="23">
                  <c:v>18.100000000000001</c:v>
                </c:pt>
                <c:pt idx="24">
                  <c:v>18.7</c:v>
                </c:pt>
                <c:pt idx="25">
                  <c:v>19.100000000000001</c:v>
                </c:pt>
                <c:pt idx="26">
                  <c:v>19.8</c:v>
                </c:pt>
                <c:pt idx="27">
                  <c:v>20.3</c:v>
                </c:pt>
                <c:pt idx="28">
                  <c:v>20.6</c:v>
                </c:pt>
                <c:pt idx="29">
                  <c:v>21</c:v>
                </c:pt>
                <c:pt idx="30">
                  <c:v>21.5</c:v>
                </c:pt>
                <c:pt idx="31">
                  <c:v>21.9</c:v>
                </c:pt>
                <c:pt idx="32">
                  <c:v>22.4</c:v>
                </c:pt>
                <c:pt idx="33">
                  <c:v>22.5</c:v>
                </c:pt>
                <c:pt idx="34">
                  <c:v>22.6</c:v>
                </c:pt>
                <c:pt idx="35">
                  <c:v>23.1</c:v>
                </c:pt>
                <c:pt idx="36">
                  <c:v>23.1</c:v>
                </c:pt>
                <c:pt idx="37">
                  <c:v>23.4</c:v>
                </c:pt>
                <c:pt idx="38">
                  <c:v>23.6</c:v>
                </c:pt>
                <c:pt idx="39">
                  <c:v>23.7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42-4949-B848-E3815D770EB5}"/>
            </c:ext>
          </c:extLst>
        </c:ser>
        <c:ser>
          <c:idx val="4"/>
          <c:order val="4"/>
          <c:tx>
            <c:strRef>
              <c:f>PersonerProsent!$B$49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PersonerProsent!$C$49:$AP$49</c:f>
              <c:numCache>
                <c:formatCode>0.0</c:formatCode>
                <c:ptCount val="40"/>
                <c:pt idx="0">
                  <c:v>1.2</c:v>
                </c:pt>
                <c:pt idx="1">
                  <c:v>1.1000000000000001</c:v>
                </c:pt>
                <c:pt idx="2">
                  <c:v>1.2</c:v>
                </c:pt>
                <c:pt idx="3">
                  <c:v>1.2</c:v>
                </c:pt>
                <c:pt idx="4">
                  <c:v>1.2</c:v>
                </c:pt>
                <c:pt idx="5">
                  <c:v>1.2</c:v>
                </c:pt>
                <c:pt idx="6">
                  <c:v>1.3</c:v>
                </c:pt>
                <c:pt idx="7">
                  <c:v>1.4</c:v>
                </c:pt>
                <c:pt idx="8">
                  <c:v>1.4</c:v>
                </c:pt>
                <c:pt idx="9">
                  <c:v>1.5</c:v>
                </c:pt>
                <c:pt idx="10">
                  <c:v>1.4</c:v>
                </c:pt>
                <c:pt idx="11">
                  <c:v>1.5</c:v>
                </c:pt>
                <c:pt idx="12">
                  <c:v>1.5</c:v>
                </c:pt>
                <c:pt idx="13">
                  <c:v>1.7</c:v>
                </c:pt>
                <c:pt idx="14">
                  <c:v>1.6</c:v>
                </c:pt>
                <c:pt idx="15">
                  <c:v>1.7</c:v>
                </c:pt>
                <c:pt idx="16">
                  <c:v>1.8</c:v>
                </c:pt>
                <c:pt idx="17">
                  <c:v>2</c:v>
                </c:pt>
                <c:pt idx="18">
                  <c:v>2.2000000000000002</c:v>
                </c:pt>
                <c:pt idx="19">
                  <c:v>2.2999999999999998</c:v>
                </c:pt>
                <c:pt idx="20">
                  <c:v>2.4</c:v>
                </c:pt>
                <c:pt idx="21">
                  <c:v>2.4</c:v>
                </c:pt>
                <c:pt idx="22">
                  <c:v>2.5</c:v>
                </c:pt>
                <c:pt idx="23">
                  <c:v>2.6</c:v>
                </c:pt>
                <c:pt idx="24">
                  <c:v>2.7</c:v>
                </c:pt>
                <c:pt idx="25">
                  <c:v>2.8</c:v>
                </c:pt>
                <c:pt idx="26">
                  <c:v>3.1</c:v>
                </c:pt>
                <c:pt idx="27">
                  <c:v>3.2</c:v>
                </c:pt>
                <c:pt idx="28">
                  <c:v>3.1</c:v>
                </c:pt>
                <c:pt idx="29">
                  <c:v>3.5</c:v>
                </c:pt>
                <c:pt idx="30">
                  <c:v>3.7</c:v>
                </c:pt>
                <c:pt idx="31">
                  <c:v>4</c:v>
                </c:pt>
                <c:pt idx="32">
                  <c:v>4.0999999999999996</c:v>
                </c:pt>
                <c:pt idx="33">
                  <c:v>4.2</c:v>
                </c:pt>
                <c:pt idx="34">
                  <c:v>4.4000000000000004</c:v>
                </c:pt>
                <c:pt idx="35">
                  <c:v>4.5999999999999996</c:v>
                </c:pt>
                <c:pt idx="36">
                  <c:v>4.7</c:v>
                </c:pt>
                <c:pt idx="37">
                  <c:v>5.2</c:v>
                </c:pt>
                <c:pt idx="38">
                  <c:v>5.4</c:v>
                </c:pt>
                <c:pt idx="39">
                  <c:v>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E42-4949-B848-E3815D770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PersonerProsent!$B$46:$B$50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PersonerProsent!$C$46:$C$50</c:f>
              <c:numCache>
                <c:formatCode>0.0</c:formatCode>
                <c:ptCount val="5"/>
                <c:pt idx="0">
                  <c:v>33.799999999999997</c:v>
                </c:pt>
                <c:pt idx="1">
                  <c:v>43.7</c:v>
                </c:pt>
                <c:pt idx="2">
                  <c:v>0</c:v>
                </c:pt>
                <c:pt idx="3">
                  <c:v>20.9</c:v>
                </c:pt>
                <c:pt idx="4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0-4794-916A-F29D4EE0CB69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PersonerProsent!$B$46:$B$50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PersonerProsent!$D$46:$D$50</c:f>
              <c:numCache>
                <c:formatCode>0.0</c:formatCode>
                <c:ptCount val="5"/>
                <c:pt idx="0">
                  <c:v>32</c:v>
                </c:pt>
                <c:pt idx="1">
                  <c:v>50.6</c:v>
                </c:pt>
                <c:pt idx="2">
                  <c:v>0</c:v>
                </c:pt>
                <c:pt idx="3">
                  <c:v>14.1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0-4794-916A-F29D4EE0CB69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PersonerProsent!$B$46:$B$50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PersonerProsent!$E$46:$E$50</c:f>
              <c:numCache>
                <c:formatCode>0.0</c:formatCode>
                <c:ptCount val="5"/>
                <c:pt idx="0">
                  <c:v>23.4</c:v>
                </c:pt>
                <c:pt idx="1">
                  <c:v>37</c:v>
                </c:pt>
                <c:pt idx="2">
                  <c:v>1.9</c:v>
                </c:pt>
                <c:pt idx="3">
                  <c:v>30.9</c:v>
                </c:pt>
                <c:pt idx="4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20-4794-916A-F29D4EE0CB69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PersonerProsent!$B$46:$B$50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PersonerProsent!$F$46:$F$50</c:f>
              <c:numCache>
                <c:formatCode>0.0</c:formatCode>
                <c:ptCount val="5"/>
                <c:pt idx="0">
                  <c:v>24.8</c:v>
                </c:pt>
                <c:pt idx="1">
                  <c:v>47.1</c:v>
                </c:pt>
                <c:pt idx="2">
                  <c:v>6.6</c:v>
                </c:pt>
                <c:pt idx="3">
                  <c:v>16.600000000000001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20-4794-916A-F29D4EE0C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MedianBtoInnt!$A$37:$B$37</c:f>
              <c:strCache>
                <c:ptCount val="2"/>
                <c:pt idx="0">
                  <c:v>Ørsta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MedianBtoInnt!$C$37:$F$37</c:f>
              <c:numCache>
                <c:formatCode>#,##0</c:formatCode>
                <c:ptCount val="4"/>
                <c:pt idx="0">
                  <c:v>366300</c:v>
                </c:pt>
                <c:pt idx="1">
                  <c:v>257900</c:v>
                </c:pt>
                <c:pt idx="2">
                  <c:v>456100</c:v>
                </c:pt>
                <c:pt idx="3">
                  <c:v>260600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D-45FE-B62F-B2E474D9F347}"/>
            </c:ext>
          </c:extLst>
        </c:ser>
        <c:ser>
          <c:idx val="1"/>
          <c:order val="1"/>
          <c:tx>
            <c:strRef>
              <c:f>MedianBtoInnt!$A$38:$B$38</c:f>
              <c:strCache>
                <c:ptCount val="2"/>
                <c:pt idx="0">
                  <c:v>Ørsta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MedianBtoInnt!$C$38:$F$38</c:f>
              <c:numCache>
                <c:formatCode>#,##0</c:formatCode>
                <c:ptCount val="4"/>
                <c:pt idx="0">
                  <c:v>479800</c:v>
                </c:pt>
                <c:pt idx="1">
                  <c:v>369300</c:v>
                </c:pt>
                <c:pt idx="2">
                  <c:v>598600</c:v>
                </c:pt>
                <c:pt idx="3">
                  <c:v>370100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D-45FE-B62F-B2E474D9F347}"/>
            </c:ext>
          </c:extLst>
        </c:ser>
        <c:ser>
          <c:idx val="2"/>
          <c:order val="2"/>
          <c:tx>
            <c:strRef>
              <c:f>MedianBtoInnt!$A$39:$B$39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MedianBtoInnt!$C$39:$F$39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1D-45FE-B62F-B2E474D9F347}"/>
            </c:ext>
          </c:extLst>
        </c:ser>
        <c:ser>
          <c:idx val="3"/>
          <c:order val="3"/>
          <c:tx>
            <c:strRef>
              <c:f>MedianBtoInnt!$A$40:$B$40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MedianBtoInnt!$C$40:$F$40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D-45FE-B62F-B2E474D9F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Areal!$A$30</c:f>
              <c:strCache>
                <c:ptCount val="1"/>
                <c:pt idx="0">
                  <c:v>Ørsta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Areal!$B$30:$I$30</c:f>
              <c:numCache>
                <c:formatCode>0.0</c:formatCode>
                <c:ptCount val="8"/>
                <c:pt idx="0">
                  <c:v>2.1</c:v>
                </c:pt>
                <c:pt idx="1">
                  <c:v>5.5</c:v>
                </c:pt>
                <c:pt idx="2">
                  <c:v>28.5</c:v>
                </c:pt>
                <c:pt idx="3">
                  <c:v>49.7</c:v>
                </c:pt>
                <c:pt idx="4">
                  <c:v>0.9</c:v>
                </c:pt>
                <c:pt idx="5">
                  <c:v>10.5</c:v>
                </c:pt>
                <c:pt idx="6">
                  <c:v>0.6</c:v>
                </c:pt>
                <c:pt idx="7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B6-4EEF-9207-BC257A033FB0}"/>
            </c:ext>
          </c:extLst>
        </c:ser>
        <c:ser>
          <c:idx val="1"/>
          <c:order val="1"/>
          <c:tx>
            <c:strRef>
              <c:f>Areal!$A$31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Areal!$B$31:$I$31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B6-4EEF-9207-BC257A033FB0}"/>
            </c:ext>
          </c:extLst>
        </c:ser>
        <c:ser>
          <c:idx val="2"/>
          <c:order val="2"/>
          <c:tx>
            <c:strRef>
              <c:f>Areal!$A$32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Areal!$B$32:$I$32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B6-4EEF-9207-BC257A033F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Areal!$B$14:$S$14</c:f>
              <c:numCache>
                <c:formatCode>0.00</c:formatCode>
                <c:ptCount val="18"/>
                <c:pt idx="0">
                  <c:v>2.94</c:v>
                </c:pt>
                <c:pt idx="1">
                  <c:v>0.67</c:v>
                </c:pt>
                <c:pt idx="2">
                  <c:v>2.12</c:v>
                </c:pt>
                <c:pt idx="3">
                  <c:v>1.41</c:v>
                </c:pt>
                <c:pt idx="4">
                  <c:v>0.13</c:v>
                </c:pt>
                <c:pt idx="5">
                  <c:v>0.04</c:v>
                </c:pt>
                <c:pt idx="6">
                  <c:v>0.05</c:v>
                </c:pt>
                <c:pt idx="7">
                  <c:v>5.35</c:v>
                </c:pt>
                <c:pt idx="8">
                  <c:v>0</c:v>
                </c:pt>
                <c:pt idx="9">
                  <c:v>0.55000000000000004</c:v>
                </c:pt>
                <c:pt idx="10">
                  <c:v>0.82</c:v>
                </c:pt>
                <c:pt idx="11">
                  <c:v>36.35</c:v>
                </c:pt>
                <c:pt idx="12">
                  <c:v>188.78</c:v>
                </c:pt>
                <c:pt idx="13">
                  <c:v>329.05</c:v>
                </c:pt>
                <c:pt idx="14">
                  <c:v>5.69</c:v>
                </c:pt>
                <c:pt idx="15">
                  <c:v>69.8</c:v>
                </c:pt>
                <c:pt idx="16">
                  <c:v>4.0999999999999996</c:v>
                </c:pt>
                <c:pt idx="17">
                  <c:v>13.78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E-4223-8ECB-ECC0AF17CB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'Ark1'!$B$45:$B$49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'Ark1'!$C$45:$C$49</c:f>
              <c:numCache>
                <c:formatCode>0</c:formatCode>
                <c:ptCount val="5"/>
                <c:pt idx="0">
                  <c:v>1515</c:v>
                </c:pt>
                <c:pt idx="1">
                  <c:v>1118</c:v>
                </c:pt>
                <c:pt idx="2">
                  <c:v>1178</c:v>
                </c:pt>
                <c:pt idx="3">
                  <c:v>413</c:v>
                </c:pt>
                <c:pt idx="4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8-484F-BDE4-99706A189DC5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'Ark1'!$B$45:$B$49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'Ark1'!$D$45:$D$49</c:f>
              <c:numCache>
                <c:formatCode>0</c:formatCode>
                <c:ptCount val="5"/>
                <c:pt idx="0">
                  <c:v>1800</c:v>
                </c:pt>
                <c:pt idx="1">
                  <c:v>1238</c:v>
                </c:pt>
                <c:pt idx="2">
                  <c:v>1163</c:v>
                </c:pt>
                <c:pt idx="3">
                  <c:v>437</c:v>
                </c:pt>
                <c:pt idx="4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78-484F-BDE4-99706A189D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Boliger!$B$53:$B$58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Boliger!$C$53:$C$58</c:f>
              <c:numCache>
                <c:formatCode>0</c:formatCode>
                <c:ptCount val="6"/>
                <c:pt idx="0">
                  <c:v>3381</c:v>
                </c:pt>
                <c:pt idx="1">
                  <c:v>930</c:v>
                </c:pt>
                <c:pt idx="2">
                  <c:v>536</c:v>
                </c:pt>
                <c:pt idx="3">
                  <c:v>180</c:v>
                </c:pt>
                <c:pt idx="4">
                  <c:v>75</c:v>
                </c:pt>
                <c:pt idx="5">
                  <c:v>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1F-4D1B-8FBC-44BE6BE7BA40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Boliger!$B$53:$B$58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Boliger!$D$53:$D$58</c:f>
              <c:numCache>
                <c:formatCode>0</c:formatCode>
                <c:ptCount val="6"/>
                <c:pt idx="0">
                  <c:v>3434</c:v>
                </c:pt>
                <c:pt idx="1">
                  <c:v>936</c:v>
                </c:pt>
                <c:pt idx="2">
                  <c:v>585</c:v>
                </c:pt>
                <c:pt idx="3">
                  <c:v>257</c:v>
                </c:pt>
                <c:pt idx="4">
                  <c:v>93</c:v>
                </c:pt>
                <c:pt idx="5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1F-4D1B-8FBC-44BE6BE7BA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Igangsatte!$B$20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Igangsatte!$C$20:$W$20</c:f>
              <c:numCache>
                <c:formatCode>0</c:formatCode>
                <c:ptCount val="21"/>
                <c:pt idx="0">
                  <c:v>34</c:v>
                </c:pt>
                <c:pt idx="1">
                  <c:v>57</c:v>
                </c:pt>
                <c:pt idx="2">
                  <c:v>33</c:v>
                </c:pt>
                <c:pt idx="3">
                  <c:v>54</c:v>
                </c:pt>
                <c:pt idx="4">
                  <c:v>41</c:v>
                </c:pt>
                <c:pt idx="5">
                  <c:v>62</c:v>
                </c:pt>
                <c:pt idx="6">
                  <c:v>35</c:v>
                </c:pt>
                <c:pt idx="7">
                  <c:v>73</c:v>
                </c:pt>
                <c:pt idx="8">
                  <c:v>31</c:v>
                </c:pt>
                <c:pt idx="9">
                  <c:v>45</c:v>
                </c:pt>
                <c:pt idx="10">
                  <c:v>21</c:v>
                </c:pt>
                <c:pt idx="11">
                  <c:v>56</c:v>
                </c:pt>
                <c:pt idx="12">
                  <c:v>66</c:v>
                </c:pt>
                <c:pt idx="13">
                  <c:v>50</c:v>
                </c:pt>
                <c:pt idx="14">
                  <c:v>67</c:v>
                </c:pt>
                <c:pt idx="15">
                  <c:v>85</c:v>
                </c:pt>
                <c:pt idx="16">
                  <c:v>50</c:v>
                </c:pt>
                <c:pt idx="17">
                  <c:v>74</c:v>
                </c:pt>
                <c:pt idx="18">
                  <c:v>15</c:v>
                </c:pt>
                <c:pt idx="19">
                  <c:v>15</c:v>
                </c:pt>
                <c:pt idx="20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F4-4017-BD2E-F76FD12C109F}"/>
            </c:ext>
          </c:extLst>
        </c:ser>
        <c:ser>
          <c:idx val="1"/>
          <c:order val="1"/>
          <c:tx>
            <c:strRef>
              <c:f>Igangsatte!$B$21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Igangsatte!$C$21:$W$21</c:f>
              <c:numCache>
                <c:formatCode>0</c:formatCode>
                <c:ptCount val="21"/>
                <c:pt idx="0">
                  <c:v>2</c:v>
                </c:pt>
                <c:pt idx="1">
                  <c:v>55</c:v>
                </c:pt>
                <c:pt idx="2">
                  <c:v>44</c:v>
                </c:pt>
                <c:pt idx="3">
                  <c:v>38</c:v>
                </c:pt>
                <c:pt idx="4">
                  <c:v>43</c:v>
                </c:pt>
                <c:pt idx="5">
                  <c:v>49</c:v>
                </c:pt>
                <c:pt idx="6">
                  <c:v>46</c:v>
                </c:pt>
                <c:pt idx="7">
                  <c:v>48</c:v>
                </c:pt>
                <c:pt idx="8">
                  <c:v>67</c:v>
                </c:pt>
                <c:pt idx="9">
                  <c:v>62</c:v>
                </c:pt>
                <c:pt idx="10">
                  <c:v>51</c:v>
                </c:pt>
                <c:pt idx="11">
                  <c:v>71</c:v>
                </c:pt>
                <c:pt idx="12">
                  <c:v>77</c:v>
                </c:pt>
                <c:pt idx="13">
                  <c:v>53</c:v>
                </c:pt>
                <c:pt idx="14">
                  <c:v>59</c:v>
                </c:pt>
                <c:pt idx="15">
                  <c:v>35</c:v>
                </c:pt>
                <c:pt idx="16">
                  <c:v>38</c:v>
                </c:pt>
                <c:pt idx="17">
                  <c:v>37</c:v>
                </c:pt>
                <c:pt idx="18">
                  <c:v>56</c:v>
                </c:pt>
                <c:pt idx="19">
                  <c:v>54</c:v>
                </c:pt>
                <c:pt idx="20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F4-4017-BD2E-F76FD12C1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Folkevekst etter type 2010-2024</a:t>
            </a:r>
          </a:p>
        </c:rich>
      </c:tx>
      <c:layout>
        <c:manualLayout>
          <c:xMode val="edge"/>
          <c:yMode val="edge"/>
          <c:x val="0.33427353353406075"/>
          <c:y val="1.6528925619834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'Ark1'!$B$36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'Ark1'!$C$36:$Q$36</c:f>
              <c:numCache>
                <c:formatCode>General</c:formatCode>
                <c:ptCount val="15"/>
                <c:pt idx="0">
                  <c:v>18</c:v>
                </c:pt>
                <c:pt idx="1">
                  <c:v>21</c:v>
                </c:pt>
                <c:pt idx="2">
                  <c:v>31</c:v>
                </c:pt>
                <c:pt idx="3">
                  <c:v>37</c:v>
                </c:pt>
                <c:pt idx="4">
                  <c:v>21</c:v>
                </c:pt>
                <c:pt idx="5">
                  <c:v>23</c:v>
                </c:pt>
                <c:pt idx="6">
                  <c:v>-8</c:v>
                </c:pt>
                <c:pt idx="7">
                  <c:v>6</c:v>
                </c:pt>
                <c:pt idx="8">
                  <c:v>24</c:v>
                </c:pt>
                <c:pt idx="9">
                  <c:v>53</c:v>
                </c:pt>
                <c:pt idx="10">
                  <c:v>18</c:v>
                </c:pt>
                <c:pt idx="11">
                  <c:v>1</c:v>
                </c:pt>
                <c:pt idx="12">
                  <c:v>26</c:v>
                </c:pt>
                <c:pt idx="13">
                  <c:v>-1</c:v>
                </c:pt>
                <c:pt idx="14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2-425A-96EB-09FB0D9CA960}"/>
            </c:ext>
          </c:extLst>
        </c:ser>
        <c:ser>
          <c:idx val="1"/>
          <c:order val="1"/>
          <c:tx>
            <c:strRef>
              <c:f>'Ark1'!$B$37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'Ark1'!$C$37:$Q$37</c:f>
              <c:numCache>
                <c:formatCode>General</c:formatCode>
                <c:ptCount val="15"/>
                <c:pt idx="0">
                  <c:v>60</c:v>
                </c:pt>
                <c:pt idx="1">
                  <c:v>48</c:v>
                </c:pt>
                <c:pt idx="2">
                  <c:v>60</c:v>
                </c:pt>
                <c:pt idx="3">
                  <c:v>54</c:v>
                </c:pt>
                <c:pt idx="4">
                  <c:v>56</c:v>
                </c:pt>
                <c:pt idx="5">
                  <c:v>21</c:v>
                </c:pt>
                <c:pt idx="6">
                  <c:v>44</c:v>
                </c:pt>
                <c:pt idx="7">
                  <c:v>33</c:v>
                </c:pt>
                <c:pt idx="8">
                  <c:v>19</c:v>
                </c:pt>
                <c:pt idx="9">
                  <c:v>58</c:v>
                </c:pt>
                <c:pt idx="10">
                  <c:v>38</c:v>
                </c:pt>
                <c:pt idx="11">
                  <c:v>21</c:v>
                </c:pt>
                <c:pt idx="12">
                  <c:v>55</c:v>
                </c:pt>
                <c:pt idx="13">
                  <c:v>53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92-425A-96EB-09FB0D9CA960}"/>
            </c:ext>
          </c:extLst>
        </c:ser>
        <c:ser>
          <c:idx val="2"/>
          <c:order val="2"/>
          <c:tx>
            <c:strRef>
              <c:f>'Ark1'!$B$38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'Ark1'!$C$38:$Q$38</c:f>
              <c:numCache>
                <c:formatCode>General</c:formatCode>
                <c:ptCount val="15"/>
                <c:pt idx="0">
                  <c:v>-49</c:v>
                </c:pt>
                <c:pt idx="1">
                  <c:v>-44</c:v>
                </c:pt>
                <c:pt idx="2">
                  <c:v>-38</c:v>
                </c:pt>
                <c:pt idx="3">
                  <c:v>-10</c:v>
                </c:pt>
                <c:pt idx="4">
                  <c:v>-19</c:v>
                </c:pt>
                <c:pt idx="5">
                  <c:v>44</c:v>
                </c:pt>
                <c:pt idx="6">
                  <c:v>31</c:v>
                </c:pt>
                <c:pt idx="7">
                  <c:v>29</c:v>
                </c:pt>
                <c:pt idx="8">
                  <c:v>2</c:v>
                </c:pt>
                <c:pt idx="9">
                  <c:v>-39</c:v>
                </c:pt>
                <c:pt idx="10">
                  <c:v>-49</c:v>
                </c:pt>
                <c:pt idx="11">
                  <c:v>-23</c:v>
                </c:pt>
                <c:pt idx="12">
                  <c:v>20</c:v>
                </c:pt>
                <c:pt idx="13">
                  <c:v>-29</c:v>
                </c:pt>
                <c:pt idx="14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92-425A-96EB-09FB0D9CA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84638400"/>
        <c:axId val="1084638880"/>
      </c:barChart>
      <c:lineChart>
        <c:grouping val="standard"/>
        <c:varyColors val="0"/>
        <c:ser>
          <c:idx val="3"/>
          <c:order val="3"/>
          <c:tx>
            <c:strRef>
              <c:f>'Ark1'!$B$39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'Ark1'!$C$39:$Q$39</c:f>
              <c:numCache>
                <c:formatCode>General</c:formatCode>
                <c:ptCount val="15"/>
                <c:pt idx="0">
                  <c:v>30</c:v>
                </c:pt>
                <c:pt idx="1">
                  <c:v>25</c:v>
                </c:pt>
                <c:pt idx="2">
                  <c:v>58</c:v>
                </c:pt>
                <c:pt idx="3">
                  <c:v>80</c:v>
                </c:pt>
                <c:pt idx="4">
                  <c:v>53</c:v>
                </c:pt>
                <c:pt idx="5">
                  <c:v>88</c:v>
                </c:pt>
                <c:pt idx="6">
                  <c:v>67</c:v>
                </c:pt>
                <c:pt idx="7">
                  <c:v>68</c:v>
                </c:pt>
                <c:pt idx="8">
                  <c:v>45</c:v>
                </c:pt>
                <c:pt idx="9">
                  <c:v>72</c:v>
                </c:pt>
                <c:pt idx="10">
                  <c:v>5</c:v>
                </c:pt>
                <c:pt idx="11">
                  <c:v>3</c:v>
                </c:pt>
                <c:pt idx="12">
                  <c:v>96</c:v>
                </c:pt>
                <c:pt idx="13">
                  <c:v>29</c:v>
                </c:pt>
                <c:pt idx="14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92-425A-96EB-09FB0D9CA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4638400"/>
        <c:axId val="1084638880"/>
      </c:lineChart>
      <c:catAx>
        <c:axId val="108463840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880"/>
        <c:crosses val="autoZero"/>
        <c:auto val="1"/>
        <c:lblAlgn val="ctr"/>
        <c:lblOffset val="100"/>
        <c:noMultiLvlLbl val="0"/>
      </c:catAx>
      <c:valAx>
        <c:axId val="10846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Tap personar</a:t>
                </a:r>
              </a:p>
            </c:rich>
          </c:tx>
          <c:layout>
            <c:manualLayout>
              <c:xMode val="edge"/>
              <c:yMode val="edge"/>
              <c:x val="8.4726867335562991E-2"/>
              <c:y val="0.33187132600160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Fødselsoverskot 1964-2024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Levende!$B$30</c:f>
              <c:strCache>
                <c:ptCount val="1"/>
                <c:pt idx="0">
                  <c:v>Fødselsoverskudd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Levende!$C$30:$BK$30</c:f>
              <c:numCache>
                <c:formatCode>0</c:formatCode>
                <c:ptCount val="61"/>
                <c:pt idx="0">
                  <c:v>113</c:v>
                </c:pt>
                <c:pt idx="1">
                  <c:v>106</c:v>
                </c:pt>
                <c:pt idx="2">
                  <c:v>94</c:v>
                </c:pt>
                <c:pt idx="3">
                  <c:v>126</c:v>
                </c:pt>
                <c:pt idx="4">
                  <c:v>99</c:v>
                </c:pt>
                <c:pt idx="5">
                  <c:v>88</c:v>
                </c:pt>
                <c:pt idx="6">
                  <c:v>76</c:v>
                </c:pt>
                <c:pt idx="7">
                  <c:v>90</c:v>
                </c:pt>
                <c:pt idx="8">
                  <c:v>97</c:v>
                </c:pt>
                <c:pt idx="9">
                  <c:v>70</c:v>
                </c:pt>
                <c:pt idx="10">
                  <c:v>57</c:v>
                </c:pt>
                <c:pt idx="11">
                  <c:v>88</c:v>
                </c:pt>
                <c:pt idx="12">
                  <c:v>55</c:v>
                </c:pt>
                <c:pt idx="13">
                  <c:v>66</c:v>
                </c:pt>
                <c:pt idx="14">
                  <c:v>32</c:v>
                </c:pt>
                <c:pt idx="15">
                  <c:v>45</c:v>
                </c:pt>
                <c:pt idx="16">
                  <c:v>63</c:v>
                </c:pt>
                <c:pt idx="17">
                  <c:v>63</c:v>
                </c:pt>
                <c:pt idx="18">
                  <c:v>78</c:v>
                </c:pt>
                <c:pt idx="19">
                  <c:v>53</c:v>
                </c:pt>
                <c:pt idx="20">
                  <c:v>22</c:v>
                </c:pt>
                <c:pt idx="21">
                  <c:v>46</c:v>
                </c:pt>
                <c:pt idx="22">
                  <c:v>57</c:v>
                </c:pt>
                <c:pt idx="23">
                  <c:v>33</c:v>
                </c:pt>
                <c:pt idx="24">
                  <c:v>30</c:v>
                </c:pt>
                <c:pt idx="25">
                  <c:v>42</c:v>
                </c:pt>
                <c:pt idx="26">
                  <c:v>61</c:v>
                </c:pt>
                <c:pt idx="27">
                  <c:v>32</c:v>
                </c:pt>
                <c:pt idx="28">
                  <c:v>13</c:v>
                </c:pt>
                <c:pt idx="29">
                  <c:v>14</c:v>
                </c:pt>
                <c:pt idx="30">
                  <c:v>49</c:v>
                </c:pt>
                <c:pt idx="31">
                  <c:v>52</c:v>
                </c:pt>
                <c:pt idx="32">
                  <c:v>32</c:v>
                </c:pt>
                <c:pt idx="33">
                  <c:v>21</c:v>
                </c:pt>
                <c:pt idx="34">
                  <c:v>31</c:v>
                </c:pt>
                <c:pt idx="35">
                  <c:v>-9</c:v>
                </c:pt>
                <c:pt idx="36">
                  <c:v>18</c:v>
                </c:pt>
                <c:pt idx="37">
                  <c:v>41</c:v>
                </c:pt>
                <c:pt idx="38">
                  <c:v>71</c:v>
                </c:pt>
                <c:pt idx="39">
                  <c:v>9</c:v>
                </c:pt>
                <c:pt idx="40">
                  <c:v>34</c:v>
                </c:pt>
                <c:pt idx="41">
                  <c:v>38</c:v>
                </c:pt>
                <c:pt idx="42">
                  <c:v>15</c:v>
                </c:pt>
                <c:pt idx="43">
                  <c:v>14</c:v>
                </c:pt>
                <c:pt idx="44">
                  <c:v>21</c:v>
                </c:pt>
                <c:pt idx="45">
                  <c:v>29</c:v>
                </c:pt>
                <c:pt idx="46">
                  <c:v>18</c:v>
                </c:pt>
                <c:pt idx="47">
                  <c:v>21</c:v>
                </c:pt>
                <c:pt idx="48">
                  <c:v>31</c:v>
                </c:pt>
                <c:pt idx="49">
                  <c:v>37</c:v>
                </c:pt>
                <c:pt idx="50">
                  <c:v>21</c:v>
                </c:pt>
                <c:pt idx="51">
                  <c:v>23</c:v>
                </c:pt>
                <c:pt idx="52">
                  <c:v>-8</c:v>
                </c:pt>
                <c:pt idx="53">
                  <c:v>6</c:v>
                </c:pt>
                <c:pt idx="54">
                  <c:v>24</c:v>
                </c:pt>
                <c:pt idx="55">
                  <c:v>53</c:v>
                </c:pt>
                <c:pt idx="56">
                  <c:v>18</c:v>
                </c:pt>
                <c:pt idx="57">
                  <c:v>1</c:v>
                </c:pt>
                <c:pt idx="58">
                  <c:v>26</c:v>
                </c:pt>
                <c:pt idx="59">
                  <c:v>-1</c:v>
                </c:pt>
                <c:pt idx="60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1B-4916-B878-D2E9AF8CC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969920"/>
        <c:axId val="1003966080"/>
      </c:areaChart>
      <c:lineChart>
        <c:grouping val="standard"/>
        <c:varyColors val="0"/>
        <c:ser>
          <c:idx val="0"/>
          <c:order val="0"/>
          <c:tx>
            <c:strRef>
              <c:f>Levende!$B$28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Levende!$C$28:$BK$28</c:f>
              <c:numCache>
                <c:formatCode>0</c:formatCode>
                <c:ptCount val="61"/>
                <c:pt idx="0">
                  <c:v>182</c:v>
                </c:pt>
                <c:pt idx="1">
                  <c:v>193</c:v>
                </c:pt>
                <c:pt idx="2">
                  <c:v>191</c:v>
                </c:pt>
                <c:pt idx="3">
                  <c:v>191</c:v>
                </c:pt>
                <c:pt idx="4">
                  <c:v>180</c:v>
                </c:pt>
                <c:pt idx="5">
                  <c:v>173</c:v>
                </c:pt>
                <c:pt idx="6">
                  <c:v>156</c:v>
                </c:pt>
                <c:pt idx="7">
                  <c:v>181</c:v>
                </c:pt>
                <c:pt idx="8">
                  <c:v>166</c:v>
                </c:pt>
                <c:pt idx="9">
                  <c:v>159</c:v>
                </c:pt>
                <c:pt idx="10">
                  <c:v>139</c:v>
                </c:pt>
                <c:pt idx="11">
                  <c:v>169</c:v>
                </c:pt>
                <c:pt idx="12">
                  <c:v>137</c:v>
                </c:pt>
                <c:pt idx="13">
                  <c:v>144</c:v>
                </c:pt>
                <c:pt idx="14">
                  <c:v>126</c:v>
                </c:pt>
                <c:pt idx="15">
                  <c:v>143</c:v>
                </c:pt>
                <c:pt idx="16">
                  <c:v>137</c:v>
                </c:pt>
                <c:pt idx="17">
                  <c:v>141</c:v>
                </c:pt>
                <c:pt idx="18">
                  <c:v>160</c:v>
                </c:pt>
                <c:pt idx="19">
                  <c:v>149</c:v>
                </c:pt>
                <c:pt idx="20">
                  <c:v>138</c:v>
                </c:pt>
                <c:pt idx="21">
                  <c:v>131</c:v>
                </c:pt>
                <c:pt idx="22">
                  <c:v>139</c:v>
                </c:pt>
                <c:pt idx="23">
                  <c:v>127</c:v>
                </c:pt>
                <c:pt idx="24">
                  <c:v>123</c:v>
                </c:pt>
                <c:pt idx="25">
                  <c:v>131</c:v>
                </c:pt>
                <c:pt idx="26">
                  <c:v>158</c:v>
                </c:pt>
                <c:pt idx="27">
                  <c:v>139</c:v>
                </c:pt>
                <c:pt idx="28">
                  <c:v>121</c:v>
                </c:pt>
                <c:pt idx="29">
                  <c:v>123</c:v>
                </c:pt>
                <c:pt idx="30">
                  <c:v>141</c:v>
                </c:pt>
                <c:pt idx="31">
                  <c:v>148</c:v>
                </c:pt>
                <c:pt idx="32">
                  <c:v>135</c:v>
                </c:pt>
                <c:pt idx="33">
                  <c:v>131</c:v>
                </c:pt>
                <c:pt idx="34">
                  <c:v>117</c:v>
                </c:pt>
                <c:pt idx="35">
                  <c:v>126</c:v>
                </c:pt>
                <c:pt idx="36">
                  <c:v>120</c:v>
                </c:pt>
                <c:pt idx="37">
                  <c:v>129</c:v>
                </c:pt>
                <c:pt idx="38">
                  <c:v>153</c:v>
                </c:pt>
                <c:pt idx="39">
                  <c:v>118</c:v>
                </c:pt>
                <c:pt idx="40">
                  <c:v>116</c:v>
                </c:pt>
                <c:pt idx="41">
                  <c:v>122</c:v>
                </c:pt>
                <c:pt idx="42">
                  <c:v>103</c:v>
                </c:pt>
                <c:pt idx="43">
                  <c:v>125</c:v>
                </c:pt>
                <c:pt idx="44">
                  <c:v>121</c:v>
                </c:pt>
                <c:pt idx="45">
                  <c:v>145</c:v>
                </c:pt>
                <c:pt idx="46">
                  <c:v>120</c:v>
                </c:pt>
                <c:pt idx="47">
                  <c:v>119</c:v>
                </c:pt>
                <c:pt idx="48">
                  <c:v>129</c:v>
                </c:pt>
                <c:pt idx="49">
                  <c:v>124</c:v>
                </c:pt>
                <c:pt idx="50">
                  <c:v>116</c:v>
                </c:pt>
                <c:pt idx="51">
                  <c:v>111</c:v>
                </c:pt>
                <c:pt idx="52">
                  <c:v>101</c:v>
                </c:pt>
                <c:pt idx="53">
                  <c:v>108</c:v>
                </c:pt>
                <c:pt idx="54">
                  <c:v>121</c:v>
                </c:pt>
                <c:pt idx="55">
                  <c:v>142</c:v>
                </c:pt>
                <c:pt idx="56">
                  <c:v>101</c:v>
                </c:pt>
                <c:pt idx="57">
                  <c:v>105</c:v>
                </c:pt>
                <c:pt idx="58">
                  <c:v>116</c:v>
                </c:pt>
                <c:pt idx="59">
                  <c:v>98</c:v>
                </c:pt>
                <c:pt idx="60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1B-4916-B878-D2E9AF8CC185}"/>
            </c:ext>
          </c:extLst>
        </c:ser>
        <c:ser>
          <c:idx val="1"/>
          <c:order val="1"/>
          <c:tx>
            <c:strRef>
              <c:f>Levende!$B$29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Levende!$C$29:$BK$29</c:f>
              <c:numCache>
                <c:formatCode>0</c:formatCode>
                <c:ptCount val="61"/>
                <c:pt idx="0">
                  <c:v>69</c:v>
                </c:pt>
                <c:pt idx="1">
                  <c:v>87</c:v>
                </c:pt>
                <c:pt idx="2">
                  <c:v>97</c:v>
                </c:pt>
                <c:pt idx="3">
                  <c:v>65</c:v>
                </c:pt>
                <c:pt idx="4">
                  <c:v>81</c:v>
                </c:pt>
                <c:pt idx="5">
                  <c:v>85</c:v>
                </c:pt>
                <c:pt idx="6">
                  <c:v>80</c:v>
                </c:pt>
                <c:pt idx="7">
                  <c:v>91</c:v>
                </c:pt>
                <c:pt idx="8">
                  <c:v>69</c:v>
                </c:pt>
                <c:pt idx="9">
                  <c:v>89</c:v>
                </c:pt>
                <c:pt idx="10">
                  <c:v>82</c:v>
                </c:pt>
                <c:pt idx="11">
                  <c:v>81</c:v>
                </c:pt>
                <c:pt idx="12">
                  <c:v>82</c:v>
                </c:pt>
                <c:pt idx="13">
                  <c:v>78</c:v>
                </c:pt>
                <c:pt idx="14">
                  <c:v>94</c:v>
                </c:pt>
                <c:pt idx="15">
                  <c:v>98</c:v>
                </c:pt>
                <c:pt idx="16">
                  <c:v>74</c:v>
                </c:pt>
                <c:pt idx="17">
                  <c:v>78</c:v>
                </c:pt>
                <c:pt idx="18">
                  <c:v>82</c:v>
                </c:pt>
                <c:pt idx="19">
                  <c:v>96</c:v>
                </c:pt>
                <c:pt idx="20">
                  <c:v>116</c:v>
                </c:pt>
                <c:pt idx="21">
                  <c:v>85</c:v>
                </c:pt>
                <c:pt idx="22">
                  <c:v>82</c:v>
                </c:pt>
                <c:pt idx="23">
                  <c:v>94</c:v>
                </c:pt>
                <c:pt idx="24">
                  <c:v>93</c:v>
                </c:pt>
                <c:pt idx="25">
                  <c:v>89</c:v>
                </c:pt>
                <c:pt idx="26">
                  <c:v>97</c:v>
                </c:pt>
                <c:pt idx="27">
                  <c:v>107</c:v>
                </c:pt>
                <c:pt idx="28">
                  <c:v>108</c:v>
                </c:pt>
                <c:pt idx="29">
                  <c:v>109</c:v>
                </c:pt>
                <c:pt idx="30">
                  <c:v>92</c:v>
                </c:pt>
                <c:pt idx="31">
                  <c:v>96</c:v>
                </c:pt>
                <c:pt idx="32">
                  <c:v>103</c:v>
                </c:pt>
                <c:pt idx="33">
                  <c:v>110</c:v>
                </c:pt>
                <c:pt idx="34">
                  <c:v>86</c:v>
                </c:pt>
                <c:pt idx="35">
                  <c:v>135</c:v>
                </c:pt>
                <c:pt idx="36">
                  <c:v>102</c:v>
                </c:pt>
                <c:pt idx="37">
                  <c:v>88</c:v>
                </c:pt>
                <c:pt idx="38">
                  <c:v>82</c:v>
                </c:pt>
                <c:pt idx="39">
                  <c:v>109</c:v>
                </c:pt>
                <c:pt idx="40">
                  <c:v>82</c:v>
                </c:pt>
                <c:pt idx="41">
                  <c:v>84</c:v>
                </c:pt>
                <c:pt idx="42">
                  <c:v>88</c:v>
                </c:pt>
                <c:pt idx="43">
                  <c:v>111</c:v>
                </c:pt>
                <c:pt idx="44">
                  <c:v>100</c:v>
                </c:pt>
                <c:pt idx="45">
                  <c:v>116</c:v>
                </c:pt>
                <c:pt idx="46">
                  <c:v>102</c:v>
                </c:pt>
                <c:pt idx="47">
                  <c:v>98</c:v>
                </c:pt>
                <c:pt idx="48">
                  <c:v>98</c:v>
                </c:pt>
                <c:pt idx="49">
                  <c:v>87</c:v>
                </c:pt>
                <c:pt idx="50">
                  <c:v>95</c:v>
                </c:pt>
                <c:pt idx="51">
                  <c:v>88</c:v>
                </c:pt>
                <c:pt idx="52">
                  <c:v>109</c:v>
                </c:pt>
                <c:pt idx="53">
                  <c:v>102</c:v>
                </c:pt>
                <c:pt idx="54">
                  <c:v>97</c:v>
                </c:pt>
                <c:pt idx="55">
                  <c:v>89</c:v>
                </c:pt>
                <c:pt idx="56">
                  <c:v>83</c:v>
                </c:pt>
                <c:pt idx="57">
                  <c:v>104</c:v>
                </c:pt>
                <c:pt idx="58">
                  <c:v>90</c:v>
                </c:pt>
                <c:pt idx="59">
                  <c:v>99</c:v>
                </c:pt>
                <c:pt idx="60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1B-4916-B878-D2E9AF8CC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969920"/>
        <c:axId val="1003966080"/>
      </c:lineChart>
      <c:catAx>
        <c:axId val="100396992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6080"/>
        <c:crosses val="autoZero"/>
        <c:auto val="1"/>
        <c:lblAlgn val="ctr"/>
        <c:lblOffset val="100"/>
        <c:noMultiLvlLbl val="0"/>
      </c:catAx>
      <c:valAx>
        <c:axId val="10039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2868988391376448E-3"/>
              <c:y val="0.40918088708942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 del fødde av folketalet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Folkemengde!$B$3:$AF$3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Folkemengde!$B$12:$AF$12</c:f>
              <c:numCache>
                <c:formatCode>0.0</c:formatCode>
                <c:ptCount val="31"/>
                <c:pt idx="0">
                  <c:v>1.3733320346741988</c:v>
                </c:pt>
                <c:pt idx="1">
                  <c:v>1.4361960213488598</c:v>
                </c:pt>
                <c:pt idx="2">
                  <c:v>1.3015811801002699</c:v>
                </c:pt>
                <c:pt idx="3">
                  <c:v>1.2677828317042485</c:v>
                </c:pt>
                <c:pt idx="4">
                  <c:v>1.1278195488721805</c:v>
                </c:pt>
                <c:pt idx="5">
                  <c:v>1.216568504393164</c:v>
                </c:pt>
                <c:pt idx="6">
                  <c:v>1.1677695601401323</c:v>
                </c:pt>
                <c:pt idx="7">
                  <c:v>1.2574324982941807</c:v>
                </c:pt>
                <c:pt idx="8">
                  <c:v>1.4973576042278331</c:v>
                </c:pt>
                <c:pt idx="9">
                  <c:v>1.1490894926477748</c:v>
                </c:pt>
                <c:pt idx="10">
                  <c:v>1.1298334469660076</c:v>
                </c:pt>
                <c:pt idx="11">
                  <c:v>1.1922212449916936</c:v>
                </c:pt>
                <c:pt idx="12">
                  <c:v>1.0041922589451107</c:v>
                </c:pt>
                <c:pt idx="13">
                  <c:v>1.2300728203109623</c:v>
                </c:pt>
                <c:pt idx="14">
                  <c:v>1.1905933287415134</c:v>
                </c:pt>
                <c:pt idx="15">
                  <c:v>1.4215686274509804</c:v>
                </c:pt>
                <c:pt idx="16">
                  <c:v>1.1602049695446195</c:v>
                </c:pt>
                <c:pt idx="17">
                  <c:v>1.1472091005495035</c:v>
                </c:pt>
                <c:pt idx="18">
                  <c:v>1.2406231967686094</c:v>
                </c:pt>
                <c:pt idx="19">
                  <c:v>1.1859219586840093</c:v>
                </c:pt>
                <c:pt idx="20">
                  <c:v>1.1009870918754745</c:v>
                </c:pt>
                <c:pt idx="21">
                  <c:v>1.048257625838134</c:v>
                </c:pt>
                <c:pt idx="22">
                  <c:v>0.94595860260372766</c:v>
                </c:pt>
                <c:pt idx="23">
                  <c:v>1.0052122114668651</c:v>
                </c:pt>
                <c:pt idx="24">
                  <c:v>1.1191268960414353</c:v>
                </c:pt>
                <c:pt idx="25">
                  <c:v>1.3079119462098185</c:v>
                </c:pt>
                <c:pt idx="26">
                  <c:v>0.93302540415704383</c:v>
                </c:pt>
                <c:pt idx="27">
                  <c:v>0.96952908587257614</c:v>
                </c:pt>
                <c:pt idx="28">
                  <c:v>1.0708021785285702</c:v>
                </c:pt>
                <c:pt idx="29">
                  <c:v>0.89669686156098449</c:v>
                </c:pt>
                <c:pt idx="30">
                  <c:v>0.86694652308815479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B3-4CED-B4C4-F50C77C0A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890239"/>
        <c:axId val="672887359"/>
      </c:lineChart>
      <c:catAx>
        <c:axId val="67289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87359"/>
        <c:crosses val="autoZero"/>
        <c:auto val="1"/>
        <c:lblAlgn val="ctr"/>
        <c:lblOffset val="100"/>
        <c:noMultiLvlLbl val="0"/>
      </c:catAx>
      <c:valAx>
        <c:axId val="67288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2.374592089018409E-3"/>
              <c:y val="0.29875524799417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9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2025</a:t>
            </a:r>
            <a:r>
              <a:rPr lang="nb-NO" sz="2000" b="1" baseline="0">
                <a:solidFill>
                  <a:schemeClr val="tx2"/>
                </a:solidFill>
              </a:rPr>
              <a:t> og 2037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282</c:v>
                </c:pt>
                <c:pt idx="1">
                  <c:v>330</c:v>
                </c:pt>
                <c:pt idx="2">
                  <c:v>347</c:v>
                </c:pt>
                <c:pt idx="3">
                  <c:v>382</c:v>
                </c:pt>
                <c:pt idx="4">
                  <c:v>342</c:v>
                </c:pt>
                <c:pt idx="5">
                  <c:v>298</c:v>
                </c:pt>
                <c:pt idx="6">
                  <c:v>332</c:v>
                </c:pt>
                <c:pt idx="7">
                  <c:v>365</c:v>
                </c:pt>
                <c:pt idx="8">
                  <c:v>370</c:v>
                </c:pt>
                <c:pt idx="9">
                  <c:v>317</c:v>
                </c:pt>
                <c:pt idx="10">
                  <c:v>380</c:v>
                </c:pt>
                <c:pt idx="11">
                  <c:v>370</c:v>
                </c:pt>
                <c:pt idx="12">
                  <c:v>319</c:v>
                </c:pt>
                <c:pt idx="13">
                  <c:v>338</c:v>
                </c:pt>
                <c:pt idx="14">
                  <c:v>297</c:v>
                </c:pt>
                <c:pt idx="15">
                  <c:v>256</c:v>
                </c:pt>
                <c:pt idx="16">
                  <c:v>156</c:v>
                </c:pt>
                <c:pt idx="17">
                  <c:v>73</c:v>
                </c:pt>
                <c:pt idx="18">
                  <c:v>40</c:v>
                </c:pt>
                <c:pt idx="19">
                  <c:v>8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5-4F04-9F39-9C6A45B5742A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-260</c:v>
                </c:pt>
                <c:pt idx="1">
                  <c:v>-330</c:v>
                </c:pt>
                <c:pt idx="2">
                  <c:v>-342</c:v>
                </c:pt>
                <c:pt idx="3">
                  <c:v>-345</c:v>
                </c:pt>
                <c:pt idx="4">
                  <c:v>-311</c:v>
                </c:pt>
                <c:pt idx="5">
                  <c:v>-279</c:v>
                </c:pt>
                <c:pt idx="6">
                  <c:v>-340</c:v>
                </c:pt>
                <c:pt idx="7">
                  <c:v>-351</c:v>
                </c:pt>
                <c:pt idx="8">
                  <c:v>-332</c:v>
                </c:pt>
                <c:pt idx="9">
                  <c:v>-307</c:v>
                </c:pt>
                <c:pt idx="10">
                  <c:v>-308</c:v>
                </c:pt>
                <c:pt idx="11">
                  <c:v>-340</c:v>
                </c:pt>
                <c:pt idx="12">
                  <c:v>-317</c:v>
                </c:pt>
                <c:pt idx="13">
                  <c:v>-330</c:v>
                </c:pt>
                <c:pt idx="14">
                  <c:v>-318</c:v>
                </c:pt>
                <c:pt idx="15">
                  <c:v>-256</c:v>
                </c:pt>
                <c:pt idx="16">
                  <c:v>-180</c:v>
                </c:pt>
                <c:pt idx="17">
                  <c:v>-109</c:v>
                </c:pt>
                <c:pt idx="18">
                  <c:v>-66</c:v>
                </c:pt>
                <c:pt idx="19">
                  <c:v>-27</c:v>
                </c:pt>
                <c:pt idx="20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55-4F04-9F39-9C6A45B574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271</c:v>
                </c:pt>
                <c:pt idx="1">
                  <c:v>280</c:v>
                </c:pt>
                <c:pt idx="2">
                  <c:v>277</c:v>
                </c:pt>
                <c:pt idx="3">
                  <c:v>343</c:v>
                </c:pt>
                <c:pt idx="4">
                  <c:v>301</c:v>
                </c:pt>
                <c:pt idx="5">
                  <c:v>288</c:v>
                </c:pt>
                <c:pt idx="6">
                  <c:v>280</c:v>
                </c:pt>
                <c:pt idx="7">
                  <c:v>301</c:v>
                </c:pt>
                <c:pt idx="8">
                  <c:v>328</c:v>
                </c:pt>
                <c:pt idx="9">
                  <c:v>354</c:v>
                </c:pt>
                <c:pt idx="10">
                  <c:v>353</c:v>
                </c:pt>
                <c:pt idx="11">
                  <c:v>310</c:v>
                </c:pt>
                <c:pt idx="12">
                  <c:v>339</c:v>
                </c:pt>
                <c:pt idx="13">
                  <c:v>334</c:v>
                </c:pt>
                <c:pt idx="14">
                  <c:v>307</c:v>
                </c:pt>
                <c:pt idx="15">
                  <c:v>266</c:v>
                </c:pt>
                <c:pt idx="16">
                  <c:v>245</c:v>
                </c:pt>
                <c:pt idx="17">
                  <c:v>144</c:v>
                </c:pt>
                <c:pt idx="18">
                  <c:v>72</c:v>
                </c:pt>
                <c:pt idx="19">
                  <c:v>13</c:v>
                </c:pt>
                <c:pt idx="20">
                  <c:v>1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255-4F04-9F39-9C6A45B5742A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-257</c:v>
                </c:pt>
                <c:pt idx="1">
                  <c:v>-265</c:v>
                </c:pt>
                <c:pt idx="2">
                  <c:v>-274</c:v>
                </c:pt>
                <c:pt idx="3">
                  <c:v>-295</c:v>
                </c:pt>
                <c:pt idx="4">
                  <c:v>-270</c:v>
                </c:pt>
                <c:pt idx="5">
                  <c:v>-263</c:v>
                </c:pt>
                <c:pt idx="6">
                  <c:v>-269</c:v>
                </c:pt>
                <c:pt idx="7">
                  <c:v>-303</c:v>
                </c:pt>
                <c:pt idx="8">
                  <c:v>-337</c:v>
                </c:pt>
                <c:pt idx="9">
                  <c:v>-345</c:v>
                </c:pt>
                <c:pt idx="10">
                  <c:v>-329</c:v>
                </c:pt>
                <c:pt idx="11">
                  <c:v>-305</c:v>
                </c:pt>
                <c:pt idx="12">
                  <c:v>-315</c:v>
                </c:pt>
                <c:pt idx="13">
                  <c:v>-328</c:v>
                </c:pt>
                <c:pt idx="14">
                  <c:v>-308</c:v>
                </c:pt>
                <c:pt idx="15">
                  <c:v>-297</c:v>
                </c:pt>
                <c:pt idx="16">
                  <c:v>-251</c:v>
                </c:pt>
                <c:pt idx="17">
                  <c:v>-191</c:v>
                </c:pt>
                <c:pt idx="18">
                  <c:v>-95</c:v>
                </c:pt>
                <c:pt idx="19">
                  <c:v>-26</c:v>
                </c:pt>
                <c:pt idx="20">
                  <c:v>-3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255-4F04-9F39-9C6A45B574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Personer1!$C$21:$AV$21</c:f>
              <c:numCache>
                <c:formatCode>0</c:formatCode>
                <c:ptCount val="46"/>
                <c:pt idx="0">
                  <c:v>1637</c:v>
                </c:pt>
                <c:pt idx="1">
                  <c:v>1650</c:v>
                </c:pt>
                <c:pt idx="2">
                  <c:v>1646</c:v>
                </c:pt>
                <c:pt idx="3">
                  <c:v>1640</c:v>
                </c:pt>
                <c:pt idx="4">
                  <c:v>1656</c:v>
                </c:pt>
                <c:pt idx="5">
                  <c:v>1625</c:v>
                </c:pt>
                <c:pt idx="6">
                  <c:v>1617</c:v>
                </c:pt>
                <c:pt idx="7">
                  <c:v>1622</c:v>
                </c:pt>
                <c:pt idx="8">
                  <c:v>1629</c:v>
                </c:pt>
                <c:pt idx="9">
                  <c:v>1617</c:v>
                </c:pt>
                <c:pt idx="10">
                  <c:v>1616</c:v>
                </c:pt>
                <c:pt idx="11">
                  <c:v>1605</c:v>
                </c:pt>
                <c:pt idx="12">
                  <c:v>1626</c:v>
                </c:pt>
                <c:pt idx="13">
                  <c:v>1609</c:v>
                </c:pt>
                <c:pt idx="14">
                  <c:v>1602</c:v>
                </c:pt>
                <c:pt idx="15">
                  <c:v>1602</c:v>
                </c:pt>
                <c:pt idx="16">
                  <c:v>1603</c:v>
                </c:pt>
                <c:pt idx="17">
                  <c:v>1617</c:v>
                </c:pt>
                <c:pt idx="18">
                  <c:v>1660</c:v>
                </c:pt>
                <c:pt idx="19">
                  <c:v>1704</c:v>
                </c:pt>
                <c:pt idx="20">
                  <c:v>1733</c:v>
                </c:pt>
                <c:pt idx="21">
                  <c:v>1774</c:v>
                </c:pt>
                <c:pt idx="22">
                  <c:v>1802</c:v>
                </c:pt>
                <c:pt idx="23">
                  <c:v>1835</c:v>
                </c:pt>
                <c:pt idx="24">
                  <c:v>1878</c:v>
                </c:pt>
                <c:pt idx="25">
                  <c:v>1909</c:v>
                </c:pt>
                <c:pt idx="26">
                  <c:v>1968</c:v>
                </c:pt>
                <c:pt idx="27">
                  <c:v>2023</c:v>
                </c:pt>
                <c:pt idx="28">
                  <c:v>2080</c:v>
                </c:pt>
                <c:pt idx="29">
                  <c:v>2130</c:v>
                </c:pt>
                <c:pt idx="30">
                  <c:v>2164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07-4CA3-B78A-26F503D2495F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Personer1!$C$22:$AV$22</c:f>
              <c:numCache>
                <c:formatCode>General</c:formatCode>
                <c:ptCount val="46"/>
                <c:pt idx="31">
                  <c:v>2214</c:v>
                </c:pt>
                <c:pt idx="32">
                  <c:v>2267</c:v>
                </c:pt>
                <c:pt idx="33">
                  <c:v>2300</c:v>
                </c:pt>
                <c:pt idx="34">
                  <c:v>2331</c:v>
                </c:pt>
                <c:pt idx="35">
                  <c:v>2371</c:v>
                </c:pt>
                <c:pt idx="36">
                  <c:v>2399</c:v>
                </c:pt>
                <c:pt idx="37">
                  <c:v>2435</c:v>
                </c:pt>
                <c:pt idx="38">
                  <c:v>2476</c:v>
                </c:pt>
                <c:pt idx="39">
                  <c:v>2513</c:v>
                </c:pt>
                <c:pt idx="40">
                  <c:v>2570</c:v>
                </c:pt>
                <c:pt idx="41">
                  <c:v>2594</c:v>
                </c:pt>
                <c:pt idx="42">
                  <c:v>2626</c:v>
                </c:pt>
                <c:pt idx="43">
                  <c:v>2639</c:v>
                </c:pt>
                <c:pt idx="44">
                  <c:v>2669</c:v>
                </c:pt>
                <c:pt idx="45">
                  <c:v>2715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07-4CA3-B78A-26F503D24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207376"/>
        <c:axId val="691208336"/>
      </c:lineChart>
      <c:catAx>
        <c:axId val="6912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8336"/>
        <c:crosses val="autoZero"/>
        <c:auto val="1"/>
        <c:lblAlgn val="ctr"/>
        <c:lblOffset val="100"/>
        <c:noMultiLvlLbl val="0"/>
      </c:catAx>
      <c:valAx>
        <c:axId val="6912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9084628670120895E-3"/>
              <c:y val="0.40194138804133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layout>
        <c:manualLayout>
          <c:xMode val="edge"/>
          <c:yMode val="edge"/>
          <c:x val="0.15904525017304591"/>
          <c:y val="1.675982113581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Personer1!$C$28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Personer1!$D$28:$AM$28</c:f>
              <c:numCache>
                <c:formatCode>0</c:formatCode>
                <c:ptCount val="36"/>
                <c:pt idx="0">
                  <c:v>995</c:v>
                </c:pt>
                <c:pt idx="1">
                  <c:v>980</c:v>
                </c:pt>
                <c:pt idx="2">
                  <c:v>987</c:v>
                </c:pt>
                <c:pt idx="3">
                  <c:v>978</c:v>
                </c:pt>
                <c:pt idx="4">
                  <c:v>954</c:v>
                </c:pt>
                <c:pt idx="5">
                  <c:v>963</c:v>
                </c:pt>
                <c:pt idx="6">
                  <c:v>954</c:v>
                </c:pt>
                <c:pt idx="7">
                  <c:v>973</c:v>
                </c:pt>
                <c:pt idx="8">
                  <c:v>1015</c:v>
                </c:pt>
                <c:pt idx="9">
                  <c:v>1061</c:v>
                </c:pt>
                <c:pt idx="10">
                  <c:v>1101</c:v>
                </c:pt>
                <c:pt idx="11">
                  <c:v>1138</c:v>
                </c:pt>
                <c:pt idx="12">
                  <c:v>1178</c:v>
                </c:pt>
                <c:pt idx="13">
                  <c:v>1225</c:v>
                </c:pt>
                <c:pt idx="14">
                  <c:v>1273</c:v>
                </c:pt>
                <c:pt idx="15">
                  <c:v>1303</c:v>
                </c:pt>
                <c:pt idx="16">
                  <c:v>1355</c:v>
                </c:pt>
                <c:pt idx="17">
                  <c:v>1412</c:v>
                </c:pt>
                <c:pt idx="18">
                  <c:v>1453</c:v>
                </c:pt>
                <c:pt idx="19">
                  <c:v>1496</c:v>
                </c:pt>
                <c:pt idx="20">
                  <c:v>1500</c:v>
                </c:pt>
                <c:pt idx="21" formatCode="General">
                  <c:v>1520</c:v>
                </c:pt>
                <c:pt idx="22" formatCode="General">
                  <c:v>1536</c:v>
                </c:pt>
                <c:pt idx="23" formatCode="General">
                  <c:v>1545</c:v>
                </c:pt>
                <c:pt idx="24" formatCode="General">
                  <c:v>1540</c:v>
                </c:pt>
                <c:pt idx="25" formatCode="General">
                  <c:v>1556</c:v>
                </c:pt>
                <c:pt idx="26" formatCode="General">
                  <c:v>1548</c:v>
                </c:pt>
                <c:pt idx="27" formatCode="General">
                  <c:v>1553</c:v>
                </c:pt>
                <c:pt idx="28" formatCode="General">
                  <c:v>1555</c:v>
                </c:pt>
                <c:pt idx="29" formatCode="General">
                  <c:v>1564</c:v>
                </c:pt>
                <c:pt idx="30" formatCode="General">
                  <c:v>1585</c:v>
                </c:pt>
                <c:pt idx="31" formatCode="General">
                  <c:v>1591</c:v>
                </c:pt>
                <c:pt idx="32" formatCode="General">
                  <c:v>1585</c:v>
                </c:pt>
                <c:pt idx="33" formatCode="General">
                  <c:v>1589</c:v>
                </c:pt>
                <c:pt idx="34" formatCode="General">
                  <c:v>1584</c:v>
                </c:pt>
                <c:pt idx="35" formatCode="General">
                  <c:v>1598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F8-4339-95B7-1649BE4B040D}"/>
            </c:ext>
          </c:extLst>
        </c:ser>
        <c:ser>
          <c:idx val="1"/>
          <c:order val="1"/>
          <c:tx>
            <c:strRef>
              <c:f>Personer1!$C$29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Personer1!$D$29:$AM$29</c:f>
              <c:numCache>
                <c:formatCode>0</c:formatCode>
                <c:ptCount val="36"/>
                <c:pt idx="0">
                  <c:v>516</c:v>
                </c:pt>
                <c:pt idx="1">
                  <c:v>523</c:v>
                </c:pt>
                <c:pt idx="2">
                  <c:v>530</c:v>
                </c:pt>
                <c:pt idx="3">
                  <c:v>522</c:v>
                </c:pt>
                <c:pt idx="4">
                  <c:v>533</c:v>
                </c:pt>
                <c:pt idx="5">
                  <c:v>522</c:v>
                </c:pt>
                <c:pt idx="6">
                  <c:v>523</c:v>
                </c:pt>
                <c:pt idx="7">
                  <c:v>520</c:v>
                </c:pt>
                <c:pt idx="8">
                  <c:v>507</c:v>
                </c:pt>
                <c:pt idx="9">
                  <c:v>514</c:v>
                </c:pt>
                <c:pt idx="10">
                  <c:v>508</c:v>
                </c:pt>
                <c:pt idx="11">
                  <c:v>512</c:v>
                </c:pt>
                <c:pt idx="12">
                  <c:v>498</c:v>
                </c:pt>
                <c:pt idx="13">
                  <c:v>474</c:v>
                </c:pt>
                <c:pt idx="14">
                  <c:v>467</c:v>
                </c:pt>
                <c:pt idx="15">
                  <c:v>466</c:v>
                </c:pt>
                <c:pt idx="16">
                  <c:v>465</c:v>
                </c:pt>
                <c:pt idx="17">
                  <c:v>456</c:v>
                </c:pt>
                <c:pt idx="18">
                  <c:v>483</c:v>
                </c:pt>
                <c:pt idx="19">
                  <c:v>491</c:v>
                </c:pt>
                <c:pt idx="20">
                  <c:v>518</c:v>
                </c:pt>
                <c:pt idx="21" formatCode="General">
                  <c:v>557</c:v>
                </c:pt>
                <c:pt idx="22" formatCode="General">
                  <c:v>600</c:v>
                </c:pt>
                <c:pt idx="23" formatCode="General">
                  <c:v>625</c:v>
                </c:pt>
                <c:pt idx="24" formatCode="General">
                  <c:v>659</c:v>
                </c:pt>
                <c:pt idx="25" formatCode="General">
                  <c:v>679</c:v>
                </c:pt>
                <c:pt idx="26" formatCode="General">
                  <c:v>705</c:v>
                </c:pt>
                <c:pt idx="27" formatCode="General">
                  <c:v>738</c:v>
                </c:pt>
                <c:pt idx="28" formatCode="General">
                  <c:v>764</c:v>
                </c:pt>
                <c:pt idx="29" formatCode="General">
                  <c:v>787</c:v>
                </c:pt>
                <c:pt idx="30" formatCode="General">
                  <c:v>807</c:v>
                </c:pt>
                <c:pt idx="31" formatCode="General">
                  <c:v>813</c:v>
                </c:pt>
                <c:pt idx="32" formatCode="General">
                  <c:v>831</c:v>
                </c:pt>
                <c:pt idx="33" formatCode="General">
                  <c:v>833</c:v>
                </c:pt>
                <c:pt idx="34" formatCode="General">
                  <c:v>855</c:v>
                </c:pt>
                <c:pt idx="35" formatCode="General">
                  <c:v>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F8-4339-95B7-1649BE4B040D}"/>
            </c:ext>
          </c:extLst>
        </c:ser>
        <c:ser>
          <c:idx val="2"/>
          <c:order val="2"/>
          <c:tx>
            <c:strRef>
              <c:f>Personer1!$C$30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Personer1!$D$30:$AM$30</c:f>
              <c:numCache>
                <c:formatCode>0</c:formatCode>
                <c:ptCount val="36"/>
                <c:pt idx="0">
                  <c:v>105</c:v>
                </c:pt>
                <c:pt idx="1">
                  <c:v>102</c:v>
                </c:pt>
                <c:pt idx="2">
                  <c:v>109</c:v>
                </c:pt>
                <c:pt idx="3">
                  <c:v>109</c:v>
                </c:pt>
                <c:pt idx="4">
                  <c:v>115</c:v>
                </c:pt>
                <c:pt idx="5">
                  <c:v>117</c:v>
                </c:pt>
                <c:pt idx="6">
                  <c:v>126</c:v>
                </c:pt>
                <c:pt idx="7">
                  <c:v>124</c:v>
                </c:pt>
                <c:pt idx="8">
                  <c:v>138</c:v>
                </c:pt>
                <c:pt idx="9">
                  <c:v>129</c:v>
                </c:pt>
                <c:pt idx="10">
                  <c:v>124</c:v>
                </c:pt>
                <c:pt idx="11">
                  <c:v>124</c:v>
                </c:pt>
                <c:pt idx="12">
                  <c:v>126</c:v>
                </c:pt>
                <c:pt idx="13">
                  <c:v>136</c:v>
                </c:pt>
                <c:pt idx="14">
                  <c:v>138</c:v>
                </c:pt>
                <c:pt idx="15">
                  <c:v>140</c:v>
                </c:pt>
                <c:pt idx="16">
                  <c:v>148</c:v>
                </c:pt>
                <c:pt idx="17">
                  <c:v>155</c:v>
                </c:pt>
                <c:pt idx="18">
                  <c:v>144</c:v>
                </c:pt>
                <c:pt idx="19">
                  <c:v>143</c:v>
                </c:pt>
                <c:pt idx="20">
                  <c:v>146</c:v>
                </c:pt>
                <c:pt idx="21" formatCode="General">
                  <c:v>137</c:v>
                </c:pt>
                <c:pt idx="22" formatCode="General">
                  <c:v>131</c:v>
                </c:pt>
                <c:pt idx="23" formatCode="General">
                  <c:v>130</c:v>
                </c:pt>
                <c:pt idx="24" formatCode="General">
                  <c:v>132</c:v>
                </c:pt>
                <c:pt idx="25" formatCode="General">
                  <c:v>136</c:v>
                </c:pt>
                <c:pt idx="26" formatCode="General">
                  <c:v>146</c:v>
                </c:pt>
                <c:pt idx="27" formatCode="General">
                  <c:v>144</c:v>
                </c:pt>
                <c:pt idx="28" formatCode="General">
                  <c:v>157</c:v>
                </c:pt>
                <c:pt idx="29" formatCode="General">
                  <c:v>162</c:v>
                </c:pt>
                <c:pt idx="30" formatCode="General">
                  <c:v>178</c:v>
                </c:pt>
                <c:pt idx="31" formatCode="General">
                  <c:v>190</c:v>
                </c:pt>
                <c:pt idx="32" formatCode="General">
                  <c:v>210</c:v>
                </c:pt>
                <c:pt idx="33" formatCode="General">
                  <c:v>217</c:v>
                </c:pt>
                <c:pt idx="34" formatCode="General">
                  <c:v>230</c:v>
                </c:pt>
                <c:pt idx="35" formatCode="General">
                  <c:v>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F8-4339-95B7-1649BE4B0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719295"/>
        <c:axId val="1458719775"/>
      </c:areaChart>
      <c:catAx>
        <c:axId val="1458719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775"/>
        <c:crosses val="autoZero"/>
        <c:auto val="1"/>
        <c:lblAlgn val="ctr"/>
        <c:lblOffset val="100"/>
        <c:noMultiLvlLbl val="0"/>
      </c:catAx>
      <c:valAx>
        <c:axId val="145871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8895966029724E-2"/>
              <c:y val="0.38792724233493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0.75466</cdr:x>
      <cdr:y>0.14426</cdr:y>
    </cdr:from>
    <cdr:to>
      <cdr:x>0.75466</cdr:x>
      <cdr:y>0.83598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5C4D928A-E615-551C-0BB2-501CFF3A9EDC}"/>
            </a:ext>
          </a:extLst>
        </cdr:cNvPr>
        <cdr:cNvCxnSpPr/>
      </cdr:nvCxnSpPr>
      <cdr:spPr>
        <a:xfrm xmlns:a="http://schemas.openxmlformats.org/drawingml/2006/main" flipV="1">
          <a:off x="8790457" y="767601"/>
          <a:ext cx="0" cy="3680609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21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144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52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928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852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849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75731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21708"/>
      </p:ext>
    </p:extLst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39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50903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53408352"/>
      </p:ext>
    </p:extLst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70313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55509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8514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45151236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690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97001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48676011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25452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956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282718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0738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50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36186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962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2669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53FD6BA-6D7A-97E0-F955-871DA4A19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19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3417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9718335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3640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2586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8357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3306170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1190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051930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16236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6982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60794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3141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03468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44536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50292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64632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92793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01062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34168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564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95150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4146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396327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34874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64592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84499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65886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294785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397134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49757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007793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7013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203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916921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626995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4DB131-7FD3-4715-8ADB-FE3FF9282EEA}" type="datetime1">
              <a:rPr lang="nb-NO" smtClean="0"/>
              <a:pPr/>
              <a:t>01.12.2025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45581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9069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444417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46418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6602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3590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209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14386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17825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94724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36528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58858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874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73321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03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44002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4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353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416984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171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127606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97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526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07467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06743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526964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817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34907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42708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96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23230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01022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70134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809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60883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70631977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1584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75893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77752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75581266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97914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57499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86991797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7347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164208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34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32503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B641459E-997C-4F20-B78F-C7E70B198EC8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7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1" r:id="rId28"/>
    <p:sldLayoutId id="2147483765" r:id="rId29"/>
    <p:sldLayoutId id="2147483766" r:id="rId30"/>
    <p:sldLayoutId id="2147483767" r:id="rId31"/>
    <p:sldLayoutId id="2147483768" r:id="rId32"/>
    <p:sldLayoutId id="2147483769" r:id="rId33"/>
    <p:sldLayoutId id="2147483770" r:id="rId34"/>
    <p:sldLayoutId id="2147483771" r:id="rId35"/>
    <p:sldLayoutId id="2147483772" r:id="rId36"/>
    <p:sldLayoutId id="2147483773" r:id="rId37"/>
    <p:sldLayoutId id="2147483774" r:id="rId38"/>
    <p:sldLayoutId id="2147483775" r:id="rId39"/>
    <p:sldLayoutId id="2147483730" r:id="rId40"/>
    <p:sldLayoutId id="2147483860" r:id="rId41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2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843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3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3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9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911" r:id="rId17"/>
    <p:sldLayoutId id="2147483923" r:id="rId18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8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9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10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1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23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3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4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8.xml"/><Relationship Id="rId6" Type="http://schemas.openxmlformats.org/officeDocument/2006/relationships/chart" Target="../charts/chart15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1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8.xml"/><Relationship Id="rId6" Type="http://schemas.openxmlformats.org/officeDocument/2006/relationships/chart" Target="../charts/chart1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8.xml"/><Relationship Id="rId6" Type="http://schemas.openxmlformats.org/officeDocument/2006/relationships/chart" Target="../charts/chart18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4.xml"/><Relationship Id="rId5" Type="http://schemas.openxmlformats.org/officeDocument/2006/relationships/image" Target="../media/image31.emf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4.xml"/><Relationship Id="rId5" Type="http://schemas.openxmlformats.org/officeDocument/2006/relationships/chart" Target="../charts/chart1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2.xml"/><Relationship Id="rId5" Type="http://schemas.openxmlformats.org/officeDocument/2006/relationships/chart" Target="../charts/chart20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3.xml"/><Relationship Id="rId6" Type="http://schemas.openxmlformats.org/officeDocument/2006/relationships/chart" Target="../charts/chart21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4.xml"/><Relationship Id="rId5" Type="http://schemas.openxmlformats.org/officeDocument/2006/relationships/chart" Target="../charts/chart2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5.xml"/><Relationship Id="rId5" Type="http://schemas.openxmlformats.org/officeDocument/2006/relationships/chart" Target="../charts/chart25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3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chart" Target="../charts/chart26.xml"/><Relationship Id="rId9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1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3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7.xml"/><Relationship Id="rId5" Type="http://schemas.openxmlformats.org/officeDocument/2006/relationships/chart" Target="../charts/chart33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openxmlformats.org/officeDocument/2006/relationships/chart" Target="../charts/chart34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5.xml"/><Relationship Id="rId4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6.xml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9.xml"/><Relationship Id="rId6" Type="http://schemas.openxmlformats.org/officeDocument/2006/relationships/chart" Target="../charts/chart37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38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1.xml"/><Relationship Id="rId5" Type="http://schemas.openxmlformats.org/officeDocument/2006/relationships/chart" Target="../charts/chart39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5.png"/><Relationship Id="rId7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6">
            <a:extLst>
              <a:ext uri="{FF2B5EF4-FFF2-40B4-BE49-F238E27FC236}">
                <a16:creationId xmlns:a16="http://schemas.microsoft.com/office/drawing/2014/main" id="{6359CF4D-9DC4-1CDC-7D1E-78AA429CAF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Ørsta kommune 2025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2FDC4D13-9060-3D1B-7AD2-AC67C2A81C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haust </a:t>
            </a:r>
            <a:r>
              <a:rPr lang="nb-NO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407C4-23CD-510F-545E-4FD72DB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Største flyttestraumar frå og til, 2019–2023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62760B4-EBAF-CF8B-AC20-164C846B3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066" y="5360609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Utflytting frå kommunen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FB21D5-0EA4-89F0-BDB3-45497948C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1" y="5359072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Tilflytting til kommunen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Panda analyse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Ørsta kommune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9174C34-63A9-704E-9DD4-619A7E7AB758}"/>
              </a:ext>
            </a:extLst>
          </p:cNvPr>
          <p:cNvSpPr/>
          <p:nvPr/>
        </p:nvSpPr>
        <p:spPr>
          <a:xfrm>
            <a:off x="3798047" y="5909753"/>
            <a:ext cx="233034" cy="221568"/>
          </a:xfrm>
          <a:prstGeom prst="rect">
            <a:avLst/>
          </a:prstGeom>
          <a:solidFill>
            <a:srgbClr val="B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93D6D01-125E-1721-8964-A9D81FE36825}"/>
              </a:ext>
            </a:extLst>
          </p:cNvPr>
          <p:cNvSpPr txBox="1"/>
          <p:nvPr/>
        </p:nvSpPr>
        <p:spPr>
          <a:xfrm>
            <a:off x="4031081" y="5892868"/>
            <a:ext cx="169514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Møre og Romsdal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5760550-5D22-A78C-4240-DF400DDBFDD0}"/>
              </a:ext>
            </a:extLst>
          </p:cNvPr>
          <p:cNvSpPr/>
          <p:nvPr/>
        </p:nvSpPr>
        <p:spPr>
          <a:xfrm>
            <a:off x="5719382" y="5910579"/>
            <a:ext cx="233034" cy="221568"/>
          </a:xfrm>
          <a:prstGeom prst="rect">
            <a:avLst/>
          </a:prstGeom>
          <a:solidFill>
            <a:srgbClr val="F0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E904174-F370-0C75-2A34-0B46B7F2FA7F}"/>
              </a:ext>
            </a:extLst>
          </p:cNvPr>
          <p:cNvSpPr txBox="1"/>
          <p:nvPr/>
        </p:nvSpPr>
        <p:spPr>
          <a:xfrm>
            <a:off x="5959606" y="5889650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Noreg elles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EBC6C95-3DDA-02A4-869A-8C6D7F054541}"/>
              </a:ext>
            </a:extLst>
          </p:cNvPr>
          <p:cNvSpPr/>
          <p:nvPr/>
        </p:nvSpPr>
        <p:spPr>
          <a:xfrm>
            <a:off x="7150531" y="5913876"/>
            <a:ext cx="233034" cy="221568"/>
          </a:xfrm>
          <a:prstGeom prst="rect">
            <a:avLst/>
          </a:prstGeom>
          <a:solidFill>
            <a:srgbClr val="F6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54CA60-B40A-E87C-B3D0-1BFA80911F86}"/>
              </a:ext>
            </a:extLst>
          </p:cNvPr>
          <p:cNvSpPr txBox="1"/>
          <p:nvPr/>
        </p:nvSpPr>
        <p:spPr>
          <a:xfrm>
            <a:off x="7386526" y="5889657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Utlandet</a:t>
            </a:r>
          </a:p>
        </p:txBody>
      </p:sp>
      <p:pic>
        <p:nvPicPr>
          <p:cNvPr id="17" name="Plassholder for innhold 16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11F87055-7DD0-7964-F426-BB9618BBD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33" y="889000"/>
            <a:ext cx="4250046" cy="4452938"/>
          </a:xfrm>
        </p:spPr>
      </p:pic>
      <p:pic>
        <p:nvPicPr>
          <p:cNvPr id="25" name="Plassholder for innhold 24" descr="Et bilde som inneholder tekst, sirkel, skjermbilde, diagram&#10;&#10;Automatisk generert beskrivelse">
            <a:extLst>
              <a:ext uri="{FF2B5EF4-FFF2-40B4-BE49-F238E27FC236}">
                <a16:creationId xmlns:a16="http://schemas.microsoft.com/office/drawing/2014/main" id="{00754C9B-C9E9-1F2A-53E9-870CD0265118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84" y="889000"/>
            <a:ext cx="4708720" cy="4452938"/>
          </a:xfrm>
        </p:spPr>
      </p:pic>
      <p:sp>
        <p:nvSpPr>
          <p:cNvPr id="3" name="Tema">
            <a:extLst>
              <a:ext uri="{FF2B5EF4-FFF2-40B4-BE49-F238E27FC236}">
                <a16:creationId xmlns:a16="http://schemas.microsoft.com/office/drawing/2014/main" id="{0832EBC6-E1D0-F380-B957-FD90995C0505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9" name="Bilde 8" descr="Bærekraftige byer og lokalsamfunn">
            <a:extLst>
              <a:ext uri="{FF2B5EF4-FFF2-40B4-BE49-F238E27FC236}">
                <a16:creationId xmlns:a16="http://schemas.microsoft.com/office/drawing/2014/main" id="{B3BE3BD8-643F-9AB2-D0A6-5BAB94AC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FA87DF5B-8D04-11BE-BBAE-A926E7D7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512186" y="665568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467973" y="694873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40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8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43A874B0-6063-104D-0414-36D3AF109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9164C8CE-3D4C-F798-C369-D69588B2D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6BE0E1-A2DC-3395-3229-C50564B51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509488"/>
              </p:ext>
            </p:extLst>
          </p:nvPr>
        </p:nvGraphicFramePr>
        <p:xfrm>
          <a:off x="151075" y="675861"/>
          <a:ext cx="11720222" cy="5537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AF2EB1C-0FA5-E8D0-6423-07D7D22A6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FFE7F578-14A2-E5AE-05EB-5B6C0943D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1C2170-2816-0E1F-D7F0-8B53B964A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85208"/>
              </p:ext>
            </p:extLst>
          </p:nvPr>
        </p:nvGraphicFramePr>
        <p:xfrm>
          <a:off x="276326" y="731520"/>
          <a:ext cx="11579069" cy="5481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94D21154-21B7-1765-0661-F8E7B1FA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FFA09332-5FE3-94BD-5864-DFE62389A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9E67F04-9E73-0D7C-CA9D-586FB7011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928743"/>
              </p:ext>
            </p:extLst>
          </p:nvPr>
        </p:nvGraphicFramePr>
        <p:xfrm>
          <a:off x="1311966" y="690464"/>
          <a:ext cx="8969963" cy="566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66657" y="6337668"/>
            <a:ext cx="139069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3C7DF209-A2BE-88AC-B7CA-0531F7B88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8CBDCF6F-F9F5-55C8-49FA-6EA051C98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F8D2EC61-D791-A596-C89B-5929139B0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2AE738-3B80-9BA2-5EBA-9A7037E6A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495959"/>
              </p:ext>
            </p:extLst>
          </p:nvPr>
        </p:nvGraphicFramePr>
        <p:xfrm>
          <a:off x="276326" y="811763"/>
          <a:ext cx="11573551" cy="532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66657" y="6337668"/>
            <a:ext cx="139069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3C7DF209-A2BE-88AC-B7CA-0531F7B88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8CBDCF6F-F9F5-55C8-49FA-6EA051C98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F8D2EC61-D791-A596-C89B-5929139B0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04F95EA-3F3B-A2E7-C690-7B87203F8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538881"/>
              </p:ext>
            </p:extLst>
          </p:nvPr>
        </p:nvGraphicFramePr>
        <p:xfrm>
          <a:off x="347472" y="813815"/>
          <a:ext cx="11356848" cy="523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53214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7EAF27DD-847A-CDBD-34D6-ADD5783FF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EAF4BEEB-CF26-EF82-551E-A5F63FEA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BA14F113-6A59-E66F-E6F6-DD6135DE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A479B2-6D78-B180-BFFA-87008BD73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492126"/>
              </p:ext>
            </p:extLst>
          </p:nvPr>
        </p:nvGraphicFramePr>
        <p:xfrm>
          <a:off x="206733" y="715617"/>
          <a:ext cx="11688417" cy="5504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092092" y="612846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8E72CD47-4A08-4D13-494D-23415F88C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2C937F19-0CBC-1C1A-5651-640B6C04E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B1512EB9-8D62-C3CE-64DA-B8CB3E09D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11B36-E7FC-017E-522E-E8C19AE5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773551"/>
              </p:ext>
            </p:extLst>
          </p:nvPr>
        </p:nvGraphicFramePr>
        <p:xfrm>
          <a:off x="276325" y="747424"/>
          <a:ext cx="11666533" cy="538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2" name="Bilde 1" descr="Mindre ulikhet - FNs bærekraftsmål">
            <a:extLst>
              <a:ext uri="{FF2B5EF4-FFF2-40B4-BE49-F238E27FC236}">
                <a16:creationId xmlns:a16="http://schemas.microsoft.com/office/drawing/2014/main" id="{216E7512-10D3-5050-F706-11025EE0B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E960F312-0F36-F5B3-40B9-CDEBB23D6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A5C58F7-4E20-49B9-4BFB-4304C2CD5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AB20F52D-B63D-C7C8-5FBD-CFB2BC7B1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87C7578-BF15-1248-8FE8-6125F9AC2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899900"/>
              </p:ext>
            </p:extLst>
          </p:nvPr>
        </p:nvGraphicFramePr>
        <p:xfrm>
          <a:off x="276326" y="914401"/>
          <a:ext cx="11482858" cy="5222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64EF9335-875C-FF7F-7C39-31CEC812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2F2739C4-A513-A467-0420-6BB80D148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5F925F31-8EC6-36EA-3E1D-834187B83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796BE9BA-1EBB-4892-D4FD-A3E988307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A1CDEB-26F7-130B-B2DD-D3974F36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097253"/>
              </p:ext>
            </p:extLst>
          </p:nvPr>
        </p:nvGraphicFramePr>
        <p:xfrm>
          <a:off x="276326" y="652006"/>
          <a:ext cx="11284871" cy="548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5749343A-F3AF-6498-23E3-FE596F332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E7744F88-D23E-B66A-7D66-6C749B908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BF0EA675-0A78-6E5A-338B-DEFFC2C28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4F0637A0-A220-90F4-7A8B-C8F9BF764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003986"/>
              </p:ext>
            </p:extLst>
          </p:nvPr>
        </p:nvGraphicFramePr>
        <p:xfrm>
          <a:off x="397565" y="747423"/>
          <a:ext cx="11521440" cy="5389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2" name="Bilde 1" descr="Likestilling mellom kjønnene - FNs bærekraftsmål">
            <a:extLst>
              <a:ext uri="{FF2B5EF4-FFF2-40B4-BE49-F238E27FC236}">
                <a16:creationId xmlns:a16="http://schemas.microsoft.com/office/drawing/2014/main" id="{86634FDC-3C16-AC16-0D76-B26E9A3EE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8BE9DFB1-6DB8-65FC-BAD0-3EFFCF76A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CA4018D-CD91-35C6-F0E5-27060861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3B4C1F7-AB74-BB26-9A85-BD44F7435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035292"/>
              </p:ext>
            </p:extLst>
          </p:nvPr>
        </p:nvGraphicFramePr>
        <p:xfrm>
          <a:off x="341906" y="922351"/>
          <a:ext cx="11529391" cy="511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56E0F9FF-A7C6-D2B9-25F4-1354F33327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944514"/>
            <a:ext cx="8364720" cy="5913485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CDB0C9BF-6A87-B167-FC8C-53380898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>
                <a:solidFill>
                  <a:schemeClr val="tx2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tx2"/>
                </a:solidFill>
              </a:rPr>
              <a:t>frå</a:t>
            </a:r>
            <a:r>
              <a:rPr lang="nb-NO" sz="2400" b="1" dirty="0">
                <a:solidFill>
                  <a:schemeClr val="tx2"/>
                </a:solidFill>
              </a:rPr>
              <a:t> 4. kvartal 2023 til 4. kvartal 2024 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0B6DFF78-BEEF-C5DE-6C51-0752131C4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E9ADF1BF-D83B-4001-DCB1-8EC948315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503BFF8E-5D56-AB99-CC0D-B21137F489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1015624"/>
            <a:ext cx="8264136" cy="5842376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03" y="5820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sz="2400" dirty="0"/>
              <a:t>Arbeidsplassdekning, Møre og Romsdal per 4. kvartal 2024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4C8F6A12-2482-22F9-C51A-7406E7763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A549E76E-69BE-7438-8F2D-61FB5D30F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494499" y="6404442"/>
            <a:ext cx="1324447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366F9CC6-3E6A-2BD3-2ACF-5B07E0680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2869DCD8-77EC-6385-23CF-2F3D968F7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F44320-8E47-5B70-6045-E0F0486B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213176"/>
              </p:ext>
            </p:extLst>
          </p:nvPr>
        </p:nvGraphicFramePr>
        <p:xfrm>
          <a:off x="276327" y="747424"/>
          <a:ext cx="11571116" cy="5416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Ørsta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EF7D51C8-4E13-A1B7-86AD-EDA03752A5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688666"/>
              </p:ext>
            </p:extLst>
          </p:nvPr>
        </p:nvGraphicFramePr>
        <p:xfrm>
          <a:off x="301659" y="842839"/>
          <a:ext cx="11588684" cy="531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72260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Ørsta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31EA6A6D-D9D3-805B-3B5D-9D4D2CDB78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864947"/>
              </p:ext>
            </p:extLst>
          </p:nvPr>
        </p:nvGraphicFramePr>
        <p:xfrm>
          <a:off x="301659" y="818984"/>
          <a:ext cx="11402662" cy="523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20992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C0FC8-73AE-6DAE-2DB0-2A28B3B27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2B2C5FB1-E4F7-F95C-1CD2-67B9569B1013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F24450FE-9411-A76C-B7F7-F30E0058E3BB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B8F3B529-5E5B-6AA9-BBCF-6F2E7A377C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D9013BBB-8D24-7262-CFD8-AE08C6FBABE9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Ørsta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704BB671-6AE2-D5E8-4A48-7E592EA41B3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30D6D3F3-7A5E-FD5A-4CF4-5E2BCC6D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30662667-0FCD-9DE3-0572-77C4180B3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F00E1929-5A9D-76EB-FF5E-5F57AC748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53" y="302150"/>
            <a:ext cx="9117176" cy="60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55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0072D-4B1E-498A-88FD-9086A61BE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6C8898C6-16AE-8619-1F97-22265A3D0C7F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BB8EFEDA-C0DF-2BEE-E9A2-7D6F1F46B48F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BF5602DB-BE03-0CA6-4FE5-8D3173BA3A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A88B4571-7103-A090-4457-E0E773571977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Ørsta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EF5D2C18-9660-4C67-8FEE-6238ED14515F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E6BC45C8-E079-4510-8140-3321098E6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559457C1-4CCD-389B-C618-E6E33E83A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03314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53521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522B2D8B-7C61-5FE5-E949-BB642D811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18EDC42C-25B2-9875-821E-0FEE0249C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92" y="321035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17E677B5-0B11-FCEF-4B8E-008D372133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601902"/>
            <a:ext cx="8849352" cy="6256098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A7518253-8DA8-D7AC-3BE3-EC10F6694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F91C9C46-35FC-7BE6-8133-80162757C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Ørsta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A7B27D8-4F11-BCE4-7EDA-61DA8CD7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C2DB3BB0-9824-C2A0-2A56-5BF604925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C037E5-9739-E1E8-3D37-B2EA63332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81548"/>
              </p:ext>
            </p:extLst>
          </p:nvPr>
        </p:nvGraphicFramePr>
        <p:xfrm>
          <a:off x="276325" y="826936"/>
          <a:ext cx="11626777" cy="517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F02DC1BF-C140-1E6C-C9CD-D953CC2F2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CA8AC97F-8853-7865-53F6-F332CBE97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64C916D3-4713-515B-A9D7-7C78AD58C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15E3BF9-5774-EB23-A574-674ECF9D57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501469"/>
              </p:ext>
            </p:extLst>
          </p:nvPr>
        </p:nvGraphicFramePr>
        <p:xfrm>
          <a:off x="373710" y="811033"/>
          <a:ext cx="11441927" cy="535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C10A70E9-9766-E3AC-6ACD-26D7F8454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1CF17BB-0DC2-A91E-15C4-8D05BF952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E5F4F0F-77C9-6C12-B95F-DCB514A16D8E}"/>
              </a:ext>
            </a:extLst>
          </p:cNvPr>
          <p:cNvSpPr txBox="1"/>
          <p:nvPr/>
        </p:nvSpPr>
        <p:spPr>
          <a:xfrm>
            <a:off x="218831" y="179754"/>
            <a:ext cx="2907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1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1F58E9D-15F6-406C-8A1E-FBF247DBA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690304"/>
              </p:ext>
            </p:extLst>
          </p:nvPr>
        </p:nvGraphicFramePr>
        <p:xfrm>
          <a:off x="2076450" y="508883"/>
          <a:ext cx="7862680" cy="5910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2024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Ørsta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E9CBC65-66A2-22BD-5D9B-77A6E810C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3F750201-D649-5E33-2294-470114654FB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646277" y="6285207"/>
            <a:ext cx="2974277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748217" y="6237857"/>
            <a:ext cx="4898060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Elevar busett i kommunen med ungdomsrett, </a:t>
            </a:r>
            <a:r>
              <a:rPr lang="nn-NO" sz="1000">
                <a:solidFill>
                  <a:schemeClr val="bg1">
                    <a:lumMod val="50000"/>
                  </a:schemeClr>
                </a:solidFill>
              </a:rPr>
              <a:t>per august 2025. </a:t>
            </a:r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DECC415E-E421-7281-EA42-267BF60AF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AFA2959-17CA-C722-8038-596A46A38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665426"/>
              </p:ext>
            </p:extLst>
          </p:nvPr>
        </p:nvGraphicFramePr>
        <p:xfrm>
          <a:off x="214685" y="723569"/>
          <a:ext cx="11799736" cy="541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</a:t>
            </a:r>
            <a:r>
              <a:rPr lang="nn-NO" sz="2000" b="1">
                <a:solidFill>
                  <a:schemeClr val="tx2"/>
                </a:solidFill>
              </a:rPr>
              <a:t>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401781" y="6369907"/>
            <a:ext cx="100127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816287" y="1722221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/>
        </p:nvGraphicFramePr>
        <p:xfrm>
          <a:off x="3264310" y="1168303"/>
          <a:ext cx="6033932" cy="544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B15255E-E885-5980-FC13-8DBFF837CFAE}"/>
              </a:ext>
            </a:extLst>
          </p:cNvPr>
          <p:cNvSpPr txBox="1"/>
          <p:nvPr/>
        </p:nvSpPr>
        <p:spPr>
          <a:xfrm>
            <a:off x="2692809" y="6287362"/>
            <a:ext cx="6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bri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bri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814524"/>
              </p:ext>
            </p:extLst>
          </p:nvPr>
        </p:nvGraphicFramePr>
        <p:xfrm>
          <a:off x="3705449" y="1050255"/>
          <a:ext cx="5192061" cy="529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0820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E0F66CD-01EE-D114-BFF1-36B0DBD7B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</a:t>
            </a:r>
            <a:br>
              <a:rPr lang="nb-NO" sz="2000" baseline="0" dirty="0"/>
            </a:br>
            <a:r>
              <a:rPr lang="nb-NO" sz="2000" baseline="0" dirty="0"/>
              <a:t>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7A8DF21-1141-3B05-F75A-70F759CCC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Ørsta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14B10791-E2DE-8D4F-D041-2B05B1FF7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A4F5E0C7-C582-E9A9-432C-2A7498CC7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D612B4B8-DFAB-60AB-7E66-2E132BAC6896}"/>
              </a:ext>
            </a:extLst>
          </p:cNvPr>
          <p:cNvSpPr txBox="1"/>
          <p:nvPr/>
        </p:nvSpPr>
        <p:spPr>
          <a:xfrm>
            <a:off x="9067507" y="6421348"/>
            <a:ext cx="1695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070941"/>
              </p:ext>
            </p:extLst>
          </p:nvPr>
        </p:nvGraphicFramePr>
        <p:xfrm>
          <a:off x="214685" y="1023938"/>
          <a:ext cx="11656612" cy="507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8934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E0F66CD-01EE-D114-BFF1-36B0DBD7B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460" y="702364"/>
            <a:ext cx="9101627" cy="275838"/>
          </a:xfrm>
        </p:spPr>
        <p:txBody>
          <a:bodyPr/>
          <a:lstStyle/>
          <a:p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  <a:br>
              <a:rPr lang="nb-NO" sz="1800" b="1" i="0" u="none" strike="noStrike" kern="1200" spc="0" baseline="0" dirty="0">
                <a:solidFill>
                  <a:schemeClr val="tx2"/>
                </a:solidFill>
              </a:rPr>
            </a:br>
            <a:endParaRPr lang="nb-NO" sz="18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7A8DF21-1141-3B05-F75A-70F759CCC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Ørsta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14B10791-E2DE-8D4F-D041-2B05B1FF7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A4F5E0C7-C582-E9A9-432C-2A7498CC7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17E3F9E-F359-EBA5-E90E-A9FFB6445891}"/>
              </a:ext>
            </a:extLst>
          </p:cNvPr>
          <p:cNvSpPr txBox="1"/>
          <p:nvPr/>
        </p:nvSpPr>
        <p:spPr>
          <a:xfrm>
            <a:off x="9185097" y="6400800"/>
            <a:ext cx="1541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298301"/>
              </p:ext>
            </p:extLst>
          </p:nvPr>
        </p:nvGraphicFramePr>
        <p:xfrm>
          <a:off x="246490" y="1200646"/>
          <a:ext cx="11696369" cy="495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385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/>
              <a:t>Ørsta </a:t>
            </a:r>
            <a:r>
              <a:rPr lang="nb-NO" sz="1600" dirty="0"/>
              <a:t>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691A85C3-53C0-78A0-AF29-21DB92C3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84E13F7B-48A3-F7E8-2AE4-0EC58774E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4D2C9AE-C137-4CEA-4BA8-7040946A1053}"/>
              </a:ext>
            </a:extLst>
          </p:cNvPr>
          <p:cNvSpPr txBox="1"/>
          <p:nvPr/>
        </p:nvSpPr>
        <p:spPr>
          <a:xfrm>
            <a:off x="8847936" y="6411074"/>
            <a:ext cx="2075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601108"/>
              </p:ext>
            </p:extLst>
          </p:nvPr>
        </p:nvGraphicFramePr>
        <p:xfrm>
          <a:off x="349857" y="970059"/>
          <a:ext cx="11481684" cy="507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62707DF5-C6C7-FF4E-8C1C-E64AF859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FA31658F-0E9C-8776-4F7F-70434045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910991"/>
              </p:ext>
            </p:extLst>
          </p:nvPr>
        </p:nvGraphicFramePr>
        <p:xfrm>
          <a:off x="164592" y="786384"/>
          <a:ext cx="11850624" cy="534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420EAAF-8933-32E5-AA2A-41EF402AB7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1" y="718802"/>
            <a:ext cx="8081256" cy="5713088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998973" y="6492875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6D3F366-47D1-4E30-B518-EBA41DD3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97108" cy="583779"/>
          </a:xfrm>
        </p:spPr>
        <p:txBody>
          <a:bodyPr>
            <a:normAutofit/>
          </a:bodyPr>
          <a:lstStyle/>
          <a:p>
            <a:r>
              <a:rPr lang="nn-NO" sz="2400" dirty="0"/>
              <a:t>Folketalsutvikling per grunnkrets 2020 til 2025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DAEF1A22-197A-049A-A10D-5D5588AAE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FA7B0A20-A71D-7A5E-B074-0BCCB8B52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E9355FCF-DF39-C93A-E4E4-2D123131B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31357"/>
              </p:ext>
            </p:extLst>
          </p:nvPr>
        </p:nvGraphicFramePr>
        <p:xfrm>
          <a:off x="7183549" y="1346203"/>
          <a:ext cx="3583241" cy="5116180"/>
        </p:xfrm>
        <a:graphic>
          <a:graphicData uri="http://schemas.openxmlformats.org/drawingml/2006/table">
            <a:tbl>
              <a:tblPr/>
              <a:tblGrid>
                <a:gridCol w="681998">
                  <a:extLst>
                    <a:ext uri="{9D8B030D-6E8A-4147-A177-3AD203B41FA5}">
                      <a16:colId xmlns:a16="http://schemas.microsoft.com/office/drawing/2014/main" val="3643889908"/>
                    </a:ext>
                  </a:extLst>
                </a:gridCol>
                <a:gridCol w="1108124">
                  <a:extLst>
                    <a:ext uri="{9D8B030D-6E8A-4147-A177-3AD203B41FA5}">
                      <a16:colId xmlns:a16="http://schemas.microsoft.com/office/drawing/2014/main" val="1318366523"/>
                    </a:ext>
                  </a:extLst>
                </a:gridCol>
                <a:gridCol w="436786">
                  <a:extLst>
                    <a:ext uri="{9D8B030D-6E8A-4147-A177-3AD203B41FA5}">
                      <a16:colId xmlns:a16="http://schemas.microsoft.com/office/drawing/2014/main" val="3218043626"/>
                    </a:ext>
                  </a:extLst>
                </a:gridCol>
                <a:gridCol w="436786">
                  <a:extLst>
                    <a:ext uri="{9D8B030D-6E8A-4147-A177-3AD203B41FA5}">
                      <a16:colId xmlns:a16="http://schemas.microsoft.com/office/drawing/2014/main" val="2403904733"/>
                    </a:ext>
                  </a:extLst>
                </a:gridCol>
                <a:gridCol w="919547">
                  <a:extLst>
                    <a:ext uri="{9D8B030D-6E8A-4147-A177-3AD203B41FA5}">
                      <a16:colId xmlns:a16="http://schemas.microsoft.com/office/drawing/2014/main" val="2839323789"/>
                    </a:ext>
                  </a:extLst>
                </a:gridCol>
              </a:tblGrid>
              <a:tr h="13003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988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2020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Endring frå 2020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84244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15200101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Ytre Hovden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144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078584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15200102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Hovden 1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864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859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39087"/>
                  </a:ext>
                </a:extLst>
              </a:tr>
              <a:tr h="165038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15200103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Hovden 2 - Flyplassen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86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72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-14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870626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15200104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Ose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1095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1189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94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739320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15200105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Melsbygda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102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103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70645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15200201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Liadal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235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212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-23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129375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15200202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Lystad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100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106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040240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15200203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Mork - Vinjevoll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473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462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-11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521303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15200204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Nedre Mork - Vik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244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260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18416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15200205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Vik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142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178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36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064381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15200206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Valla - Marka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180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160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-20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702208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15200207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Bakkane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287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291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290819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15200208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Velle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752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791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39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180017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15200209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Grepalia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481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495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469410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15200210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Vallabøen 1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1074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1127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53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898661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15200211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Vallabøen 2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005656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15200212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Moe - Nupen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1769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1800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455524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15200301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Åmås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307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313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186951"/>
                  </a:ext>
                </a:extLst>
              </a:tr>
              <a:tr h="165038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15200302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Nedre Follestaddal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962531"/>
                  </a:ext>
                </a:extLst>
              </a:tr>
              <a:tr h="165038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15200303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Øvre Follestaddal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57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63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75364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15200304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Brautaset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211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218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807712"/>
                  </a:ext>
                </a:extLst>
              </a:tr>
              <a:tr h="165038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15200305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Hovdenakk - Vatne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145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159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616576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15200306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Bjørdal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79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93162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15200401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Rekkedal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129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125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090322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15200402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Stokke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220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222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686449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15200403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Sæbø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296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282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-14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5160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15200406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Øye - Stennes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45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44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550081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15200407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Urke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55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54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136802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15200408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Trandal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579473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15200409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Standal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948313"/>
                  </a:ext>
                </a:extLst>
              </a:tr>
              <a:tr h="165038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15200410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Ytre Standal - Brattheim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53539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15200501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Barstadvik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279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273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349990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15200502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Nordre Vartdal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190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178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-12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596316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15200503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Årsetdalen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101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97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884496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15200504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Sætre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375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375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747144"/>
                  </a:ext>
                </a:extLst>
              </a:tr>
              <a:tr h="13003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15200505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Søre Vartdal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95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93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320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A793CC81-26AA-8078-5760-B772C649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E53D67B1-A6BE-EFA7-7FFA-D306BD4B3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901618"/>
              </p:ext>
            </p:extLst>
          </p:nvPr>
        </p:nvGraphicFramePr>
        <p:xfrm>
          <a:off x="190831" y="731519"/>
          <a:ext cx="11783833" cy="543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48D0C6A6-F2AE-874A-FBA4-CBB3A62C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7A1A515B-B873-D615-8522-62A33D8BA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870221"/>
              </p:ext>
            </p:extLst>
          </p:nvPr>
        </p:nvGraphicFramePr>
        <p:xfrm>
          <a:off x="206734" y="882594"/>
          <a:ext cx="11799735" cy="528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68761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DB782E00-CE0C-FBBB-BCC2-27FAFC26A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FA665CFD-0F83-ADE0-BE3E-4BB12E776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CCABDD2D-D526-F84B-5AEC-79B2587A3C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D292695-933F-A2FE-921D-A6EF0DB229CB}"/>
              </a:ext>
            </a:extLst>
          </p:cNvPr>
          <p:cNvSpPr txBox="1"/>
          <p:nvPr/>
        </p:nvSpPr>
        <p:spPr>
          <a:xfrm>
            <a:off x="591414" y="6352142"/>
            <a:ext cx="237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53EC28F-8849-5B3E-3C7B-F6FAE24F05CE}"/>
              </a:ext>
            </a:extLst>
          </p:cNvPr>
          <p:cNvSpPr txBox="1"/>
          <p:nvPr/>
        </p:nvSpPr>
        <p:spPr>
          <a:xfrm>
            <a:off x="9275003" y="6359146"/>
            <a:ext cx="1487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254318"/>
              </p:ext>
            </p:extLst>
          </p:nvPr>
        </p:nvGraphicFramePr>
        <p:xfrm>
          <a:off x="174929" y="691764"/>
          <a:ext cx="11672514" cy="5518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83155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03EB55AE-317D-D61C-1F5B-BA7A02F19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B83B8B21-CF08-0EF3-7205-7B39217D4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E588FA1-C670-07CD-3098-8FA1ACB0DC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A42E42E-0ED7-A274-4396-1354E0C9E699}"/>
              </a:ext>
            </a:extLst>
          </p:cNvPr>
          <p:cNvSpPr txBox="1"/>
          <p:nvPr/>
        </p:nvSpPr>
        <p:spPr>
          <a:xfrm>
            <a:off x="678366" y="6352142"/>
            <a:ext cx="2404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9BF0431-3FBF-8E4C-FFDC-0E02DCFC4E03}"/>
              </a:ext>
            </a:extLst>
          </p:cNvPr>
          <p:cNvSpPr txBox="1"/>
          <p:nvPr/>
        </p:nvSpPr>
        <p:spPr>
          <a:xfrm>
            <a:off x="9170491" y="6479723"/>
            <a:ext cx="159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847075"/>
              </p:ext>
            </p:extLst>
          </p:nvPr>
        </p:nvGraphicFramePr>
        <p:xfrm>
          <a:off x="190831" y="771277"/>
          <a:ext cx="11823590" cy="5390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17879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>
            <a:extLst>
              <a:ext uri="{FF2B5EF4-FFF2-40B4-BE49-F238E27FC236}">
                <a16:creationId xmlns:a16="http://schemas.microsoft.com/office/drawing/2014/main" id="{F36FA16C-E060-40C1-9B45-AED1FD289D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6" y="692459"/>
            <a:ext cx="10067730" cy="5663889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3102D43A-D534-4689-E7B6-59E6E8A34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271D3EEF-2DE0-1D64-C3AC-7F0D3A84B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E8877052-A796-59D3-54B3-1D53A4537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Industri, innovasjon og infrastruktur">
            <a:extLst>
              <a:ext uri="{FF2B5EF4-FFF2-40B4-BE49-F238E27FC236}">
                <a16:creationId xmlns:a16="http://schemas.microsoft.com/office/drawing/2014/main" id="{25BCBD6F-F7FA-4016-253F-4EF4918E2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70090F21-F18D-AED2-EC68-9016D5949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152CCDC5-2F38-FDCE-DC70-6051CD25D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95A7277-2016-D628-E976-A203294FD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860783"/>
              </p:ext>
            </p:extLst>
          </p:nvPr>
        </p:nvGraphicFramePr>
        <p:xfrm>
          <a:off x="198782" y="739471"/>
          <a:ext cx="11759979" cy="538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34DC8E25-17FC-0136-6885-6C8C810E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15D8D849-195C-1ED0-A4F8-DCBFADF93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5F0E991A-2CF6-23F2-BF69-FEA9BEEC3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844652"/>
              </p:ext>
            </p:extLst>
          </p:nvPr>
        </p:nvGraphicFramePr>
        <p:xfrm>
          <a:off x="151075" y="763325"/>
          <a:ext cx="11863346" cy="5363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66D92C00-4418-466A-5AB2-CA7B2D589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Livet på land - FNs bærekraftsmål">
            <a:extLst>
              <a:ext uri="{FF2B5EF4-FFF2-40B4-BE49-F238E27FC236}">
                <a16:creationId xmlns:a16="http://schemas.microsoft.com/office/drawing/2014/main" id="{8501EE30-8FD4-C29B-6B47-2703D2468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451055"/>
              </p:ext>
            </p:extLst>
          </p:nvPr>
        </p:nvGraphicFramePr>
        <p:xfrm>
          <a:off x="127221" y="707667"/>
          <a:ext cx="11807687" cy="5426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2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8753C20-F3BD-459C-B446-0EF388B4A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b="1" dirty="0">
                <a:solidFill>
                  <a:schemeClr val="tx2"/>
                </a:solidFill>
              </a:rPr>
              <a:t>Innbyggarar etter alder pr grunnkrins</a:t>
            </a:r>
            <a:endParaRPr lang="nb-NO" sz="3600" b="1" dirty="0">
              <a:solidFill>
                <a:schemeClr val="tx2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8A1C4D5C-52F8-2BEA-3492-562326034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D0CB4FAB-4A45-50D7-EB62-267F62143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C5B92D55-73FB-473C-3067-6E3053C434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56721" y="1655036"/>
            <a:ext cx="5837679" cy="4098346"/>
          </a:xfrm>
          <a:prstGeom prst="rect">
            <a:avLst/>
          </a:prstGeom>
        </p:spPr>
      </p:pic>
      <p:pic>
        <p:nvPicPr>
          <p:cNvPr id="17" name="Plassholder for innhold 16">
            <a:extLst>
              <a:ext uri="{FF2B5EF4-FFF2-40B4-BE49-F238E27FC236}">
                <a16:creationId xmlns:a16="http://schemas.microsoft.com/office/drawing/2014/main" id="{AFC7C100-A39B-C79D-8BD6-04852D693E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141245" y="1655036"/>
            <a:ext cx="5863596" cy="199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FC54EC0-AABA-AB78-9ADC-F8279DE36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C91673C3-E345-DA73-3211-819580DBA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13EBAC-C36E-DAC0-6058-229A00B12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611298"/>
              </p:ext>
            </p:extLst>
          </p:nvPr>
        </p:nvGraphicFramePr>
        <p:xfrm>
          <a:off x="276326" y="739471"/>
          <a:ext cx="11610874" cy="5396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24263" y="614203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 flipV="1">
            <a:off x="7524263" y="417869"/>
            <a:ext cx="0" cy="389441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1" name="Bilde 10" descr="God utdanning - FNs bærekraftsmål">
            <a:extLst>
              <a:ext uri="{FF2B5EF4-FFF2-40B4-BE49-F238E27FC236}">
                <a16:creationId xmlns:a16="http://schemas.microsoft.com/office/drawing/2014/main" id="{13F94682-053B-4B11-73BE-5076A2EC0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F1CA4D8C-019F-2DC6-1819-E1509A635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God helse og livskvalitet - FNs bærekraftsmål">
            <a:extLst>
              <a:ext uri="{FF2B5EF4-FFF2-40B4-BE49-F238E27FC236}">
                <a16:creationId xmlns:a16="http://schemas.microsoft.com/office/drawing/2014/main" id="{5F10F31E-547E-593B-A12D-4438E96A7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63BAA5-FDD8-959A-10EC-6030A76B5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387302"/>
              </p:ext>
            </p:extLst>
          </p:nvPr>
        </p:nvGraphicFramePr>
        <p:xfrm>
          <a:off x="276326" y="821094"/>
          <a:ext cx="11648195" cy="5320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814260" y="608646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 flipV="1">
            <a:off x="7524263" y="417869"/>
            <a:ext cx="0" cy="389441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021646C7-9E3B-74C5-1EA9-71BF2BEBC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766B6609-7100-F3D3-1ED5-DFE9EB448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75A0BB-D48E-8814-60D1-AF476058E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221946"/>
              </p:ext>
            </p:extLst>
          </p:nvPr>
        </p:nvGraphicFramePr>
        <p:xfrm>
          <a:off x="276326" y="795130"/>
          <a:ext cx="11539311" cy="529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5180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jelde">
            <a:extLst>
              <a:ext uri="{FF2B5EF4-FFF2-40B4-BE49-F238E27FC236}">
                <a16:creationId xmlns:a16="http://schemas.microsoft.com/office/drawing/2014/main" id="{8CD59343-F29E-4765-8CF5-E2B75A2BB12F}"/>
              </a:ext>
            </a:extLst>
          </p:cNvPr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pic>
        <p:nvPicPr>
          <p:cNvPr id="4" name="Picture 27" descr="Kommunestatistikk logo.ai">
            <a:extLst>
              <a:ext uri="{FF2B5EF4-FFF2-40B4-BE49-F238E27FC236}">
                <a16:creationId xmlns:a16="http://schemas.microsoft.com/office/drawing/2014/main" id="{BDAE1A8C-0F7C-4518-B5DA-C1DE1EAC18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8E5DC241-EAB4-47FB-98CE-8E3189F6D76F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6" name="Tema">
            <a:extLst>
              <a:ext uri="{FF2B5EF4-FFF2-40B4-BE49-F238E27FC236}">
                <a16:creationId xmlns:a16="http://schemas.microsoft.com/office/drawing/2014/main" id="{479ADC97-6E78-46A0-B36F-E8E880F42C91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7" name="Bilde 6" descr="God helse og livskvalitet - FNs bærekraftsmål">
            <a:extLst>
              <a:ext uri="{FF2B5EF4-FFF2-40B4-BE49-F238E27FC236}">
                <a16:creationId xmlns:a16="http://schemas.microsoft.com/office/drawing/2014/main" id="{9BF9CC39-1B9C-CE47-D284-D43918D84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Bærekraftige byer og lokalsamfunn">
            <a:extLst>
              <a:ext uri="{FF2B5EF4-FFF2-40B4-BE49-F238E27FC236}">
                <a16:creationId xmlns:a16="http://schemas.microsoft.com/office/drawing/2014/main" id="{D9193922-C04E-5765-4434-CFD229DE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223323-2F6A-89B2-1F84-791E042CF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687442"/>
              </p:ext>
            </p:extLst>
          </p:nvPr>
        </p:nvGraphicFramePr>
        <p:xfrm>
          <a:off x="159026" y="834887"/>
          <a:ext cx="11744077" cy="537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2399170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3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Props1.xml><?xml version="1.0" encoding="utf-8"?>
<ds:datastoreItem xmlns:ds="http://schemas.openxmlformats.org/officeDocument/2006/customXml" ds:itemID="{2E22F049-0FEB-4075-87FA-488C0404C5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1E9A90-3BFD-49F2-98C5-C41F742D54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2BD322-065C-40AA-AE0E-C76B345F4A6C}">
  <ds:schemaRefs>
    <ds:schemaRef ds:uri="5458b827-f267-438a-9c81-d6bdb027554a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b8a0b916-e2a7-4629-bd1a-03fcd5ce5f35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49</TotalTime>
  <Words>1531</Words>
  <Application>Microsoft Office PowerPoint</Application>
  <PresentationFormat>Widescreen</PresentationFormat>
  <Paragraphs>450</Paragraphs>
  <Slides>48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48</vt:i4>
      </vt:variant>
    </vt:vector>
  </HeadingPairs>
  <TitlesOfParts>
    <vt:vector size="60" baseType="lpstr">
      <vt:lpstr>Arial</vt:lpstr>
      <vt:lpstr>Calbri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3_Møre og Romsdal fylkeskommune</vt:lpstr>
      <vt:lpstr>PowerPoint-presentasjon</vt:lpstr>
      <vt:lpstr>Innhald/tema:</vt:lpstr>
      <vt:lpstr>PowerPoint-presentasjon</vt:lpstr>
      <vt:lpstr>Folketalsutvikling per grunnkrets 2020 til 2025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Største flyttestraumar frå og til, 2019–2023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2023 til 4. kvartal 2024 </vt:lpstr>
      <vt:lpstr>Arbeidsplassdekning, Møre og Romsdal per 4. kvartal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2024</vt:lpstr>
      <vt:lpstr>PowerPoint-presentasjon</vt:lpstr>
      <vt:lpstr>Gjennomføring i vidaregåande etter heimkommune, 2018-kullet </vt:lpstr>
      <vt:lpstr>Tal personar utanfor arbeid, utdanning  og arbeidsmarknadstiltak, 2024 </vt:lpstr>
      <vt:lpstr>Ungdom som ikkje er i arbeid, utdanning eller arbeidsmarknadstiltak (NEET) 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272</cp:revision>
  <cp:lastPrinted>2017-04-11T08:01:33Z</cp:lastPrinted>
  <dcterms:created xsi:type="dcterms:W3CDTF">2016-10-18T07:53:03Z</dcterms:created>
  <dcterms:modified xsi:type="dcterms:W3CDTF">2025-12-01T11:59:24Z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2020-06-02T11:34:57Z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5d62185b-e6f2-4cd4-9eb2-0000e45e061b</vt:lpwstr>
  </property>
  <property fmtid="{D5CDD505-2E9C-101B-9397-08002B2CF9AE}" pid="9" name="MSIP_Label_d2a6c088-0e6f-41a1-9e73-32ad73ba3540_ContentBits">
    <vt:lpwstr>0</vt:lpwstr>
  </property>
</Properties>
</file>