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8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27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5" r:id="rId8"/>
    <p:sldMasterId id="2147483882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2" r:id="rId17"/>
    <p:sldId id="417" r:id="rId18"/>
    <p:sldId id="431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507" r:id="rId34"/>
    <p:sldId id="508" r:id="rId35"/>
    <p:sldId id="516" r:id="rId36"/>
    <p:sldId id="544" r:id="rId37"/>
    <p:sldId id="435" r:id="rId38"/>
    <p:sldId id="436" r:id="rId39"/>
    <p:sldId id="437" r:id="rId40"/>
    <p:sldId id="438" r:id="rId41"/>
    <p:sldId id="545" r:id="rId42"/>
    <p:sldId id="440" r:id="rId43"/>
    <p:sldId id="502" r:id="rId44"/>
    <p:sldId id="498" r:id="rId45"/>
    <p:sldId id="501" r:id="rId46"/>
    <p:sldId id="497" r:id="rId47"/>
    <p:sldId id="442" r:id="rId48"/>
    <p:sldId id="443" r:id="rId49"/>
    <p:sldId id="482" r:id="rId50"/>
    <p:sldId id="483" r:id="rId51"/>
    <p:sldId id="484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A7D96-7172-4AEB-A4B2-666345C40717}" v="2" dt="2025-12-01T11:59:42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80536" autoAdjust="0"/>
  </p:normalViewPr>
  <p:slideViewPr>
    <p:cSldViewPr snapToGrid="0">
      <p:cViewPr varScale="1">
        <p:scale>
          <a:sx n="127" d="100"/>
          <a:sy n="127" d="100"/>
        </p:scale>
        <p:origin x="13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2:00:24.497" v="120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3:59:59.298" v="91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9:59.298" v="91" actId="20577"/>
          <ac:spMkLst>
            <pc:docMk/>
            <pc:sldMk cId="1687129943" sldId="403"/>
            <ac:spMk id="6" creationId="{2D7C9C88-5908-84BB-78EB-C3B46CE5D48A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36:20.414" v="14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35:49.521" v="13" actId="20577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36:20.414" v="14" actId="255"/>
          <ac:graphicFrameMkLst>
            <pc:docMk/>
            <pc:sldMk cId="110271651" sldId="440"/>
            <ac:graphicFrameMk id="3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23:05.516" v="48" actId="1076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23:05.516" v="48" actId="1076"/>
          <ac:graphicFrameMkLst>
            <pc:docMk/>
            <pc:sldMk cId="7295895" sldId="442"/>
            <ac:graphicFrameMk id="3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44:05.170" v="53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44:05.170" v="53" actId="14100"/>
          <ac:graphicFrameMkLst>
            <pc:docMk/>
            <pc:sldMk cId="1629652571" sldId="443"/>
            <ac:graphicFrameMk id="3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42:24.548" v="77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42:24.548" v="77" actId="14100"/>
          <ac:graphicFrameMkLst>
            <pc:docMk/>
            <pc:sldMk cId="3622592231" sldId="447"/>
            <ac:graphicFrameMk id="3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35:16.957" v="82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35:16.957" v="82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30:47.034" v="98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30:47.034" v="98" actId="14100"/>
          <ac:graphicFrameMkLst>
            <pc:docMk/>
            <pc:sldMk cId="4035429007" sldId="449"/>
            <ac:graphicFrameMk id="3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53:37.639" v="58" actId="14100"/>
        <pc:sldMkLst>
          <pc:docMk/>
          <pc:sldMk cId="2103041504" sldId="482"/>
        </pc:sldMkLst>
        <pc:graphicFrameChg chg="add mod">
          <ac:chgData name="Paul Magne Eidhammer" userId="e3d4e6bb-f754-4b2e-bd11-72ddaaf5666f" providerId="ADAL" clId="{835BCC08-B0CB-4400-B3F8-7FFC689D382E}" dt="2025-11-24T09:53:37.639" v="58" actId="14100"/>
          <ac:graphicFrameMkLst>
            <pc:docMk/>
            <pc:sldMk cId="2103041504" sldId="482"/>
            <ac:graphicFrameMk id="3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02:17.893" v="66"/>
        <pc:sldMkLst>
          <pc:docMk/>
          <pc:sldMk cId="4182091385" sldId="483"/>
        </pc:sldMkLst>
        <pc:graphicFrameChg chg="add mod">
          <ac:chgData name="Paul Magne Eidhammer" userId="e3d4e6bb-f754-4b2e-bd11-72ddaaf5666f" providerId="ADAL" clId="{835BCC08-B0CB-4400-B3F8-7FFC689D382E}" dt="2025-11-24T13:02:17.893" v="66"/>
          <ac:graphicFrameMkLst>
            <pc:docMk/>
            <pc:sldMk cId="4182091385" sldId="483"/>
            <ac:graphicFrameMk id="8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2:58.303" v="71" actId="14100"/>
        <pc:sldMkLst>
          <pc:docMk/>
          <pc:sldMk cId="807152230" sldId="484"/>
        </pc:sldMkLst>
        <pc:graphicFrameChg chg="add mod">
          <ac:chgData name="Paul Magne Eidhammer" userId="e3d4e6bb-f754-4b2e-bd11-72ddaaf5666f" providerId="ADAL" clId="{835BCC08-B0CB-4400-B3F8-7FFC689D382E}" dt="2025-11-25T11:02:58.303" v="71" actId="14100"/>
          <ac:graphicFrameMkLst>
            <pc:docMk/>
            <pc:sldMk cId="807152230" sldId="484"/>
            <ac:graphicFrameMk id="8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51:22.525" v="41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51:10.413" v="39" actId="6549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51:22.525" v="41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23:20.554" v="26"/>
        <pc:sldMkLst>
          <pc:docMk/>
          <pc:sldMk cId="1077871996" sldId="498"/>
        </pc:sldMkLst>
        <pc:spChg chg="mod">
          <ac:chgData name="Paul Magne Eidhammer" userId="e3d4e6bb-f754-4b2e-bd11-72ddaaf5666f" providerId="ADAL" clId="{835BCC08-B0CB-4400-B3F8-7FFC689D382E}" dt="2025-11-10T09:22:58.692" v="20" actId="255"/>
          <ac:spMkLst>
            <pc:docMk/>
            <pc:sldMk cId="1077871996" sldId="498"/>
            <ac:spMk id="4" creationId="{9ABEAC34-5F25-C71E-1845-21C4D519D78A}"/>
          </ac:spMkLst>
        </pc:spChg>
        <pc:graphicFrameChg chg="add mod">
          <ac:chgData name="Paul Magne Eidhammer" userId="e3d4e6bb-f754-4b2e-bd11-72ddaaf5666f" providerId="ADAL" clId="{835BCC08-B0CB-4400-B3F8-7FFC689D382E}" dt="2025-11-10T09:23:20.554" v="26"/>
          <ac:graphicFrameMkLst>
            <pc:docMk/>
            <pc:sldMk cId="1077871996" sldId="498"/>
            <ac:graphicFrameMk id="9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31:03.175" v="32" actId="1076"/>
        <pc:sldMkLst>
          <pc:docMk/>
          <pc:sldMk cId="3759720935" sldId="501"/>
        </pc:sldMkLst>
        <pc:spChg chg="mod">
          <ac:chgData name="Paul Magne Eidhammer" userId="e3d4e6bb-f754-4b2e-bd11-72ddaaf5666f" providerId="ADAL" clId="{835BCC08-B0CB-4400-B3F8-7FFC689D382E}" dt="2025-11-13T12:31:03.175" v="32" actId="1076"/>
          <ac:spMkLst>
            <pc:docMk/>
            <pc:sldMk cId="3759720935" sldId="501"/>
            <ac:spMk id="4" creationId="{9ABEAC34-5F25-C71E-1845-21C4D519D78A}"/>
          </ac:spMkLst>
        </pc:spChg>
        <pc:graphicFrameChg chg="add mod">
          <ac:chgData name="Paul Magne Eidhammer" userId="e3d4e6bb-f754-4b2e-bd11-72ddaaf5666f" providerId="ADAL" clId="{835BCC08-B0CB-4400-B3F8-7FFC689D382E}" dt="2025-11-13T12:30:51.632" v="30" actId="14100"/>
          <ac:graphicFrameMkLst>
            <pc:docMk/>
            <pc:sldMk cId="3759720935" sldId="501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00:24.497" v="120" actId="1076"/>
        <pc:sldMkLst>
          <pc:docMk/>
          <pc:sldMk cId="130475854" sldId="502"/>
        </pc:sldMkLst>
        <pc:spChg chg="mod">
          <ac:chgData name="Paul Magne Eidhammer" userId="e3d4e6bb-f754-4b2e-bd11-72ddaaf5666f" providerId="ADAL" clId="{835BCC08-B0CB-4400-B3F8-7FFC689D382E}" dt="2025-11-28T11:30:54.449" v="101" actId="6549"/>
          <ac:spMkLst>
            <pc:docMk/>
            <pc:sldMk cId="130475854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0:03.762" v="115" actId="14100"/>
          <ac:spMkLst>
            <pc:docMk/>
            <pc:sldMk cId="130475854" sldId="502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1-28T11:31:18.429" v="107" actId="1076"/>
          <ac:spMkLst>
            <pc:docMk/>
            <pc:sldMk cId="130475854" sldId="502"/>
            <ac:spMk id="11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0:24.497" v="120" actId="1076"/>
          <ac:spMkLst>
            <pc:docMk/>
            <pc:sldMk cId="130475854" sldId="502"/>
            <ac:spMk id="19" creationId="{5D94B6DB-0135-80C7-2030-28B6C221C7A5}"/>
          </ac:spMkLst>
        </pc:spChg>
        <pc:graphicFrameChg chg="add mod">
          <ac:chgData name="Paul Magne Eidhammer" userId="e3d4e6bb-f754-4b2e-bd11-72ddaaf5666f" providerId="ADAL" clId="{835BCC08-B0CB-4400-B3F8-7FFC689D382E}" dt="2025-12-01T12:00:13.915" v="118" actId="1076"/>
          <ac:graphicFrameMkLst>
            <pc:docMk/>
            <pc:sldMk cId="130475854" sldId="502"/>
            <ac:graphicFrameMk id="15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Personer1!$B$22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Personer1!$C$22:$R$22</c:f>
              <c:numCache>
                <c:formatCode>0</c:formatCode>
                <c:ptCount val="16"/>
                <c:pt idx="0">
                  <c:v>4138</c:v>
                </c:pt>
                <c:pt idx="1">
                  <c:v>4096</c:v>
                </c:pt>
                <c:pt idx="2">
                  <c:v>4052</c:v>
                </c:pt>
                <c:pt idx="3">
                  <c:v>3978</c:v>
                </c:pt>
                <c:pt idx="4">
                  <c:v>3927</c:v>
                </c:pt>
                <c:pt idx="5">
                  <c:v>3865</c:v>
                </c:pt>
                <c:pt idx="6">
                  <c:v>3804</c:v>
                </c:pt>
                <c:pt idx="7">
                  <c:v>3783</c:v>
                </c:pt>
                <c:pt idx="8">
                  <c:v>3728</c:v>
                </c:pt>
                <c:pt idx="9">
                  <c:v>3662</c:v>
                </c:pt>
                <c:pt idx="10">
                  <c:v>3605</c:v>
                </c:pt>
                <c:pt idx="11">
                  <c:v>3544</c:v>
                </c:pt>
                <c:pt idx="12">
                  <c:v>3513</c:v>
                </c:pt>
                <c:pt idx="13">
                  <c:v>3418</c:v>
                </c:pt>
                <c:pt idx="14">
                  <c:v>3339</c:v>
                </c:pt>
                <c:pt idx="15">
                  <c:v>3283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C44-B88D-2107DB567F4D}"/>
            </c:ext>
          </c:extLst>
        </c:ser>
        <c:ser>
          <c:idx val="1"/>
          <c:order val="1"/>
          <c:tx>
            <c:strRef>
              <c:f>Personer1!$B$23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Personer1!$C$23:$R$23</c:f>
              <c:numCache>
                <c:formatCode>0</c:formatCode>
                <c:ptCount val="16"/>
                <c:pt idx="0">
                  <c:v>393</c:v>
                </c:pt>
                <c:pt idx="1">
                  <c:v>479</c:v>
                </c:pt>
                <c:pt idx="2">
                  <c:v>550</c:v>
                </c:pt>
                <c:pt idx="3">
                  <c:v>632</c:v>
                </c:pt>
                <c:pt idx="4">
                  <c:v>689</c:v>
                </c:pt>
                <c:pt idx="5">
                  <c:v>740</c:v>
                </c:pt>
                <c:pt idx="6">
                  <c:v>794</c:v>
                </c:pt>
                <c:pt idx="7">
                  <c:v>840</c:v>
                </c:pt>
                <c:pt idx="8">
                  <c:v>859</c:v>
                </c:pt>
                <c:pt idx="9">
                  <c:v>903</c:v>
                </c:pt>
                <c:pt idx="10">
                  <c:v>918</c:v>
                </c:pt>
                <c:pt idx="11">
                  <c:v>938</c:v>
                </c:pt>
                <c:pt idx="12">
                  <c:v>954</c:v>
                </c:pt>
                <c:pt idx="13">
                  <c:v>1003</c:v>
                </c:pt>
                <c:pt idx="14">
                  <c:v>1009</c:v>
                </c:pt>
                <c:pt idx="15">
                  <c:v>1097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F-4C44-B88D-2107DB567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'Ark1'!$B$22:$AK$22</c:f>
              <c:numCache>
                <c:formatCode>0.0</c:formatCode>
                <c:ptCount val="36"/>
                <c:pt idx="0">
                  <c:v>2.7268722466960353</c:v>
                </c:pt>
                <c:pt idx="1">
                  <c:v>2.7038674033149173</c:v>
                </c:pt>
                <c:pt idx="2">
                  <c:v>2.7058165548098434</c:v>
                </c:pt>
                <c:pt idx="3">
                  <c:v>2.6324972737186476</c:v>
                </c:pt>
                <c:pt idx="4">
                  <c:v>2.6782988004362052</c:v>
                </c:pt>
                <c:pt idx="5">
                  <c:v>2.6767895878524945</c:v>
                </c:pt>
                <c:pt idx="6">
                  <c:v>2.7110389610389611</c:v>
                </c:pt>
                <c:pt idx="7">
                  <c:v>2.6610348468848999</c:v>
                </c:pt>
                <c:pt idx="8">
                  <c:v>2.6890756302521011</c:v>
                </c:pt>
                <c:pt idx="9">
                  <c:v>2.617283950617284</c:v>
                </c:pt>
                <c:pt idx="10">
                  <c:v>2.573022312373225</c:v>
                </c:pt>
                <c:pt idx="11">
                  <c:v>2.5480961923847696</c:v>
                </c:pt>
                <c:pt idx="12">
                  <c:v>2.5295275590551181</c:v>
                </c:pt>
                <c:pt idx="13">
                  <c:v>2.5374015748031495</c:v>
                </c:pt>
                <c:pt idx="14">
                  <c:v>2.5500495540138752</c:v>
                </c:pt>
                <c:pt idx="15">
                  <c:v>2.4985279685966635</c:v>
                </c:pt>
                <c:pt idx="16">
                  <c:v>2.4328502415458937</c:v>
                </c:pt>
                <c:pt idx="17">
                  <c:v>2.4</c:v>
                </c:pt>
                <c:pt idx="18">
                  <c:v>2.3870352716873211</c:v>
                </c:pt>
                <c:pt idx="19">
                  <c:v>2.3473282442748094</c:v>
                </c:pt>
                <c:pt idx="20">
                  <c:v>2.4088717454194795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55-4817-B5BD-2800174A1476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'Ark1'!$B$23:$AK$23</c:f>
              <c:numCache>
                <c:formatCode>General</c:formatCode>
                <c:ptCount val="36"/>
                <c:pt idx="20" formatCode="0.0">
                  <c:v>2.4088717454194795</c:v>
                </c:pt>
                <c:pt idx="21" formatCode="0.0">
                  <c:v>2.2745098039215685</c:v>
                </c:pt>
                <c:pt idx="22" formatCode="0.0">
                  <c:v>2.253481894150418</c:v>
                </c:pt>
                <c:pt idx="23" formatCode="0.0">
                  <c:v>2.2449168207024028</c:v>
                </c:pt>
                <c:pt idx="24" formatCode="0.0">
                  <c:v>2.1959890610756609</c:v>
                </c:pt>
                <c:pt idx="25" formatCode="0.0">
                  <c:v>2.1775362318840581</c:v>
                </c:pt>
                <c:pt idx="26" formatCode="0.0">
                  <c:v>2.1042402826855122</c:v>
                </c:pt>
                <c:pt idx="27" formatCode="0.0">
                  <c:v>2.0931458699472758</c:v>
                </c:pt>
                <c:pt idx="28" formatCode="0.0">
                  <c:v>2.0362381363244175</c:v>
                </c:pt>
                <c:pt idx="29" formatCode="0.0">
                  <c:v>2.0008517887563886</c:v>
                </c:pt>
                <c:pt idx="30" formatCode="0.0">
                  <c:v>1.9350000000000001</c:v>
                </c:pt>
                <c:pt idx="31" formatCode="0.0">
                  <c:v>1.8761206193969031</c:v>
                </c:pt>
                <c:pt idx="32" formatCode="0.0">
                  <c:v>1.8466505246166263</c:v>
                </c:pt>
                <c:pt idx="33" formatCode="0.0">
                  <c:v>1.8148443735035913</c:v>
                </c:pt>
                <c:pt idx="34" formatCode="0.0">
                  <c:v>1.801109350237718</c:v>
                </c:pt>
                <c:pt idx="35" formatCode="0.0">
                  <c:v>1.7908445146014207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55-4817-B5BD-2800174A1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46-4DBA-B03D-709A261F36E1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46-4DBA-B03D-709A261F3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Personer!$B$15:$AE$15</c:f>
              <c:numCache>
                <c:formatCode>0</c:formatCode>
                <c:ptCount val="30"/>
                <c:pt idx="0">
                  <c:v>538</c:v>
                </c:pt>
                <c:pt idx="1">
                  <c:v>635</c:v>
                </c:pt>
                <c:pt idx="2">
                  <c:v>666</c:v>
                </c:pt>
                <c:pt idx="3">
                  <c:v>703</c:v>
                </c:pt>
                <c:pt idx="4">
                  <c:v>719</c:v>
                </c:pt>
                <c:pt idx="5">
                  <c:v>8</c:v>
                </c:pt>
                <c:pt idx="6">
                  <c:v>25</c:v>
                </c:pt>
                <c:pt idx="7">
                  <c:v>17</c:v>
                </c:pt>
                <c:pt idx="8">
                  <c:v>15</c:v>
                </c:pt>
                <c:pt idx="9">
                  <c:v>13</c:v>
                </c:pt>
                <c:pt idx="10">
                  <c:v>63</c:v>
                </c:pt>
                <c:pt idx="11">
                  <c:v>108</c:v>
                </c:pt>
                <c:pt idx="12">
                  <c:v>116</c:v>
                </c:pt>
                <c:pt idx="13">
                  <c:v>119</c:v>
                </c:pt>
                <c:pt idx="14">
                  <c:v>121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6</c:v>
                </c:pt>
                <c:pt idx="22">
                  <c:v>6</c:v>
                </c:pt>
                <c:pt idx="23">
                  <c:v>10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BD-4105-86F6-8AC10EDFC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Litauen</c:v>
                </c:pt>
                <c:pt idx="1">
                  <c:v>Polen</c:v>
                </c:pt>
                <c:pt idx="2">
                  <c:v>Ukraina</c:v>
                </c:pt>
                <c:pt idx="3">
                  <c:v>Filippinene</c:v>
                </c:pt>
                <c:pt idx="4">
                  <c:v>Tyskland</c:v>
                </c:pt>
                <c:pt idx="5">
                  <c:v>Thailand</c:v>
                </c:pt>
                <c:pt idx="6">
                  <c:v>Sverige</c:v>
                </c:pt>
                <c:pt idx="7">
                  <c:v>Bulgaria</c:v>
                </c:pt>
                <c:pt idx="8">
                  <c:v>Slovakia</c:v>
                </c:pt>
                <c:pt idx="9">
                  <c:v>Syria</c:v>
                </c:pt>
                <c:pt idx="10">
                  <c:v>Latvia</c:v>
                </c:pt>
                <c:pt idx="11">
                  <c:v>Nederland</c:v>
                </c:pt>
                <c:pt idx="12">
                  <c:v>Bosnia-Hercegovina</c:v>
                </c:pt>
                <c:pt idx="13">
                  <c:v>Danmark</c:v>
                </c:pt>
                <c:pt idx="14">
                  <c:v>Romania</c:v>
                </c:pt>
              </c:strCache>
            </c:strRef>
          </c:cat>
          <c:val>
            <c:numRef>
              <c:f>Personer1!$K$4:$K$18</c:f>
              <c:numCache>
                <c:formatCode>0</c:formatCode>
                <c:ptCount val="15"/>
                <c:pt idx="0">
                  <c:v>265</c:v>
                </c:pt>
                <c:pt idx="1">
                  <c:v>166</c:v>
                </c:pt>
                <c:pt idx="2">
                  <c:v>108</c:v>
                </c:pt>
                <c:pt idx="3">
                  <c:v>42</c:v>
                </c:pt>
                <c:pt idx="4">
                  <c:v>33</c:v>
                </c:pt>
                <c:pt idx="5">
                  <c:v>33</c:v>
                </c:pt>
                <c:pt idx="6">
                  <c:v>31</c:v>
                </c:pt>
                <c:pt idx="7">
                  <c:v>18</c:v>
                </c:pt>
                <c:pt idx="8">
                  <c:v>18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14</c:v>
                </c:pt>
                <c:pt idx="13">
                  <c:v>13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B-4DE6-B51A-D49754E9F6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C-4381-AD5F-CD1DCE7E846A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C-4381-AD5F-CD1DCE7E846A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9C-4381-AD5F-CD1DCE7E8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framskriving 2040</a:t>
            </a:r>
            <a:endParaRPr lang="nb-NO" sz="2000" b="1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'Ark1'!$B$40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'Ark1'!$C$40:$AV$40</c:f>
              <c:numCache>
                <c:formatCode>0.0</c:formatCode>
                <c:ptCount val="46"/>
                <c:pt idx="0">
                  <c:v>84.318766066838052</c:v>
                </c:pt>
                <c:pt idx="1">
                  <c:v>94.214876033057848</c:v>
                </c:pt>
                <c:pt idx="2">
                  <c:v>96.590909090909093</c:v>
                </c:pt>
                <c:pt idx="3">
                  <c:v>103.47826086956522</c:v>
                </c:pt>
                <c:pt idx="4">
                  <c:v>96.918767507002798</c:v>
                </c:pt>
                <c:pt idx="5">
                  <c:v>99.6875</c:v>
                </c:pt>
                <c:pt idx="6">
                  <c:v>97.402597402597408</c:v>
                </c:pt>
                <c:pt idx="7">
                  <c:v>93.793103448275858</c:v>
                </c:pt>
                <c:pt idx="8">
                  <c:v>95.667870036101093</c:v>
                </c:pt>
                <c:pt idx="9">
                  <c:v>93.258426966292134</c:v>
                </c:pt>
                <c:pt idx="10">
                  <c:v>96.15384615384616</c:v>
                </c:pt>
                <c:pt idx="11">
                  <c:v>96.047430830039531</c:v>
                </c:pt>
                <c:pt idx="12">
                  <c:v>84.523809523809518</c:v>
                </c:pt>
                <c:pt idx="13">
                  <c:v>89.682539682539684</c:v>
                </c:pt>
                <c:pt idx="14">
                  <c:v>84.014869888475843</c:v>
                </c:pt>
                <c:pt idx="15">
                  <c:v>83.333333333333343</c:v>
                </c:pt>
                <c:pt idx="16">
                  <c:v>89.547038327526124</c:v>
                </c:pt>
                <c:pt idx="17">
                  <c:v>85.714285714285708</c:v>
                </c:pt>
                <c:pt idx="18">
                  <c:v>86.477987421383645</c:v>
                </c:pt>
                <c:pt idx="19">
                  <c:v>83.80952380952381</c:v>
                </c:pt>
                <c:pt idx="20">
                  <c:v>92.255892255892263</c:v>
                </c:pt>
                <c:pt idx="21">
                  <c:v>92.409240924092401</c:v>
                </c:pt>
                <c:pt idx="22">
                  <c:v>85.031847133757964</c:v>
                </c:pt>
                <c:pt idx="23">
                  <c:v>84.899328859060404</c:v>
                </c:pt>
                <c:pt idx="24">
                  <c:v>91.791044776119406</c:v>
                </c:pt>
                <c:pt idx="25">
                  <c:v>88.475836431226767</c:v>
                </c:pt>
                <c:pt idx="26">
                  <c:v>92.682926829268297</c:v>
                </c:pt>
                <c:pt idx="27">
                  <c:v>90.725806451612897</c:v>
                </c:pt>
                <c:pt idx="28">
                  <c:v>90.873015873015873</c:v>
                </c:pt>
                <c:pt idx="29">
                  <c:v>90.638297872340416</c:v>
                </c:pt>
                <c:pt idx="30">
                  <c:v>82.231404958677686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E5-4388-8998-FB735C9C3BC5}"/>
            </c:ext>
          </c:extLst>
        </c:ser>
        <c:ser>
          <c:idx val="1"/>
          <c:order val="1"/>
          <c:tx>
            <c:strRef>
              <c:f>'Ark1'!$B$41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'Ark1'!$C$41:$AV$41</c:f>
              <c:numCache>
                <c:formatCode>General</c:formatCode>
                <c:ptCount val="46"/>
                <c:pt idx="31" formatCode="0.0">
                  <c:v>89.82300884955751</c:v>
                </c:pt>
                <c:pt idx="32" formatCode="0.0">
                  <c:v>94.090909090909093</c:v>
                </c:pt>
                <c:pt idx="33" formatCode="0.0">
                  <c:v>98.598130841121502</c:v>
                </c:pt>
                <c:pt idx="34" formatCode="0.0">
                  <c:v>96.682464454976298</c:v>
                </c:pt>
                <c:pt idx="35" formatCode="0.0">
                  <c:v>99.509803921568633</c:v>
                </c:pt>
                <c:pt idx="36" formatCode="0.0">
                  <c:v>99.504950495049499</c:v>
                </c:pt>
                <c:pt idx="37" formatCode="0.0">
                  <c:v>94.174757281553397</c:v>
                </c:pt>
                <c:pt idx="38" formatCode="0.0">
                  <c:v>95.544554455445535</c:v>
                </c:pt>
                <c:pt idx="39" formatCode="0.0">
                  <c:v>96</c:v>
                </c:pt>
                <c:pt idx="40" formatCode="0.0">
                  <c:v>95.939086294416242</c:v>
                </c:pt>
                <c:pt idx="41" formatCode="0.0">
                  <c:v>98.4375</c:v>
                </c:pt>
                <c:pt idx="42" formatCode="0.0">
                  <c:v>97.905759162303667</c:v>
                </c:pt>
                <c:pt idx="43" formatCode="0.0">
                  <c:v>93.75</c:v>
                </c:pt>
                <c:pt idx="44" formatCode="0.0">
                  <c:v>89.847715736040612</c:v>
                </c:pt>
                <c:pt idx="45" formatCode="0.0">
                  <c:v>89.743589743589752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E5-4388-8998-FB735C9C3BC5}"/>
            </c:ext>
          </c:extLst>
        </c:ser>
        <c:ser>
          <c:idx val="2"/>
          <c:order val="2"/>
          <c:tx>
            <c:strRef>
              <c:f>'Ark1'!$B$42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'Ark1'!$C$42:$AV$42</c:f>
              <c:numCache>
                <c:formatCode>0.0</c:formatCode>
                <c:ptCount val="46"/>
                <c:pt idx="0">
                  <c:v>86.62207357859532</c:v>
                </c:pt>
                <c:pt idx="1">
                  <c:v>89.677419354838705</c:v>
                </c:pt>
                <c:pt idx="2">
                  <c:v>89.710610932475888</c:v>
                </c:pt>
                <c:pt idx="3">
                  <c:v>80.120481927710841</c:v>
                </c:pt>
                <c:pt idx="4">
                  <c:v>82.44047619047619</c:v>
                </c:pt>
                <c:pt idx="5">
                  <c:v>77.683615819209038</c:v>
                </c:pt>
                <c:pt idx="6">
                  <c:v>84.684684684684683</c:v>
                </c:pt>
                <c:pt idx="7">
                  <c:v>82.544378698224847</c:v>
                </c:pt>
                <c:pt idx="8">
                  <c:v>91.212121212121218</c:v>
                </c:pt>
                <c:pt idx="9">
                  <c:v>90.031152647975077</c:v>
                </c:pt>
                <c:pt idx="10">
                  <c:v>89.308176100628927</c:v>
                </c:pt>
                <c:pt idx="11">
                  <c:v>91.808873720136518</c:v>
                </c:pt>
                <c:pt idx="12">
                  <c:v>95.470383275261327</c:v>
                </c:pt>
                <c:pt idx="13">
                  <c:v>94.074074074074076</c:v>
                </c:pt>
                <c:pt idx="14">
                  <c:v>85.563380281690144</c:v>
                </c:pt>
                <c:pt idx="15">
                  <c:v>85.40145985401459</c:v>
                </c:pt>
                <c:pt idx="16">
                  <c:v>84.269662921348313</c:v>
                </c:pt>
                <c:pt idx="17">
                  <c:v>84.81481481481481</c:v>
                </c:pt>
                <c:pt idx="18">
                  <c:v>81.949458483754512</c:v>
                </c:pt>
                <c:pt idx="19">
                  <c:v>85.347985347985343</c:v>
                </c:pt>
                <c:pt idx="20">
                  <c:v>85.159010600706708</c:v>
                </c:pt>
                <c:pt idx="21">
                  <c:v>84.668989547038336</c:v>
                </c:pt>
                <c:pt idx="22">
                  <c:v>88.275862068965523</c:v>
                </c:pt>
                <c:pt idx="23">
                  <c:v>84.984025559105433</c:v>
                </c:pt>
                <c:pt idx="24">
                  <c:v>82.716049382716051</c:v>
                </c:pt>
                <c:pt idx="25">
                  <c:v>88.064516129032256</c:v>
                </c:pt>
                <c:pt idx="26">
                  <c:v>92.182410423452765</c:v>
                </c:pt>
                <c:pt idx="27">
                  <c:v>88.141025641025635</c:v>
                </c:pt>
                <c:pt idx="28">
                  <c:v>82.84789644012946</c:v>
                </c:pt>
                <c:pt idx="29">
                  <c:v>82.79220779220779</c:v>
                </c:pt>
                <c:pt idx="30">
                  <c:v>92.10526315789474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E5-4388-8998-FB735C9C3BC5}"/>
            </c:ext>
          </c:extLst>
        </c:ser>
        <c:ser>
          <c:idx val="3"/>
          <c:order val="3"/>
          <c:tx>
            <c:strRef>
              <c:f>'Ark1'!$B$43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'Ark1'!$C$43:$AV$43</c:f>
              <c:numCache>
                <c:formatCode>General</c:formatCode>
                <c:ptCount val="46"/>
                <c:pt idx="31" formatCode="0.0">
                  <c:v>84.488448844884488</c:v>
                </c:pt>
                <c:pt idx="32" formatCode="0.0">
                  <c:v>86.824324324324323</c:v>
                </c:pt>
                <c:pt idx="33" formatCode="0.0">
                  <c:v>86.941580756013749</c:v>
                </c:pt>
                <c:pt idx="34" formatCode="0.0">
                  <c:v>93.478260869565219</c:v>
                </c:pt>
                <c:pt idx="35" formatCode="0.0">
                  <c:v>92</c:v>
                </c:pt>
                <c:pt idx="36" formatCode="0.0">
                  <c:v>92.307692307692307</c:v>
                </c:pt>
                <c:pt idx="37" formatCode="0.0">
                  <c:v>90.613718411552341</c:v>
                </c:pt>
                <c:pt idx="38" formatCode="0.0">
                  <c:v>90.145985401459853</c:v>
                </c:pt>
                <c:pt idx="39" formatCode="0.0">
                  <c:v>91.512915129151295</c:v>
                </c:pt>
                <c:pt idx="40" formatCode="0.0">
                  <c:v>88.727272727272734</c:v>
                </c:pt>
                <c:pt idx="41" formatCode="0.0">
                  <c:v>91.449814126394045</c:v>
                </c:pt>
                <c:pt idx="42" formatCode="0.0">
                  <c:v>92.481203007518801</c:v>
                </c:pt>
                <c:pt idx="43" formatCode="0.0">
                  <c:v>94.696969696969703</c:v>
                </c:pt>
                <c:pt idx="44" formatCode="0.0">
                  <c:v>93.939393939393938</c:v>
                </c:pt>
                <c:pt idx="45" formatCode="0.0">
                  <c:v>95.384615384615387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E5-4388-8998-FB735C9C3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2-4714-A59B-BD5FD993A3E7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62-4714-A59B-BD5FD993A3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Stranda,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'25-I'!$M$8</c:f>
              <c:strCache>
                <c:ptCount val="1"/>
                <c:pt idx="0">
                  <c:v>Stranda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'25-I'!$L$9:$L$23</c:f>
              <c:strCache>
                <c:ptCount val="15"/>
                <c:pt idx="0">
                  <c:v>Ålesund</c:v>
                </c:pt>
                <c:pt idx="1">
                  <c:v>Sykkylven</c:v>
                </c:pt>
                <c:pt idx="2">
                  <c:v>Fjord</c:v>
                </c:pt>
                <c:pt idx="3">
                  <c:v>Volda</c:v>
                </c:pt>
                <c:pt idx="4">
                  <c:v>Sula</c:v>
                </c:pt>
                <c:pt idx="5">
                  <c:v>Stad</c:v>
                </c:pt>
                <c:pt idx="6">
                  <c:v>Ørsta</c:v>
                </c:pt>
                <c:pt idx="7">
                  <c:v>Bergen</c:v>
                </c:pt>
                <c:pt idx="8">
                  <c:v>Ulstein</c:v>
                </c:pt>
                <c:pt idx="9">
                  <c:v>Stryn</c:v>
                </c:pt>
                <c:pt idx="10">
                  <c:v>Oslo</c:v>
                </c:pt>
                <c:pt idx="11">
                  <c:v>Hareid</c:v>
                </c:pt>
                <c:pt idx="12">
                  <c:v>Sunnfjord</c:v>
                </c:pt>
                <c:pt idx="13">
                  <c:v>Giske</c:v>
                </c:pt>
                <c:pt idx="14">
                  <c:v>Molde</c:v>
                </c:pt>
              </c:strCache>
            </c:strRef>
          </c:cat>
          <c:val>
            <c:numRef>
              <c:f>'25-I'!$M$9:$M$23</c:f>
              <c:numCache>
                <c:formatCode>0</c:formatCode>
                <c:ptCount val="15"/>
                <c:pt idx="0">
                  <c:v>-72</c:v>
                </c:pt>
                <c:pt idx="1">
                  <c:v>-92</c:v>
                </c:pt>
                <c:pt idx="2">
                  <c:v>-90</c:v>
                </c:pt>
                <c:pt idx="3">
                  <c:v>-19</c:v>
                </c:pt>
                <c:pt idx="4">
                  <c:v>-3</c:v>
                </c:pt>
                <c:pt idx="6">
                  <c:v>-5</c:v>
                </c:pt>
                <c:pt idx="7">
                  <c:v>-15</c:v>
                </c:pt>
                <c:pt idx="8">
                  <c:v>-4</c:v>
                </c:pt>
                <c:pt idx="9">
                  <c:v>-9</c:v>
                </c:pt>
                <c:pt idx="10">
                  <c:v>-14</c:v>
                </c:pt>
                <c:pt idx="11">
                  <c:v>-1</c:v>
                </c:pt>
                <c:pt idx="12">
                  <c:v>-3</c:v>
                </c:pt>
                <c:pt idx="13">
                  <c:v>-4</c:v>
                </c:pt>
                <c:pt idx="1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5A-49FB-A943-0B0E1B973FC9}"/>
            </c:ext>
          </c:extLst>
        </c:ser>
        <c:ser>
          <c:idx val="1"/>
          <c:order val="1"/>
          <c:tx>
            <c:strRef>
              <c:f>'25-I'!$N$8</c:f>
              <c:strCache>
                <c:ptCount val="1"/>
                <c:pt idx="0">
                  <c:v>Stranda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'25-I'!$L$9:$L$23</c:f>
              <c:strCache>
                <c:ptCount val="15"/>
                <c:pt idx="0">
                  <c:v>Ålesund</c:v>
                </c:pt>
                <c:pt idx="1">
                  <c:v>Sykkylven</c:v>
                </c:pt>
                <c:pt idx="2">
                  <c:v>Fjord</c:v>
                </c:pt>
                <c:pt idx="3">
                  <c:v>Volda</c:v>
                </c:pt>
                <c:pt idx="4">
                  <c:v>Sula</c:v>
                </c:pt>
                <c:pt idx="5">
                  <c:v>Stad</c:v>
                </c:pt>
                <c:pt idx="6">
                  <c:v>Ørsta</c:v>
                </c:pt>
                <c:pt idx="7">
                  <c:v>Bergen</c:v>
                </c:pt>
                <c:pt idx="8">
                  <c:v>Ulstein</c:v>
                </c:pt>
                <c:pt idx="9">
                  <c:v>Stryn</c:v>
                </c:pt>
                <c:pt idx="10">
                  <c:v>Oslo</c:v>
                </c:pt>
                <c:pt idx="11">
                  <c:v>Hareid</c:v>
                </c:pt>
                <c:pt idx="12">
                  <c:v>Sunnfjord</c:v>
                </c:pt>
                <c:pt idx="13">
                  <c:v>Giske</c:v>
                </c:pt>
                <c:pt idx="14">
                  <c:v>Molde</c:v>
                </c:pt>
              </c:strCache>
            </c:strRef>
          </c:cat>
          <c:val>
            <c:numRef>
              <c:f>'25-I'!$N$9:$N$23</c:f>
              <c:numCache>
                <c:formatCode>0</c:formatCode>
                <c:ptCount val="15"/>
                <c:pt idx="0">
                  <c:v>139</c:v>
                </c:pt>
                <c:pt idx="1">
                  <c:v>122</c:v>
                </c:pt>
                <c:pt idx="2">
                  <c:v>77</c:v>
                </c:pt>
                <c:pt idx="3">
                  <c:v>46</c:v>
                </c:pt>
                <c:pt idx="4">
                  <c:v>22</c:v>
                </c:pt>
                <c:pt idx="5">
                  <c:v>14</c:v>
                </c:pt>
                <c:pt idx="6">
                  <c:v>14</c:v>
                </c:pt>
                <c:pt idx="7">
                  <c:v>12</c:v>
                </c:pt>
                <c:pt idx="8">
                  <c:v>11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7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5A-49FB-A943-0B0E1B973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Stranda,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'25-U'!$M$8</c:f>
              <c:strCache>
                <c:ptCount val="1"/>
                <c:pt idx="0">
                  <c:v>Stranda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'25-U'!$L$9:$L$23</c:f>
              <c:strCache>
                <c:ptCount val="15"/>
                <c:pt idx="0">
                  <c:v>Sykkylven</c:v>
                </c:pt>
                <c:pt idx="1">
                  <c:v>Fjord</c:v>
                </c:pt>
                <c:pt idx="2">
                  <c:v>Ålesund</c:v>
                </c:pt>
                <c:pt idx="3">
                  <c:v>Volda</c:v>
                </c:pt>
                <c:pt idx="4">
                  <c:v>Bergen</c:v>
                </c:pt>
                <c:pt idx="5">
                  <c:v>Oslo</c:v>
                </c:pt>
                <c:pt idx="6">
                  <c:v>Trondheim</c:v>
                </c:pt>
                <c:pt idx="7">
                  <c:v>Molde</c:v>
                </c:pt>
                <c:pt idx="8">
                  <c:v>Stryn</c:v>
                </c:pt>
                <c:pt idx="9">
                  <c:v>Vestnes</c:v>
                </c:pt>
                <c:pt idx="10">
                  <c:v>Stavanger</c:v>
                </c:pt>
                <c:pt idx="11">
                  <c:v>Ørsta</c:v>
                </c:pt>
                <c:pt idx="12">
                  <c:v>Haram</c:v>
                </c:pt>
                <c:pt idx="13">
                  <c:v>Sokkelen sør for 62 grader N</c:v>
                </c:pt>
                <c:pt idx="14">
                  <c:v>Hamar</c:v>
                </c:pt>
              </c:strCache>
            </c:strRef>
          </c:cat>
          <c:val>
            <c:numRef>
              <c:f>'25-U'!$M$9:$M$23</c:f>
              <c:numCache>
                <c:formatCode>0</c:formatCode>
                <c:ptCount val="15"/>
                <c:pt idx="0">
                  <c:v>-92</c:v>
                </c:pt>
                <c:pt idx="1">
                  <c:v>-90</c:v>
                </c:pt>
                <c:pt idx="2">
                  <c:v>-72</c:v>
                </c:pt>
                <c:pt idx="3">
                  <c:v>-19</c:v>
                </c:pt>
                <c:pt idx="4">
                  <c:v>-15</c:v>
                </c:pt>
                <c:pt idx="5">
                  <c:v>-14</c:v>
                </c:pt>
                <c:pt idx="6">
                  <c:v>-14</c:v>
                </c:pt>
                <c:pt idx="7">
                  <c:v>-10</c:v>
                </c:pt>
                <c:pt idx="8">
                  <c:v>-9</c:v>
                </c:pt>
                <c:pt idx="9">
                  <c:v>-7</c:v>
                </c:pt>
                <c:pt idx="10">
                  <c:v>-6</c:v>
                </c:pt>
                <c:pt idx="11">
                  <c:v>-5</c:v>
                </c:pt>
                <c:pt idx="12">
                  <c:v>-5</c:v>
                </c:pt>
                <c:pt idx="13">
                  <c:v>-5</c:v>
                </c:pt>
                <c:pt idx="1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E-46C8-AA81-98419594B0D6}"/>
            </c:ext>
          </c:extLst>
        </c:ser>
        <c:ser>
          <c:idx val="1"/>
          <c:order val="1"/>
          <c:tx>
            <c:strRef>
              <c:f>'25-U'!$N$8</c:f>
              <c:strCache>
                <c:ptCount val="1"/>
                <c:pt idx="0">
                  <c:v>Stranda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'25-U'!$L$9:$L$23</c:f>
              <c:strCache>
                <c:ptCount val="15"/>
                <c:pt idx="0">
                  <c:v>Sykkylven</c:v>
                </c:pt>
                <c:pt idx="1">
                  <c:v>Fjord</c:v>
                </c:pt>
                <c:pt idx="2">
                  <c:v>Ålesund</c:v>
                </c:pt>
                <c:pt idx="3">
                  <c:v>Volda</c:v>
                </c:pt>
                <c:pt idx="4">
                  <c:v>Bergen</c:v>
                </c:pt>
                <c:pt idx="5">
                  <c:v>Oslo</c:v>
                </c:pt>
                <c:pt idx="6">
                  <c:v>Trondheim</c:v>
                </c:pt>
                <c:pt idx="7">
                  <c:v>Molde</c:v>
                </c:pt>
                <c:pt idx="8">
                  <c:v>Stryn</c:v>
                </c:pt>
                <c:pt idx="9">
                  <c:v>Vestnes</c:v>
                </c:pt>
                <c:pt idx="10">
                  <c:v>Stavanger</c:v>
                </c:pt>
                <c:pt idx="11">
                  <c:v>Ørsta</c:v>
                </c:pt>
                <c:pt idx="12">
                  <c:v>Haram</c:v>
                </c:pt>
                <c:pt idx="13">
                  <c:v>Sokkelen sør for 62 grader N</c:v>
                </c:pt>
                <c:pt idx="14">
                  <c:v>Hamar</c:v>
                </c:pt>
              </c:strCache>
            </c:strRef>
          </c:cat>
          <c:val>
            <c:numRef>
              <c:f>'25-U'!$N$9:$N$23</c:f>
              <c:numCache>
                <c:formatCode>0</c:formatCode>
                <c:ptCount val="15"/>
                <c:pt idx="0">
                  <c:v>122</c:v>
                </c:pt>
                <c:pt idx="1">
                  <c:v>77</c:v>
                </c:pt>
                <c:pt idx="2">
                  <c:v>139</c:v>
                </c:pt>
                <c:pt idx="3">
                  <c:v>46</c:v>
                </c:pt>
                <c:pt idx="4">
                  <c:v>12</c:v>
                </c:pt>
                <c:pt idx="5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3</c:v>
                </c:pt>
                <c:pt idx="10">
                  <c:v>1</c:v>
                </c:pt>
                <c:pt idx="11">
                  <c:v>14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FE-46C8-AA81-98419594B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Stranda: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Sysselsatte!$B$47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Sysselsatte!$C$47:$P$47</c:f>
              <c:numCache>
                <c:formatCode>General</c:formatCode>
                <c:ptCount val="14"/>
                <c:pt idx="0">
                  <c:v>43</c:v>
                </c:pt>
                <c:pt idx="1">
                  <c:v>2</c:v>
                </c:pt>
                <c:pt idx="2">
                  <c:v>-30</c:v>
                </c:pt>
                <c:pt idx="3">
                  <c:v>9</c:v>
                </c:pt>
                <c:pt idx="4">
                  <c:v>-77</c:v>
                </c:pt>
                <c:pt idx="5">
                  <c:v>-18</c:v>
                </c:pt>
                <c:pt idx="6">
                  <c:v>54</c:v>
                </c:pt>
                <c:pt idx="7">
                  <c:v>16</c:v>
                </c:pt>
                <c:pt idx="8">
                  <c:v>-87</c:v>
                </c:pt>
                <c:pt idx="9">
                  <c:v>-28</c:v>
                </c:pt>
                <c:pt idx="10">
                  <c:v>47</c:v>
                </c:pt>
                <c:pt idx="11">
                  <c:v>35</c:v>
                </c:pt>
                <c:pt idx="12">
                  <c:v>-83</c:v>
                </c:pt>
                <c:pt idx="13">
                  <c:v>-27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E-4F6A-898C-A26FE773DD42}"/>
            </c:ext>
          </c:extLst>
        </c:ser>
        <c:ser>
          <c:idx val="1"/>
          <c:order val="1"/>
          <c:tx>
            <c:strRef>
              <c:f>Sysselsatte!$B$48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Sysselsatte!$C$48:$P$48</c:f>
              <c:numCache>
                <c:formatCode>General</c:formatCode>
                <c:ptCount val="14"/>
                <c:pt idx="0">
                  <c:v>40</c:v>
                </c:pt>
                <c:pt idx="1">
                  <c:v>21</c:v>
                </c:pt>
                <c:pt idx="2">
                  <c:v>-13</c:v>
                </c:pt>
                <c:pt idx="3">
                  <c:v>-26</c:v>
                </c:pt>
                <c:pt idx="4">
                  <c:v>-37</c:v>
                </c:pt>
                <c:pt idx="5">
                  <c:v>11</c:v>
                </c:pt>
                <c:pt idx="6">
                  <c:v>99</c:v>
                </c:pt>
                <c:pt idx="7">
                  <c:v>67</c:v>
                </c:pt>
                <c:pt idx="8">
                  <c:v>-51</c:v>
                </c:pt>
                <c:pt idx="9">
                  <c:v>-49</c:v>
                </c:pt>
                <c:pt idx="10">
                  <c:v>28</c:v>
                </c:pt>
                <c:pt idx="11">
                  <c:v>12</c:v>
                </c:pt>
                <c:pt idx="12">
                  <c:v>-70</c:v>
                </c:pt>
                <c:pt idx="13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E-4F6A-898C-A26FE773DD42}"/>
            </c:ext>
          </c:extLst>
        </c:ser>
        <c:ser>
          <c:idx val="2"/>
          <c:order val="2"/>
          <c:tx>
            <c:strRef>
              <c:f>Sysselsatte!$B$49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Sysselsatte!$C$49:$P$49</c:f>
              <c:numCache>
                <c:formatCode>General</c:formatCode>
                <c:ptCount val="14"/>
                <c:pt idx="0">
                  <c:v>44</c:v>
                </c:pt>
                <c:pt idx="1">
                  <c:v>27</c:v>
                </c:pt>
                <c:pt idx="2">
                  <c:v>8</c:v>
                </c:pt>
                <c:pt idx="3">
                  <c:v>6</c:v>
                </c:pt>
                <c:pt idx="4">
                  <c:v>-11</c:v>
                </c:pt>
                <c:pt idx="5">
                  <c:v>-7</c:v>
                </c:pt>
                <c:pt idx="6">
                  <c:v>25</c:v>
                </c:pt>
                <c:pt idx="7">
                  <c:v>-36</c:v>
                </c:pt>
                <c:pt idx="8">
                  <c:v>-22</c:v>
                </c:pt>
                <c:pt idx="9">
                  <c:v>-42</c:v>
                </c:pt>
                <c:pt idx="10">
                  <c:v>-41</c:v>
                </c:pt>
                <c:pt idx="11">
                  <c:v>-15</c:v>
                </c:pt>
                <c:pt idx="12">
                  <c:v>-46</c:v>
                </c:pt>
                <c:pt idx="13">
                  <c:v>-73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9E-4F6A-898C-A26FE773D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Personer1!$B$41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Personer1!$C$41:$AQ$41</c:f>
              <c:numCache>
                <c:formatCode>0</c:formatCode>
                <c:ptCount val="41"/>
                <c:pt idx="0">
                  <c:v>315</c:v>
                </c:pt>
                <c:pt idx="1">
                  <c:v>305</c:v>
                </c:pt>
                <c:pt idx="2">
                  <c:v>307</c:v>
                </c:pt>
                <c:pt idx="3">
                  <c:v>311</c:v>
                </c:pt>
                <c:pt idx="4">
                  <c:v>309</c:v>
                </c:pt>
                <c:pt idx="5">
                  <c:v>307</c:v>
                </c:pt>
                <c:pt idx="6">
                  <c:v>324</c:v>
                </c:pt>
                <c:pt idx="7">
                  <c:v>328</c:v>
                </c:pt>
                <c:pt idx="8">
                  <c:v>333</c:v>
                </c:pt>
                <c:pt idx="9">
                  <c:v>314</c:v>
                </c:pt>
                <c:pt idx="10">
                  <c:v>309</c:v>
                </c:pt>
                <c:pt idx="11">
                  <c:v>269</c:v>
                </c:pt>
                <c:pt idx="12">
                  <c:v>253</c:v>
                </c:pt>
                <c:pt idx="13">
                  <c:v>247</c:v>
                </c:pt>
                <c:pt idx="14">
                  <c:v>245</c:v>
                </c:pt>
                <c:pt idx="15">
                  <c:v>230</c:v>
                </c:pt>
                <c:pt idx="16">
                  <c:v>238</c:v>
                </c:pt>
                <c:pt idx="17">
                  <c:v>248</c:v>
                </c:pt>
                <c:pt idx="18">
                  <c:v>234</c:v>
                </c:pt>
                <c:pt idx="19">
                  <c:v>224</c:v>
                </c:pt>
                <c:pt idx="20">
                  <c:v>235</c:v>
                </c:pt>
                <c:pt idx="21">
                  <c:v>225</c:v>
                </c:pt>
                <c:pt idx="22">
                  <c:v>224</c:v>
                </c:pt>
                <c:pt idx="23">
                  <c:v>208</c:v>
                </c:pt>
                <c:pt idx="24">
                  <c:v>201</c:v>
                </c:pt>
                <c:pt idx="25">
                  <c:v>203</c:v>
                </c:pt>
                <c:pt idx="26">
                  <c:v>209</c:v>
                </c:pt>
                <c:pt idx="27">
                  <c:v>202</c:v>
                </c:pt>
                <c:pt idx="28">
                  <c:v>197</c:v>
                </c:pt>
                <c:pt idx="29">
                  <c:v>185</c:v>
                </c:pt>
                <c:pt idx="30">
                  <c:v>164</c:v>
                </c:pt>
                <c:pt idx="31">
                  <c:v>161</c:v>
                </c:pt>
                <c:pt idx="32">
                  <c:v>160</c:v>
                </c:pt>
                <c:pt idx="33">
                  <c:v>165</c:v>
                </c:pt>
                <c:pt idx="34">
                  <c:v>173</c:v>
                </c:pt>
                <c:pt idx="35">
                  <c:v>184</c:v>
                </c:pt>
                <c:pt idx="36">
                  <c:v>185</c:v>
                </c:pt>
                <c:pt idx="37">
                  <c:v>189</c:v>
                </c:pt>
                <c:pt idx="38">
                  <c:v>195</c:v>
                </c:pt>
                <c:pt idx="39">
                  <c:v>195</c:v>
                </c:pt>
                <c:pt idx="40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85-40A2-A8C7-F150E4BD3357}"/>
            </c:ext>
          </c:extLst>
        </c:ser>
        <c:ser>
          <c:idx val="1"/>
          <c:order val="1"/>
          <c:tx>
            <c:strRef>
              <c:f>Personer1!$B$42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Personer1!$C$42:$AQ$42</c:f>
              <c:numCache>
                <c:formatCode>0</c:formatCode>
                <c:ptCount val="41"/>
                <c:pt idx="0">
                  <c:v>401</c:v>
                </c:pt>
                <c:pt idx="1">
                  <c:v>414</c:v>
                </c:pt>
                <c:pt idx="2">
                  <c:v>419</c:v>
                </c:pt>
                <c:pt idx="3">
                  <c:v>419</c:v>
                </c:pt>
                <c:pt idx="4">
                  <c:v>450</c:v>
                </c:pt>
                <c:pt idx="5">
                  <c:v>453</c:v>
                </c:pt>
                <c:pt idx="6">
                  <c:v>452</c:v>
                </c:pt>
                <c:pt idx="7">
                  <c:v>445</c:v>
                </c:pt>
                <c:pt idx="8">
                  <c:v>450</c:v>
                </c:pt>
                <c:pt idx="9">
                  <c:v>461</c:v>
                </c:pt>
                <c:pt idx="10">
                  <c:v>443</c:v>
                </c:pt>
                <c:pt idx="11">
                  <c:v>435</c:v>
                </c:pt>
                <c:pt idx="12">
                  <c:v>430</c:v>
                </c:pt>
                <c:pt idx="13">
                  <c:v>446</c:v>
                </c:pt>
                <c:pt idx="14">
                  <c:v>439</c:v>
                </c:pt>
                <c:pt idx="15">
                  <c:v>432</c:v>
                </c:pt>
                <c:pt idx="16">
                  <c:v>407</c:v>
                </c:pt>
                <c:pt idx="17">
                  <c:v>394</c:v>
                </c:pt>
                <c:pt idx="18">
                  <c:v>382</c:v>
                </c:pt>
                <c:pt idx="19">
                  <c:v>388</c:v>
                </c:pt>
                <c:pt idx="20">
                  <c:v>359</c:v>
                </c:pt>
                <c:pt idx="21">
                  <c:v>346</c:v>
                </c:pt>
                <c:pt idx="22">
                  <c:v>348</c:v>
                </c:pt>
                <c:pt idx="23">
                  <c:v>341</c:v>
                </c:pt>
                <c:pt idx="24">
                  <c:v>340</c:v>
                </c:pt>
                <c:pt idx="25">
                  <c:v>332</c:v>
                </c:pt>
                <c:pt idx="26">
                  <c:v>305</c:v>
                </c:pt>
                <c:pt idx="27">
                  <c:v>313</c:v>
                </c:pt>
                <c:pt idx="28">
                  <c:v>297</c:v>
                </c:pt>
                <c:pt idx="29">
                  <c:v>293</c:v>
                </c:pt>
                <c:pt idx="30">
                  <c:v>297</c:v>
                </c:pt>
                <c:pt idx="31">
                  <c:v>294</c:v>
                </c:pt>
                <c:pt idx="32">
                  <c:v>288</c:v>
                </c:pt>
                <c:pt idx="33">
                  <c:v>283</c:v>
                </c:pt>
                <c:pt idx="34">
                  <c:v>272</c:v>
                </c:pt>
                <c:pt idx="35">
                  <c:v>262</c:v>
                </c:pt>
                <c:pt idx="36">
                  <c:v>258</c:v>
                </c:pt>
                <c:pt idx="37">
                  <c:v>246</c:v>
                </c:pt>
                <c:pt idx="38">
                  <c:v>244</c:v>
                </c:pt>
                <c:pt idx="39">
                  <c:v>246</c:v>
                </c:pt>
                <c:pt idx="40">
                  <c:v>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5-40A2-A8C7-F150E4BD3357}"/>
            </c:ext>
          </c:extLst>
        </c:ser>
        <c:ser>
          <c:idx val="2"/>
          <c:order val="2"/>
          <c:tx>
            <c:strRef>
              <c:f>Personer1!$B$43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Personer1!$C$43:$AQ$43</c:f>
              <c:numCache>
                <c:formatCode>0</c:formatCode>
                <c:ptCount val="41"/>
                <c:pt idx="0">
                  <c:v>141</c:v>
                </c:pt>
                <c:pt idx="1">
                  <c:v>156</c:v>
                </c:pt>
                <c:pt idx="2">
                  <c:v>161</c:v>
                </c:pt>
                <c:pt idx="3">
                  <c:v>177</c:v>
                </c:pt>
                <c:pt idx="4">
                  <c:v>170</c:v>
                </c:pt>
                <c:pt idx="5">
                  <c:v>173</c:v>
                </c:pt>
                <c:pt idx="6">
                  <c:v>166</c:v>
                </c:pt>
                <c:pt idx="7">
                  <c:v>181</c:v>
                </c:pt>
                <c:pt idx="8">
                  <c:v>199</c:v>
                </c:pt>
                <c:pt idx="9">
                  <c:v>207</c:v>
                </c:pt>
                <c:pt idx="10">
                  <c:v>192</c:v>
                </c:pt>
                <c:pt idx="11">
                  <c:v>201</c:v>
                </c:pt>
                <c:pt idx="12">
                  <c:v>203</c:v>
                </c:pt>
                <c:pt idx="13">
                  <c:v>195</c:v>
                </c:pt>
                <c:pt idx="14">
                  <c:v>176</c:v>
                </c:pt>
                <c:pt idx="15">
                  <c:v>176</c:v>
                </c:pt>
                <c:pt idx="16">
                  <c:v>196</c:v>
                </c:pt>
                <c:pt idx="17">
                  <c:v>189</c:v>
                </c:pt>
                <c:pt idx="18">
                  <c:v>193</c:v>
                </c:pt>
                <c:pt idx="19">
                  <c:v>192</c:v>
                </c:pt>
                <c:pt idx="20">
                  <c:v>198</c:v>
                </c:pt>
                <c:pt idx="21">
                  <c:v>186</c:v>
                </c:pt>
                <c:pt idx="22">
                  <c:v>178</c:v>
                </c:pt>
                <c:pt idx="23">
                  <c:v>161</c:v>
                </c:pt>
                <c:pt idx="24">
                  <c:v>145</c:v>
                </c:pt>
                <c:pt idx="25">
                  <c:v>148</c:v>
                </c:pt>
                <c:pt idx="26">
                  <c:v>162</c:v>
                </c:pt>
                <c:pt idx="27">
                  <c:v>157</c:v>
                </c:pt>
                <c:pt idx="28">
                  <c:v>147</c:v>
                </c:pt>
                <c:pt idx="29">
                  <c:v>134</c:v>
                </c:pt>
                <c:pt idx="30">
                  <c:v>145</c:v>
                </c:pt>
                <c:pt idx="31">
                  <c:v>143</c:v>
                </c:pt>
                <c:pt idx="32">
                  <c:v>141</c:v>
                </c:pt>
                <c:pt idx="33">
                  <c:v>128</c:v>
                </c:pt>
                <c:pt idx="34">
                  <c:v>127</c:v>
                </c:pt>
                <c:pt idx="35">
                  <c:v>122</c:v>
                </c:pt>
                <c:pt idx="36">
                  <c:v>124</c:v>
                </c:pt>
                <c:pt idx="37">
                  <c:v>130</c:v>
                </c:pt>
                <c:pt idx="38">
                  <c:v>130</c:v>
                </c:pt>
                <c:pt idx="39">
                  <c:v>128</c:v>
                </c:pt>
                <c:pt idx="40">
                  <c:v>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85-40A2-A8C7-F150E4BD3357}"/>
            </c:ext>
          </c:extLst>
        </c:ser>
        <c:ser>
          <c:idx val="3"/>
          <c:order val="3"/>
          <c:tx>
            <c:strRef>
              <c:f>Personer1!$B$44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Personer1!$C$44:$AQ$44</c:f>
              <c:numCache>
                <c:formatCode>0</c:formatCode>
                <c:ptCount val="41"/>
                <c:pt idx="0">
                  <c:v>225</c:v>
                </c:pt>
                <c:pt idx="1">
                  <c:v>221</c:v>
                </c:pt>
                <c:pt idx="2">
                  <c:v>216</c:v>
                </c:pt>
                <c:pt idx="3">
                  <c:v>215</c:v>
                </c:pt>
                <c:pt idx="4">
                  <c:v>226</c:v>
                </c:pt>
                <c:pt idx="5">
                  <c:v>217</c:v>
                </c:pt>
                <c:pt idx="6">
                  <c:v>232</c:v>
                </c:pt>
                <c:pt idx="7">
                  <c:v>243</c:v>
                </c:pt>
                <c:pt idx="8">
                  <c:v>238</c:v>
                </c:pt>
                <c:pt idx="9">
                  <c:v>225</c:v>
                </c:pt>
                <c:pt idx="10">
                  <c:v>239</c:v>
                </c:pt>
                <c:pt idx="11">
                  <c:v>249</c:v>
                </c:pt>
                <c:pt idx="12">
                  <c:v>249</c:v>
                </c:pt>
                <c:pt idx="13">
                  <c:v>263</c:v>
                </c:pt>
                <c:pt idx="14">
                  <c:v>262</c:v>
                </c:pt>
                <c:pt idx="15">
                  <c:v>262</c:v>
                </c:pt>
                <c:pt idx="16">
                  <c:v>257</c:v>
                </c:pt>
                <c:pt idx="17">
                  <c:v>262</c:v>
                </c:pt>
                <c:pt idx="18">
                  <c:v>246</c:v>
                </c:pt>
                <c:pt idx="19">
                  <c:v>252</c:v>
                </c:pt>
                <c:pt idx="20">
                  <c:v>256</c:v>
                </c:pt>
                <c:pt idx="21">
                  <c:v>257</c:v>
                </c:pt>
                <c:pt idx="22">
                  <c:v>248</c:v>
                </c:pt>
                <c:pt idx="23">
                  <c:v>249</c:v>
                </c:pt>
                <c:pt idx="24">
                  <c:v>247</c:v>
                </c:pt>
                <c:pt idx="25">
                  <c:v>232</c:v>
                </c:pt>
                <c:pt idx="26">
                  <c:v>218</c:v>
                </c:pt>
                <c:pt idx="27">
                  <c:v>211</c:v>
                </c:pt>
                <c:pt idx="28">
                  <c:v>195</c:v>
                </c:pt>
                <c:pt idx="29">
                  <c:v>204</c:v>
                </c:pt>
                <c:pt idx="30">
                  <c:v>206</c:v>
                </c:pt>
                <c:pt idx="31">
                  <c:v>193</c:v>
                </c:pt>
                <c:pt idx="32">
                  <c:v>189</c:v>
                </c:pt>
                <c:pt idx="33">
                  <c:v>183</c:v>
                </c:pt>
                <c:pt idx="34">
                  <c:v>183</c:v>
                </c:pt>
                <c:pt idx="35">
                  <c:v>182</c:v>
                </c:pt>
                <c:pt idx="36">
                  <c:v>174</c:v>
                </c:pt>
                <c:pt idx="37">
                  <c:v>169</c:v>
                </c:pt>
                <c:pt idx="38">
                  <c:v>164</c:v>
                </c:pt>
                <c:pt idx="39">
                  <c:v>159</c:v>
                </c:pt>
                <c:pt idx="40">
                  <c:v>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85-40A2-A8C7-F150E4BD3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'Ark1'!$A$30</c:f>
              <c:strCache>
                <c:ptCount val="1"/>
                <c:pt idx="0">
                  <c:v>Stranda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'Ark1'!$B$30:$H$30</c:f>
              <c:numCache>
                <c:formatCode>0.0</c:formatCode>
                <c:ptCount val="7"/>
                <c:pt idx="0">
                  <c:v>4.1000410004100045</c:v>
                </c:pt>
                <c:pt idx="1">
                  <c:v>45.756457564575648</c:v>
                </c:pt>
                <c:pt idx="2">
                  <c:v>22.427224272242722</c:v>
                </c:pt>
                <c:pt idx="3">
                  <c:v>2.2960229602296023</c:v>
                </c:pt>
                <c:pt idx="4">
                  <c:v>6.806068060680607</c:v>
                </c:pt>
                <c:pt idx="5">
                  <c:v>15.334153341533415</c:v>
                </c:pt>
                <c:pt idx="6">
                  <c:v>3.0340303403034032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8-431B-BA11-D58BAE24BADE}"/>
            </c:ext>
          </c:extLst>
        </c:ser>
        <c:ser>
          <c:idx val="1"/>
          <c:order val="1"/>
          <c:tx>
            <c:strRef>
              <c:f>'Ark1'!$A$31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'Ark1'!$B$31:$H$31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C8-431B-BA11-D58BAE24BADE}"/>
            </c:ext>
          </c:extLst>
        </c:ser>
        <c:ser>
          <c:idx val="2"/>
          <c:order val="2"/>
          <c:tx>
            <c:strRef>
              <c:f>'Ark1'!$A$32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'Ark1'!$B$32:$H$32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C8-431B-BA11-D58BAE24BA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'Ark2'!$B$22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'Ark2'!$C$22:$I$22</c:f>
              <c:numCache>
                <c:formatCode>General</c:formatCode>
                <c:ptCount val="7"/>
                <c:pt idx="0">
                  <c:v>74</c:v>
                </c:pt>
                <c:pt idx="1">
                  <c:v>799</c:v>
                </c:pt>
                <c:pt idx="2">
                  <c:v>327</c:v>
                </c:pt>
                <c:pt idx="3">
                  <c:v>29</c:v>
                </c:pt>
                <c:pt idx="4">
                  <c:v>45</c:v>
                </c:pt>
                <c:pt idx="5">
                  <c:v>50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C0-4487-8E0C-D21B93D81C0C}"/>
            </c:ext>
          </c:extLst>
        </c:ser>
        <c:ser>
          <c:idx val="1"/>
          <c:order val="1"/>
          <c:tx>
            <c:strRef>
              <c:f>'Ark2'!$B$23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'Ark2'!$C$23:$I$23</c:f>
              <c:numCache>
                <c:formatCode>General</c:formatCode>
                <c:ptCount val="7"/>
                <c:pt idx="0">
                  <c:v>26</c:v>
                </c:pt>
                <c:pt idx="1">
                  <c:v>318</c:v>
                </c:pt>
                <c:pt idx="2">
                  <c:v>219</c:v>
                </c:pt>
                <c:pt idx="3">
                  <c:v>23</c:v>
                </c:pt>
                <c:pt idx="4">
                  <c:v>122</c:v>
                </c:pt>
                <c:pt idx="5">
                  <c:v>324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C0-4487-8E0C-D21B93D81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SysselEtterArbste!$B$69:$B$75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SysselEtterArbste!$C$69:$C$75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15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B-43E7-96EA-28A9050B6118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SysselEtterArbste!$B$69:$B$75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SysselEtterArbste!$D$69:$D$75</c:f>
              <c:numCache>
                <c:formatCode>0</c:formatCode>
                <c:ptCount val="7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41</c:v>
                </c:pt>
                <c:pt idx="4">
                  <c:v>109</c:v>
                </c:pt>
                <c:pt idx="5">
                  <c:v>311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B-43E7-96EA-28A9050B6118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SysselEtterArbste!$B$69:$B$75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SysselEtterArbste!$E$69:$E$75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28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B-43E7-96EA-28A9050B6118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SysselEtterArbste!$B$69:$B$75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SysselEtterArbste!$F$69:$F$75</c:f>
              <c:numCache>
                <c:formatCode>0</c:formatCode>
                <c:ptCount val="7"/>
                <c:pt idx="0">
                  <c:v>0</c:v>
                </c:pt>
                <c:pt idx="1">
                  <c:v>14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  <c:pt idx="5">
                  <c:v>26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8B-43E7-96EA-28A9050B6118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SysselEtterArbste!$B$69:$B$75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SysselEtterArbste!$G$69:$G$75</c:f>
              <c:numCache>
                <c:formatCode>0</c:formatCode>
                <c:ptCount val="7"/>
                <c:pt idx="0">
                  <c:v>100</c:v>
                </c:pt>
                <c:pt idx="1">
                  <c:v>1091</c:v>
                </c:pt>
                <c:pt idx="2">
                  <c:v>520</c:v>
                </c:pt>
                <c:pt idx="3">
                  <c:v>0</c:v>
                </c:pt>
                <c:pt idx="4">
                  <c:v>29</c:v>
                </c:pt>
                <c:pt idx="5">
                  <c:v>34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8B-43E7-96EA-28A9050B6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1464966726008778"/>
          <c:w val="0.732780410742496"/>
          <c:h val="7.2611477107089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Personer1!$B$14:$U$14</c:f>
              <c:numCache>
                <c:formatCode>General</c:formatCode>
                <c:ptCount val="20"/>
                <c:pt idx="1">
                  <c:v>11</c:v>
                </c:pt>
                <c:pt idx="2">
                  <c:v>1</c:v>
                </c:pt>
                <c:pt idx="4">
                  <c:v>1</c:v>
                </c:pt>
                <c:pt idx="6">
                  <c:v>1</c:v>
                </c:pt>
                <c:pt idx="10">
                  <c:v>2</c:v>
                </c:pt>
                <c:pt idx="11">
                  <c:v>61</c:v>
                </c:pt>
                <c:pt idx="12">
                  <c:v>1</c:v>
                </c:pt>
                <c:pt idx="14">
                  <c:v>19</c:v>
                </c:pt>
                <c:pt idx="16">
                  <c:v>1</c:v>
                </c:pt>
                <c:pt idx="17">
                  <c:v>10</c:v>
                </c:pt>
                <c:pt idx="18">
                  <c:v>3</c:v>
                </c:pt>
                <c:pt idx="1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C-4D53-B137-0F4E06AFC0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57-4368-B049-62BE3963FC8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57-4368-B049-62BE3963FC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57-4368-B049-62BE3963FC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Bosatte!$B$43:$B$46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Bosatte!$C$43:$C$46</c:f>
              <c:numCache>
                <c:formatCode>0</c:formatCode>
                <c:ptCount val="4"/>
                <c:pt idx="0">
                  <c:v>1013</c:v>
                </c:pt>
                <c:pt idx="1">
                  <c:v>21</c:v>
                </c:pt>
                <c:pt idx="2">
                  <c:v>135</c:v>
                </c:pt>
                <c:pt idx="3">
                  <c:v>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Bosatte!$B$43:$B$46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Bosatte!$D$43:$D$46</c:f>
              <c:numCache>
                <c:formatCode>0</c:formatCode>
                <c:ptCount val="4"/>
                <c:pt idx="0">
                  <c:v>201</c:v>
                </c:pt>
                <c:pt idx="1">
                  <c:v>27</c:v>
                </c:pt>
                <c:pt idx="2">
                  <c:v>136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094353203268562E-2"/>
              <c:y val="0.419778372776228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Personer1!$B$59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Personer1!$C$59:$BA$59</c:f>
              <c:numCache>
                <c:formatCode>#,##0</c:formatCode>
                <c:ptCount val="51"/>
                <c:pt idx="0">
                  <c:v>1224</c:v>
                </c:pt>
                <c:pt idx="1">
                  <c:v>1177</c:v>
                </c:pt>
                <c:pt idx="2">
                  <c:v>1169</c:v>
                </c:pt>
                <c:pt idx="3">
                  <c:v>1176</c:v>
                </c:pt>
                <c:pt idx="4">
                  <c:v>1150</c:v>
                </c:pt>
                <c:pt idx="5">
                  <c:v>1133</c:v>
                </c:pt>
                <c:pt idx="6">
                  <c:v>1155</c:v>
                </c:pt>
                <c:pt idx="7">
                  <c:v>1163</c:v>
                </c:pt>
                <c:pt idx="8">
                  <c:v>1185</c:v>
                </c:pt>
                <c:pt idx="9">
                  <c:v>1218</c:v>
                </c:pt>
                <c:pt idx="10">
                  <c:v>1225</c:v>
                </c:pt>
                <c:pt idx="11">
                  <c:v>1236</c:v>
                </c:pt>
                <c:pt idx="12">
                  <c:v>1267</c:v>
                </c:pt>
                <c:pt idx="13">
                  <c:v>1281</c:v>
                </c:pt>
                <c:pt idx="14">
                  <c:v>1264</c:v>
                </c:pt>
                <c:pt idx="15">
                  <c:v>1221</c:v>
                </c:pt>
                <c:pt idx="16">
                  <c:v>1192</c:v>
                </c:pt>
                <c:pt idx="17">
                  <c:v>1187</c:v>
                </c:pt>
                <c:pt idx="18">
                  <c:v>1212</c:v>
                </c:pt>
                <c:pt idx="19">
                  <c:v>1160</c:v>
                </c:pt>
                <c:pt idx="20">
                  <c:v>1141</c:v>
                </c:pt>
                <c:pt idx="21">
                  <c:v>1146</c:v>
                </c:pt>
                <c:pt idx="22">
                  <c:v>1135</c:v>
                </c:pt>
                <c:pt idx="23">
                  <c:v>1098</c:v>
                </c:pt>
                <c:pt idx="24">
                  <c:v>1100</c:v>
                </c:pt>
                <c:pt idx="25">
                  <c:v>1082</c:v>
                </c:pt>
                <c:pt idx="26">
                  <c:v>1057</c:v>
                </c:pt>
                <c:pt idx="27">
                  <c:v>1037</c:v>
                </c:pt>
                <c:pt idx="28">
                  <c:v>993</c:v>
                </c:pt>
                <c:pt idx="29">
                  <c:v>983</c:v>
                </c:pt>
                <c:pt idx="30">
                  <c:v>958</c:v>
                </c:pt>
                <c:pt idx="31">
                  <c:v>929</c:v>
                </c:pt>
                <c:pt idx="32">
                  <c:v>914</c:v>
                </c:pt>
                <c:pt idx="33">
                  <c:v>868</c:v>
                </c:pt>
                <c:pt idx="34">
                  <c:v>840</c:v>
                </c:pt>
                <c:pt idx="35">
                  <c:v>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F-4B0A-AE53-42338BECF4D2}"/>
            </c:ext>
          </c:extLst>
        </c:ser>
        <c:ser>
          <c:idx val="1"/>
          <c:order val="1"/>
          <c:tx>
            <c:strRef>
              <c:f>Personer1!$B$60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Personer1!$C$60:$BA$60</c:f>
              <c:numCache>
                <c:formatCode>General</c:formatCode>
                <c:ptCount val="51"/>
                <c:pt idx="36" formatCode="#,##0">
                  <c:v>826</c:v>
                </c:pt>
                <c:pt idx="37" formatCode="#,##0">
                  <c:v>813</c:v>
                </c:pt>
                <c:pt idx="38" formatCode="#,##0">
                  <c:v>795</c:v>
                </c:pt>
                <c:pt idx="39" formatCode="#,##0">
                  <c:v>792</c:v>
                </c:pt>
                <c:pt idx="40" formatCode="#,##0">
                  <c:v>787</c:v>
                </c:pt>
                <c:pt idx="41" formatCode="#,##0">
                  <c:v>778</c:v>
                </c:pt>
                <c:pt idx="42" formatCode="#,##0">
                  <c:v>771</c:v>
                </c:pt>
                <c:pt idx="43" formatCode="#,##0">
                  <c:v>771</c:v>
                </c:pt>
                <c:pt idx="44" formatCode="#,##0">
                  <c:v>767</c:v>
                </c:pt>
                <c:pt idx="45" formatCode="#,##0">
                  <c:v>770</c:v>
                </c:pt>
                <c:pt idx="46" formatCode="#,##0">
                  <c:v>765</c:v>
                </c:pt>
                <c:pt idx="47" formatCode="#,##0">
                  <c:v>769</c:v>
                </c:pt>
                <c:pt idx="48" formatCode="#,##0">
                  <c:v>771</c:v>
                </c:pt>
                <c:pt idx="49" formatCode="#,##0">
                  <c:v>765</c:v>
                </c:pt>
                <c:pt idx="50" formatCode="#,##0">
                  <c:v>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F-4B0A-AE53-42338BECF4D2}"/>
            </c:ext>
          </c:extLst>
        </c:ser>
        <c:ser>
          <c:idx val="2"/>
          <c:order val="2"/>
          <c:tx>
            <c:strRef>
              <c:f>Personer1!$B$61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Personer1!$C$61:$BA$61</c:f>
              <c:numCache>
                <c:formatCode>#,##0</c:formatCode>
                <c:ptCount val="51"/>
                <c:pt idx="0">
                  <c:v>2576</c:v>
                </c:pt>
                <c:pt idx="1">
                  <c:v>2550</c:v>
                </c:pt>
                <c:pt idx="2">
                  <c:v>2534</c:v>
                </c:pt>
                <c:pt idx="3">
                  <c:v>2514</c:v>
                </c:pt>
                <c:pt idx="4">
                  <c:v>2512</c:v>
                </c:pt>
                <c:pt idx="5">
                  <c:v>2543</c:v>
                </c:pt>
                <c:pt idx="6">
                  <c:v>2569</c:v>
                </c:pt>
                <c:pt idx="7">
                  <c:v>2572</c:v>
                </c:pt>
                <c:pt idx="8">
                  <c:v>2595</c:v>
                </c:pt>
                <c:pt idx="9">
                  <c:v>2608</c:v>
                </c:pt>
                <c:pt idx="10">
                  <c:v>2579</c:v>
                </c:pt>
                <c:pt idx="11">
                  <c:v>2542</c:v>
                </c:pt>
                <c:pt idx="12">
                  <c:v>2517</c:v>
                </c:pt>
                <c:pt idx="13">
                  <c:v>2522</c:v>
                </c:pt>
                <c:pt idx="14">
                  <c:v>2491</c:v>
                </c:pt>
                <c:pt idx="15">
                  <c:v>2476</c:v>
                </c:pt>
                <c:pt idx="16">
                  <c:v>2447</c:v>
                </c:pt>
                <c:pt idx="17">
                  <c:v>2419</c:v>
                </c:pt>
                <c:pt idx="18">
                  <c:v>2414</c:v>
                </c:pt>
                <c:pt idx="19">
                  <c:v>2456</c:v>
                </c:pt>
                <c:pt idx="20">
                  <c:v>2468</c:v>
                </c:pt>
                <c:pt idx="21">
                  <c:v>2505</c:v>
                </c:pt>
                <c:pt idx="22">
                  <c:v>2520</c:v>
                </c:pt>
                <c:pt idx="23">
                  <c:v>2560</c:v>
                </c:pt>
                <c:pt idx="24">
                  <c:v>2544</c:v>
                </c:pt>
                <c:pt idx="25">
                  <c:v>2537</c:v>
                </c:pt>
                <c:pt idx="26">
                  <c:v>2543</c:v>
                </c:pt>
                <c:pt idx="27">
                  <c:v>2570</c:v>
                </c:pt>
                <c:pt idx="28">
                  <c:v>2578</c:v>
                </c:pt>
                <c:pt idx="29">
                  <c:v>2573</c:v>
                </c:pt>
                <c:pt idx="30">
                  <c:v>2546</c:v>
                </c:pt>
                <c:pt idx="31">
                  <c:v>2518</c:v>
                </c:pt>
                <c:pt idx="32">
                  <c:v>2508</c:v>
                </c:pt>
                <c:pt idx="33">
                  <c:v>2504</c:v>
                </c:pt>
                <c:pt idx="34">
                  <c:v>2460</c:v>
                </c:pt>
                <c:pt idx="35">
                  <c:v>2498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BF-4B0A-AE53-42338BECF4D2}"/>
            </c:ext>
          </c:extLst>
        </c:ser>
        <c:ser>
          <c:idx val="3"/>
          <c:order val="3"/>
          <c:tx>
            <c:strRef>
              <c:f>Personer1!$B$62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Personer1!$C$62:$BA$62</c:f>
              <c:numCache>
                <c:formatCode>General</c:formatCode>
                <c:ptCount val="51"/>
                <c:pt idx="36" formatCode="#,##0">
                  <c:v>2436</c:v>
                </c:pt>
                <c:pt idx="37" formatCode="#,##0">
                  <c:v>2427</c:v>
                </c:pt>
                <c:pt idx="38" formatCode="#,##0">
                  <c:v>2429</c:v>
                </c:pt>
                <c:pt idx="39" formatCode="#,##0">
                  <c:v>2409</c:v>
                </c:pt>
                <c:pt idx="40" formatCode="#,##0">
                  <c:v>2404</c:v>
                </c:pt>
                <c:pt idx="41" formatCode="#,##0">
                  <c:v>2382</c:v>
                </c:pt>
                <c:pt idx="42" formatCode="#,##0">
                  <c:v>2382</c:v>
                </c:pt>
                <c:pt idx="43" formatCode="#,##0">
                  <c:v>2360</c:v>
                </c:pt>
                <c:pt idx="44" formatCode="#,##0">
                  <c:v>2349</c:v>
                </c:pt>
                <c:pt idx="45" formatCode="#,##0">
                  <c:v>2322</c:v>
                </c:pt>
                <c:pt idx="46" formatCode="#,##0">
                  <c:v>2302</c:v>
                </c:pt>
                <c:pt idx="47" formatCode="#,##0">
                  <c:v>2288</c:v>
                </c:pt>
                <c:pt idx="48" formatCode="#,##0">
                  <c:v>2274</c:v>
                </c:pt>
                <c:pt idx="49" formatCode="#,##0">
                  <c:v>2273</c:v>
                </c:pt>
                <c:pt idx="50" formatCode="#,##0">
                  <c:v>2269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BF-4B0A-AE53-42338BECF4D2}"/>
            </c:ext>
          </c:extLst>
        </c:ser>
        <c:ser>
          <c:idx val="4"/>
          <c:order val="4"/>
          <c:tx>
            <c:strRef>
              <c:f>Personer1!$B$63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Personer1!$C$63:$BA$63</c:f>
              <c:numCache>
                <c:formatCode>#,##0</c:formatCode>
                <c:ptCount val="51"/>
                <c:pt idx="0">
                  <c:v>860</c:v>
                </c:pt>
                <c:pt idx="1">
                  <c:v>868</c:v>
                </c:pt>
                <c:pt idx="2">
                  <c:v>847</c:v>
                </c:pt>
                <c:pt idx="3">
                  <c:v>852</c:v>
                </c:pt>
                <c:pt idx="4">
                  <c:v>861</c:v>
                </c:pt>
                <c:pt idx="5">
                  <c:v>867</c:v>
                </c:pt>
                <c:pt idx="6">
                  <c:v>861</c:v>
                </c:pt>
                <c:pt idx="7">
                  <c:v>857</c:v>
                </c:pt>
                <c:pt idx="8">
                  <c:v>860</c:v>
                </c:pt>
                <c:pt idx="9">
                  <c:v>873</c:v>
                </c:pt>
                <c:pt idx="10">
                  <c:v>873</c:v>
                </c:pt>
                <c:pt idx="11">
                  <c:v>878</c:v>
                </c:pt>
                <c:pt idx="12">
                  <c:v>899</c:v>
                </c:pt>
                <c:pt idx="13">
                  <c:v>902</c:v>
                </c:pt>
                <c:pt idx="14">
                  <c:v>908</c:v>
                </c:pt>
                <c:pt idx="15">
                  <c:v>908</c:v>
                </c:pt>
                <c:pt idx="16">
                  <c:v>905</c:v>
                </c:pt>
                <c:pt idx="17">
                  <c:v>894</c:v>
                </c:pt>
                <c:pt idx="18">
                  <c:v>917</c:v>
                </c:pt>
                <c:pt idx="19">
                  <c:v>917</c:v>
                </c:pt>
                <c:pt idx="20">
                  <c:v>922</c:v>
                </c:pt>
                <c:pt idx="21">
                  <c:v>924</c:v>
                </c:pt>
                <c:pt idx="22">
                  <c:v>947</c:v>
                </c:pt>
                <c:pt idx="23">
                  <c:v>952</c:v>
                </c:pt>
                <c:pt idx="24">
                  <c:v>972</c:v>
                </c:pt>
                <c:pt idx="25">
                  <c:v>986</c:v>
                </c:pt>
                <c:pt idx="26">
                  <c:v>998</c:v>
                </c:pt>
                <c:pt idx="27">
                  <c:v>1016</c:v>
                </c:pt>
                <c:pt idx="28">
                  <c:v>1016</c:v>
                </c:pt>
                <c:pt idx="29">
                  <c:v>1009</c:v>
                </c:pt>
                <c:pt idx="30">
                  <c:v>1019</c:v>
                </c:pt>
                <c:pt idx="31">
                  <c:v>1035</c:v>
                </c:pt>
                <c:pt idx="32">
                  <c:v>1045</c:v>
                </c:pt>
                <c:pt idx="33">
                  <c:v>1049</c:v>
                </c:pt>
                <c:pt idx="34">
                  <c:v>1048</c:v>
                </c:pt>
                <c:pt idx="35">
                  <c:v>1037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BF-4B0A-AE53-42338BECF4D2}"/>
            </c:ext>
          </c:extLst>
        </c:ser>
        <c:ser>
          <c:idx val="5"/>
          <c:order val="5"/>
          <c:tx>
            <c:strRef>
              <c:f>Personer1!$B$64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Personer1!$C$64:$BA$64</c:f>
              <c:numCache>
                <c:formatCode>General</c:formatCode>
                <c:ptCount val="51"/>
                <c:pt idx="36" formatCode="#,##0">
                  <c:v>1071</c:v>
                </c:pt>
                <c:pt idx="37" formatCode="#,##0">
                  <c:v>1077</c:v>
                </c:pt>
                <c:pt idx="38" formatCode="#,##0">
                  <c:v>1082</c:v>
                </c:pt>
                <c:pt idx="39" formatCode="#,##0">
                  <c:v>1097</c:v>
                </c:pt>
                <c:pt idx="40" formatCode="#,##0">
                  <c:v>1104</c:v>
                </c:pt>
                <c:pt idx="41" formatCode="#,##0">
                  <c:v>1132</c:v>
                </c:pt>
                <c:pt idx="42" formatCode="#,##0">
                  <c:v>1138</c:v>
                </c:pt>
                <c:pt idx="43" formatCode="#,##0">
                  <c:v>1159</c:v>
                </c:pt>
                <c:pt idx="44" formatCode="#,##0">
                  <c:v>1174</c:v>
                </c:pt>
                <c:pt idx="45" formatCode="#,##0">
                  <c:v>1200</c:v>
                </c:pt>
                <c:pt idx="46" formatCode="#,##0">
                  <c:v>1227</c:v>
                </c:pt>
                <c:pt idx="47" formatCode="#,##0">
                  <c:v>1239</c:v>
                </c:pt>
                <c:pt idx="48" formatCode="#,##0">
                  <c:v>1253</c:v>
                </c:pt>
                <c:pt idx="49" formatCode="#,##0">
                  <c:v>1262</c:v>
                </c:pt>
                <c:pt idx="50" formatCode="#,##0">
                  <c:v>1267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BF-4B0A-AE53-42338BECF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Bosatte!$D$40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Bosatte!$E$40:$Q$40</c:f>
              <c:numCache>
                <c:formatCode>0</c:formatCode>
                <c:ptCount val="13"/>
                <c:pt idx="0">
                  <c:v>60</c:v>
                </c:pt>
                <c:pt idx="1">
                  <c:v>62</c:v>
                </c:pt>
                <c:pt idx="2">
                  <c:v>87</c:v>
                </c:pt>
                <c:pt idx="3">
                  <c:v>87</c:v>
                </c:pt>
                <c:pt idx="4">
                  <c:v>81</c:v>
                </c:pt>
                <c:pt idx="5">
                  <c:v>71</c:v>
                </c:pt>
                <c:pt idx="6">
                  <c:v>54</c:v>
                </c:pt>
                <c:pt idx="7">
                  <c:v>71</c:v>
                </c:pt>
                <c:pt idx="8">
                  <c:v>53</c:v>
                </c:pt>
                <c:pt idx="9">
                  <c:v>41</c:v>
                </c:pt>
                <c:pt idx="10">
                  <c:v>46</c:v>
                </c:pt>
                <c:pt idx="11">
                  <c:v>49</c:v>
                </c:pt>
                <c:pt idx="12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Bosatte!$D$41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Bosatte!$E$41:$Q$41</c:f>
              <c:numCache>
                <c:formatCode>0</c:formatCode>
                <c:ptCount val="13"/>
                <c:pt idx="0">
                  <c:v>7</c:v>
                </c:pt>
                <c:pt idx="1">
                  <c:v>3</c:v>
                </c:pt>
                <c:pt idx="2">
                  <c:v>20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>
                  <c:v>13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8</c:v>
                </c:pt>
                <c:pt idx="11">
                  <c:v>6</c:v>
                </c:pt>
                <c:pt idx="1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Bosatte!$D$42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Bosatte!$E$42:$Q$42</c:f>
              <c:numCache>
                <c:formatCode>0</c:formatCode>
                <c:ptCount val="13"/>
                <c:pt idx="0">
                  <c:v>30</c:v>
                </c:pt>
                <c:pt idx="1">
                  <c:v>28</c:v>
                </c:pt>
                <c:pt idx="2">
                  <c:v>33</c:v>
                </c:pt>
                <c:pt idx="3">
                  <c:v>26</c:v>
                </c:pt>
                <c:pt idx="4">
                  <c:v>25</c:v>
                </c:pt>
                <c:pt idx="5">
                  <c:v>25</c:v>
                </c:pt>
                <c:pt idx="6">
                  <c:v>14</c:v>
                </c:pt>
                <c:pt idx="7">
                  <c:v>26</c:v>
                </c:pt>
                <c:pt idx="8">
                  <c:v>23</c:v>
                </c:pt>
                <c:pt idx="9">
                  <c:v>12</c:v>
                </c:pt>
                <c:pt idx="10">
                  <c:v>14</c:v>
                </c:pt>
                <c:pt idx="11">
                  <c:v>25</c:v>
                </c:pt>
                <c:pt idx="1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Bosatte!$D$43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Bosatte!$E$43:$Q$43</c:f>
              <c:numCache>
                <c:formatCode>0</c:formatCode>
                <c:ptCount val="13"/>
                <c:pt idx="0">
                  <c:v>23</c:v>
                </c:pt>
                <c:pt idx="1">
                  <c:v>31</c:v>
                </c:pt>
                <c:pt idx="2">
                  <c:v>34</c:v>
                </c:pt>
                <c:pt idx="3">
                  <c:v>50</c:v>
                </c:pt>
                <c:pt idx="4">
                  <c:v>46</c:v>
                </c:pt>
                <c:pt idx="5">
                  <c:v>37</c:v>
                </c:pt>
                <c:pt idx="6">
                  <c:v>27</c:v>
                </c:pt>
                <c:pt idx="7">
                  <c:v>36</c:v>
                </c:pt>
                <c:pt idx="8">
                  <c:v>21</c:v>
                </c:pt>
                <c:pt idx="9">
                  <c:v>20</c:v>
                </c:pt>
                <c:pt idx="10">
                  <c:v>24</c:v>
                </c:pt>
                <c:pt idx="11">
                  <c:v>18</c:v>
                </c:pt>
                <c:pt idx="1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3063343064018043E-3"/>
              <c:y val="0.421263939087803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PersonerProsent!$B$50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PersonerProsent!$C$50:$AP$50</c:f>
              <c:numCache>
                <c:formatCode>0.0</c:formatCode>
                <c:ptCount val="40"/>
                <c:pt idx="0">
                  <c:v>48.9</c:v>
                </c:pt>
                <c:pt idx="1">
                  <c:v>48.5</c:v>
                </c:pt>
                <c:pt idx="2">
                  <c:v>48.2</c:v>
                </c:pt>
                <c:pt idx="3">
                  <c:v>46.9</c:v>
                </c:pt>
                <c:pt idx="4">
                  <c:v>46.2</c:v>
                </c:pt>
                <c:pt idx="5">
                  <c:v>45.8</c:v>
                </c:pt>
                <c:pt idx="6">
                  <c:v>44.3</c:v>
                </c:pt>
                <c:pt idx="7">
                  <c:v>43.3</c:v>
                </c:pt>
                <c:pt idx="8">
                  <c:v>42.1</c:v>
                </c:pt>
                <c:pt idx="9">
                  <c:v>41.3</c:v>
                </c:pt>
                <c:pt idx="10">
                  <c:v>40.200000000000003</c:v>
                </c:pt>
                <c:pt idx="11">
                  <c:v>40.1</c:v>
                </c:pt>
                <c:pt idx="12">
                  <c:v>38.799999999999997</c:v>
                </c:pt>
                <c:pt idx="13">
                  <c:v>39.1</c:v>
                </c:pt>
                <c:pt idx="14">
                  <c:v>38.700000000000003</c:v>
                </c:pt>
                <c:pt idx="15">
                  <c:v>38.299999999999997</c:v>
                </c:pt>
                <c:pt idx="16">
                  <c:v>37.799999999999997</c:v>
                </c:pt>
                <c:pt idx="17">
                  <c:v>37.1</c:v>
                </c:pt>
                <c:pt idx="18">
                  <c:v>36.5</c:v>
                </c:pt>
                <c:pt idx="19">
                  <c:v>35.9</c:v>
                </c:pt>
                <c:pt idx="20">
                  <c:v>35.200000000000003</c:v>
                </c:pt>
                <c:pt idx="21">
                  <c:v>35.1</c:v>
                </c:pt>
                <c:pt idx="22">
                  <c:v>35</c:v>
                </c:pt>
                <c:pt idx="23">
                  <c:v>34.1</c:v>
                </c:pt>
                <c:pt idx="24">
                  <c:v>33.200000000000003</c:v>
                </c:pt>
                <c:pt idx="25">
                  <c:v>32.700000000000003</c:v>
                </c:pt>
                <c:pt idx="26">
                  <c:v>31.5</c:v>
                </c:pt>
                <c:pt idx="27">
                  <c:v>30.6</c:v>
                </c:pt>
                <c:pt idx="28">
                  <c:v>30.8</c:v>
                </c:pt>
                <c:pt idx="29">
                  <c:v>29.5</c:v>
                </c:pt>
                <c:pt idx="30">
                  <c:v>29.5</c:v>
                </c:pt>
                <c:pt idx="31">
                  <c:v>27.6</c:v>
                </c:pt>
                <c:pt idx="32">
                  <c:v>28.2</c:v>
                </c:pt>
                <c:pt idx="33">
                  <c:v>27.5</c:v>
                </c:pt>
                <c:pt idx="34">
                  <c:v>27.2</c:v>
                </c:pt>
                <c:pt idx="35">
                  <c:v>25.9</c:v>
                </c:pt>
                <c:pt idx="36">
                  <c:v>25.3</c:v>
                </c:pt>
                <c:pt idx="37">
                  <c:v>24.5</c:v>
                </c:pt>
                <c:pt idx="38">
                  <c:v>24.5</c:v>
                </c:pt>
                <c:pt idx="39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34-4E1C-88C0-06690CD65533}"/>
            </c:ext>
          </c:extLst>
        </c:ser>
        <c:ser>
          <c:idx val="1"/>
          <c:order val="1"/>
          <c:tx>
            <c:strRef>
              <c:f>PersonerProsent!$B$51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PersonerProsent!$C$51:$AP$51</c:f>
              <c:numCache>
                <c:formatCode>0.0</c:formatCode>
                <c:ptCount val="40"/>
                <c:pt idx="0">
                  <c:v>42.1</c:v>
                </c:pt>
                <c:pt idx="1">
                  <c:v>42.5</c:v>
                </c:pt>
                <c:pt idx="2">
                  <c:v>42.7</c:v>
                </c:pt>
                <c:pt idx="3">
                  <c:v>43.7</c:v>
                </c:pt>
                <c:pt idx="4">
                  <c:v>43.7</c:v>
                </c:pt>
                <c:pt idx="5">
                  <c:v>42.8</c:v>
                </c:pt>
                <c:pt idx="6">
                  <c:v>43.7</c:v>
                </c:pt>
                <c:pt idx="7">
                  <c:v>44.4</c:v>
                </c:pt>
                <c:pt idx="8">
                  <c:v>45.4</c:v>
                </c:pt>
                <c:pt idx="9">
                  <c:v>45.6</c:v>
                </c:pt>
                <c:pt idx="10">
                  <c:v>46.4</c:v>
                </c:pt>
                <c:pt idx="11">
                  <c:v>46.2</c:v>
                </c:pt>
                <c:pt idx="12">
                  <c:v>47.3</c:v>
                </c:pt>
                <c:pt idx="13">
                  <c:v>46.9</c:v>
                </c:pt>
                <c:pt idx="14">
                  <c:v>47.1</c:v>
                </c:pt>
                <c:pt idx="15">
                  <c:v>47.7</c:v>
                </c:pt>
                <c:pt idx="16">
                  <c:v>48.4</c:v>
                </c:pt>
                <c:pt idx="17">
                  <c:v>48.5</c:v>
                </c:pt>
                <c:pt idx="18">
                  <c:v>48.8</c:v>
                </c:pt>
                <c:pt idx="19">
                  <c:v>48.9</c:v>
                </c:pt>
                <c:pt idx="20">
                  <c:v>48.9</c:v>
                </c:pt>
                <c:pt idx="21">
                  <c:v>48.9</c:v>
                </c:pt>
                <c:pt idx="22">
                  <c:v>48.8</c:v>
                </c:pt>
                <c:pt idx="23">
                  <c:v>49.4</c:v>
                </c:pt>
                <c:pt idx="24">
                  <c:v>50.1</c:v>
                </c:pt>
                <c:pt idx="25">
                  <c:v>49.7</c:v>
                </c:pt>
                <c:pt idx="26">
                  <c:v>50.3</c:v>
                </c:pt>
                <c:pt idx="27">
                  <c:v>50.4</c:v>
                </c:pt>
                <c:pt idx="28">
                  <c:v>50.1</c:v>
                </c:pt>
                <c:pt idx="29">
                  <c:v>50.3</c:v>
                </c:pt>
                <c:pt idx="30">
                  <c:v>49.1</c:v>
                </c:pt>
                <c:pt idx="31">
                  <c:v>46.9</c:v>
                </c:pt>
                <c:pt idx="32">
                  <c:v>46.9</c:v>
                </c:pt>
                <c:pt idx="33">
                  <c:v>46.5</c:v>
                </c:pt>
                <c:pt idx="34">
                  <c:v>47</c:v>
                </c:pt>
                <c:pt idx="35">
                  <c:v>46.8</c:v>
                </c:pt>
                <c:pt idx="36">
                  <c:v>47.3</c:v>
                </c:pt>
                <c:pt idx="37">
                  <c:v>47.3</c:v>
                </c:pt>
                <c:pt idx="38">
                  <c:v>46.8</c:v>
                </c:pt>
                <c:pt idx="39">
                  <c:v>45.9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34-4E1C-88C0-06690CD65533}"/>
            </c:ext>
          </c:extLst>
        </c:ser>
        <c:ser>
          <c:idx val="2"/>
          <c:order val="2"/>
          <c:tx>
            <c:strRef>
              <c:f>PersonerProsent!$B$52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PersonerProsent!$C$52:$AP$52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2.7</c:v>
                </c:pt>
                <c:pt idx="35">
                  <c:v>2.7</c:v>
                </c:pt>
                <c:pt idx="36">
                  <c:v>2.8</c:v>
                </c:pt>
                <c:pt idx="37">
                  <c:v>2.9</c:v>
                </c:pt>
                <c:pt idx="38">
                  <c:v>3</c:v>
                </c:pt>
                <c:pt idx="39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34-4E1C-88C0-06690CD65533}"/>
            </c:ext>
          </c:extLst>
        </c:ser>
        <c:ser>
          <c:idx val="3"/>
          <c:order val="3"/>
          <c:tx>
            <c:strRef>
              <c:f>PersonerProsent!$B$53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PersonerProsent!$C$53:$AP$53</c:f>
              <c:numCache>
                <c:formatCode>0.0</c:formatCode>
                <c:ptCount val="40"/>
                <c:pt idx="0">
                  <c:v>7.6</c:v>
                </c:pt>
                <c:pt idx="1">
                  <c:v>7.6</c:v>
                </c:pt>
                <c:pt idx="2">
                  <c:v>7.7</c:v>
                </c:pt>
                <c:pt idx="3">
                  <c:v>8</c:v>
                </c:pt>
                <c:pt idx="4">
                  <c:v>8.4</c:v>
                </c:pt>
                <c:pt idx="5">
                  <c:v>9.6999999999999993</c:v>
                </c:pt>
                <c:pt idx="6">
                  <c:v>10.3</c:v>
                </c:pt>
                <c:pt idx="7">
                  <c:v>10.5</c:v>
                </c:pt>
                <c:pt idx="8">
                  <c:v>10.8</c:v>
                </c:pt>
                <c:pt idx="9">
                  <c:v>11.4</c:v>
                </c:pt>
                <c:pt idx="10">
                  <c:v>11.6</c:v>
                </c:pt>
                <c:pt idx="11">
                  <c:v>11.7</c:v>
                </c:pt>
                <c:pt idx="12">
                  <c:v>11.8</c:v>
                </c:pt>
                <c:pt idx="13">
                  <c:v>11.8</c:v>
                </c:pt>
                <c:pt idx="14">
                  <c:v>12</c:v>
                </c:pt>
                <c:pt idx="15">
                  <c:v>11.8</c:v>
                </c:pt>
                <c:pt idx="16">
                  <c:v>11.7</c:v>
                </c:pt>
                <c:pt idx="17">
                  <c:v>12.2</c:v>
                </c:pt>
                <c:pt idx="18">
                  <c:v>12.5</c:v>
                </c:pt>
                <c:pt idx="19">
                  <c:v>12.8</c:v>
                </c:pt>
                <c:pt idx="20">
                  <c:v>13.5</c:v>
                </c:pt>
                <c:pt idx="21">
                  <c:v>13.7</c:v>
                </c:pt>
                <c:pt idx="22">
                  <c:v>13.7</c:v>
                </c:pt>
                <c:pt idx="23">
                  <c:v>13.8</c:v>
                </c:pt>
                <c:pt idx="24">
                  <c:v>14</c:v>
                </c:pt>
                <c:pt idx="25">
                  <c:v>14.6</c:v>
                </c:pt>
                <c:pt idx="26">
                  <c:v>15.2</c:v>
                </c:pt>
                <c:pt idx="27">
                  <c:v>15.9</c:v>
                </c:pt>
                <c:pt idx="28">
                  <c:v>16</c:v>
                </c:pt>
                <c:pt idx="29">
                  <c:v>16.5</c:v>
                </c:pt>
                <c:pt idx="30">
                  <c:v>17.2</c:v>
                </c:pt>
                <c:pt idx="31">
                  <c:v>18.5</c:v>
                </c:pt>
                <c:pt idx="32">
                  <c:v>17.899999999999999</c:v>
                </c:pt>
                <c:pt idx="33">
                  <c:v>18.5</c:v>
                </c:pt>
                <c:pt idx="34">
                  <c:v>18.399999999999999</c:v>
                </c:pt>
                <c:pt idx="35">
                  <c:v>19.600000000000001</c:v>
                </c:pt>
                <c:pt idx="36">
                  <c:v>19.899999999999999</c:v>
                </c:pt>
                <c:pt idx="37">
                  <c:v>20.100000000000001</c:v>
                </c:pt>
                <c:pt idx="38">
                  <c:v>20.5</c:v>
                </c:pt>
                <c:pt idx="39">
                  <c:v>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34-4E1C-88C0-06690CD65533}"/>
            </c:ext>
          </c:extLst>
        </c:ser>
        <c:ser>
          <c:idx val="4"/>
          <c:order val="4"/>
          <c:tx>
            <c:strRef>
              <c:f>PersonerProsent!$B$54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PersonerProsent!$C$54:$AP$54</c:f>
              <c:numCache>
                <c:formatCode>0.0</c:formatCode>
                <c:ptCount val="40"/>
                <c:pt idx="0">
                  <c:v>1.4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1.7</c:v>
                </c:pt>
                <c:pt idx="5">
                  <c:v>1.7</c:v>
                </c:pt>
                <c:pt idx="6">
                  <c:v>1.6</c:v>
                </c:pt>
                <c:pt idx="7">
                  <c:v>1.7</c:v>
                </c:pt>
                <c:pt idx="8">
                  <c:v>1.7</c:v>
                </c:pt>
                <c:pt idx="9">
                  <c:v>1.8</c:v>
                </c:pt>
                <c:pt idx="10">
                  <c:v>1.9</c:v>
                </c:pt>
                <c:pt idx="11">
                  <c:v>2</c:v>
                </c:pt>
                <c:pt idx="12">
                  <c:v>2.1</c:v>
                </c:pt>
                <c:pt idx="13">
                  <c:v>2.1</c:v>
                </c:pt>
                <c:pt idx="14">
                  <c:v>2.1</c:v>
                </c:pt>
                <c:pt idx="15">
                  <c:v>2.2000000000000002</c:v>
                </c:pt>
                <c:pt idx="16">
                  <c:v>2.1</c:v>
                </c:pt>
                <c:pt idx="17">
                  <c:v>2.2999999999999998</c:v>
                </c:pt>
                <c:pt idx="18">
                  <c:v>2.2999999999999998</c:v>
                </c:pt>
                <c:pt idx="19">
                  <c:v>2.5</c:v>
                </c:pt>
                <c:pt idx="20">
                  <c:v>2.4</c:v>
                </c:pt>
                <c:pt idx="21">
                  <c:v>2.2999999999999998</c:v>
                </c:pt>
                <c:pt idx="22">
                  <c:v>2.6</c:v>
                </c:pt>
                <c:pt idx="23">
                  <c:v>2.7</c:v>
                </c:pt>
                <c:pt idx="24">
                  <c:v>2.7</c:v>
                </c:pt>
                <c:pt idx="25">
                  <c:v>3</c:v>
                </c:pt>
                <c:pt idx="26">
                  <c:v>3</c:v>
                </c:pt>
                <c:pt idx="27">
                  <c:v>3.1</c:v>
                </c:pt>
                <c:pt idx="28">
                  <c:v>3.1</c:v>
                </c:pt>
                <c:pt idx="29">
                  <c:v>3.6</c:v>
                </c:pt>
                <c:pt idx="30">
                  <c:v>4.2</c:v>
                </c:pt>
                <c:pt idx="31">
                  <c:v>4.5</c:v>
                </c:pt>
                <c:pt idx="32">
                  <c:v>4.5</c:v>
                </c:pt>
                <c:pt idx="33">
                  <c:v>5</c:v>
                </c:pt>
                <c:pt idx="34">
                  <c:v>4.8</c:v>
                </c:pt>
                <c:pt idx="35">
                  <c:v>5</c:v>
                </c:pt>
                <c:pt idx="36">
                  <c:v>4.8</c:v>
                </c:pt>
                <c:pt idx="37">
                  <c:v>5.2</c:v>
                </c:pt>
                <c:pt idx="38">
                  <c:v>5.3</c:v>
                </c:pt>
                <c:pt idx="39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34-4E1C-88C0-06690CD65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PersonerProsent!$B$51:$B$55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PersonerProsent!$C$51:$C$55</c:f>
              <c:numCache>
                <c:formatCode>0.0</c:formatCode>
                <c:ptCount val="5"/>
                <c:pt idx="0">
                  <c:v>35.299999999999997</c:v>
                </c:pt>
                <c:pt idx="1">
                  <c:v>48</c:v>
                </c:pt>
                <c:pt idx="2">
                  <c:v>0</c:v>
                </c:pt>
                <c:pt idx="3">
                  <c:v>15.3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9-485A-A2F1-2AEC7FF952A3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PersonerProsent!$B$51:$B$55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PersonerProsent!$D$51:$D$55</c:f>
              <c:numCache>
                <c:formatCode>0.0</c:formatCode>
                <c:ptCount val="5"/>
                <c:pt idx="0">
                  <c:v>35</c:v>
                </c:pt>
                <c:pt idx="1">
                  <c:v>49.7</c:v>
                </c:pt>
                <c:pt idx="2">
                  <c:v>0</c:v>
                </c:pt>
                <c:pt idx="3">
                  <c:v>12.1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9-485A-A2F1-2AEC7FF952A3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PersonerProsent!$B$51:$B$55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PersonerProsent!$E$51:$E$55</c:f>
              <c:numCache>
                <c:formatCode>0.0</c:formatCode>
                <c:ptCount val="5"/>
                <c:pt idx="0">
                  <c:v>23.3</c:v>
                </c:pt>
                <c:pt idx="1">
                  <c:v>42</c:v>
                </c:pt>
                <c:pt idx="2">
                  <c:v>2.2999999999999998</c:v>
                </c:pt>
                <c:pt idx="3">
                  <c:v>26.1</c:v>
                </c:pt>
                <c:pt idx="4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E9-485A-A2F1-2AEC7FF952A3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PersonerProsent!$B$51:$B$55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PersonerProsent!$F$51:$F$55</c:f>
              <c:numCache>
                <c:formatCode>0.0</c:formatCode>
                <c:ptCount val="5"/>
                <c:pt idx="0">
                  <c:v>24.9</c:v>
                </c:pt>
                <c:pt idx="1">
                  <c:v>49.5</c:v>
                </c:pt>
                <c:pt idx="2">
                  <c:v>4.2</c:v>
                </c:pt>
                <c:pt idx="3">
                  <c:v>15.9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E9-485A-A2F1-2AEC7FF95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MedianBtoInnt!$A$41:$B$41</c:f>
              <c:strCache>
                <c:ptCount val="2"/>
                <c:pt idx="0">
                  <c:v>Stranda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MedianBtoInnt!$C$41:$F$41</c:f>
              <c:numCache>
                <c:formatCode>#,##0</c:formatCode>
                <c:ptCount val="4"/>
                <c:pt idx="0">
                  <c:v>356200</c:v>
                </c:pt>
                <c:pt idx="1">
                  <c:v>263800</c:v>
                </c:pt>
                <c:pt idx="2">
                  <c:v>466200</c:v>
                </c:pt>
                <c:pt idx="3">
                  <c:v>262800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F-467C-93DB-1FC22BE3321D}"/>
            </c:ext>
          </c:extLst>
        </c:ser>
        <c:ser>
          <c:idx val="1"/>
          <c:order val="1"/>
          <c:tx>
            <c:strRef>
              <c:f>MedianBtoInnt!$A$42:$B$42</c:f>
              <c:strCache>
                <c:ptCount val="2"/>
                <c:pt idx="0">
                  <c:v>Stranda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MedianBtoInnt!$C$42:$F$42</c:f>
              <c:numCache>
                <c:formatCode>#,##0</c:formatCode>
                <c:ptCount val="4"/>
                <c:pt idx="0">
                  <c:v>481100</c:v>
                </c:pt>
                <c:pt idx="1">
                  <c:v>362000</c:v>
                </c:pt>
                <c:pt idx="2">
                  <c:v>588300</c:v>
                </c:pt>
                <c:pt idx="3">
                  <c:v>371600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F-467C-93DB-1FC22BE3321D}"/>
            </c:ext>
          </c:extLst>
        </c:ser>
        <c:ser>
          <c:idx val="2"/>
          <c:order val="2"/>
          <c:tx>
            <c:strRef>
              <c:f>MedianBtoInnt!$A$43:$B$43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MedianBtoInnt!$C$43:$F$43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AF-467C-93DB-1FC22BE3321D}"/>
            </c:ext>
          </c:extLst>
        </c:ser>
        <c:ser>
          <c:idx val="3"/>
          <c:order val="3"/>
          <c:tx>
            <c:strRef>
              <c:f>MedianBtoInnt!$A$44:$B$44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MedianBtoInnt!$C$44:$F$44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AF-467C-93DB-1FC22BE33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Areal!$A$33</c:f>
              <c:strCache>
                <c:ptCount val="1"/>
                <c:pt idx="0">
                  <c:v>Stranda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Areal!$B$33:$I$33</c:f>
              <c:numCache>
                <c:formatCode>0.0</c:formatCode>
                <c:ptCount val="8"/>
                <c:pt idx="0">
                  <c:v>1.1000000000000001</c:v>
                </c:pt>
                <c:pt idx="1">
                  <c:v>2.1</c:v>
                </c:pt>
                <c:pt idx="2">
                  <c:v>25.8</c:v>
                </c:pt>
                <c:pt idx="3">
                  <c:v>44.8</c:v>
                </c:pt>
                <c:pt idx="4">
                  <c:v>1.5</c:v>
                </c:pt>
                <c:pt idx="5">
                  <c:v>20.7</c:v>
                </c:pt>
                <c:pt idx="6">
                  <c:v>1.4</c:v>
                </c:pt>
                <c:pt idx="7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1-4C34-A5D8-6F9B1F9B2A47}"/>
            </c:ext>
          </c:extLst>
        </c:ser>
        <c:ser>
          <c:idx val="1"/>
          <c:order val="1"/>
          <c:tx>
            <c:strRef>
              <c:f>Areal!$A$34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Areal!$B$34:$I$34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1-4C34-A5D8-6F9B1F9B2A47}"/>
            </c:ext>
          </c:extLst>
        </c:ser>
        <c:ser>
          <c:idx val="2"/>
          <c:order val="2"/>
          <c:tx>
            <c:strRef>
              <c:f>Areal!$A$35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Areal!$B$35:$I$35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1-4C34-A5D8-6F9B1F9B2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6221772368623751E-3"/>
              <c:y val="0.421758289988394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Areal!$B$15:$S$15</c:f>
              <c:numCache>
                <c:formatCode>0.00</c:formatCode>
                <c:ptCount val="18"/>
                <c:pt idx="0">
                  <c:v>1.32</c:v>
                </c:pt>
                <c:pt idx="1">
                  <c:v>0.76</c:v>
                </c:pt>
                <c:pt idx="2">
                  <c:v>0.93</c:v>
                </c:pt>
                <c:pt idx="3">
                  <c:v>0.77</c:v>
                </c:pt>
                <c:pt idx="4">
                  <c:v>0.06</c:v>
                </c:pt>
                <c:pt idx="5">
                  <c:v>0.02</c:v>
                </c:pt>
                <c:pt idx="6">
                  <c:v>0.03</c:v>
                </c:pt>
                <c:pt idx="7">
                  <c:v>3.39</c:v>
                </c:pt>
                <c:pt idx="8">
                  <c:v>0.01</c:v>
                </c:pt>
                <c:pt idx="9">
                  <c:v>1.7</c:v>
                </c:pt>
                <c:pt idx="10">
                  <c:v>0.37</c:v>
                </c:pt>
                <c:pt idx="11">
                  <c:v>18.16</c:v>
                </c:pt>
                <c:pt idx="12">
                  <c:v>223.51</c:v>
                </c:pt>
                <c:pt idx="13">
                  <c:v>387.85</c:v>
                </c:pt>
                <c:pt idx="14">
                  <c:v>12.75</c:v>
                </c:pt>
                <c:pt idx="15">
                  <c:v>178.86</c:v>
                </c:pt>
                <c:pt idx="16">
                  <c:v>12.38</c:v>
                </c:pt>
                <c:pt idx="17">
                  <c:v>22.98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B-4EC8-ACD1-13FBB8636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'Ark1'!$B$50:$B$54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'Ark1'!$C$50:$C$54</c:f>
              <c:numCache>
                <c:formatCode>0</c:formatCode>
                <c:ptCount val="5"/>
                <c:pt idx="0">
                  <c:v>677</c:v>
                </c:pt>
                <c:pt idx="1">
                  <c:v>486</c:v>
                </c:pt>
                <c:pt idx="2">
                  <c:v>500</c:v>
                </c:pt>
                <c:pt idx="3">
                  <c:v>186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2-4EA4-BE11-E5C4B8B1EE3C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'Ark1'!$B$50:$B$54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'Ark1'!$D$50:$D$54</c:f>
              <c:numCache>
                <c:formatCode>0</c:formatCode>
                <c:ptCount val="5"/>
                <c:pt idx="0">
                  <c:v>770</c:v>
                </c:pt>
                <c:pt idx="1">
                  <c:v>528</c:v>
                </c:pt>
                <c:pt idx="2">
                  <c:v>411</c:v>
                </c:pt>
                <c:pt idx="3">
                  <c:v>216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B2-4EA4-BE11-E5C4B8B1EE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Boliger!$B$59:$B$64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Boliger!$C$59:$C$64</c:f>
              <c:numCache>
                <c:formatCode>0</c:formatCode>
                <c:ptCount val="6"/>
                <c:pt idx="0">
                  <c:v>1780</c:v>
                </c:pt>
                <c:pt idx="1">
                  <c:v>222</c:v>
                </c:pt>
                <c:pt idx="2">
                  <c:v>121</c:v>
                </c:pt>
                <c:pt idx="3">
                  <c:v>109</c:v>
                </c:pt>
                <c:pt idx="4">
                  <c:v>24</c:v>
                </c:pt>
                <c:pt idx="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3F-479C-A5E6-6AAEEAC6316D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Boliger!$B$59:$B$64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Boliger!$D$59:$D$64</c:f>
              <c:numCache>
                <c:formatCode>0</c:formatCode>
                <c:ptCount val="6"/>
                <c:pt idx="0">
                  <c:v>1796</c:v>
                </c:pt>
                <c:pt idx="1">
                  <c:v>227</c:v>
                </c:pt>
                <c:pt idx="2">
                  <c:v>129</c:v>
                </c:pt>
                <c:pt idx="3">
                  <c:v>173</c:v>
                </c:pt>
                <c:pt idx="4">
                  <c:v>24</c:v>
                </c:pt>
                <c:pt idx="5">
                  <c:v>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3F-479C-A5E6-6AAEEAC6316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Igangsatte!$B$22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Igangsatte!$C$22:$W$22</c:f>
              <c:numCache>
                <c:formatCode>0</c:formatCode>
                <c:ptCount val="21"/>
                <c:pt idx="0">
                  <c:v>17</c:v>
                </c:pt>
                <c:pt idx="1">
                  <c:v>7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25</c:v>
                </c:pt>
                <c:pt idx="6">
                  <c:v>5</c:v>
                </c:pt>
                <c:pt idx="7">
                  <c:v>7</c:v>
                </c:pt>
                <c:pt idx="8">
                  <c:v>16</c:v>
                </c:pt>
                <c:pt idx="9">
                  <c:v>5</c:v>
                </c:pt>
                <c:pt idx="10">
                  <c:v>14</c:v>
                </c:pt>
                <c:pt idx="11">
                  <c:v>16</c:v>
                </c:pt>
                <c:pt idx="12">
                  <c:v>10</c:v>
                </c:pt>
                <c:pt idx="13">
                  <c:v>9</c:v>
                </c:pt>
                <c:pt idx="14">
                  <c:v>14</c:v>
                </c:pt>
                <c:pt idx="15">
                  <c:v>10</c:v>
                </c:pt>
                <c:pt idx="16">
                  <c:v>8</c:v>
                </c:pt>
                <c:pt idx="17">
                  <c:v>36</c:v>
                </c:pt>
                <c:pt idx="18">
                  <c:v>4</c:v>
                </c:pt>
                <c:pt idx="19">
                  <c:v>11</c:v>
                </c:pt>
                <c:pt idx="2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Igangsatte!$B$23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Igangsatte!$C$23:$W$23</c:f>
              <c:numCache>
                <c:formatCode>0</c:formatCode>
                <c:ptCount val="21"/>
                <c:pt idx="0">
                  <c:v>7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8</c:v>
                </c:pt>
                <c:pt idx="5">
                  <c:v>17</c:v>
                </c:pt>
                <c:pt idx="6">
                  <c:v>6</c:v>
                </c:pt>
                <c:pt idx="7">
                  <c:v>11</c:v>
                </c:pt>
                <c:pt idx="8">
                  <c:v>6</c:v>
                </c:pt>
                <c:pt idx="9">
                  <c:v>8</c:v>
                </c:pt>
                <c:pt idx="10">
                  <c:v>15</c:v>
                </c:pt>
                <c:pt idx="11">
                  <c:v>5</c:v>
                </c:pt>
                <c:pt idx="12">
                  <c:v>17</c:v>
                </c:pt>
                <c:pt idx="13">
                  <c:v>7</c:v>
                </c:pt>
                <c:pt idx="14">
                  <c:v>10</c:v>
                </c:pt>
                <c:pt idx="15">
                  <c:v>12</c:v>
                </c:pt>
                <c:pt idx="16">
                  <c:v>14</c:v>
                </c:pt>
                <c:pt idx="17">
                  <c:v>7</c:v>
                </c:pt>
                <c:pt idx="18">
                  <c:v>31</c:v>
                </c:pt>
                <c:pt idx="19">
                  <c:v>4</c:v>
                </c:pt>
                <c:pt idx="2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'Ark1'!$B$40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'Ark1'!$C$40:$Q$40</c:f>
              <c:numCache>
                <c:formatCode>General</c:formatCode>
                <c:ptCount val="15"/>
                <c:pt idx="0">
                  <c:v>-10</c:v>
                </c:pt>
                <c:pt idx="1">
                  <c:v>7</c:v>
                </c:pt>
                <c:pt idx="2">
                  <c:v>-8</c:v>
                </c:pt>
                <c:pt idx="3">
                  <c:v>3</c:v>
                </c:pt>
                <c:pt idx="4">
                  <c:v>-14</c:v>
                </c:pt>
                <c:pt idx="5">
                  <c:v>0</c:v>
                </c:pt>
                <c:pt idx="6">
                  <c:v>7</c:v>
                </c:pt>
                <c:pt idx="7">
                  <c:v>-11</c:v>
                </c:pt>
                <c:pt idx="8">
                  <c:v>6</c:v>
                </c:pt>
                <c:pt idx="9">
                  <c:v>-4</c:v>
                </c:pt>
                <c:pt idx="10">
                  <c:v>-5</c:v>
                </c:pt>
                <c:pt idx="11">
                  <c:v>-12</c:v>
                </c:pt>
                <c:pt idx="12">
                  <c:v>-16</c:v>
                </c:pt>
                <c:pt idx="13">
                  <c:v>-24</c:v>
                </c:pt>
                <c:pt idx="14">
                  <c:v>-25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1-4738-A9EA-27990537C7A3}"/>
            </c:ext>
          </c:extLst>
        </c:ser>
        <c:ser>
          <c:idx val="1"/>
          <c:order val="1"/>
          <c:tx>
            <c:strRef>
              <c:f>'Ark1'!$B$41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'Ark1'!$C$41:$Q$41</c:f>
              <c:numCache>
                <c:formatCode>General</c:formatCode>
                <c:ptCount val="15"/>
                <c:pt idx="0">
                  <c:v>101</c:v>
                </c:pt>
                <c:pt idx="1">
                  <c:v>78</c:v>
                </c:pt>
                <c:pt idx="2">
                  <c:v>98</c:v>
                </c:pt>
                <c:pt idx="3">
                  <c:v>59</c:v>
                </c:pt>
                <c:pt idx="4">
                  <c:v>38</c:v>
                </c:pt>
                <c:pt idx="5">
                  <c:v>49</c:v>
                </c:pt>
                <c:pt idx="6">
                  <c:v>2</c:v>
                </c:pt>
                <c:pt idx="7">
                  <c:v>-5</c:v>
                </c:pt>
                <c:pt idx="8">
                  <c:v>28</c:v>
                </c:pt>
                <c:pt idx="9">
                  <c:v>9</c:v>
                </c:pt>
                <c:pt idx="10">
                  <c:v>21</c:v>
                </c:pt>
                <c:pt idx="11">
                  <c:v>32</c:v>
                </c:pt>
                <c:pt idx="12">
                  <c:v>33</c:v>
                </c:pt>
                <c:pt idx="13">
                  <c:v>15</c:v>
                </c:pt>
                <c:pt idx="1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1-4738-A9EA-27990537C7A3}"/>
            </c:ext>
          </c:extLst>
        </c:ser>
        <c:ser>
          <c:idx val="2"/>
          <c:order val="2"/>
          <c:tx>
            <c:strRef>
              <c:f>'Ark1'!$B$42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'Ark1'!$C$42:$Q$42</c:f>
              <c:numCache>
                <c:formatCode>General</c:formatCode>
                <c:ptCount val="15"/>
                <c:pt idx="0">
                  <c:v>-44</c:v>
                </c:pt>
                <c:pt idx="1">
                  <c:v>-60</c:v>
                </c:pt>
                <c:pt idx="2">
                  <c:v>-82</c:v>
                </c:pt>
                <c:pt idx="3">
                  <c:v>-56</c:v>
                </c:pt>
                <c:pt idx="4">
                  <c:v>-35</c:v>
                </c:pt>
                <c:pt idx="5">
                  <c:v>-57</c:v>
                </c:pt>
                <c:pt idx="6">
                  <c:v>16</c:v>
                </c:pt>
                <c:pt idx="7">
                  <c:v>-23</c:v>
                </c:pt>
                <c:pt idx="8">
                  <c:v>-56</c:v>
                </c:pt>
                <c:pt idx="9">
                  <c:v>-47</c:v>
                </c:pt>
                <c:pt idx="10">
                  <c:v>-59</c:v>
                </c:pt>
                <c:pt idx="11">
                  <c:v>-32</c:v>
                </c:pt>
                <c:pt idx="12">
                  <c:v>-65</c:v>
                </c:pt>
                <c:pt idx="13">
                  <c:v>-62</c:v>
                </c:pt>
                <c:pt idx="1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61-4738-A9EA-27990537C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'Ark1'!$B$43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'Ark1'!$C$43:$Q$43</c:f>
              <c:numCache>
                <c:formatCode>General</c:formatCode>
                <c:ptCount val="15"/>
                <c:pt idx="0">
                  <c:v>44</c:v>
                </c:pt>
                <c:pt idx="1">
                  <c:v>27</c:v>
                </c:pt>
                <c:pt idx="2">
                  <c:v>8</c:v>
                </c:pt>
                <c:pt idx="3">
                  <c:v>6</c:v>
                </c:pt>
                <c:pt idx="4">
                  <c:v>-11</c:v>
                </c:pt>
                <c:pt idx="5">
                  <c:v>-7</c:v>
                </c:pt>
                <c:pt idx="6">
                  <c:v>25</c:v>
                </c:pt>
                <c:pt idx="7">
                  <c:v>-36</c:v>
                </c:pt>
                <c:pt idx="8">
                  <c:v>-22</c:v>
                </c:pt>
                <c:pt idx="9">
                  <c:v>-42</c:v>
                </c:pt>
                <c:pt idx="10">
                  <c:v>-41</c:v>
                </c:pt>
                <c:pt idx="11">
                  <c:v>-15</c:v>
                </c:pt>
                <c:pt idx="12">
                  <c:v>-46</c:v>
                </c:pt>
                <c:pt idx="13">
                  <c:v>-73</c:v>
                </c:pt>
                <c:pt idx="1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61-4738-A9EA-27990537C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Levende!$B$33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Levende!$C$33:$BK$33</c:f>
              <c:numCache>
                <c:formatCode>0</c:formatCode>
                <c:ptCount val="61"/>
                <c:pt idx="0">
                  <c:v>53</c:v>
                </c:pt>
                <c:pt idx="1">
                  <c:v>44</c:v>
                </c:pt>
                <c:pt idx="2">
                  <c:v>52</c:v>
                </c:pt>
                <c:pt idx="3">
                  <c:v>59</c:v>
                </c:pt>
                <c:pt idx="4">
                  <c:v>45</c:v>
                </c:pt>
                <c:pt idx="5">
                  <c:v>72</c:v>
                </c:pt>
                <c:pt idx="6">
                  <c:v>40</c:v>
                </c:pt>
                <c:pt idx="7">
                  <c:v>35</c:v>
                </c:pt>
                <c:pt idx="8">
                  <c:v>33</c:v>
                </c:pt>
                <c:pt idx="9">
                  <c:v>55</c:v>
                </c:pt>
                <c:pt idx="10">
                  <c:v>55</c:v>
                </c:pt>
                <c:pt idx="11">
                  <c:v>30</c:v>
                </c:pt>
                <c:pt idx="12">
                  <c:v>27</c:v>
                </c:pt>
                <c:pt idx="13">
                  <c:v>24</c:v>
                </c:pt>
                <c:pt idx="14">
                  <c:v>10</c:v>
                </c:pt>
                <c:pt idx="15">
                  <c:v>4</c:v>
                </c:pt>
                <c:pt idx="16">
                  <c:v>9</c:v>
                </c:pt>
                <c:pt idx="17">
                  <c:v>-3</c:v>
                </c:pt>
                <c:pt idx="18">
                  <c:v>14</c:v>
                </c:pt>
                <c:pt idx="19">
                  <c:v>19</c:v>
                </c:pt>
                <c:pt idx="20">
                  <c:v>16</c:v>
                </c:pt>
                <c:pt idx="21">
                  <c:v>-6</c:v>
                </c:pt>
                <c:pt idx="22">
                  <c:v>14</c:v>
                </c:pt>
                <c:pt idx="23">
                  <c:v>-1</c:v>
                </c:pt>
                <c:pt idx="24">
                  <c:v>17</c:v>
                </c:pt>
                <c:pt idx="25">
                  <c:v>21</c:v>
                </c:pt>
                <c:pt idx="26">
                  <c:v>3</c:v>
                </c:pt>
                <c:pt idx="27">
                  <c:v>-11</c:v>
                </c:pt>
                <c:pt idx="28">
                  <c:v>19</c:v>
                </c:pt>
                <c:pt idx="29">
                  <c:v>12</c:v>
                </c:pt>
                <c:pt idx="30">
                  <c:v>6</c:v>
                </c:pt>
                <c:pt idx="31">
                  <c:v>5</c:v>
                </c:pt>
                <c:pt idx="32">
                  <c:v>7</c:v>
                </c:pt>
                <c:pt idx="33">
                  <c:v>2</c:v>
                </c:pt>
                <c:pt idx="34">
                  <c:v>26</c:v>
                </c:pt>
                <c:pt idx="35">
                  <c:v>35</c:v>
                </c:pt>
                <c:pt idx="36">
                  <c:v>15</c:v>
                </c:pt>
                <c:pt idx="37">
                  <c:v>25</c:v>
                </c:pt>
                <c:pt idx="38">
                  <c:v>17</c:v>
                </c:pt>
                <c:pt idx="39">
                  <c:v>23</c:v>
                </c:pt>
                <c:pt idx="40">
                  <c:v>-2</c:v>
                </c:pt>
                <c:pt idx="41">
                  <c:v>-5</c:v>
                </c:pt>
                <c:pt idx="42">
                  <c:v>-1</c:v>
                </c:pt>
                <c:pt idx="43">
                  <c:v>25</c:v>
                </c:pt>
                <c:pt idx="44">
                  <c:v>-4</c:v>
                </c:pt>
                <c:pt idx="45">
                  <c:v>-5</c:v>
                </c:pt>
                <c:pt idx="46">
                  <c:v>-10</c:v>
                </c:pt>
                <c:pt idx="47">
                  <c:v>7</c:v>
                </c:pt>
                <c:pt idx="48">
                  <c:v>-8</c:v>
                </c:pt>
                <c:pt idx="49">
                  <c:v>3</c:v>
                </c:pt>
                <c:pt idx="50">
                  <c:v>-14</c:v>
                </c:pt>
                <c:pt idx="51">
                  <c:v>0</c:v>
                </c:pt>
                <c:pt idx="52">
                  <c:v>7</c:v>
                </c:pt>
                <c:pt idx="53">
                  <c:v>-11</c:v>
                </c:pt>
                <c:pt idx="54">
                  <c:v>6</c:v>
                </c:pt>
                <c:pt idx="55">
                  <c:v>-4</c:v>
                </c:pt>
                <c:pt idx="56">
                  <c:v>-5</c:v>
                </c:pt>
                <c:pt idx="57">
                  <c:v>-12</c:v>
                </c:pt>
                <c:pt idx="58">
                  <c:v>-16</c:v>
                </c:pt>
                <c:pt idx="59">
                  <c:v>-24</c:v>
                </c:pt>
                <c:pt idx="60">
                  <c:v>-25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0-4572-B237-25E80C762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Levende!$B$31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Levende!$C$31:$BK$31</c:f>
              <c:numCache>
                <c:formatCode>0</c:formatCode>
                <c:ptCount val="61"/>
                <c:pt idx="0">
                  <c:v>94</c:v>
                </c:pt>
                <c:pt idx="1">
                  <c:v>89</c:v>
                </c:pt>
                <c:pt idx="2">
                  <c:v>97</c:v>
                </c:pt>
                <c:pt idx="3">
                  <c:v>102</c:v>
                </c:pt>
                <c:pt idx="4">
                  <c:v>86</c:v>
                </c:pt>
                <c:pt idx="5">
                  <c:v>108</c:v>
                </c:pt>
                <c:pt idx="6">
                  <c:v>84</c:v>
                </c:pt>
                <c:pt idx="7">
                  <c:v>78</c:v>
                </c:pt>
                <c:pt idx="8">
                  <c:v>78</c:v>
                </c:pt>
                <c:pt idx="9">
                  <c:v>92</c:v>
                </c:pt>
                <c:pt idx="10">
                  <c:v>73</c:v>
                </c:pt>
                <c:pt idx="11">
                  <c:v>64</c:v>
                </c:pt>
                <c:pt idx="12">
                  <c:v>59</c:v>
                </c:pt>
                <c:pt idx="13">
                  <c:v>50</c:v>
                </c:pt>
                <c:pt idx="14">
                  <c:v>50</c:v>
                </c:pt>
                <c:pt idx="15">
                  <c:v>52</c:v>
                </c:pt>
                <c:pt idx="16">
                  <c:v>52</c:v>
                </c:pt>
                <c:pt idx="17">
                  <c:v>40</c:v>
                </c:pt>
                <c:pt idx="18">
                  <c:v>67</c:v>
                </c:pt>
                <c:pt idx="19">
                  <c:v>55</c:v>
                </c:pt>
                <c:pt idx="20">
                  <c:v>55</c:v>
                </c:pt>
                <c:pt idx="21">
                  <c:v>53</c:v>
                </c:pt>
                <c:pt idx="22">
                  <c:v>57</c:v>
                </c:pt>
                <c:pt idx="23">
                  <c:v>51</c:v>
                </c:pt>
                <c:pt idx="24">
                  <c:v>66</c:v>
                </c:pt>
                <c:pt idx="25">
                  <c:v>61</c:v>
                </c:pt>
                <c:pt idx="26">
                  <c:v>55</c:v>
                </c:pt>
                <c:pt idx="27">
                  <c:v>59</c:v>
                </c:pt>
                <c:pt idx="28">
                  <c:v>66</c:v>
                </c:pt>
                <c:pt idx="29">
                  <c:v>66</c:v>
                </c:pt>
                <c:pt idx="30">
                  <c:v>50</c:v>
                </c:pt>
                <c:pt idx="31">
                  <c:v>61</c:v>
                </c:pt>
                <c:pt idx="32">
                  <c:v>61</c:v>
                </c:pt>
                <c:pt idx="33">
                  <c:v>58</c:v>
                </c:pt>
                <c:pt idx="34">
                  <c:v>63</c:v>
                </c:pt>
                <c:pt idx="35">
                  <c:v>78</c:v>
                </c:pt>
                <c:pt idx="36">
                  <c:v>62</c:v>
                </c:pt>
                <c:pt idx="37">
                  <c:v>66</c:v>
                </c:pt>
                <c:pt idx="38">
                  <c:v>63</c:v>
                </c:pt>
                <c:pt idx="39">
                  <c:v>61</c:v>
                </c:pt>
                <c:pt idx="40">
                  <c:v>37</c:v>
                </c:pt>
                <c:pt idx="41">
                  <c:v>40</c:v>
                </c:pt>
                <c:pt idx="42">
                  <c:v>51</c:v>
                </c:pt>
                <c:pt idx="43">
                  <c:v>63</c:v>
                </c:pt>
                <c:pt idx="44">
                  <c:v>40</c:v>
                </c:pt>
                <c:pt idx="45">
                  <c:v>41</c:v>
                </c:pt>
                <c:pt idx="46">
                  <c:v>44</c:v>
                </c:pt>
                <c:pt idx="47">
                  <c:v>46</c:v>
                </c:pt>
                <c:pt idx="48">
                  <c:v>42</c:v>
                </c:pt>
                <c:pt idx="49">
                  <c:v>46</c:v>
                </c:pt>
                <c:pt idx="50">
                  <c:v>32</c:v>
                </c:pt>
                <c:pt idx="51">
                  <c:v>45</c:v>
                </c:pt>
                <c:pt idx="52">
                  <c:v>39</c:v>
                </c:pt>
                <c:pt idx="53">
                  <c:v>37</c:v>
                </c:pt>
                <c:pt idx="54">
                  <c:v>51</c:v>
                </c:pt>
                <c:pt idx="55">
                  <c:v>43</c:v>
                </c:pt>
                <c:pt idx="56">
                  <c:v>35</c:v>
                </c:pt>
                <c:pt idx="57">
                  <c:v>30</c:v>
                </c:pt>
                <c:pt idx="58">
                  <c:v>34</c:v>
                </c:pt>
                <c:pt idx="59">
                  <c:v>26</c:v>
                </c:pt>
                <c:pt idx="6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E0-4572-B237-25E80C762C89}"/>
            </c:ext>
          </c:extLst>
        </c:ser>
        <c:ser>
          <c:idx val="1"/>
          <c:order val="1"/>
          <c:tx>
            <c:strRef>
              <c:f>Levende!$B$32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Levende!$C$32:$BK$32</c:f>
              <c:numCache>
                <c:formatCode>0</c:formatCode>
                <c:ptCount val="61"/>
                <c:pt idx="0">
                  <c:v>41</c:v>
                </c:pt>
                <c:pt idx="1">
                  <c:v>45</c:v>
                </c:pt>
                <c:pt idx="2">
                  <c:v>45</c:v>
                </c:pt>
                <c:pt idx="3">
                  <c:v>43</c:v>
                </c:pt>
                <c:pt idx="4">
                  <c:v>41</c:v>
                </c:pt>
                <c:pt idx="5">
                  <c:v>36</c:v>
                </c:pt>
                <c:pt idx="6">
                  <c:v>44</c:v>
                </c:pt>
                <c:pt idx="7">
                  <c:v>43</c:v>
                </c:pt>
                <c:pt idx="8">
                  <c:v>45</c:v>
                </c:pt>
                <c:pt idx="9">
                  <c:v>37</c:v>
                </c:pt>
                <c:pt idx="10">
                  <c:v>18</c:v>
                </c:pt>
                <c:pt idx="11">
                  <c:v>34</c:v>
                </c:pt>
                <c:pt idx="12">
                  <c:v>32</c:v>
                </c:pt>
                <c:pt idx="13">
                  <c:v>26</c:v>
                </c:pt>
                <c:pt idx="14">
                  <c:v>40</c:v>
                </c:pt>
                <c:pt idx="15">
                  <c:v>48</c:v>
                </c:pt>
                <c:pt idx="16">
                  <c:v>43</c:v>
                </c:pt>
                <c:pt idx="17">
                  <c:v>43</c:v>
                </c:pt>
                <c:pt idx="18">
                  <c:v>53</c:v>
                </c:pt>
                <c:pt idx="19">
                  <c:v>36</c:v>
                </c:pt>
                <c:pt idx="20">
                  <c:v>39</c:v>
                </c:pt>
                <c:pt idx="21">
                  <c:v>59</c:v>
                </c:pt>
                <c:pt idx="22">
                  <c:v>43</c:v>
                </c:pt>
                <c:pt idx="23">
                  <c:v>52</c:v>
                </c:pt>
                <c:pt idx="24">
                  <c:v>49</c:v>
                </c:pt>
                <c:pt idx="25">
                  <c:v>40</c:v>
                </c:pt>
                <c:pt idx="26">
                  <c:v>52</c:v>
                </c:pt>
                <c:pt idx="27">
                  <c:v>70</c:v>
                </c:pt>
                <c:pt idx="28">
                  <c:v>47</c:v>
                </c:pt>
                <c:pt idx="29">
                  <c:v>54</c:v>
                </c:pt>
                <c:pt idx="30">
                  <c:v>44</c:v>
                </c:pt>
                <c:pt idx="31">
                  <c:v>56</c:v>
                </c:pt>
                <c:pt idx="32">
                  <c:v>54</c:v>
                </c:pt>
                <c:pt idx="33">
                  <c:v>56</c:v>
                </c:pt>
                <c:pt idx="34">
                  <c:v>37</c:v>
                </c:pt>
                <c:pt idx="35">
                  <c:v>43</c:v>
                </c:pt>
                <c:pt idx="36">
                  <c:v>47</c:v>
                </c:pt>
                <c:pt idx="37">
                  <c:v>41</c:v>
                </c:pt>
                <c:pt idx="38">
                  <c:v>46</c:v>
                </c:pt>
                <c:pt idx="39">
                  <c:v>38</c:v>
                </c:pt>
                <c:pt idx="40">
                  <c:v>39</c:v>
                </c:pt>
                <c:pt idx="41">
                  <c:v>45</c:v>
                </c:pt>
                <c:pt idx="42">
                  <c:v>52</c:v>
                </c:pt>
                <c:pt idx="43">
                  <c:v>38</c:v>
                </c:pt>
                <c:pt idx="44">
                  <c:v>44</c:v>
                </c:pt>
                <c:pt idx="45">
                  <c:v>46</c:v>
                </c:pt>
                <c:pt idx="46">
                  <c:v>54</c:v>
                </c:pt>
                <c:pt idx="47">
                  <c:v>39</c:v>
                </c:pt>
                <c:pt idx="48">
                  <c:v>50</c:v>
                </c:pt>
                <c:pt idx="49">
                  <c:v>43</c:v>
                </c:pt>
                <c:pt idx="50">
                  <c:v>46</c:v>
                </c:pt>
                <c:pt idx="51">
                  <c:v>45</c:v>
                </c:pt>
                <c:pt idx="52">
                  <c:v>32</c:v>
                </c:pt>
                <c:pt idx="53">
                  <c:v>48</c:v>
                </c:pt>
                <c:pt idx="54">
                  <c:v>45</c:v>
                </c:pt>
                <c:pt idx="55">
                  <c:v>47</c:v>
                </c:pt>
                <c:pt idx="56">
                  <c:v>40</c:v>
                </c:pt>
                <c:pt idx="57">
                  <c:v>42</c:v>
                </c:pt>
                <c:pt idx="58">
                  <c:v>50</c:v>
                </c:pt>
                <c:pt idx="59">
                  <c:v>50</c:v>
                </c:pt>
                <c:pt idx="60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E0-4572-B237-25E80C762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Folkemengde!$B$13:$AF$13</c:f>
              <c:numCache>
                <c:formatCode>0.0</c:formatCode>
                <c:ptCount val="31"/>
                <c:pt idx="0">
                  <c:v>1.1054609772275039</c:v>
                </c:pt>
                <c:pt idx="1">
                  <c:v>1.342725071538631</c:v>
                </c:pt>
                <c:pt idx="2">
                  <c:v>1.3304252998909487</c:v>
                </c:pt>
                <c:pt idx="3">
                  <c:v>1.2630662020905923</c:v>
                </c:pt>
                <c:pt idx="4">
                  <c:v>1.3577586206896552</c:v>
                </c:pt>
                <c:pt idx="5">
                  <c:v>1.6599276441796127</c:v>
                </c:pt>
                <c:pt idx="6">
                  <c:v>1.3256360915116527</c:v>
                </c:pt>
                <c:pt idx="7">
                  <c:v>1.4175257731958764</c:v>
                </c:pt>
                <c:pt idx="8">
                  <c:v>1.3452914798206279</c:v>
                </c:pt>
                <c:pt idx="9">
                  <c:v>1.2964930924548352</c:v>
                </c:pt>
                <c:pt idx="10">
                  <c:v>0.79348059189363074</c:v>
                </c:pt>
                <c:pt idx="11">
                  <c:v>0.86862106406080353</c:v>
                </c:pt>
                <c:pt idx="12">
                  <c:v>1.1223591549295775</c:v>
                </c:pt>
                <c:pt idx="13">
                  <c:v>1.4</c:v>
                </c:pt>
                <c:pt idx="14">
                  <c:v>0.88047545674664318</c:v>
                </c:pt>
                <c:pt idx="15">
                  <c:v>0.90447827046106333</c:v>
                </c:pt>
                <c:pt idx="16">
                  <c:v>0.9710880600308982</c:v>
                </c:pt>
                <c:pt idx="17">
                  <c:v>1.0054644808743169</c:v>
                </c:pt>
                <c:pt idx="18">
                  <c:v>0.91264667535853972</c:v>
                </c:pt>
                <c:pt idx="19">
                  <c:v>0.99783080260303691</c:v>
                </c:pt>
                <c:pt idx="20">
                  <c:v>0.69324090121317161</c:v>
                </c:pt>
                <c:pt idx="21">
                  <c:v>0.9771986970684039</c:v>
                </c:pt>
                <c:pt idx="22">
                  <c:v>0.84819486733362326</c:v>
                </c:pt>
                <c:pt idx="23">
                  <c:v>0.80034609560891201</c:v>
                </c:pt>
                <c:pt idx="24">
                  <c:v>1.1118378024852844</c:v>
                </c:pt>
                <c:pt idx="25">
                  <c:v>0.94194961664841181</c:v>
                </c:pt>
                <c:pt idx="26">
                  <c:v>0.7738226840592527</c:v>
                </c:pt>
                <c:pt idx="27">
                  <c:v>0.66934404283801874</c:v>
                </c:pt>
                <c:pt idx="28">
                  <c:v>0.76113722856503241</c:v>
                </c:pt>
                <c:pt idx="29">
                  <c:v>0.58810223931237282</c:v>
                </c:pt>
                <c:pt idx="30">
                  <c:v>0.66697332106715734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5B-456E-A3F9-3C0B95AF5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86</c:v>
                </c:pt>
                <c:pt idx="1">
                  <c:v>116</c:v>
                </c:pt>
                <c:pt idx="2">
                  <c:v>110</c:v>
                </c:pt>
                <c:pt idx="3">
                  <c:v>128</c:v>
                </c:pt>
                <c:pt idx="4">
                  <c:v>121</c:v>
                </c:pt>
                <c:pt idx="5">
                  <c:v>121</c:v>
                </c:pt>
                <c:pt idx="6">
                  <c:v>133</c:v>
                </c:pt>
                <c:pt idx="7">
                  <c:v>171</c:v>
                </c:pt>
                <c:pt idx="8">
                  <c:v>140</c:v>
                </c:pt>
                <c:pt idx="9">
                  <c:v>152</c:v>
                </c:pt>
                <c:pt idx="10">
                  <c:v>157</c:v>
                </c:pt>
                <c:pt idx="11">
                  <c:v>178</c:v>
                </c:pt>
                <c:pt idx="12">
                  <c:v>157</c:v>
                </c:pt>
                <c:pt idx="13">
                  <c:v>136</c:v>
                </c:pt>
                <c:pt idx="14">
                  <c:v>96</c:v>
                </c:pt>
                <c:pt idx="15">
                  <c:v>114</c:v>
                </c:pt>
                <c:pt idx="16">
                  <c:v>72</c:v>
                </c:pt>
                <c:pt idx="17">
                  <c:v>44</c:v>
                </c:pt>
                <c:pt idx="18">
                  <c:v>23</c:v>
                </c:pt>
                <c:pt idx="19">
                  <c:v>4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6-48A8-9839-88B178CBB344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-72</c:v>
                </c:pt>
                <c:pt idx="1">
                  <c:v>-94</c:v>
                </c:pt>
                <c:pt idx="2">
                  <c:v>-115</c:v>
                </c:pt>
                <c:pt idx="3">
                  <c:v>-124</c:v>
                </c:pt>
                <c:pt idx="4">
                  <c:v>-110</c:v>
                </c:pt>
                <c:pt idx="5">
                  <c:v>-89</c:v>
                </c:pt>
                <c:pt idx="6">
                  <c:v>-143</c:v>
                </c:pt>
                <c:pt idx="7">
                  <c:v>-137</c:v>
                </c:pt>
                <c:pt idx="8">
                  <c:v>-142</c:v>
                </c:pt>
                <c:pt idx="9">
                  <c:v>-116</c:v>
                </c:pt>
                <c:pt idx="10">
                  <c:v>-149</c:v>
                </c:pt>
                <c:pt idx="11">
                  <c:v>-159</c:v>
                </c:pt>
                <c:pt idx="12">
                  <c:v>-123</c:v>
                </c:pt>
                <c:pt idx="13">
                  <c:v>-122</c:v>
                </c:pt>
                <c:pt idx="14">
                  <c:v>-115</c:v>
                </c:pt>
                <c:pt idx="15">
                  <c:v>-120</c:v>
                </c:pt>
                <c:pt idx="16">
                  <c:v>-87</c:v>
                </c:pt>
                <c:pt idx="17">
                  <c:v>-55</c:v>
                </c:pt>
                <c:pt idx="18">
                  <c:v>-39</c:v>
                </c:pt>
                <c:pt idx="19">
                  <c:v>-8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16-48A8-9839-88B178CBB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103</c:v>
                </c:pt>
                <c:pt idx="1">
                  <c:v>101</c:v>
                </c:pt>
                <c:pt idx="2">
                  <c:v>92</c:v>
                </c:pt>
                <c:pt idx="3">
                  <c:v>115</c:v>
                </c:pt>
                <c:pt idx="4">
                  <c:v>88</c:v>
                </c:pt>
                <c:pt idx="5">
                  <c:v>103</c:v>
                </c:pt>
                <c:pt idx="6">
                  <c:v>125</c:v>
                </c:pt>
                <c:pt idx="7">
                  <c:v>141</c:v>
                </c:pt>
                <c:pt idx="8">
                  <c:v>145</c:v>
                </c:pt>
                <c:pt idx="9">
                  <c:v>164</c:v>
                </c:pt>
                <c:pt idx="10">
                  <c:v>152</c:v>
                </c:pt>
                <c:pt idx="11">
                  <c:v>138</c:v>
                </c:pt>
                <c:pt idx="12">
                  <c:v>145</c:v>
                </c:pt>
                <c:pt idx="13">
                  <c:v>165</c:v>
                </c:pt>
                <c:pt idx="14">
                  <c:v>144</c:v>
                </c:pt>
                <c:pt idx="15">
                  <c:v>118</c:v>
                </c:pt>
                <c:pt idx="16">
                  <c:v>94</c:v>
                </c:pt>
                <c:pt idx="17">
                  <c:v>62</c:v>
                </c:pt>
                <c:pt idx="18">
                  <c:v>26</c:v>
                </c:pt>
                <c:pt idx="19">
                  <c:v>5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F16-48A8-9839-88B178CBB344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-95</c:v>
                </c:pt>
                <c:pt idx="1">
                  <c:v>-95</c:v>
                </c:pt>
                <c:pt idx="2">
                  <c:v>-85</c:v>
                </c:pt>
                <c:pt idx="3">
                  <c:v>-83</c:v>
                </c:pt>
                <c:pt idx="4">
                  <c:v>-90</c:v>
                </c:pt>
                <c:pt idx="5">
                  <c:v>-97</c:v>
                </c:pt>
                <c:pt idx="6">
                  <c:v>-119</c:v>
                </c:pt>
                <c:pt idx="7">
                  <c:v>-127</c:v>
                </c:pt>
                <c:pt idx="8">
                  <c:v>-133</c:v>
                </c:pt>
                <c:pt idx="9">
                  <c:v>-139</c:v>
                </c:pt>
                <c:pt idx="10">
                  <c:v>-135</c:v>
                </c:pt>
                <c:pt idx="11">
                  <c:v>-118</c:v>
                </c:pt>
                <c:pt idx="12">
                  <c:v>-129</c:v>
                </c:pt>
                <c:pt idx="13">
                  <c:v>-157</c:v>
                </c:pt>
                <c:pt idx="14">
                  <c:v>-123</c:v>
                </c:pt>
                <c:pt idx="15">
                  <c:v>-118</c:v>
                </c:pt>
                <c:pt idx="16">
                  <c:v>-87</c:v>
                </c:pt>
                <c:pt idx="17">
                  <c:v>-86</c:v>
                </c:pt>
                <c:pt idx="18">
                  <c:v>-43</c:v>
                </c:pt>
                <c:pt idx="19">
                  <c:v>-10</c:v>
                </c:pt>
                <c:pt idx="20">
                  <c:v>-1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F16-48A8-9839-88B178CBB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Personer1!$C$23:$AV$23</c:f>
              <c:numCache>
                <c:formatCode>0</c:formatCode>
                <c:ptCount val="46"/>
                <c:pt idx="0">
                  <c:v>766</c:v>
                </c:pt>
                <c:pt idx="1">
                  <c:v>776</c:v>
                </c:pt>
                <c:pt idx="2">
                  <c:v>768</c:v>
                </c:pt>
                <c:pt idx="3">
                  <c:v>756</c:v>
                </c:pt>
                <c:pt idx="4">
                  <c:v>767</c:v>
                </c:pt>
                <c:pt idx="5">
                  <c:v>779</c:v>
                </c:pt>
                <c:pt idx="6">
                  <c:v>789</c:v>
                </c:pt>
                <c:pt idx="7">
                  <c:v>802</c:v>
                </c:pt>
                <c:pt idx="8">
                  <c:v>808</c:v>
                </c:pt>
                <c:pt idx="9">
                  <c:v>819</c:v>
                </c:pt>
                <c:pt idx="10">
                  <c:v>821</c:v>
                </c:pt>
                <c:pt idx="11">
                  <c:v>824</c:v>
                </c:pt>
                <c:pt idx="12">
                  <c:v>816</c:v>
                </c:pt>
                <c:pt idx="13">
                  <c:v>818</c:v>
                </c:pt>
                <c:pt idx="14">
                  <c:v>816</c:v>
                </c:pt>
                <c:pt idx="15">
                  <c:v>825</c:v>
                </c:pt>
                <c:pt idx="16">
                  <c:v>819</c:v>
                </c:pt>
                <c:pt idx="17">
                  <c:v>837</c:v>
                </c:pt>
                <c:pt idx="18">
                  <c:v>840</c:v>
                </c:pt>
                <c:pt idx="19">
                  <c:v>852</c:v>
                </c:pt>
                <c:pt idx="20">
                  <c:v>864</c:v>
                </c:pt>
                <c:pt idx="21">
                  <c:v>891</c:v>
                </c:pt>
                <c:pt idx="22">
                  <c:v>922</c:v>
                </c:pt>
                <c:pt idx="23">
                  <c:v>927</c:v>
                </c:pt>
                <c:pt idx="24">
                  <c:v>929</c:v>
                </c:pt>
                <c:pt idx="25">
                  <c:v>923</c:v>
                </c:pt>
                <c:pt idx="26">
                  <c:v>926</c:v>
                </c:pt>
                <c:pt idx="27">
                  <c:v>936</c:v>
                </c:pt>
                <c:pt idx="28">
                  <c:v>939</c:v>
                </c:pt>
                <c:pt idx="29">
                  <c:v>943</c:v>
                </c:pt>
                <c:pt idx="30">
                  <c:v>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EE-4DFF-9D92-79B45240E87C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Personer1!$C$24:$AV$24</c:f>
              <c:numCache>
                <c:formatCode>General</c:formatCode>
                <c:ptCount val="46"/>
                <c:pt idx="31">
                  <c:v>961</c:v>
                </c:pt>
                <c:pt idx="32">
                  <c:v>962</c:v>
                </c:pt>
                <c:pt idx="33">
                  <c:v>977</c:v>
                </c:pt>
                <c:pt idx="34">
                  <c:v>989</c:v>
                </c:pt>
                <c:pt idx="35">
                  <c:v>993</c:v>
                </c:pt>
                <c:pt idx="36">
                  <c:v>1010</c:v>
                </c:pt>
                <c:pt idx="37">
                  <c:v>1017</c:v>
                </c:pt>
                <c:pt idx="38">
                  <c:v>1038</c:v>
                </c:pt>
                <c:pt idx="39">
                  <c:v>1045</c:v>
                </c:pt>
                <c:pt idx="40">
                  <c:v>1071</c:v>
                </c:pt>
                <c:pt idx="41">
                  <c:v>1089</c:v>
                </c:pt>
                <c:pt idx="42">
                  <c:v>1111</c:v>
                </c:pt>
                <c:pt idx="43">
                  <c:v>1133</c:v>
                </c:pt>
                <c:pt idx="44">
                  <c:v>1147</c:v>
                </c:pt>
                <c:pt idx="45">
                  <c:v>1162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EE-4DFF-9D92-79B45240E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Personer1!$C$31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Personer1!$D$31:$AM$31</c:f>
              <c:numCache>
                <c:formatCode>0</c:formatCode>
                <c:ptCount val="36"/>
                <c:pt idx="0">
                  <c:v>523</c:v>
                </c:pt>
                <c:pt idx="1">
                  <c:v>522</c:v>
                </c:pt>
                <c:pt idx="2">
                  <c:v>521</c:v>
                </c:pt>
                <c:pt idx="3">
                  <c:v>523</c:v>
                </c:pt>
                <c:pt idx="4">
                  <c:v>511</c:v>
                </c:pt>
                <c:pt idx="5">
                  <c:v>522</c:v>
                </c:pt>
                <c:pt idx="6">
                  <c:v>518</c:v>
                </c:pt>
                <c:pt idx="7">
                  <c:v>525</c:v>
                </c:pt>
                <c:pt idx="8">
                  <c:v>523</c:v>
                </c:pt>
                <c:pt idx="9">
                  <c:v>530</c:v>
                </c:pt>
                <c:pt idx="10">
                  <c:v>542</c:v>
                </c:pt>
                <c:pt idx="11">
                  <c:v>566</c:v>
                </c:pt>
                <c:pt idx="12">
                  <c:v>583</c:v>
                </c:pt>
                <c:pt idx="13">
                  <c:v>588</c:v>
                </c:pt>
                <c:pt idx="14">
                  <c:v>597</c:v>
                </c:pt>
                <c:pt idx="15">
                  <c:v>589</c:v>
                </c:pt>
                <c:pt idx="16">
                  <c:v>592</c:v>
                </c:pt>
                <c:pt idx="17">
                  <c:v>607</c:v>
                </c:pt>
                <c:pt idx="18">
                  <c:v>602</c:v>
                </c:pt>
                <c:pt idx="19">
                  <c:v>608</c:v>
                </c:pt>
                <c:pt idx="20">
                  <c:v>599</c:v>
                </c:pt>
                <c:pt idx="21" formatCode="General">
                  <c:v>614</c:v>
                </c:pt>
                <c:pt idx="22" formatCode="General">
                  <c:v>614</c:v>
                </c:pt>
                <c:pt idx="23" formatCode="General">
                  <c:v>619</c:v>
                </c:pt>
                <c:pt idx="24" formatCode="General">
                  <c:v>615</c:v>
                </c:pt>
                <c:pt idx="25" formatCode="General">
                  <c:v>606</c:v>
                </c:pt>
                <c:pt idx="26" formatCode="General">
                  <c:v>620</c:v>
                </c:pt>
                <c:pt idx="27" formatCode="General">
                  <c:v>622</c:v>
                </c:pt>
                <c:pt idx="28" formatCode="General">
                  <c:v>647</c:v>
                </c:pt>
                <c:pt idx="29" formatCode="General">
                  <c:v>657</c:v>
                </c:pt>
                <c:pt idx="30" formatCode="General">
                  <c:v>671</c:v>
                </c:pt>
                <c:pt idx="31" formatCode="General">
                  <c:v>683</c:v>
                </c:pt>
                <c:pt idx="32" formatCode="General">
                  <c:v>697</c:v>
                </c:pt>
                <c:pt idx="33" formatCode="General">
                  <c:v>709</c:v>
                </c:pt>
                <c:pt idx="34" formatCode="General">
                  <c:v>719</c:v>
                </c:pt>
                <c:pt idx="35" formatCode="General">
                  <c:v>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C-4F1B-A9B5-FAADE9C7F197}"/>
            </c:ext>
          </c:extLst>
        </c:ser>
        <c:ser>
          <c:idx val="1"/>
          <c:order val="1"/>
          <c:tx>
            <c:strRef>
              <c:f>Personer1!$C$32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Personer1!$D$32:$AM$32</c:f>
              <c:numCache>
                <c:formatCode>0</c:formatCode>
                <c:ptCount val="36"/>
                <c:pt idx="0">
                  <c:v>237</c:v>
                </c:pt>
                <c:pt idx="1">
                  <c:v>247</c:v>
                </c:pt>
                <c:pt idx="2">
                  <c:v>239</c:v>
                </c:pt>
                <c:pt idx="3">
                  <c:v>236</c:v>
                </c:pt>
                <c:pt idx="4">
                  <c:v>246</c:v>
                </c:pt>
                <c:pt idx="5">
                  <c:v>242</c:v>
                </c:pt>
                <c:pt idx="6">
                  <c:v>240</c:v>
                </c:pt>
                <c:pt idx="7">
                  <c:v>251</c:v>
                </c:pt>
                <c:pt idx="8">
                  <c:v>253</c:v>
                </c:pt>
                <c:pt idx="9">
                  <c:v>247</c:v>
                </c:pt>
                <c:pt idx="10">
                  <c:v>240</c:v>
                </c:pt>
                <c:pt idx="11">
                  <c:v>245</c:v>
                </c:pt>
                <c:pt idx="12">
                  <c:v>265</c:v>
                </c:pt>
                <c:pt idx="13">
                  <c:v>272</c:v>
                </c:pt>
                <c:pt idx="14">
                  <c:v>259</c:v>
                </c:pt>
                <c:pt idx="15">
                  <c:v>261</c:v>
                </c:pt>
                <c:pt idx="16">
                  <c:v>261</c:v>
                </c:pt>
                <c:pt idx="17">
                  <c:v>249</c:v>
                </c:pt>
                <c:pt idx="18">
                  <c:v>258</c:v>
                </c:pt>
                <c:pt idx="19">
                  <c:v>258</c:v>
                </c:pt>
                <c:pt idx="20">
                  <c:v>258</c:v>
                </c:pt>
                <c:pt idx="21" formatCode="General">
                  <c:v>271</c:v>
                </c:pt>
                <c:pt idx="22" formatCode="General">
                  <c:v>274</c:v>
                </c:pt>
                <c:pt idx="23" formatCode="General">
                  <c:v>281</c:v>
                </c:pt>
                <c:pt idx="24" formatCode="General">
                  <c:v>299</c:v>
                </c:pt>
                <c:pt idx="25" formatCode="General">
                  <c:v>315</c:v>
                </c:pt>
                <c:pt idx="26" formatCode="General">
                  <c:v>320</c:v>
                </c:pt>
                <c:pt idx="27" formatCode="General">
                  <c:v>327</c:v>
                </c:pt>
                <c:pt idx="28" formatCode="General">
                  <c:v>318</c:v>
                </c:pt>
                <c:pt idx="29" formatCode="General">
                  <c:v>317</c:v>
                </c:pt>
                <c:pt idx="30" formatCode="General">
                  <c:v>322</c:v>
                </c:pt>
                <c:pt idx="31" formatCode="General">
                  <c:v>323</c:v>
                </c:pt>
                <c:pt idx="32" formatCode="General">
                  <c:v>329</c:v>
                </c:pt>
                <c:pt idx="33" formatCode="General">
                  <c:v>334</c:v>
                </c:pt>
                <c:pt idx="34" formatCode="General">
                  <c:v>331</c:v>
                </c:pt>
                <c:pt idx="35" formatCode="General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C-4F1B-A9B5-FAADE9C7F197}"/>
            </c:ext>
          </c:extLst>
        </c:ser>
        <c:ser>
          <c:idx val="2"/>
          <c:order val="2"/>
          <c:tx>
            <c:strRef>
              <c:f>Personer1!$C$33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Personer1!$D$33:$AM$33</c:f>
              <c:numCache>
                <c:formatCode>0</c:formatCode>
                <c:ptCount val="36"/>
                <c:pt idx="0">
                  <c:v>61</c:v>
                </c:pt>
                <c:pt idx="1">
                  <c:v>55</c:v>
                </c:pt>
                <c:pt idx="2">
                  <c:v>56</c:v>
                </c:pt>
                <c:pt idx="3">
                  <c:v>59</c:v>
                </c:pt>
                <c:pt idx="4">
                  <c:v>59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64</c:v>
                </c:pt>
                <c:pt idx="9">
                  <c:v>75</c:v>
                </c:pt>
                <c:pt idx="10">
                  <c:v>82</c:v>
                </c:pt>
                <c:pt idx="11">
                  <c:v>80</c:v>
                </c:pt>
                <c:pt idx="12">
                  <c:v>74</c:v>
                </c:pt>
                <c:pt idx="13">
                  <c:v>67</c:v>
                </c:pt>
                <c:pt idx="14">
                  <c:v>73</c:v>
                </c:pt>
                <c:pt idx="15">
                  <c:v>73</c:v>
                </c:pt>
                <c:pt idx="16">
                  <c:v>73</c:v>
                </c:pt>
                <c:pt idx="17">
                  <c:v>80</c:v>
                </c:pt>
                <c:pt idx="18">
                  <c:v>79</c:v>
                </c:pt>
                <c:pt idx="19">
                  <c:v>77</c:v>
                </c:pt>
                <c:pt idx="20">
                  <c:v>76</c:v>
                </c:pt>
                <c:pt idx="21" formatCode="General">
                  <c:v>76</c:v>
                </c:pt>
                <c:pt idx="22" formatCode="General">
                  <c:v>74</c:v>
                </c:pt>
                <c:pt idx="23" formatCode="General">
                  <c:v>77</c:v>
                </c:pt>
                <c:pt idx="24" formatCode="General">
                  <c:v>75</c:v>
                </c:pt>
                <c:pt idx="25" formatCode="General">
                  <c:v>72</c:v>
                </c:pt>
                <c:pt idx="26" formatCode="General">
                  <c:v>70</c:v>
                </c:pt>
                <c:pt idx="27" formatCode="General">
                  <c:v>68</c:v>
                </c:pt>
                <c:pt idx="28" formatCode="General">
                  <c:v>73</c:v>
                </c:pt>
                <c:pt idx="29" formatCode="General">
                  <c:v>71</c:v>
                </c:pt>
                <c:pt idx="30" formatCode="General">
                  <c:v>78</c:v>
                </c:pt>
                <c:pt idx="31" formatCode="General">
                  <c:v>83</c:v>
                </c:pt>
                <c:pt idx="32" formatCode="General">
                  <c:v>85</c:v>
                </c:pt>
                <c:pt idx="33" formatCode="General">
                  <c:v>90</c:v>
                </c:pt>
                <c:pt idx="34" formatCode="General">
                  <c:v>97</c:v>
                </c:pt>
                <c:pt idx="35" formatCode="General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BC-4F1B-A9B5-FAADE9C7F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46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08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3213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0720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283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483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67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46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78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752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847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85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880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342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604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16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71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46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218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30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18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83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7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76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52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97155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6344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667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64281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50514783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47017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84938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37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76478286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389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2509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00376155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3940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0625831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53986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89080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0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408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3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058B050-743C-BAEB-0B1A-B763D93B7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9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07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0078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7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70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02528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472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40383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08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9765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8480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393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6544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99570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5836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95359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15147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10721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90380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29262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56300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57135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1424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82674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33349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4798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02713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30526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24278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51040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420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34381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045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8666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85195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06530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8494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84641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020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172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72717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6903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04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913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010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814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9287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771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5307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7826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205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83886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1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6989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909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925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15947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79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089641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70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476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9306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10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215261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555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3050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556867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700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6320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6688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84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47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3756232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71998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6468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6904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88350144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3496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8590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68920512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7248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064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EA42C3A-A9F3-368A-DEAF-F1CB2EDF1160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3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3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914" r:id="rId17"/>
    <p:sldLayoutId id="2147483926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5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16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8.xml"/><Relationship Id="rId6" Type="http://schemas.openxmlformats.org/officeDocument/2006/relationships/chart" Target="../charts/chart3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3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2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3.xml"/><Relationship Id="rId6" Type="http://schemas.openxmlformats.org/officeDocument/2006/relationships/chart" Target="../charts/chart39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6">
            <a:extLst>
              <a:ext uri="{FF2B5EF4-FFF2-40B4-BE49-F238E27FC236}">
                <a16:creationId xmlns:a16="http://schemas.microsoft.com/office/drawing/2014/main" id="{5B672243-677C-A2E2-6E39-F682766DD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Stranda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D7C9C88-5908-84BB-78EB-C3B46CE5D4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Stranda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pic>
        <p:nvPicPr>
          <p:cNvPr id="17" name="Plassholder for innhold 16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9B641E5A-F506-214D-2FA7-7F97850BA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26" y="889000"/>
            <a:ext cx="4386060" cy="4452938"/>
          </a:xfrm>
        </p:spPr>
      </p:pic>
      <p:pic>
        <p:nvPicPr>
          <p:cNvPr id="25" name="Plassholder for innhold 24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AB982DAB-8310-001D-D213-024E1CCC07F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81" y="889000"/>
            <a:ext cx="4246125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609706" y="701080"/>
            <a:ext cx="952565" cy="261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303496" y="732032"/>
            <a:ext cx="1037011" cy="185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2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80760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695FCC9-D97A-A6D2-EDD4-331C9E18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310F7DD-C2E9-2AF3-F058-FF9CD5EE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215088"/>
              </p:ext>
            </p:extLst>
          </p:nvPr>
        </p:nvGraphicFramePr>
        <p:xfrm>
          <a:off x="276326" y="624969"/>
          <a:ext cx="11656216" cy="557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8F546A9-A0E6-4FB1-4C76-0AC00301A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75B4C09B-BF41-6949-54CD-78AAE51F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837718"/>
              </p:ext>
            </p:extLst>
          </p:nvPr>
        </p:nvGraphicFramePr>
        <p:xfrm>
          <a:off x="276326" y="748145"/>
          <a:ext cx="11686444" cy="538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06485" y="617378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436559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E281F6EA-B5C7-68AB-E17F-31E58092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E2142808-9FCB-0917-C352-F5640FF1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7846AEEC-485B-DE7D-6536-40C0FFEA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010521"/>
              </p:ext>
            </p:extLst>
          </p:nvPr>
        </p:nvGraphicFramePr>
        <p:xfrm>
          <a:off x="1390650" y="627898"/>
          <a:ext cx="9067977" cy="557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05929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E7FC8A1-9E8D-3945-8186-E911E5EA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7A3E495E-EB06-A591-3875-7669E8508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5A682683-2D5B-C918-30C3-509BCA30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154495"/>
              </p:ext>
            </p:extLst>
          </p:nvPr>
        </p:nvGraphicFramePr>
        <p:xfrm>
          <a:off x="276327" y="733032"/>
          <a:ext cx="11588202" cy="533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05929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E7FC8A1-9E8D-3945-8186-E911E5EA5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7A3E495E-EB06-A591-3875-7669E8508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5A682683-2D5B-C918-30C3-509BCA306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899814"/>
              </p:ext>
            </p:extLst>
          </p:nvPr>
        </p:nvGraphicFramePr>
        <p:xfrm>
          <a:off x="276326" y="862642"/>
          <a:ext cx="11567742" cy="520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4684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5759" y="636438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94ECE08-02A1-7A34-5529-57E84BCB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585F4CF3-B9C4-AE4D-2128-5138D736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392E356-84ED-0873-C6A0-FB66090B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03899"/>
              </p:ext>
            </p:extLst>
          </p:nvPr>
        </p:nvGraphicFramePr>
        <p:xfrm>
          <a:off x="276326" y="702802"/>
          <a:ext cx="11656216" cy="544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21325" y="6317708"/>
            <a:ext cx="99683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5F3B979-DB40-69BE-11E0-422BE9F27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22BD1589-9DAE-67F4-6690-F0BBA58D2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19D14E0F-3931-BF43-2C85-83CC613F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539723"/>
              </p:ext>
            </p:extLst>
          </p:nvPr>
        </p:nvGraphicFramePr>
        <p:xfrm>
          <a:off x="276326" y="725474"/>
          <a:ext cx="11573089" cy="542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B975412D-2E78-E12B-3D68-F5F5C9080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298D76B-CED3-F5CA-FD1E-1BA70397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5126F3D8-BC03-0215-F32E-F9A3BAFCA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C8A63C3-23CD-68BA-9EC2-A282A2CA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831358"/>
              </p:ext>
            </p:extLst>
          </p:nvPr>
        </p:nvGraphicFramePr>
        <p:xfrm>
          <a:off x="151140" y="740589"/>
          <a:ext cx="11622705" cy="540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CF7965E1-CCCC-9CCF-7A35-EE4AABB9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6C84DA35-69D0-3D29-E686-8692338F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2426E353-EB2F-405A-69D7-08D7FD7AE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04FBB9A8-BFB7-2828-7E33-D2442315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117572"/>
              </p:ext>
            </p:extLst>
          </p:nvPr>
        </p:nvGraphicFramePr>
        <p:xfrm>
          <a:off x="204041" y="680133"/>
          <a:ext cx="11690716" cy="546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894E701F-BF97-47FE-3BB4-A9D40CC0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253B2430-C5A8-BBFF-6B4E-7B7DBEE3C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D1A0B404-89F5-8A39-FEF0-DED9DD7B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32DC7D2-D705-E7ED-EC90-5C461CDAF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871484"/>
              </p:ext>
            </p:extLst>
          </p:nvPr>
        </p:nvGraphicFramePr>
        <p:xfrm>
          <a:off x="276325" y="717917"/>
          <a:ext cx="11633545" cy="541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2AA20586-A041-19EB-9F3F-7824AEB92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207D1124-63BE-E27E-F9B2-351A0004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C729BF22-490C-FA25-A6B9-353A32FC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76432"/>
              </p:ext>
            </p:extLst>
          </p:nvPr>
        </p:nvGraphicFramePr>
        <p:xfrm>
          <a:off x="355106" y="914400"/>
          <a:ext cx="11576481" cy="512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7CCE3FA9-6430-981A-17C7-24709390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38782"/>
            <a:ext cx="8372829" cy="5919218"/>
          </a:xfrm>
          <a:prstGeom prst="rect">
            <a:avLst/>
          </a:prstGeom>
        </p:spPr>
      </p:pic>
      <p:sp>
        <p:nvSpPr>
          <p:cNvPr id="6" name="Tittel 17">
            <a:extLst>
              <a:ext uri="{FF2B5EF4-FFF2-40B4-BE49-F238E27FC236}">
                <a16:creationId xmlns:a16="http://schemas.microsoft.com/office/drawing/2014/main" id="{B038383D-3AC6-F94A-2EE2-B333C27D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Endring i sysselsettinga, </a:t>
            </a:r>
            <a:r>
              <a:rPr lang="nb-NO" sz="2400" dirty="0" err="1">
                <a:solidFill>
                  <a:schemeClr val="tx2"/>
                </a:solidFill>
              </a:rPr>
              <a:t>frå</a:t>
            </a:r>
            <a:r>
              <a:rPr lang="nb-NO" sz="2400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bg1">
                    <a:lumMod val="50000"/>
                  </a:schemeClr>
                </a:solidFill>
              </a:rPr>
              <a:t>Stranda kommune</a:t>
            </a:r>
          </a:p>
        </p:txBody>
      </p:sp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06505C5-B81C-B112-7223-C9CDD0EE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2D4E94E2-E2CD-9EBB-3442-D9C9092D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EE983283-C380-C3E1-B563-8AF3AA288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3" y="902192"/>
            <a:ext cx="8424587" cy="595580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1" y="530353"/>
            <a:ext cx="10515600" cy="491360"/>
          </a:xfrm>
        </p:spPr>
        <p:txBody>
          <a:bodyPr>
            <a:normAutofit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47EBEEE8-0D4B-94FC-85ED-1779D7E94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496FB0C7-F246-0805-9660-4CF2555F8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05329" y="6369050"/>
            <a:ext cx="105699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0CBE552-B390-8AB5-900C-B4CD1FBA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711A60A7-EA3B-E4E4-C524-6BB2A6EA2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639410"/>
              </p:ext>
            </p:extLst>
          </p:nvPr>
        </p:nvGraphicFramePr>
        <p:xfrm>
          <a:off x="276326" y="733030"/>
          <a:ext cx="11520190" cy="549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Stranda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2F57089-E884-4817-7F19-5393C7A314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399214"/>
              </p:ext>
            </p:extLst>
          </p:nvPr>
        </p:nvGraphicFramePr>
        <p:xfrm>
          <a:off x="519113" y="888999"/>
          <a:ext cx="11371229" cy="526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64070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Stranda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46FBD5A-5717-C1F4-AA49-CCFF06E11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093347"/>
              </p:ext>
            </p:extLst>
          </p:nvPr>
        </p:nvGraphicFramePr>
        <p:xfrm>
          <a:off x="301659" y="816159"/>
          <a:ext cx="11588684" cy="533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83779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5DA8-FA0F-A2E1-9B60-7A916A12C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491D45D9-F393-1A08-44C1-97295F4C77CD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11CB64B8-9EE4-F8D8-53EC-FDA0269621D6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55E6297-A453-2967-65F1-B04AA44F4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8FCB54D8-51B3-618A-DEDD-5D308F55792E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Stranda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CC0B3A97-A6FA-8844-AF57-6B6115BE3C81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2FFEF310-726B-9EE1-9BF6-3DDFA8D4A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E471DC5-949F-BF0B-BCF4-16E83E00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72DA1A5-9D1E-F71C-EB89-5FFB8AEBB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3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28E13-65AA-62A7-2E12-63F57CF3A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91B25924-4F68-1364-1557-2691E8C848EE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CD52E577-217E-37C0-2F36-65C6DBDA572E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CBDEB378-0D48-8C7C-8BC4-BFDE9D618C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B0BDF7CA-E5DB-FFC1-89E5-A54CC4F0597C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Stranda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D119DA3A-9574-0ECB-0F3A-159676BEBEE8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4BD8D64E-BD08-9199-62CB-CC9B7102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90F3F353-CD60-3A5F-5944-6CB2B859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516000" y="729000"/>
          <a:ext cx="1116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9320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EF7A8853-13F3-AEBC-F73F-1AD131B9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4AD80046-FC63-72E0-95FC-B39DA3DF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72" y="243313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DECD544C-039A-89C4-F33C-70CD5655A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85070"/>
            <a:ext cx="8873161" cy="627293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88B1A4CE-7F1D-5657-C7EA-F7A7ECAB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EEBF44A-ABF0-069F-7B05-8B2C20BD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230997" y="614691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B2AB245-D4EF-2EB7-9B42-0364970E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12D761B2-E454-219F-DDE6-91770625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691843"/>
              </p:ext>
            </p:extLst>
          </p:nvPr>
        </p:nvGraphicFramePr>
        <p:xfrm>
          <a:off x="276327" y="801046"/>
          <a:ext cx="11724228" cy="520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018591" y="62166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38A36BA8-57F5-B0AE-AD65-869C46B2B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Anstendig arbeid og økonomisk vekst">
            <a:extLst>
              <a:ext uri="{FF2B5EF4-FFF2-40B4-BE49-F238E27FC236}">
                <a16:creationId xmlns:a16="http://schemas.microsoft.com/office/drawing/2014/main" id="{E3B59485-1ED8-A8A9-15E5-E4F23F234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Likestilling mellom kjønnene - FNs bærekraftsmål">
            <a:extLst>
              <a:ext uri="{FF2B5EF4-FFF2-40B4-BE49-F238E27FC236}">
                <a16:creationId xmlns:a16="http://schemas.microsoft.com/office/drawing/2014/main" id="{F6EE12B9-8BC4-9501-5F48-642AF7F3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293714"/>
              </p:ext>
            </p:extLst>
          </p:nvPr>
        </p:nvGraphicFramePr>
        <p:xfrm>
          <a:off x="355180" y="642347"/>
          <a:ext cx="11479121" cy="552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BA1AA59-1274-0054-2FB1-3782DFAF3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Anstendig arbeid og økonomisk vekst">
            <a:extLst>
              <a:ext uri="{FF2B5EF4-FFF2-40B4-BE49-F238E27FC236}">
                <a16:creationId xmlns:a16="http://schemas.microsoft.com/office/drawing/2014/main" id="{9F588989-11BB-9D0B-F2C7-73095872E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848DEB8-46B4-B8D1-9DCF-B7E53358A6CB}"/>
              </a:ext>
            </a:extLst>
          </p:cNvPr>
          <p:cNvSpPr txBox="1"/>
          <p:nvPr/>
        </p:nvSpPr>
        <p:spPr>
          <a:xfrm>
            <a:off x="219154" y="196483"/>
            <a:ext cx="2977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232691"/>
              </p:ext>
            </p:extLst>
          </p:nvPr>
        </p:nvGraphicFramePr>
        <p:xfrm>
          <a:off x="1730559" y="501011"/>
          <a:ext cx="7996060" cy="594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16383" y="6322277"/>
            <a:ext cx="2974277" cy="38924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Stranda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327564" y="6206830"/>
            <a:ext cx="5388819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076A55E-38F0-FCCA-953D-FEAED55F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268EBF2C-9E90-8E74-53EC-6AB6E7F8C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598517"/>
              </p:ext>
            </p:extLst>
          </p:nvPr>
        </p:nvGraphicFramePr>
        <p:xfrm>
          <a:off x="476093" y="937071"/>
          <a:ext cx="11486677" cy="515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521850" y="6369907"/>
            <a:ext cx="96309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48943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825836"/>
              </p:ext>
            </p:extLst>
          </p:nvPr>
        </p:nvGraphicFramePr>
        <p:xfrm>
          <a:off x="4194149" y="1600419"/>
          <a:ext cx="4116448" cy="47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543095"/>
              </p:ext>
            </p:extLst>
          </p:nvPr>
        </p:nvGraphicFramePr>
        <p:xfrm>
          <a:off x="3328986" y="1168303"/>
          <a:ext cx="5969255" cy="528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ekstSylinder 18">
            <a:extLst>
              <a:ext uri="{FF2B5EF4-FFF2-40B4-BE49-F238E27FC236}">
                <a16:creationId xmlns:a16="http://schemas.microsoft.com/office/drawing/2014/main" id="{5D94B6DB-0135-80C7-2030-28B6C221C7A5}"/>
              </a:ext>
            </a:extLst>
          </p:cNvPr>
          <p:cNvSpPr txBox="1"/>
          <p:nvPr/>
        </p:nvSpPr>
        <p:spPr>
          <a:xfrm>
            <a:off x="2893759" y="6287362"/>
            <a:ext cx="651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029288"/>
              </p:ext>
            </p:extLst>
          </p:nvPr>
        </p:nvGraphicFramePr>
        <p:xfrm>
          <a:off x="3374796" y="952151"/>
          <a:ext cx="5453300" cy="538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0475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ABEAC34-5F25-C71E-1845-21C4D519D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D833BDE-A2CB-4198-20CD-D7BC2C1B5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Stranda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8C40123E-4313-3507-4C9E-0CBDDFDB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B43F3C7B-6AC0-0562-5F9B-EA2C2150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EA73D1B-E187-9547-E412-8AD4588CF3BA}"/>
              </a:ext>
            </a:extLst>
          </p:cNvPr>
          <p:cNvSpPr txBox="1"/>
          <p:nvPr/>
        </p:nvSpPr>
        <p:spPr>
          <a:xfrm>
            <a:off x="8870868" y="6507678"/>
            <a:ext cx="1606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963093"/>
              </p:ext>
            </p:extLst>
          </p:nvPr>
        </p:nvGraphicFramePr>
        <p:xfrm>
          <a:off x="362737" y="1035312"/>
          <a:ext cx="11524463" cy="504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7871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ABEAC34-5F25-C71E-1845-21C4D519D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09" y="599832"/>
            <a:ext cx="11153779" cy="319839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D833BDE-A2CB-4198-20CD-D7BC2C1B5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Stranda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8C40123E-4313-3507-4C9E-0CBDDFDB8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B43F3C7B-6AC0-0562-5F9B-EA2C2150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A4E58A5-4950-6B81-D3AF-18E6098B24B2}"/>
              </a:ext>
            </a:extLst>
          </p:cNvPr>
          <p:cNvSpPr txBox="1"/>
          <p:nvPr/>
        </p:nvSpPr>
        <p:spPr>
          <a:xfrm>
            <a:off x="9467601" y="6481040"/>
            <a:ext cx="2152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42130"/>
              </p:ext>
            </p:extLst>
          </p:nvPr>
        </p:nvGraphicFramePr>
        <p:xfrm>
          <a:off x="385409" y="1023937"/>
          <a:ext cx="11287480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9720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Stranda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8297FF67-4242-231E-E855-B9090BE1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38AF94A8-BE86-0B95-24CF-8E4B4EC8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06FE5C8-D131-CBA2-389A-E6C474F87CA9}"/>
              </a:ext>
            </a:extLst>
          </p:cNvPr>
          <p:cNvSpPr txBox="1"/>
          <p:nvPr/>
        </p:nvSpPr>
        <p:spPr>
          <a:xfrm>
            <a:off x="8874565" y="6299106"/>
            <a:ext cx="1888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34720"/>
              </p:ext>
            </p:extLst>
          </p:nvPr>
        </p:nvGraphicFramePr>
        <p:xfrm>
          <a:off x="272053" y="989970"/>
          <a:ext cx="11615147" cy="5085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6904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BAD37D1E-12EF-2E44-2855-F27583170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E1E74863-A68B-354D-C65E-C352455C4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590160"/>
              </p:ext>
            </p:extLst>
          </p:nvPr>
        </p:nvGraphicFramePr>
        <p:xfrm>
          <a:off x="276326" y="690112"/>
          <a:ext cx="11584994" cy="523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C25B4096-B717-1977-6009-97C7C0F5B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761322"/>
            <a:ext cx="8623850" cy="609667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BAC91DD-812E-4A51-8DE3-3CE2850E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61582" cy="567748"/>
          </a:xfrm>
        </p:spPr>
        <p:txBody>
          <a:bodyPr>
            <a:norm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74219DF-24CE-A023-601C-6E40BD2A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F06A44C8-EA11-95DC-DB23-35C8996E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8DA29C2A-4059-C175-8FD3-AC313558B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05191"/>
              </p:ext>
            </p:extLst>
          </p:nvPr>
        </p:nvGraphicFramePr>
        <p:xfrm>
          <a:off x="7715723" y="1854209"/>
          <a:ext cx="4058958" cy="4424868"/>
        </p:xfrm>
        <a:graphic>
          <a:graphicData uri="http://schemas.openxmlformats.org/drawingml/2006/table">
            <a:tbl>
              <a:tblPr/>
              <a:tblGrid>
                <a:gridCol w="739818">
                  <a:extLst>
                    <a:ext uri="{9D8B030D-6E8A-4147-A177-3AD203B41FA5}">
                      <a16:colId xmlns:a16="http://schemas.microsoft.com/office/drawing/2014/main" val="2563888203"/>
                    </a:ext>
                  </a:extLst>
                </a:gridCol>
                <a:gridCol w="1374000">
                  <a:extLst>
                    <a:ext uri="{9D8B030D-6E8A-4147-A177-3AD203B41FA5}">
                      <a16:colId xmlns:a16="http://schemas.microsoft.com/office/drawing/2014/main" val="1004369854"/>
                    </a:ext>
                  </a:extLst>
                </a:gridCol>
                <a:gridCol w="473816">
                  <a:extLst>
                    <a:ext uri="{9D8B030D-6E8A-4147-A177-3AD203B41FA5}">
                      <a16:colId xmlns:a16="http://schemas.microsoft.com/office/drawing/2014/main" val="3940253214"/>
                    </a:ext>
                  </a:extLst>
                </a:gridCol>
                <a:gridCol w="473816">
                  <a:extLst>
                    <a:ext uri="{9D8B030D-6E8A-4147-A177-3AD203B41FA5}">
                      <a16:colId xmlns:a16="http://schemas.microsoft.com/office/drawing/2014/main" val="1573999616"/>
                    </a:ext>
                  </a:extLst>
                </a:gridCol>
                <a:gridCol w="997508">
                  <a:extLst>
                    <a:ext uri="{9D8B030D-6E8A-4147-A177-3AD203B41FA5}">
                      <a16:colId xmlns:a16="http://schemas.microsoft.com/office/drawing/2014/main" val="1796957951"/>
                    </a:ext>
                  </a:extLst>
                </a:gridCol>
              </a:tblGrid>
              <a:tr h="21230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328894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22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Liabygda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41105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15250102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Ødegard - Langlo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-15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987170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Langlo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415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794242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Storgjerde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340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-37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08214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15250105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Sløgstadmarka - Ringstad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216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205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049950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15250106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Ringstad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437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464442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15250107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Sløgstad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692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289733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15250108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Kjølås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288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170901"/>
                  </a:ext>
                </a:extLst>
              </a:tr>
              <a:tr h="271883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15250109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Hagen - Helsemfeltet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296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-18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712595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15250110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Bygda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753678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15250111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Furset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24980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15250112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Helstad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84225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15250113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Fjørstad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20956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15250201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Hellesylt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276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257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075986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15250202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Tronstad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145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907013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15250203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Hauge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028887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15250204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Bjørdal - Frøysa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87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5560"/>
                  </a:ext>
                </a:extLst>
              </a:tr>
              <a:tr h="212307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15250205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Geiranger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226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253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7550" marR="7550" marT="75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8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6904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DDBE320B-0CC3-D733-FE1E-2AEBE50E9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kestilling mellom kjønnene - FNs bærekraftsmål">
            <a:extLst>
              <a:ext uri="{FF2B5EF4-FFF2-40B4-BE49-F238E27FC236}">
                <a16:creationId xmlns:a16="http://schemas.microsoft.com/office/drawing/2014/main" id="{D105E2DB-084F-2071-718A-43A67A57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499912"/>
              </p:ext>
            </p:extLst>
          </p:nvPr>
        </p:nvGraphicFramePr>
        <p:xfrm>
          <a:off x="276326" y="665017"/>
          <a:ext cx="11678887" cy="550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6904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9865" y="6291767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2F145441-FF6D-C4E4-8A91-9E52F47D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5F10A700-387E-3809-67F1-F6D3B497E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628314"/>
              </p:ext>
            </p:extLst>
          </p:nvPr>
        </p:nvGraphicFramePr>
        <p:xfrm>
          <a:off x="226711" y="740588"/>
          <a:ext cx="11743616" cy="544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3041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7183B0EE-E6EA-13D3-C37A-D6B679C8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B3591F10-B63D-9545-12FC-9B418B0FA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02E7AEDA-2D17-2734-0E03-0DD9A8DB94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9865" y="6291767"/>
            <a:ext cx="281955" cy="44240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9E7061E-C49D-427E-4537-9DA088C74C30}"/>
              </a:ext>
            </a:extLst>
          </p:cNvPr>
          <p:cNvSpPr txBox="1"/>
          <p:nvPr/>
        </p:nvSpPr>
        <p:spPr>
          <a:xfrm>
            <a:off x="570865" y="6328303"/>
            <a:ext cx="2660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6DF70FF-50EE-8B39-5FBE-51E2F18E845D}"/>
              </a:ext>
            </a:extLst>
          </p:cNvPr>
          <p:cNvSpPr txBox="1"/>
          <p:nvPr/>
        </p:nvSpPr>
        <p:spPr>
          <a:xfrm>
            <a:off x="9196899" y="6453699"/>
            <a:ext cx="1534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18696"/>
              </p:ext>
            </p:extLst>
          </p:nvPr>
        </p:nvGraphicFramePr>
        <p:xfrm>
          <a:off x="226711" y="710359"/>
          <a:ext cx="11690717" cy="546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82091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8542848B-AD11-2A1A-7671-9431F236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BF684F1B-AE35-D743-BCEC-9533ECD7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8D3B56-240B-8CC2-C45D-D8F2353B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266" y="6398813"/>
            <a:ext cx="2217949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  <a:latin typeface="+mj-lt"/>
              </a:rPr>
              <a:t>Stranda kommune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BF5C931-CCD9-3489-B830-C7588E9E2D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C29D47B-FC66-155A-F9DD-B38C1D013ABC}"/>
              </a:ext>
            </a:extLst>
          </p:cNvPr>
          <p:cNvSpPr txBox="1"/>
          <p:nvPr/>
        </p:nvSpPr>
        <p:spPr>
          <a:xfrm>
            <a:off x="9023088" y="6476370"/>
            <a:ext cx="1859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572537"/>
              </p:ext>
            </p:extLst>
          </p:nvPr>
        </p:nvGraphicFramePr>
        <p:xfrm>
          <a:off x="173813" y="793489"/>
          <a:ext cx="11826742" cy="538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07152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623734E6-CFFC-4432-AE97-43E8D0D02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09" y="839589"/>
            <a:ext cx="9500118" cy="5345093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13" name="Bilde 12" descr="Livet på land - FNs bærekraftsmål">
            <a:extLst>
              <a:ext uri="{FF2B5EF4-FFF2-40B4-BE49-F238E27FC236}">
                <a16:creationId xmlns:a16="http://schemas.microsoft.com/office/drawing/2014/main" id="{A95011A2-A7D6-0269-4D58-ABE93C40E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Stoppe klimaendringene - FNs bærekraftsmål">
            <a:extLst>
              <a:ext uri="{FF2B5EF4-FFF2-40B4-BE49-F238E27FC236}">
                <a16:creationId xmlns:a16="http://schemas.microsoft.com/office/drawing/2014/main" id="{F6B87DC7-9D8A-638A-C37C-18F8586C0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AA6EB42D-5E76-7F00-F5B6-D42048A7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Industri, innovasjon og infrastruktur">
            <a:extLst>
              <a:ext uri="{FF2B5EF4-FFF2-40B4-BE49-F238E27FC236}">
                <a16:creationId xmlns:a16="http://schemas.microsoft.com/office/drawing/2014/main" id="{09AC096F-6440-AEA7-4CDC-9BBD3938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23A41336-AFDB-61A6-23E1-8B447618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DB135A67-1CBE-3980-B837-70F9A34CC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2A51D46-4D62-795D-080E-C5FC5A38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548853"/>
              </p:ext>
            </p:extLst>
          </p:nvPr>
        </p:nvGraphicFramePr>
        <p:xfrm>
          <a:off x="120912" y="770817"/>
          <a:ext cx="11879643" cy="535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96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5" name="Bilde 4" descr="God helse og livskvalitet - FNs bærekraftsmål">
            <a:extLst>
              <a:ext uri="{FF2B5EF4-FFF2-40B4-BE49-F238E27FC236}">
                <a16:creationId xmlns:a16="http://schemas.microsoft.com/office/drawing/2014/main" id="{DE259620-FB7C-4BBF-BE40-A89AC0F79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39EB78F8-5E89-5C5C-8FB1-85066609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6F20F26-5E6B-BD3C-4EAA-A12B9A78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068892"/>
              </p:ext>
            </p:extLst>
          </p:nvPr>
        </p:nvGraphicFramePr>
        <p:xfrm>
          <a:off x="166255" y="763260"/>
          <a:ext cx="11902314" cy="536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130EB9B8-F0D2-9EBD-D948-93F1724A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Livet på land - FNs bærekraftsmål">
            <a:extLst>
              <a:ext uri="{FF2B5EF4-FFF2-40B4-BE49-F238E27FC236}">
                <a16:creationId xmlns:a16="http://schemas.microsoft.com/office/drawing/2014/main" id="{3B82575E-66CD-11ED-8FE1-ACDCF0CD6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573142"/>
              </p:ext>
            </p:extLst>
          </p:nvPr>
        </p:nvGraphicFramePr>
        <p:xfrm>
          <a:off x="158699" y="748145"/>
          <a:ext cx="11826742" cy="546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5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4AAD94A-51DA-410A-9F3A-7A1A8294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306" y="668294"/>
            <a:ext cx="5972373" cy="392859"/>
          </a:xfrm>
        </p:spPr>
        <p:txBody>
          <a:bodyPr>
            <a:normAutofit fontScale="90000"/>
          </a:bodyPr>
          <a:lstStyle/>
          <a:p>
            <a:r>
              <a:rPr lang="nn-NO" sz="2400" b="1" dirty="0">
                <a:solidFill>
                  <a:schemeClr val="tx2"/>
                </a:solidFill>
              </a:rPr>
              <a:t>Innbyggarar etter alder per grunnkrins</a:t>
            </a:r>
            <a:endParaRPr lang="nb-NO" sz="24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7C9BAA7D-6101-E468-1F8F-C5DE0A92C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ECCD400-E2B4-6040-880D-A6904CBCD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057037B-BA84-C24E-4A25-097D046AB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011" y="1323975"/>
            <a:ext cx="8133101" cy="43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3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A86E93A-C183-E34F-4210-48F5F35F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42DEF92-02B6-E790-5CA2-214CA53F1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771207"/>
              </p:ext>
            </p:extLst>
          </p:nvPr>
        </p:nvGraphicFramePr>
        <p:xfrm>
          <a:off x="276326" y="823717"/>
          <a:ext cx="11588203" cy="538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15629" y="613386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5" name="Bilde 14" descr="God utdanning - FNs bærekraftsmål">
            <a:extLst>
              <a:ext uri="{FF2B5EF4-FFF2-40B4-BE49-F238E27FC236}">
                <a16:creationId xmlns:a16="http://schemas.microsoft.com/office/drawing/2014/main" id="{46EAF2D5-4C56-6B93-BB8A-389C7A29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117E7559-4C9B-2455-B164-E0F397BF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e 16" descr="God helse og livskvalitet - FNs bærekraftsmål">
            <a:extLst>
              <a:ext uri="{FF2B5EF4-FFF2-40B4-BE49-F238E27FC236}">
                <a16:creationId xmlns:a16="http://schemas.microsoft.com/office/drawing/2014/main" id="{F39F9FB1-AFA0-E3E9-35F5-3B4726B5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52538"/>
              </p:ext>
            </p:extLst>
          </p:nvPr>
        </p:nvGraphicFramePr>
        <p:xfrm>
          <a:off x="362737" y="717918"/>
          <a:ext cx="11486678" cy="543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4581" y="613514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1885E18-6551-59D0-6F01-51F92F1F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32321F2-FAC2-175C-80BE-8411BC6D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447723"/>
              </p:ext>
            </p:extLst>
          </p:nvPr>
        </p:nvGraphicFramePr>
        <p:xfrm>
          <a:off x="158698" y="748146"/>
          <a:ext cx="11826743" cy="543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6128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Stranda kommune</a:t>
            </a:r>
          </a:p>
        </p:txBody>
      </p:sp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3696B41-0A4B-50DB-6CE6-9E1169108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484C98E-36A4-12BA-26BA-AC3DA653C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656865"/>
              </p:ext>
            </p:extLst>
          </p:nvPr>
        </p:nvGraphicFramePr>
        <p:xfrm>
          <a:off x="276326" y="702803"/>
          <a:ext cx="11625988" cy="543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1E9AE0-B376-47F3-BF89-604A3FCB408F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458b827-f267-438a-9c81-d6bdb027554a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D384CAD6-92A8-40AB-91D6-444D1D1E91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75097-76CF-4B56-8253-6E619905D4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</TotalTime>
  <Words>1451</Words>
  <Application>Microsoft Office PowerPoint</Application>
  <PresentationFormat>Widescreen</PresentationFormat>
  <Paragraphs>378</Paragraphs>
  <Slides>48</Slides>
  <Notes>27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per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890</cp:revision>
  <cp:lastPrinted>2017-04-11T08:01:33Z</cp:lastPrinted>
  <dcterms:created xsi:type="dcterms:W3CDTF">2016-10-18T07:53:03Z</dcterms:created>
  <dcterms:modified xsi:type="dcterms:W3CDTF">2025-12-01T12:00:27Z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2020-06-02T11:37:59Z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fde46055-b69a-44ef-aada-0000fa0162fa</vt:lpwstr>
  </property>
  <property fmtid="{D5CDD505-2E9C-101B-9397-08002B2CF9AE}" pid="9" name="MSIP_Label_d2a6c088-0e6f-41a1-9e73-32ad73ba3540_ContentBits">
    <vt:lpwstr>0</vt:lpwstr>
  </property>
</Properties>
</file>