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4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5" r:id="rId8"/>
    <p:sldMasterId id="2147483882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2" r:id="rId17"/>
    <p:sldId id="417" r:id="rId18"/>
    <p:sldId id="507" r:id="rId19"/>
    <p:sldId id="418" r:id="rId20"/>
    <p:sldId id="419" r:id="rId21"/>
    <p:sldId id="420" r:id="rId22"/>
    <p:sldId id="421" r:id="rId23"/>
    <p:sldId id="505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08" r:id="rId34"/>
    <p:sldId id="509" r:id="rId35"/>
    <p:sldId id="517" r:id="rId36"/>
    <p:sldId id="545" r:id="rId37"/>
    <p:sldId id="435" r:id="rId38"/>
    <p:sldId id="436" r:id="rId39"/>
    <p:sldId id="437" r:id="rId40"/>
    <p:sldId id="438" r:id="rId41"/>
    <p:sldId id="504" r:id="rId42"/>
    <p:sldId id="440" r:id="rId43"/>
    <p:sldId id="503" r:id="rId44"/>
    <p:sldId id="498" r:id="rId45"/>
    <p:sldId id="502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2CFDA-4088-4182-BC32-5E17E9F0600B}" v="3" dt="2025-12-01T12:01:25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80471" autoAdjust="0"/>
  </p:normalViewPr>
  <p:slideViewPr>
    <p:cSldViewPr snapToGrid="0">
      <p:cViewPr varScale="1">
        <p:scale>
          <a:sx n="127" d="100"/>
          <a:sy n="127" d="100"/>
        </p:scale>
        <p:origin x="1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2:01:52.485" v="119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0:11.082" v="91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0:11.082" v="91" actId="20577"/>
          <ac:spMkLst>
            <pc:docMk/>
            <pc:sldMk cId="1687129943" sldId="403"/>
            <ac:spMk id="6" creationId="{4CFAA7E5-4B40-A12B-8A35-E2D6208A58D3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37:43.995" v="18" actId="14100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37:17.320" v="12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37:43.995" v="18" actId="14100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5:59.310" v="49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5:59.310" v="49" actId="14100"/>
          <ac:graphicFrameMkLst>
            <pc:docMk/>
            <pc:sldMk cId="7295895" sldId="442"/>
            <ac:graphicFrameMk id="6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8:29.084" v="54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8:29.084" v="54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20:04.343" v="76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20:04.343" v="76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41:01.750" v="81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41:01.750" v="81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32:01.566" v="96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32:01.566" v="96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1:52:06.271" v="59" actId="14100"/>
        <pc:sldMkLst>
          <pc:docMk/>
          <pc:sldMk cId="4132387414" sldId="481"/>
        </pc:sldMkLst>
        <pc:graphicFrameChg chg="add mod">
          <ac:chgData name="Paul Magne Eidhammer" userId="e3d4e6bb-f754-4b2e-bd11-72ddaaf5666f" providerId="ADAL" clId="{835BCC08-B0CB-4400-B3F8-7FFC689D382E}" dt="2025-11-24T11:52:06.271" v="59" actId="14100"/>
          <ac:graphicFrameMkLst>
            <pc:docMk/>
            <pc:sldMk cId="4132387414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03:07.305" v="66" actId="1076"/>
        <pc:sldMkLst>
          <pc:docMk/>
          <pc:sldMk cId="4149336854" sldId="482"/>
        </pc:sldMkLst>
        <pc:spChg chg="mod">
          <ac:chgData name="Paul Magne Eidhammer" userId="e3d4e6bb-f754-4b2e-bd11-72ddaaf5666f" providerId="ADAL" clId="{835BCC08-B0CB-4400-B3F8-7FFC689D382E}" dt="2025-11-24T13:03:07.305" v="66" actId="1076"/>
          <ac:spMkLst>
            <pc:docMk/>
            <pc:sldMk cId="4149336854" sldId="482"/>
            <ac:spMk id="6" creationId="{C538B084-53B5-767A-B32F-1C762C8E5BC1}"/>
          </ac:spMkLst>
        </pc:spChg>
        <pc:graphicFrameChg chg="add mod">
          <ac:chgData name="Paul Magne Eidhammer" userId="e3d4e6bb-f754-4b2e-bd11-72ddaaf5666f" providerId="ADAL" clId="{835BCC08-B0CB-4400-B3F8-7FFC689D382E}" dt="2025-11-24T13:03:02.461" v="65" actId="14100"/>
          <ac:graphicFrameMkLst>
            <pc:docMk/>
            <pc:sldMk cId="4149336854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3:57.077" v="71" actId="14100"/>
        <pc:sldMkLst>
          <pc:docMk/>
          <pc:sldMk cId="2239740746" sldId="483"/>
        </pc:sldMkLst>
        <pc:graphicFrameChg chg="add mod">
          <ac:chgData name="Paul Magne Eidhammer" userId="e3d4e6bb-f754-4b2e-bd11-72ddaaf5666f" providerId="ADAL" clId="{835BCC08-B0CB-4400-B3F8-7FFC689D382E}" dt="2025-11-25T11:03:57.077" v="71" actId="14100"/>
          <ac:graphicFrameMkLst>
            <pc:docMk/>
            <pc:sldMk cId="2239740746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52:18.558" v="44" actId="14100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52:05.029" v="41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52:18.558" v="44" actId="14100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24:39.576" v="28"/>
        <pc:sldMkLst>
          <pc:docMk/>
          <pc:sldMk cId="91770536" sldId="498"/>
        </pc:sldMkLst>
        <pc:spChg chg="mod">
          <ac:chgData name="Paul Magne Eidhammer" userId="e3d4e6bb-f754-4b2e-bd11-72ddaaf5666f" providerId="ADAL" clId="{835BCC08-B0CB-4400-B3F8-7FFC689D382E}" dt="2025-11-10T09:24:13.250" v="22" actId="6549"/>
          <ac:spMkLst>
            <pc:docMk/>
            <pc:sldMk cId="91770536" sldId="498"/>
            <ac:spMk id="3" creationId="{B8C4F80B-4A64-BF02-9B69-359962855971}"/>
          </ac:spMkLst>
        </pc:spChg>
        <pc:graphicFrameChg chg="add mod">
          <ac:chgData name="Paul Magne Eidhammer" userId="e3d4e6bb-f754-4b2e-bd11-72ddaaf5666f" providerId="ADAL" clId="{835BCC08-B0CB-4400-B3F8-7FFC689D382E}" dt="2025-11-10T09:24:39.576" v="28"/>
          <ac:graphicFrameMkLst>
            <pc:docMk/>
            <pc:sldMk cId="91770536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32:03.952" v="34" actId="14100"/>
        <pc:sldMkLst>
          <pc:docMk/>
          <pc:sldMk cId="852954464" sldId="502"/>
        </pc:sldMkLst>
        <pc:graphicFrameChg chg="add mod">
          <ac:chgData name="Paul Magne Eidhammer" userId="e3d4e6bb-f754-4b2e-bd11-72ddaaf5666f" providerId="ADAL" clId="{835BCC08-B0CB-4400-B3F8-7FFC689D382E}" dt="2025-11-13T12:32:03.952" v="34" actId="14100"/>
          <ac:graphicFrameMkLst>
            <pc:docMk/>
            <pc:sldMk cId="852954464" sldId="502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01:52.485" v="119" actId="1076"/>
        <pc:sldMkLst>
          <pc:docMk/>
          <pc:sldMk cId="1166256464" sldId="503"/>
        </pc:sldMkLst>
        <pc:spChg chg="mod">
          <ac:chgData name="Paul Magne Eidhammer" userId="e3d4e6bb-f754-4b2e-bd11-72ddaaf5666f" providerId="ADAL" clId="{835BCC08-B0CB-4400-B3F8-7FFC689D382E}" dt="2025-11-28T11:36:43.788" v="98" actId="20577"/>
          <ac:spMkLst>
            <pc:docMk/>
            <pc:sldMk cId="1166256464" sldId="503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1:29.541" v="111" actId="14100"/>
          <ac:spMkLst>
            <pc:docMk/>
            <pc:sldMk cId="1166256464" sldId="503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1:52.485" v="119" actId="1076"/>
          <ac:spMkLst>
            <pc:docMk/>
            <pc:sldMk cId="1166256464" sldId="503"/>
            <ac:spMk id="15" creationId="{12592759-B785-B9A5-56B0-5E95A064470C}"/>
          </ac:spMkLst>
        </pc:spChg>
        <pc:graphicFrameChg chg="add mod">
          <ac:chgData name="Paul Magne Eidhammer" userId="e3d4e6bb-f754-4b2e-bd11-72ddaaf5666f" providerId="ADAL" clId="{835BCC08-B0CB-4400-B3F8-7FFC689D382E}" dt="2025-12-01T12:01:45.580" v="118" actId="14100"/>
          <ac:graphicFrameMkLst>
            <pc:docMk/>
            <pc:sldMk cId="1166256464" sldId="503"/>
            <ac:graphicFrameMk id="17" creationId="{9FC5FC88-D2C2-629F-E435-4D8D9E548F91}"/>
          </ac:graphicFrameMkLst>
        </pc:graphicFrameChg>
        <pc:picChg chg="mod">
          <ac:chgData name="Paul Magne Eidhammer" userId="e3d4e6bb-f754-4b2e-bd11-72ddaaf5666f" providerId="ADAL" clId="{835BCC08-B0CB-4400-B3F8-7FFC689D382E}" dt="2025-12-01T12:01:25.244" v="110" actId="1076"/>
          <ac:picMkLst>
            <pc:docMk/>
            <pc:sldMk cId="1166256464" sldId="503"/>
            <ac:picMk id="6" creationId="{F3925090-0FFB-4E93-C933-37FA025C10F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Personer1!$B$24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Personer1!$C$24:$R$24</c:f>
              <c:numCache>
                <c:formatCode>0</c:formatCode>
                <c:ptCount val="16"/>
                <c:pt idx="0">
                  <c:v>6954</c:v>
                </c:pt>
                <c:pt idx="1">
                  <c:v>6956</c:v>
                </c:pt>
                <c:pt idx="2">
                  <c:v>6932</c:v>
                </c:pt>
                <c:pt idx="3">
                  <c:v>6831</c:v>
                </c:pt>
                <c:pt idx="4">
                  <c:v>6800</c:v>
                </c:pt>
                <c:pt idx="5">
                  <c:v>6740</c:v>
                </c:pt>
                <c:pt idx="6">
                  <c:v>6683</c:v>
                </c:pt>
                <c:pt idx="7">
                  <c:v>6665</c:v>
                </c:pt>
                <c:pt idx="8">
                  <c:v>6644</c:v>
                </c:pt>
                <c:pt idx="9">
                  <c:v>6577</c:v>
                </c:pt>
                <c:pt idx="10">
                  <c:v>6515</c:v>
                </c:pt>
                <c:pt idx="11">
                  <c:v>6478</c:v>
                </c:pt>
                <c:pt idx="12">
                  <c:v>6417</c:v>
                </c:pt>
                <c:pt idx="13">
                  <c:v>6368</c:v>
                </c:pt>
                <c:pt idx="14">
                  <c:v>6306</c:v>
                </c:pt>
                <c:pt idx="15">
                  <c:v>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F-4EFC-BE2B-342A745D0F3B}"/>
            </c:ext>
          </c:extLst>
        </c:ser>
        <c:ser>
          <c:idx val="1"/>
          <c:order val="1"/>
          <c:tx>
            <c:strRef>
              <c:f>Personer1!$B$25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Personer1!$C$25:$R$25</c:f>
              <c:numCache>
                <c:formatCode>0</c:formatCode>
                <c:ptCount val="16"/>
                <c:pt idx="0">
                  <c:v>635</c:v>
                </c:pt>
                <c:pt idx="1">
                  <c:v>706</c:v>
                </c:pt>
                <c:pt idx="2">
                  <c:v>732</c:v>
                </c:pt>
                <c:pt idx="3">
                  <c:v>842</c:v>
                </c:pt>
                <c:pt idx="4">
                  <c:v>930</c:v>
                </c:pt>
                <c:pt idx="5">
                  <c:v>967</c:v>
                </c:pt>
                <c:pt idx="6">
                  <c:v>992</c:v>
                </c:pt>
                <c:pt idx="7">
                  <c:v>1030</c:v>
                </c:pt>
                <c:pt idx="8">
                  <c:v>1051</c:v>
                </c:pt>
                <c:pt idx="9">
                  <c:v>1080</c:v>
                </c:pt>
                <c:pt idx="10">
                  <c:v>1110</c:v>
                </c:pt>
                <c:pt idx="11">
                  <c:v>1118</c:v>
                </c:pt>
                <c:pt idx="12">
                  <c:v>1141</c:v>
                </c:pt>
                <c:pt idx="13">
                  <c:v>1262</c:v>
                </c:pt>
                <c:pt idx="14">
                  <c:v>1311</c:v>
                </c:pt>
                <c:pt idx="15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F-4EFC-BE2B-342A745D0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'Ark1'!$B$24:$AK$24</c:f>
              <c:numCache>
                <c:formatCode>0.0</c:formatCode>
                <c:ptCount val="36"/>
                <c:pt idx="0">
                  <c:v>3.8580413297394429</c:v>
                </c:pt>
                <c:pt idx="1">
                  <c:v>3.8039041703637979</c:v>
                </c:pt>
                <c:pt idx="2">
                  <c:v>3.7594050743657044</c:v>
                </c:pt>
                <c:pt idx="3">
                  <c:v>3.7837127845884413</c:v>
                </c:pt>
                <c:pt idx="4">
                  <c:v>3.8884955752212389</c:v>
                </c:pt>
                <c:pt idx="5">
                  <c:v>3.7799827437446076</c:v>
                </c:pt>
                <c:pt idx="6">
                  <c:v>3.6803005008347247</c:v>
                </c:pt>
                <c:pt idx="7">
                  <c:v>3.5180722891566263</c:v>
                </c:pt>
                <c:pt idx="8">
                  <c:v>3.4554064719810578</c:v>
                </c:pt>
                <c:pt idx="9">
                  <c:v>3.3605182926829267</c:v>
                </c:pt>
                <c:pt idx="10">
                  <c:v>3.2572490706319703</c:v>
                </c:pt>
                <c:pt idx="11">
                  <c:v>3.1375814627081824</c:v>
                </c:pt>
                <c:pt idx="12">
                  <c:v>3.0846975088967969</c:v>
                </c:pt>
                <c:pt idx="13">
                  <c:v>2.9581043956043955</c:v>
                </c:pt>
                <c:pt idx="14">
                  <c:v>2.825249169435216</c:v>
                </c:pt>
                <c:pt idx="15">
                  <c:v>2.7375565610859729</c:v>
                </c:pt>
                <c:pt idx="16">
                  <c:v>2.7017879948914429</c:v>
                </c:pt>
                <c:pt idx="17">
                  <c:v>2.6348314606741572</c:v>
                </c:pt>
                <c:pt idx="18">
                  <c:v>2.5550872968091509</c:v>
                </c:pt>
                <c:pt idx="19">
                  <c:v>2.4372093023255812</c:v>
                </c:pt>
                <c:pt idx="20">
                  <c:v>2.3462401795735128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5E-4004-8065-D5BD1BA1E7E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'Ark1'!$B$25:$AK$25</c:f>
              <c:numCache>
                <c:formatCode>General</c:formatCode>
                <c:ptCount val="36"/>
                <c:pt idx="20" formatCode="0.0">
                  <c:v>2.3462401795735128</c:v>
                </c:pt>
                <c:pt idx="21" formatCode="0.0">
                  <c:v>2.2929292929292928</c:v>
                </c:pt>
                <c:pt idx="22" formatCode="0.0">
                  <c:v>2.2328013208585582</c:v>
                </c:pt>
                <c:pt idx="23" formatCode="0.0">
                  <c:v>2.2008733624454146</c:v>
                </c:pt>
                <c:pt idx="24" formatCode="0.0">
                  <c:v>2.1430101767541512</c:v>
                </c:pt>
                <c:pt idx="25" formatCode="0.0">
                  <c:v>2.1016859852476291</c:v>
                </c:pt>
                <c:pt idx="26" formatCode="0.0">
                  <c:v>2.041795665634675</c:v>
                </c:pt>
                <c:pt idx="27" formatCode="0.0">
                  <c:v>1.9868087265347538</c:v>
                </c:pt>
                <c:pt idx="28" formatCode="0.0">
                  <c:v>1.937125748502994</c:v>
                </c:pt>
                <c:pt idx="29" formatCode="0.0">
                  <c:v>1.8926637124569177</c:v>
                </c:pt>
                <c:pt idx="30" formatCode="0.0">
                  <c:v>1.8558909444985394</c:v>
                </c:pt>
                <c:pt idx="31" formatCode="0.0">
                  <c:v>1.8233028406355321</c:v>
                </c:pt>
                <c:pt idx="32" formatCode="0.0">
                  <c:v>1.7730933207010895</c:v>
                </c:pt>
                <c:pt idx="33" formatCode="0.0">
                  <c:v>1.717148182665424</c:v>
                </c:pt>
                <c:pt idx="34" formatCode="0.0">
                  <c:v>1.6913465987968532</c:v>
                </c:pt>
                <c:pt idx="35" formatCode="0.0">
                  <c:v>1.6532479414455628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5E-4004-8065-D5BD1BA1E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A-47D3-BA13-1896750B017A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A-47D3-BA13-1896750B01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Personer!$B$16:$AE$16</c:f>
              <c:numCache>
                <c:formatCode>0</c:formatCode>
                <c:ptCount val="30"/>
                <c:pt idx="0">
                  <c:v>532</c:v>
                </c:pt>
                <c:pt idx="1">
                  <c:v>566</c:v>
                </c:pt>
                <c:pt idx="2">
                  <c:v>560</c:v>
                </c:pt>
                <c:pt idx="3">
                  <c:v>676</c:v>
                </c:pt>
                <c:pt idx="4">
                  <c:v>733</c:v>
                </c:pt>
                <c:pt idx="5">
                  <c:v>86</c:v>
                </c:pt>
                <c:pt idx="6">
                  <c:v>111</c:v>
                </c:pt>
                <c:pt idx="7">
                  <c:v>126</c:v>
                </c:pt>
                <c:pt idx="8">
                  <c:v>122</c:v>
                </c:pt>
                <c:pt idx="9">
                  <c:v>116</c:v>
                </c:pt>
                <c:pt idx="10">
                  <c:v>173</c:v>
                </c:pt>
                <c:pt idx="11">
                  <c:v>183</c:v>
                </c:pt>
                <c:pt idx="12">
                  <c:v>198</c:v>
                </c:pt>
                <c:pt idx="13">
                  <c:v>202</c:v>
                </c:pt>
                <c:pt idx="14">
                  <c:v>205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  <c:pt idx="18">
                  <c:v>13</c:v>
                </c:pt>
                <c:pt idx="19">
                  <c:v>14</c:v>
                </c:pt>
                <c:pt idx="20">
                  <c:v>21</c:v>
                </c:pt>
                <c:pt idx="21">
                  <c:v>24</c:v>
                </c:pt>
                <c:pt idx="22">
                  <c:v>26</c:v>
                </c:pt>
                <c:pt idx="23">
                  <c:v>24</c:v>
                </c:pt>
                <c:pt idx="24">
                  <c:v>23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8-4679-B806-0122F8D0C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Ukraina</c:v>
                </c:pt>
                <c:pt idx="2">
                  <c:v>Litauen</c:v>
                </c:pt>
                <c:pt idx="3">
                  <c:v>Tyskland</c:v>
                </c:pt>
                <c:pt idx="4">
                  <c:v>Filippinene</c:v>
                </c:pt>
                <c:pt idx="5">
                  <c:v>Eritrea</c:v>
                </c:pt>
                <c:pt idx="6">
                  <c:v>Syria</c:v>
                </c:pt>
                <c:pt idx="7">
                  <c:v>Thailand</c:v>
                </c:pt>
                <c:pt idx="8">
                  <c:v>Russland</c:v>
                </c:pt>
                <c:pt idx="9">
                  <c:v>Sverige</c:v>
                </c:pt>
                <c:pt idx="10">
                  <c:v>Bosnia-Hercegovina</c:v>
                </c:pt>
                <c:pt idx="11">
                  <c:v>Somalia</c:v>
                </c:pt>
                <c:pt idx="12">
                  <c:v>Tyrkia</c:v>
                </c:pt>
                <c:pt idx="13">
                  <c:v>Latvia</c:v>
                </c:pt>
                <c:pt idx="14">
                  <c:v>Kongo</c:v>
                </c:pt>
              </c:strCache>
            </c:strRef>
          </c:cat>
          <c:val>
            <c:numRef>
              <c:f>Personer1!$L$4:$L$18</c:f>
              <c:numCache>
                <c:formatCode>0</c:formatCode>
                <c:ptCount val="15"/>
                <c:pt idx="0">
                  <c:v>208</c:v>
                </c:pt>
                <c:pt idx="1">
                  <c:v>166</c:v>
                </c:pt>
                <c:pt idx="2">
                  <c:v>126</c:v>
                </c:pt>
                <c:pt idx="3">
                  <c:v>64</c:v>
                </c:pt>
                <c:pt idx="4">
                  <c:v>57</c:v>
                </c:pt>
                <c:pt idx="5">
                  <c:v>51</c:v>
                </c:pt>
                <c:pt idx="6">
                  <c:v>43</c:v>
                </c:pt>
                <c:pt idx="7">
                  <c:v>33</c:v>
                </c:pt>
                <c:pt idx="8">
                  <c:v>27</c:v>
                </c:pt>
                <c:pt idx="9">
                  <c:v>23</c:v>
                </c:pt>
                <c:pt idx="10">
                  <c:v>23</c:v>
                </c:pt>
                <c:pt idx="11">
                  <c:v>18</c:v>
                </c:pt>
                <c:pt idx="12">
                  <c:v>14</c:v>
                </c:pt>
                <c:pt idx="13">
                  <c:v>13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1-4AE5-8FE8-3034C1B9A3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4-49B0-9DC8-67D25AE5541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4-49B0-9DC8-67D25AE5541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04-49B0-9DC8-67D25AE554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'Ark1'!$B$44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'Ark1'!$C$44:$AV$44</c:f>
              <c:numCache>
                <c:formatCode>0.0</c:formatCode>
                <c:ptCount val="46"/>
                <c:pt idx="0">
                  <c:v>96.236559139784944</c:v>
                </c:pt>
                <c:pt idx="1">
                  <c:v>91.099476439790578</c:v>
                </c:pt>
                <c:pt idx="2">
                  <c:v>88.468158347676422</c:v>
                </c:pt>
                <c:pt idx="3">
                  <c:v>86.896551724137922</c:v>
                </c:pt>
                <c:pt idx="4">
                  <c:v>85.49488054607508</c:v>
                </c:pt>
                <c:pt idx="5">
                  <c:v>86.452762923351159</c:v>
                </c:pt>
                <c:pt idx="6">
                  <c:v>92.896174863387984</c:v>
                </c:pt>
                <c:pt idx="7">
                  <c:v>94.3359375</c:v>
                </c:pt>
                <c:pt idx="8">
                  <c:v>99.185336048879833</c:v>
                </c:pt>
                <c:pt idx="9">
                  <c:v>100.20833333333334</c:v>
                </c:pt>
                <c:pt idx="10">
                  <c:v>96.273291925465841</c:v>
                </c:pt>
                <c:pt idx="11">
                  <c:v>94.243070362473347</c:v>
                </c:pt>
                <c:pt idx="12">
                  <c:v>91.973969631236443</c:v>
                </c:pt>
                <c:pt idx="13">
                  <c:v>90.557939914163086</c:v>
                </c:pt>
                <c:pt idx="14">
                  <c:v>93.881856540084385</c:v>
                </c:pt>
                <c:pt idx="15">
                  <c:v>96.467991169977935</c:v>
                </c:pt>
                <c:pt idx="16">
                  <c:v>90.364025695931488</c:v>
                </c:pt>
                <c:pt idx="17">
                  <c:v>89.618644067796609</c:v>
                </c:pt>
                <c:pt idx="18">
                  <c:v>88.362068965517238</c:v>
                </c:pt>
                <c:pt idx="19">
                  <c:v>88.602150537634401</c:v>
                </c:pt>
                <c:pt idx="20">
                  <c:v>83.795309168443495</c:v>
                </c:pt>
                <c:pt idx="21">
                  <c:v>82.58064516129032</c:v>
                </c:pt>
                <c:pt idx="22">
                  <c:v>85.65310492505354</c:v>
                </c:pt>
                <c:pt idx="23">
                  <c:v>85.34482758620689</c:v>
                </c:pt>
                <c:pt idx="24">
                  <c:v>80.869565217391298</c:v>
                </c:pt>
                <c:pt idx="25">
                  <c:v>79.059829059829056</c:v>
                </c:pt>
                <c:pt idx="26">
                  <c:v>80.487804878048792</c:v>
                </c:pt>
                <c:pt idx="27">
                  <c:v>88.558352402745996</c:v>
                </c:pt>
                <c:pt idx="28">
                  <c:v>90.78341013824884</c:v>
                </c:pt>
                <c:pt idx="29">
                  <c:v>87.135922330097088</c:v>
                </c:pt>
                <c:pt idx="30">
                  <c:v>88.58560794044665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87-4F9C-B93A-FB4B889AD4C8}"/>
            </c:ext>
          </c:extLst>
        </c:ser>
        <c:ser>
          <c:idx val="1"/>
          <c:order val="1"/>
          <c:tx>
            <c:strRef>
              <c:f>'Ark1'!$B$45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'Ark1'!$C$45:$AV$45</c:f>
              <c:numCache>
                <c:formatCode>General</c:formatCode>
                <c:ptCount val="46"/>
                <c:pt idx="31" formatCode="0.0">
                  <c:v>89.09574468085107</c:v>
                </c:pt>
                <c:pt idx="32" formatCode="0.0">
                  <c:v>89.445910290237464</c:v>
                </c:pt>
                <c:pt idx="33" formatCode="0.0">
                  <c:v>88.328912466843505</c:v>
                </c:pt>
                <c:pt idx="34" formatCode="0.0">
                  <c:v>90.185676392572944</c:v>
                </c:pt>
                <c:pt idx="35" formatCode="0.0">
                  <c:v>87.272727272727266</c:v>
                </c:pt>
                <c:pt idx="36" formatCode="0.0">
                  <c:v>84.010152284263967</c:v>
                </c:pt>
                <c:pt idx="37" formatCode="0.0">
                  <c:v>81.012658227848107</c:v>
                </c:pt>
                <c:pt idx="38" formatCode="0.0">
                  <c:v>84.061696658097688</c:v>
                </c:pt>
                <c:pt idx="39" formatCode="0.0">
                  <c:v>84.073107049608353</c:v>
                </c:pt>
                <c:pt idx="40" formatCode="0.0">
                  <c:v>83.421052631578945</c:v>
                </c:pt>
                <c:pt idx="41" formatCode="0.0">
                  <c:v>82.383419689119179</c:v>
                </c:pt>
                <c:pt idx="42" formatCode="0.0">
                  <c:v>83.333333333333343</c:v>
                </c:pt>
                <c:pt idx="43" formatCode="0.0">
                  <c:v>80.697050938337796</c:v>
                </c:pt>
                <c:pt idx="44" formatCode="0.0">
                  <c:v>81.420765027322403</c:v>
                </c:pt>
                <c:pt idx="45" formatCode="0.0">
                  <c:v>82.436260623229458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87-4F9C-B93A-FB4B889AD4C8}"/>
            </c:ext>
          </c:extLst>
        </c:ser>
        <c:ser>
          <c:idx val="2"/>
          <c:order val="2"/>
          <c:tx>
            <c:strRef>
              <c:f>'Ark1'!$B$46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'Ark1'!$C$46:$AV$46</c:f>
              <c:numCache>
                <c:formatCode>0.0</c:formatCode>
                <c:ptCount val="46"/>
                <c:pt idx="0">
                  <c:v>87.193973634651599</c:v>
                </c:pt>
                <c:pt idx="1">
                  <c:v>93.702290076335885</c:v>
                </c:pt>
                <c:pt idx="2">
                  <c:v>91.793893129770993</c:v>
                </c:pt>
                <c:pt idx="3">
                  <c:v>95.610687022900763</c:v>
                </c:pt>
                <c:pt idx="4">
                  <c:v>91.304347826086953</c:v>
                </c:pt>
                <c:pt idx="5">
                  <c:v>89.868667917448406</c:v>
                </c:pt>
                <c:pt idx="6">
                  <c:v>90.431519699812384</c:v>
                </c:pt>
                <c:pt idx="7">
                  <c:v>82.5</c:v>
                </c:pt>
                <c:pt idx="8">
                  <c:v>82.456140350877192</c:v>
                </c:pt>
                <c:pt idx="9">
                  <c:v>85.079928952042621</c:v>
                </c:pt>
                <c:pt idx="10">
                  <c:v>88.029465930018418</c:v>
                </c:pt>
                <c:pt idx="11">
                  <c:v>87.453183520599254</c:v>
                </c:pt>
                <c:pt idx="12">
                  <c:v>90.961538461538467</c:v>
                </c:pt>
                <c:pt idx="13">
                  <c:v>90.253411306042892</c:v>
                </c:pt>
                <c:pt idx="14">
                  <c:v>91.089108910891099</c:v>
                </c:pt>
                <c:pt idx="15">
                  <c:v>94.523326572008116</c:v>
                </c:pt>
                <c:pt idx="16">
                  <c:v>99.382716049382708</c:v>
                </c:pt>
                <c:pt idx="17">
                  <c:v>103.51648351648353</c:v>
                </c:pt>
                <c:pt idx="18">
                  <c:v>103.34075723830736</c:v>
                </c:pt>
                <c:pt idx="19">
                  <c:v>104.58515283842796</c:v>
                </c:pt>
                <c:pt idx="20">
                  <c:v>101.08695652173914</c:v>
                </c:pt>
                <c:pt idx="21">
                  <c:v>97.782705099778269</c:v>
                </c:pt>
                <c:pt idx="22">
                  <c:v>94.678492239467843</c:v>
                </c:pt>
                <c:pt idx="23">
                  <c:v>92.043010752688176</c:v>
                </c:pt>
                <c:pt idx="24">
                  <c:v>94.945054945054935</c:v>
                </c:pt>
                <c:pt idx="25">
                  <c:v>93.973214285714292</c:v>
                </c:pt>
                <c:pt idx="26">
                  <c:v>89.27789934354486</c:v>
                </c:pt>
                <c:pt idx="27">
                  <c:v>86.580086580086572</c:v>
                </c:pt>
                <c:pt idx="28">
                  <c:v>88.768898488120954</c:v>
                </c:pt>
                <c:pt idx="29">
                  <c:v>87.635574837310187</c:v>
                </c:pt>
                <c:pt idx="30">
                  <c:v>87.837837837837839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87-4F9C-B93A-FB4B889AD4C8}"/>
            </c:ext>
          </c:extLst>
        </c:ser>
        <c:ser>
          <c:idx val="3"/>
          <c:order val="3"/>
          <c:tx>
            <c:strRef>
              <c:f>'Ark1'!$B$47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'Ark1'!$C$47:$AV$47</c:f>
              <c:numCache>
                <c:formatCode>General</c:formatCode>
                <c:ptCount val="46"/>
                <c:pt idx="31" formatCode="0.0">
                  <c:v>90.454545454545453</c:v>
                </c:pt>
                <c:pt idx="32" formatCode="0.0">
                  <c:v>90.697674418604649</c:v>
                </c:pt>
                <c:pt idx="33" formatCode="0.0">
                  <c:v>89.786223277909741</c:v>
                </c:pt>
                <c:pt idx="34" formatCode="0.0">
                  <c:v>87.591240875912419</c:v>
                </c:pt>
                <c:pt idx="35" formatCode="0.0">
                  <c:v>86.924939467312342</c:v>
                </c:pt>
                <c:pt idx="36" formatCode="0.0">
                  <c:v>89.25</c:v>
                </c:pt>
                <c:pt idx="37" formatCode="0.0">
                  <c:v>90.632911392405063</c:v>
                </c:pt>
                <c:pt idx="38" formatCode="0.0">
                  <c:v>90.07633587786259</c:v>
                </c:pt>
                <c:pt idx="39" formatCode="0.0">
                  <c:v>90.180878552971578</c:v>
                </c:pt>
                <c:pt idx="40" formatCode="0.0">
                  <c:v>90.909090909090907</c:v>
                </c:pt>
                <c:pt idx="41" formatCode="0.0">
                  <c:v>91.338582677165363</c:v>
                </c:pt>
                <c:pt idx="42" formatCode="0.0">
                  <c:v>90.885416666666657</c:v>
                </c:pt>
                <c:pt idx="43" formatCode="0.0">
                  <c:v>90.649350649350652</c:v>
                </c:pt>
                <c:pt idx="44" formatCode="0.0">
                  <c:v>90.697674418604649</c:v>
                </c:pt>
                <c:pt idx="45" formatCode="0.0">
                  <c:v>90.673575129533674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87-4F9C-B93A-FB4B889AD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7-498A-A53F-0D259C118BDA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7-498A-A53F-0D259C118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Sykkylven,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'28-I'!$M$8</c:f>
              <c:strCache>
                <c:ptCount val="1"/>
                <c:pt idx="0">
                  <c:v>Sykkylven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'28-I'!$L$9:$L$23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Sula</c:v>
                </c:pt>
                <c:pt idx="3">
                  <c:v>Oslo</c:v>
                </c:pt>
                <c:pt idx="4">
                  <c:v>Ørsta</c:v>
                </c:pt>
                <c:pt idx="5">
                  <c:v>Volda</c:v>
                </c:pt>
                <c:pt idx="6">
                  <c:v>Giske</c:v>
                </c:pt>
                <c:pt idx="7">
                  <c:v>Ulstein</c:v>
                </c:pt>
                <c:pt idx="8">
                  <c:v>Hareid</c:v>
                </c:pt>
                <c:pt idx="9">
                  <c:v>Bergen</c:v>
                </c:pt>
                <c:pt idx="10">
                  <c:v>Haram</c:v>
                </c:pt>
                <c:pt idx="11">
                  <c:v>Trondheim</c:v>
                </c:pt>
                <c:pt idx="12">
                  <c:v>Asker</c:v>
                </c:pt>
                <c:pt idx="13">
                  <c:v>Lørenskog</c:v>
                </c:pt>
                <c:pt idx="14">
                  <c:v>Kristiansund</c:v>
                </c:pt>
              </c:strCache>
            </c:strRef>
          </c:cat>
          <c:val>
            <c:numRef>
              <c:f>'28-I'!$M$9:$M$23</c:f>
              <c:numCache>
                <c:formatCode>0</c:formatCode>
                <c:ptCount val="15"/>
                <c:pt idx="0">
                  <c:v>-412</c:v>
                </c:pt>
                <c:pt idx="1">
                  <c:v>-122</c:v>
                </c:pt>
                <c:pt idx="2">
                  <c:v>-16</c:v>
                </c:pt>
                <c:pt idx="3">
                  <c:v>-39</c:v>
                </c:pt>
                <c:pt idx="4">
                  <c:v>-10</c:v>
                </c:pt>
                <c:pt idx="5">
                  <c:v>-14</c:v>
                </c:pt>
                <c:pt idx="6">
                  <c:v>-7</c:v>
                </c:pt>
                <c:pt idx="7">
                  <c:v>-17</c:v>
                </c:pt>
                <c:pt idx="8">
                  <c:v>-5</c:v>
                </c:pt>
                <c:pt idx="9">
                  <c:v>-48</c:v>
                </c:pt>
                <c:pt idx="10">
                  <c:v>-17</c:v>
                </c:pt>
                <c:pt idx="11">
                  <c:v>-23</c:v>
                </c:pt>
                <c:pt idx="12">
                  <c:v>-2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B-40DB-92D6-29519B89B7C3}"/>
            </c:ext>
          </c:extLst>
        </c:ser>
        <c:ser>
          <c:idx val="1"/>
          <c:order val="1"/>
          <c:tx>
            <c:strRef>
              <c:f>'28-I'!$N$8</c:f>
              <c:strCache>
                <c:ptCount val="1"/>
                <c:pt idx="0">
                  <c:v>Sykkylven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'28-I'!$L$9:$L$23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Sula</c:v>
                </c:pt>
                <c:pt idx="3">
                  <c:v>Oslo</c:v>
                </c:pt>
                <c:pt idx="4">
                  <c:v>Ørsta</c:v>
                </c:pt>
                <c:pt idx="5">
                  <c:v>Volda</c:v>
                </c:pt>
                <c:pt idx="6">
                  <c:v>Giske</c:v>
                </c:pt>
                <c:pt idx="7">
                  <c:v>Ulstein</c:v>
                </c:pt>
                <c:pt idx="8">
                  <c:v>Hareid</c:v>
                </c:pt>
                <c:pt idx="9">
                  <c:v>Bergen</c:v>
                </c:pt>
                <c:pt idx="10">
                  <c:v>Haram</c:v>
                </c:pt>
                <c:pt idx="11">
                  <c:v>Trondheim</c:v>
                </c:pt>
                <c:pt idx="12">
                  <c:v>Asker</c:v>
                </c:pt>
                <c:pt idx="13">
                  <c:v>Lørenskog</c:v>
                </c:pt>
                <c:pt idx="14">
                  <c:v>Kristiansund</c:v>
                </c:pt>
              </c:strCache>
            </c:strRef>
          </c:cat>
          <c:val>
            <c:numRef>
              <c:f>'28-I'!$N$9:$N$23</c:f>
              <c:numCache>
                <c:formatCode>0</c:formatCode>
                <c:ptCount val="15"/>
                <c:pt idx="0">
                  <c:v>238</c:v>
                </c:pt>
                <c:pt idx="1">
                  <c:v>92</c:v>
                </c:pt>
                <c:pt idx="2">
                  <c:v>39</c:v>
                </c:pt>
                <c:pt idx="3">
                  <c:v>22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B-40DB-92D6-29519B89B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Sykkylven, hovudstraumar, sortert etter utpendling, topp 15 kommunar, per 4. kvartal 2024</a:t>
            </a:r>
            <a:endParaRPr lang="nb-NO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'28-U'!$M$8</c:f>
              <c:strCache>
                <c:ptCount val="1"/>
                <c:pt idx="0">
                  <c:v>Sykkylven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'28-U'!$L$9:$L$23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Bergen</c:v>
                </c:pt>
                <c:pt idx="3">
                  <c:v>Oslo</c:v>
                </c:pt>
                <c:pt idx="4">
                  <c:v>Trondheim</c:v>
                </c:pt>
                <c:pt idx="5">
                  <c:v>Molde</c:v>
                </c:pt>
                <c:pt idx="6">
                  <c:v>Ulstein</c:v>
                </c:pt>
                <c:pt idx="7">
                  <c:v>Haram</c:v>
                </c:pt>
                <c:pt idx="8">
                  <c:v>Sula</c:v>
                </c:pt>
                <c:pt idx="9">
                  <c:v>Volda</c:v>
                </c:pt>
                <c:pt idx="10">
                  <c:v>Fjord</c:v>
                </c:pt>
                <c:pt idx="11">
                  <c:v>Sola</c:v>
                </c:pt>
                <c:pt idx="12">
                  <c:v>Sokkelen sør for 62 grader N</c:v>
                </c:pt>
                <c:pt idx="13">
                  <c:v>Stavanger</c:v>
                </c:pt>
                <c:pt idx="14">
                  <c:v>Stryn</c:v>
                </c:pt>
              </c:strCache>
            </c:strRef>
          </c:cat>
          <c:val>
            <c:numRef>
              <c:f>'28-U'!$M$9:$M$23</c:f>
              <c:numCache>
                <c:formatCode>0</c:formatCode>
                <c:ptCount val="15"/>
                <c:pt idx="0">
                  <c:v>-412</c:v>
                </c:pt>
                <c:pt idx="1">
                  <c:v>-122</c:v>
                </c:pt>
                <c:pt idx="2">
                  <c:v>-48</c:v>
                </c:pt>
                <c:pt idx="3">
                  <c:v>-39</c:v>
                </c:pt>
                <c:pt idx="4">
                  <c:v>-23</c:v>
                </c:pt>
                <c:pt idx="5">
                  <c:v>-17</c:v>
                </c:pt>
                <c:pt idx="6">
                  <c:v>-17</c:v>
                </c:pt>
                <c:pt idx="7">
                  <c:v>-17</c:v>
                </c:pt>
                <c:pt idx="8">
                  <c:v>-16</c:v>
                </c:pt>
                <c:pt idx="9">
                  <c:v>-14</c:v>
                </c:pt>
                <c:pt idx="10">
                  <c:v>-14</c:v>
                </c:pt>
                <c:pt idx="11">
                  <c:v>-13</c:v>
                </c:pt>
                <c:pt idx="12">
                  <c:v>-12</c:v>
                </c:pt>
                <c:pt idx="13">
                  <c:v>-10</c:v>
                </c:pt>
                <c:pt idx="1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B-4F1E-B6FB-315BF2A0AA94}"/>
            </c:ext>
          </c:extLst>
        </c:ser>
        <c:ser>
          <c:idx val="1"/>
          <c:order val="1"/>
          <c:tx>
            <c:strRef>
              <c:f>'28-U'!$N$8</c:f>
              <c:strCache>
                <c:ptCount val="1"/>
                <c:pt idx="0">
                  <c:v>Sykkylven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'28-U'!$L$9:$L$23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Bergen</c:v>
                </c:pt>
                <c:pt idx="3">
                  <c:v>Oslo</c:v>
                </c:pt>
                <c:pt idx="4">
                  <c:v>Trondheim</c:v>
                </c:pt>
                <c:pt idx="5">
                  <c:v>Molde</c:v>
                </c:pt>
                <c:pt idx="6">
                  <c:v>Ulstein</c:v>
                </c:pt>
                <c:pt idx="7">
                  <c:v>Haram</c:v>
                </c:pt>
                <c:pt idx="8">
                  <c:v>Sula</c:v>
                </c:pt>
                <c:pt idx="9">
                  <c:v>Volda</c:v>
                </c:pt>
                <c:pt idx="10">
                  <c:v>Fjord</c:v>
                </c:pt>
                <c:pt idx="11">
                  <c:v>Sola</c:v>
                </c:pt>
                <c:pt idx="12">
                  <c:v>Sokkelen sør for 62 grader N</c:v>
                </c:pt>
                <c:pt idx="13">
                  <c:v>Stavanger</c:v>
                </c:pt>
                <c:pt idx="14">
                  <c:v>Stryn</c:v>
                </c:pt>
              </c:strCache>
            </c:strRef>
          </c:cat>
          <c:val>
            <c:numRef>
              <c:f>'28-U'!$N$9:$N$23</c:f>
              <c:numCache>
                <c:formatCode>0</c:formatCode>
                <c:ptCount val="15"/>
                <c:pt idx="0">
                  <c:v>238</c:v>
                </c:pt>
                <c:pt idx="1">
                  <c:v>92</c:v>
                </c:pt>
                <c:pt idx="2">
                  <c:v>7</c:v>
                </c:pt>
                <c:pt idx="3">
                  <c:v>22</c:v>
                </c:pt>
                <c:pt idx="4">
                  <c:v>6</c:v>
                </c:pt>
                <c:pt idx="5">
                  <c:v>1</c:v>
                </c:pt>
                <c:pt idx="6">
                  <c:v>8</c:v>
                </c:pt>
                <c:pt idx="7">
                  <c:v>6</c:v>
                </c:pt>
                <c:pt idx="8">
                  <c:v>39</c:v>
                </c:pt>
                <c:pt idx="9">
                  <c:v>10</c:v>
                </c:pt>
                <c:pt idx="10">
                  <c:v>1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B-4F1E-B6FB-315BF2A0A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Sykkylven: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Sysselsatte!$B$59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Sysselsatte!$C$59:$P$59</c:f>
              <c:numCache>
                <c:formatCode>General</c:formatCode>
                <c:ptCount val="14"/>
                <c:pt idx="0">
                  <c:v>-22</c:v>
                </c:pt>
                <c:pt idx="1">
                  <c:v>-12</c:v>
                </c:pt>
                <c:pt idx="2">
                  <c:v>-29</c:v>
                </c:pt>
                <c:pt idx="3">
                  <c:v>-16</c:v>
                </c:pt>
                <c:pt idx="4">
                  <c:v>-141</c:v>
                </c:pt>
                <c:pt idx="5">
                  <c:v>-10</c:v>
                </c:pt>
                <c:pt idx="6">
                  <c:v>-10</c:v>
                </c:pt>
                <c:pt idx="7">
                  <c:v>35</c:v>
                </c:pt>
                <c:pt idx="8">
                  <c:v>-11</c:v>
                </c:pt>
                <c:pt idx="9">
                  <c:v>-34</c:v>
                </c:pt>
                <c:pt idx="10">
                  <c:v>71</c:v>
                </c:pt>
                <c:pt idx="11">
                  <c:v>-42</c:v>
                </c:pt>
                <c:pt idx="12">
                  <c:v>-98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E-4919-80AE-62F56C569F4D}"/>
            </c:ext>
          </c:extLst>
        </c:ser>
        <c:ser>
          <c:idx val="1"/>
          <c:order val="1"/>
          <c:tx>
            <c:strRef>
              <c:f>Sysselsatte!$B$60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Sysselsatte!$C$60:$P$60</c:f>
              <c:numCache>
                <c:formatCode>General</c:formatCode>
                <c:ptCount val="14"/>
                <c:pt idx="0">
                  <c:v>-21</c:v>
                </c:pt>
                <c:pt idx="1">
                  <c:v>-10</c:v>
                </c:pt>
                <c:pt idx="2">
                  <c:v>-43</c:v>
                </c:pt>
                <c:pt idx="3">
                  <c:v>-54</c:v>
                </c:pt>
                <c:pt idx="4">
                  <c:v>-160</c:v>
                </c:pt>
                <c:pt idx="5">
                  <c:v>42</c:v>
                </c:pt>
                <c:pt idx="6">
                  <c:v>-50</c:v>
                </c:pt>
                <c:pt idx="7">
                  <c:v>11</c:v>
                </c:pt>
                <c:pt idx="8">
                  <c:v>-37</c:v>
                </c:pt>
                <c:pt idx="9">
                  <c:v>51</c:v>
                </c:pt>
                <c:pt idx="10">
                  <c:v>178</c:v>
                </c:pt>
                <c:pt idx="11">
                  <c:v>-132</c:v>
                </c:pt>
                <c:pt idx="12">
                  <c:v>-209</c:v>
                </c:pt>
                <c:pt idx="13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EE-4919-80AE-62F56C569F4D}"/>
            </c:ext>
          </c:extLst>
        </c:ser>
        <c:ser>
          <c:idx val="2"/>
          <c:order val="2"/>
          <c:tx>
            <c:strRef>
              <c:f>Sysselsatte!$B$61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Sysselsatte!$C$61:$P$61</c:f>
              <c:numCache>
                <c:formatCode>General</c:formatCode>
                <c:ptCount val="14"/>
                <c:pt idx="0">
                  <c:v>73</c:v>
                </c:pt>
                <c:pt idx="1">
                  <c:v>2</c:v>
                </c:pt>
                <c:pt idx="2">
                  <c:v>9</c:v>
                </c:pt>
                <c:pt idx="3">
                  <c:v>57</c:v>
                </c:pt>
                <c:pt idx="4">
                  <c:v>-23</c:v>
                </c:pt>
                <c:pt idx="5">
                  <c:v>-32</c:v>
                </c:pt>
                <c:pt idx="6">
                  <c:v>20</c:v>
                </c:pt>
                <c:pt idx="7">
                  <c:v>0</c:v>
                </c:pt>
                <c:pt idx="8">
                  <c:v>-38</c:v>
                </c:pt>
                <c:pt idx="9">
                  <c:v>-32</c:v>
                </c:pt>
                <c:pt idx="10">
                  <c:v>-29</c:v>
                </c:pt>
                <c:pt idx="11">
                  <c:v>-38</c:v>
                </c:pt>
                <c:pt idx="12">
                  <c:v>72</c:v>
                </c:pt>
                <c:pt idx="13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EE-4919-80AE-62F56C569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Personer1!$B$45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Personer1!$C$45:$AQ$45</c:f>
              <c:numCache>
                <c:formatCode>0</c:formatCode>
                <c:ptCount val="41"/>
                <c:pt idx="0">
                  <c:v>498</c:v>
                </c:pt>
                <c:pt idx="1">
                  <c:v>503</c:v>
                </c:pt>
                <c:pt idx="2">
                  <c:v>480</c:v>
                </c:pt>
                <c:pt idx="3">
                  <c:v>485</c:v>
                </c:pt>
                <c:pt idx="4">
                  <c:v>501</c:v>
                </c:pt>
                <c:pt idx="5">
                  <c:v>479</c:v>
                </c:pt>
                <c:pt idx="6">
                  <c:v>510</c:v>
                </c:pt>
                <c:pt idx="7">
                  <c:v>543</c:v>
                </c:pt>
                <c:pt idx="8">
                  <c:v>553</c:v>
                </c:pt>
                <c:pt idx="9">
                  <c:v>546</c:v>
                </c:pt>
                <c:pt idx="10">
                  <c:v>530</c:v>
                </c:pt>
                <c:pt idx="11">
                  <c:v>511</c:v>
                </c:pt>
                <c:pt idx="12">
                  <c:v>470</c:v>
                </c:pt>
                <c:pt idx="13">
                  <c:v>469</c:v>
                </c:pt>
                <c:pt idx="14">
                  <c:v>466</c:v>
                </c:pt>
                <c:pt idx="15">
                  <c:v>465</c:v>
                </c:pt>
                <c:pt idx="16">
                  <c:v>477</c:v>
                </c:pt>
                <c:pt idx="17">
                  <c:v>499</c:v>
                </c:pt>
                <c:pt idx="18">
                  <c:v>477</c:v>
                </c:pt>
                <c:pt idx="19">
                  <c:v>475</c:v>
                </c:pt>
                <c:pt idx="20">
                  <c:v>453</c:v>
                </c:pt>
                <c:pt idx="21">
                  <c:v>427</c:v>
                </c:pt>
                <c:pt idx="22">
                  <c:v>422</c:v>
                </c:pt>
                <c:pt idx="23">
                  <c:v>438</c:v>
                </c:pt>
                <c:pt idx="24">
                  <c:v>400</c:v>
                </c:pt>
                <c:pt idx="25">
                  <c:v>385</c:v>
                </c:pt>
                <c:pt idx="26">
                  <c:v>374</c:v>
                </c:pt>
                <c:pt idx="27">
                  <c:v>339</c:v>
                </c:pt>
                <c:pt idx="28">
                  <c:v>341</c:v>
                </c:pt>
                <c:pt idx="29">
                  <c:v>334</c:v>
                </c:pt>
                <c:pt idx="30">
                  <c:v>325</c:v>
                </c:pt>
                <c:pt idx="31">
                  <c:v>319</c:v>
                </c:pt>
                <c:pt idx="32">
                  <c:v>316</c:v>
                </c:pt>
                <c:pt idx="33">
                  <c:v>307</c:v>
                </c:pt>
                <c:pt idx="34">
                  <c:v>308</c:v>
                </c:pt>
                <c:pt idx="35">
                  <c:v>305</c:v>
                </c:pt>
                <c:pt idx="36">
                  <c:v>305</c:v>
                </c:pt>
                <c:pt idx="37">
                  <c:v>306</c:v>
                </c:pt>
                <c:pt idx="38">
                  <c:v>306</c:v>
                </c:pt>
                <c:pt idx="39">
                  <c:v>308</c:v>
                </c:pt>
                <c:pt idx="40">
                  <c:v>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F6-4152-BD56-6CB995F88FF4}"/>
            </c:ext>
          </c:extLst>
        </c:ser>
        <c:ser>
          <c:idx val="1"/>
          <c:order val="1"/>
          <c:tx>
            <c:strRef>
              <c:f>Personer1!$B$46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Personer1!$C$46:$AQ$46</c:f>
              <c:numCache>
                <c:formatCode>0</c:formatCode>
                <c:ptCount val="41"/>
                <c:pt idx="0">
                  <c:v>702</c:v>
                </c:pt>
                <c:pt idx="1">
                  <c:v>683</c:v>
                </c:pt>
                <c:pt idx="2">
                  <c:v>680</c:v>
                </c:pt>
                <c:pt idx="3">
                  <c:v>684</c:v>
                </c:pt>
                <c:pt idx="4">
                  <c:v>695</c:v>
                </c:pt>
                <c:pt idx="5">
                  <c:v>714</c:v>
                </c:pt>
                <c:pt idx="6">
                  <c:v>737</c:v>
                </c:pt>
                <c:pt idx="7">
                  <c:v>735</c:v>
                </c:pt>
                <c:pt idx="8">
                  <c:v>747</c:v>
                </c:pt>
                <c:pt idx="9">
                  <c:v>723</c:v>
                </c:pt>
                <c:pt idx="10">
                  <c:v>715</c:v>
                </c:pt>
                <c:pt idx="11">
                  <c:v>729</c:v>
                </c:pt>
                <c:pt idx="12">
                  <c:v>729</c:v>
                </c:pt>
                <c:pt idx="13">
                  <c:v>748</c:v>
                </c:pt>
                <c:pt idx="14">
                  <c:v>751</c:v>
                </c:pt>
                <c:pt idx="15">
                  <c:v>749</c:v>
                </c:pt>
                <c:pt idx="16">
                  <c:v>748</c:v>
                </c:pt>
                <c:pt idx="17">
                  <c:v>738</c:v>
                </c:pt>
                <c:pt idx="18">
                  <c:v>731</c:v>
                </c:pt>
                <c:pt idx="19">
                  <c:v>715</c:v>
                </c:pt>
                <c:pt idx="20">
                  <c:v>689</c:v>
                </c:pt>
                <c:pt idx="21">
                  <c:v>693</c:v>
                </c:pt>
                <c:pt idx="22">
                  <c:v>694</c:v>
                </c:pt>
                <c:pt idx="23">
                  <c:v>678</c:v>
                </c:pt>
                <c:pt idx="24">
                  <c:v>706</c:v>
                </c:pt>
                <c:pt idx="25">
                  <c:v>676</c:v>
                </c:pt>
                <c:pt idx="26">
                  <c:v>661</c:v>
                </c:pt>
                <c:pt idx="27">
                  <c:v>648</c:v>
                </c:pt>
                <c:pt idx="28">
                  <c:v>626</c:v>
                </c:pt>
                <c:pt idx="29">
                  <c:v>602</c:v>
                </c:pt>
                <c:pt idx="30">
                  <c:v>579</c:v>
                </c:pt>
                <c:pt idx="31">
                  <c:v>575</c:v>
                </c:pt>
                <c:pt idx="32">
                  <c:v>558</c:v>
                </c:pt>
                <c:pt idx="33">
                  <c:v>547</c:v>
                </c:pt>
                <c:pt idx="34">
                  <c:v>511</c:v>
                </c:pt>
                <c:pt idx="35">
                  <c:v>493</c:v>
                </c:pt>
                <c:pt idx="36">
                  <c:v>486</c:v>
                </c:pt>
                <c:pt idx="37">
                  <c:v>474</c:v>
                </c:pt>
                <c:pt idx="38">
                  <c:v>467</c:v>
                </c:pt>
                <c:pt idx="39">
                  <c:v>464</c:v>
                </c:pt>
                <c:pt idx="40">
                  <c:v>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F6-4152-BD56-6CB995F88FF4}"/>
            </c:ext>
          </c:extLst>
        </c:ser>
        <c:ser>
          <c:idx val="2"/>
          <c:order val="2"/>
          <c:tx>
            <c:strRef>
              <c:f>Personer1!$B$47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Personer1!$C$47:$AQ$47</c:f>
              <c:numCache>
                <c:formatCode>0</c:formatCode>
                <c:ptCount val="41"/>
                <c:pt idx="0">
                  <c:v>301</c:v>
                </c:pt>
                <c:pt idx="1">
                  <c:v>311</c:v>
                </c:pt>
                <c:pt idx="2">
                  <c:v>313</c:v>
                </c:pt>
                <c:pt idx="3">
                  <c:v>335</c:v>
                </c:pt>
                <c:pt idx="4">
                  <c:v>305</c:v>
                </c:pt>
                <c:pt idx="5">
                  <c:v>285</c:v>
                </c:pt>
                <c:pt idx="6">
                  <c:v>278</c:v>
                </c:pt>
                <c:pt idx="7">
                  <c:v>299</c:v>
                </c:pt>
                <c:pt idx="8">
                  <c:v>287</c:v>
                </c:pt>
                <c:pt idx="9">
                  <c:v>318</c:v>
                </c:pt>
                <c:pt idx="10">
                  <c:v>322</c:v>
                </c:pt>
                <c:pt idx="11">
                  <c:v>317</c:v>
                </c:pt>
                <c:pt idx="12">
                  <c:v>321</c:v>
                </c:pt>
                <c:pt idx="13">
                  <c:v>313</c:v>
                </c:pt>
                <c:pt idx="14">
                  <c:v>313</c:v>
                </c:pt>
                <c:pt idx="15">
                  <c:v>308</c:v>
                </c:pt>
                <c:pt idx="16">
                  <c:v>312</c:v>
                </c:pt>
                <c:pt idx="17">
                  <c:v>309</c:v>
                </c:pt>
                <c:pt idx="18">
                  <c:v>322</c:v>
                </c:pt>
                <c:pt idx="19">
                  <c:v>337</c:v>
                </c:pt>
                <c:pt idx="20">
                  <c:v>362</c:v>
                </c:pt>
                <c:pt idx="21">
                  <c:v>331</c:v>
                </c:pt>
                <c:pt idx="22">
                  <c:v>324</c:v>
                </c:pt>
                <c:pt idx="23">
                  <c:v>304</c:v>
                </c:pt>
                <c:pt idx="24">
                  <c:v>283</c:v>
                </c:pt>
                <c:pt idx="25">
                  <c:v>291</c:v>
                </c:pt>
                <c:pt idx="26">
                  <c:v>288</c:v>
                </c:pt>
                <c:pt idx="27">
                  <c:v>319</c:v>
                </c:pt>
                <c:pt idx="28">
                  <c:v>310</c:v>
                </c:pt>
                <c:pt idx="29">
                  <c:v>328</c:v>
                </c:pt>
                <c:pt idx="30">
                  <c:v>312</c:v>
                </c:pt>
                <c:pt idx="31">
                  <c:v>296</c:v>
                </c:pt>
                <c:pt idx="32">
                  <c:v>273</c:v>
                </c:pt>
                <c:pt idx="33">
                  <c:v>271</c:v>
                </c:pt>
                <c:pt idx="34">
                  <c:v>275</c:v>
                </c:pt>
                <c:pt idx="35">
                  <c:v>275</c:v>
                </c:pt>
                <c:pt idx="36">
                  <c:v>259</c:v>
                </c:pt>
                <c:pt idx="37">
                  <c:v>240</c:v>
                </c:pt>
                <c:pt idx="38">
                  <c:v>227</c:v>
                </c:pt>
                <c:pt idx="39">
                  <c:v>225</c:v>
                </c:pt>
                <c:pt idx="40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F6-4152-BD56-6CB995F88FF4}"/>
            </c:ext>
          </c:extLst>
        </c:ser>
        <c:ser>
          <c:idx val="3"/>
          <c:order val="3"/>
          <c:tx>
            <c:strRef>
              <c:f>Personer1!$B$48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Personer1!$C$48:$AQ$48</c:f>
              <c:numCache>
                <c:formatCode>0</c:formatCode>
                <c:ptCount val="41"/>
                <c:pt idx="0">
                  <c:v>392</c:v>
                </c:pt>
                <c:pt idx="1">
                  <c:v>411</c:v>
                </c:pt>
                <c:pt idx="2">
                  <c:v>404</c:v>
                </c:pt>
                <c:pt idx="3">
                  <c:v>394</c:v>
                </c:pt>
                <c:pt idx="4">
                  <c:v>427</c:v>
                </c:pt>
                <c:pt idx="5">
                  <c:v>432</c:v>
                </c:pt>
                <c:pt idx="6">
                  <c:v>422</c:v>
                </c:pt>
                <c:pt idx="7">
                  <c:v>427</c:v>
                </c:pt>
                <c:pt idx="8">
                  <c:v>402</c:v>
                </c:pt>
                <c:pt idx="9">
                  <c:v>378</c:v>
                </c:pt>
                <c:pt idx="10">
                  <c:v>377</c:v>
                </c:pt>
                <c:pt idx="11">
                  <c:v>384</c:v>
                </c:pt>
                <c:pt idx="12">
                  <c:v>403</c:v>
                </c:pt>
                <c:pt idx="13">
                  <c:v>415</c:v>
                </c:pt>
                <c:pt idx="14">
                  <c:v>419</c:v>
                </c:pt>
                <c:pt idx="15">
                  <c:v>424</c:v>
                </c:pt>
                <c:pt idx="16">
                  <c:v>422</c:v>
                </c:pt>
                <c:pt idx="17">
                  <c:v>413</c:v>
                </c:pt>
                <c:pt idx="18">
                  <c:v>415</c:v>
                </c:pt>
                <c:pt idx="19">
                  <c:v>404</c:v>
                </c:pt>
                <c:pt idx="20">
                  <c:v>397</c:v>
                </c:pt>
                <c:pt idx="21">
                  <c:v>424</c:v>
                </c:pt>
                <c:pt idx="22">
                  <c:v>436</c:v>
                </c:pt>
                <c:pt idx="23">
                  <c:v>454</c:v>
                </c:pt>
                <c:pt idx="24">
                  <c:v>445</c:v>
                </c:pt>
                <c:pt idx="25">
                  <c:v>433</c:v>
                </c:pt>
                <c:pt idx="26">
                  <c:v>419</c:v>
                </c:pt>
                <c:pt idx="27">
                  <c:v>373</c:v>
                </c:pt>
                <c:pt idx="28">
                  <c:v>395</c:v>
                </c:pt>
                <c:pt idx="29">
                  <c:v>382</c:v>
                </c:pt>
                <c:pt idx="30">
                  <c:v>394</c:v>
                </c:pt>
                <c:pt idx="31">
                  <c:v>419</c:v>
                </c:pt>
                <c:pt idx="32">
                  <c:v>410</c:v>
                </c:pt>
                <c:pt idx="33">
                  <c:v>402</c:v>
                </c:pt>
                <c:pt idx="34">
                  <c:v>394</c:v>
                </c:pt>
                <c:pt idx="35">
                  <c:v>366</c:v>
                </c:pt>
                <c:pt idx="36">
                  <c:v>351</c:v>
                </c:pt>
                <c:pt idx="37">
                  <c:v>359</c:v>
                </c:pt>
                <c:pt idx="38">
                  <c:v>350</c:v>
                </c:pt>
                <c:pt idx="39">
                  <c:v>336</c:v>
                </c:pt>
                <c:pt idx="40">
                  <c:v>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F6-4152-BD56-6CB995F88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'Ark1'!$A$33</c:f>
              <c:strCache>
                <c:ptCount val="1"/>
                <c:pt idx="0">
                  <c:v>Sykkylven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'Ark1'!$B$33:$H$33</c:f>
              <c:numCache>
                <c:formatCode>0.0</c:formatCode>
                <c:ptCount val="7"/>
                <c:pt idx="0">
                  <c:v>1.9725557461406518</c:v>
                </c:pt>
                <c:pt idx="1">
                  <c:v>49.256718124642653</c:v>
                </c:pt>
                <c:pt idx="2">
                  <c:v>18.238993710691823</c:v>
                </c:pt>
                <c:pt idx="3">
                  <c:v>2.5728987993138936</c:v>
                </c:pt>
                <c:pt idx="4">
                  <c:v>7.4614065180102918</c:v>
                </c:pt>
                <c:pt idx="5">
                  <c:v>18.067467124070898</c:v>
                </c:pt>
                <c:pt idx="6">
                  <c:v>2.029731275014294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D-4D7C-B655-710A177C3BA1}"/>
            </c:ext>
          </c:extLst>
        </c:ser>
        <c:ser>
          <c:idx val="1"/>
          <c:order val="1"/>
          <c:tx>
            <c:strRef>
              <c:f>'Ark1'!$A$34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'Ark1'!$B$34:$H$34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ED-4D7C-B655-710A177C3BA1}"/>
            </c:ext>
          </c:extLst>
        </c:ser>
        <c:ser>
          <c:idx val="2"/>
          <c:order val="2"/>
          <c:tx>
            <c:strRef>
              <c:f>'Ark1'!$A$35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'Ark1'!$B$35:$H$35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ED-4D7C-B655-710A177C3B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'Ark2'!$B$24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'Ark2'!$C$24:$I$24</c:f>
              <c:numCache>
                <c:formatCode>General</c:formatCode>
                <c:ptCount val="7"/>
                <c:pt idx="0">
                  <c:v>57</c:v>
                </c:pt>
                <c:pt idx="1">
                  <c:v>1189</c:v>
                </c:pt>
                <c:pt idx="2">
                  <c:v>378</c:v>
                </c:pt>
                <c:pt idx="3">
                  <c:v>35</c:v>
                </c:pt>
                <c:pt idx="4">
                  <c:v>68</c:v>
                </c:pt>
                <c:pt idx="5">
                  <c:v>105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E-409A-92CF-7AF4C7F368DC}"/>
            </c:ext>
          </c:extLst>
        </c:ser>
        <c:ser>
          <c:idx val="1"/>
          <c:order val="1"/>
          <c:tx>
            <c:strRef>
              <c:f>'Ark2'!$B$25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'Ark2'!$C$25:$I$25</c:f>
              <c:numCache>
                <c:formatCode>General</c:formatCode>
                <c:ptCount val="7"/>
                <c:pt idx="0">
                  <c:v>14</c:v>
                </c:pt>
                <c:pt idx="1">
                  <c:v>530</c:v>
                </c:pt>
                <c:pt idx="2">
                  <c:v>262</c:v>
                </c:pt>
                <c:pt idx="3">
                  <c:v>55</c:v>
                </c:pt>
                <c:pt idx="4">
                  <c:v>192</c:v>
                </c:pt>
                <c:pt idx="5">
                  <c:v>527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E-409A-92CF-7AF4C7F368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SysselEtterArbste!$B$76:$B$82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SysselEtterArbste!$C$76:$C$82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0</c:v>
                </c:pt>
                <c:pt idx="5">
                  <c:v>36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C-40BA-BD29-0753E090B165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SysselEtterArbste!$B$76:$B$82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SysselEtterArbste!$D$76:$D$82</c:f>
              <c:numCache>
                <c:formatCode>0</c:formatCode>
                <c:ptCount val="7"/>
                <c:pt idx="0">
                  <c:v>0</c:v>
                </c:pt>
                <c:pt idx="1">
                  <c:v>9</c:v>
                </c:pt>
                <c:pt idx="2">
                  <c:v>22</c:v>
                </c:pt>
                <c:pt idx="3">
                  <c:v>54</c:v>
                </c:pt>
                <c:pt idx="4">
                  <c:v>169</c:v>
                </c:pt>
                <c:pt idx="5">
                  <c:v>450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C-40BA-BD29-0753E090B165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SysselEtterArbste!$B$76:$B$82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SysselEtterArbste!$E$76:$E$82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47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C-40BA-BD29-0753E090B165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SysselEtterArbste!$B$76:$B$82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SysselEtterArbste!$F$76:$F$82</c:f>
              <c:numCache>
                <c:formatCode>0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13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C-40BA-BD29-0753E090B165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SysselEtterArbste!$B$76:$B$82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SysselEtterArbste!$G$76:$G$82</c:f>
              <c:numCache>
                <c:formatCode>0</c:formatCode>
                <c:ptCount val="7"/>
                <c:pt idx="0">
                  <c:v>69</c:v>
                </c:pt>
                <c:pt idx="1">
                  <c:v>1690</c:v>
                </c:pt>
                <c:pt idx="2">
                  <c:v>603</c:v>
                </c:pt>
                <c:pt idx="3">
                  <c:v>0</c:v>
                </c:pt>
                <c:pt idx="4">
                  <c:v>45</c:v>
                </c:pt>
                <c:pt idx="5">
                  <c:v>115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C-40BA-BD29-0753E090B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78491311216429704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Personer1!$B$15:$U$15</c:f>
              <c:numCache>
                <c:formatCode>General</c:formatCode>
                <c:ptCount val="20"/>
                <c:pt idx="1">
                  <c:v>30</c:v>
                </c:pt>
                <c:pt idx="4">
                  <c:v>1</c:v>
                </c:pt>
                <c:pt idx="6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10</c:v>
                </c:pt>
                <c:pt idx="14">
                  <c:v>206</c:v>
                </c:pt>
                <c:pt idx="16">
                  <c:v>1</c:v>
                </c:pt>
                <c:pt idx="18">
                  <c:v>1</c:v>
                </c:pt>
                <c:pt idx="1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F-420F-9FFA-6EA9C629D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38-40AE-B40B-0DA36C02C1F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38-40AE-B40B-0DA36C02C1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38-40AE-B40B-0DA36C02C1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Bosatte!$B$47:$B$50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Bosatte!$C$47:$C$50</c:f>
              <c:numCache>
                <c:formatCode>0</c:formatCode>
                <c:ptCount val="4"/>
                <c:pt idx="0">
                  <c:v>1860</c:v>
                </c:pt>
                <c:pt idx="1">
                  <c:v>86</c:v>
                </c:pt>
                <c:pt idx="2">
                  <c:v>304</c:v>
                </c:pt>
                <c:pt idx="3">
                  <c:v>1470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2-4E77-AB17-F571135EC0F2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Bosatte!$B$47:$B$50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Bosatte!$D$47:$D$50</c:f>
              <c:numCache>
                <c:formatCode>0</c:formatCode>
                <c:ptCount val="4"/>
                <c:pt idx="0">
                  <c:v>232</c:v>
                </c:pt>
                <c:pt idx="1">
                  <c:v>25</c:v>
                </c:pt>
                <c:pt idx="2">
                  <c:v>135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E2-4E77-AB17-F571135EC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9.0633904608462094E-3"/>
              <c:y val="0.422391573907990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Personer1!$B$65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Personer1!$C$65:$BA$65</c:f>
              <c:numCache>
                <c:formatCode>#,##0</c:formatCode>
                <c:ptCount val="51"/>
                <c:pt idx="0">
                  <c:v>2058</c:v>
                </c:pt>
                <c:pt idx="1">
                  <c:v>2071</c:v>
                </c:pt>
                <c:pt idx="2">
                  <c:v>2061</c:v>
                </c:pt>
                <c:pt idx="3">
                  <c:v>2033</c:v>
                </c:pt>
                <c:pt idx="4">
                  <c:v>2005</c:v>
                </c:pt>
                <c:pt idx="5">
                  <c:v>1984</c:v>
                </c:pt>
                <c:pt idx="6">
                  <c:v>1992</c:v>
                </c:pt>
                <c:pt idx="7">
                  <c:v>1972</c:v>
                </c:pt>
                <c:pt idx="8">
                  <c:v>1992</c:v>
                </c:pt>
                <c:pt idx="9">
                  <c:v>2016</c:v>
                </c:pt>
                <c:pt idx="10">
                  <c:v>2027</c:v>
                </c:pt>
                <c:pt idx="11">
                  <c:v>2061</c:v>
                </c:pt>
                <c:pt idx="12">
                  <c:v>2122</c:v>
                </c:pt>
                <c:pt idx="13">
                  <c:v>2082</c:v>
                </c:pt>
                <c:pt idx="14">
                  <c:v>2060</c:v>
                </c:pt>
                <c:pt idx="15">
                  <c:v>2039</c:v>
                </c:pt>
                <c:pt idx="16">
                  <c:v>2007</c:v>
                </c:pt>
                <c:pt idx="17">
                  <c:v>2027</c:v>
                </c:pt>
                <c:pt idx="18">
                  <c:v>2028</c:v>
                </c:pt>
                <c:pt idx="19">
                  <c:v>2041</c:v>
                </c:pt>
                <c:pt idx="20">
                  <c:v>2049</c:v>
                </c:pt>
                <c:pt idx="21">
                  <c:v>2055</c:v>
                </c:pt>
                <c:pt idx="22">
                  <c:v>2039</c:v>
                </c:pt>
                <c:pt idx="23">
                  <c:v>2028</c:v>
                </c:pt>
                <c:pt idx="24">
                  <c:v>2009</c:v>
                </c:pt>
                <c:pt idx="25">
                  <c:v>1981</c:v>
                </c:pt>
                <c:pt idx="26">
                  <c:v>1961</c:v>
                </c:pt>
                <c:pt idx="27">
                  <c:v>1956</c:v>
                </c:pt>
                <c:pt idx="28">
                  <c:v>1932</c:v>
                </c:pt>
                <c:pt idx="29">
                  <c:v>1900</c:v>
                </c:pt>
                <c:pt idx="30">
                  <c:v>1843</c:v>
                </c:pt>
                <c:pt idx="31">
                  <c:v>1799</c:v>
                </c:pt>
                <c:pt idx="32">
                  <c:v>1735</c:v>
                </c:pt>
                <c:pt idx="33">
                  <c:v>1725</c:v>
                </c:pt>
                <c:pt idx="34">
                  <c:v>1705</c:v>
                </c:pt>
                <c:pt idx="35">
                  <c:v>1663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0B-403E-9807-4B58B4F21089}"/>
            </c:ext>
          </c:extLst>
        </c:ser>
        <c:ser>
          <c:idx val="1"/>
          <c:order val="1"/>
          <c:tx>
            <c:strRef>
              <c:f>Personer1!$B$66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Personer1!$C$66:$BA$66</c:f>
              <c:numCache>
                <c:formatCode>General</c:formatCode>
                <c:ptCount val="51"/>
                <c:pt idx="36" formatCode="#,##0">
                  <c:v>1665</c:v>
                </c:pt>
                <c:pt idx="37" formatCode="#,##0">
                  <c:v>1613</c:v>
                </c:pt>
                <c:pt idx="38" formatCode="#,##0">
                  <c:v>1583</c:v>
                </c:pt>
                <c:pt idx="39" formatCode="#,##0">
                  <c:v>1544</c:v>
                </c:pt>
                <c:pt idx="40" formatCode="#,##0">
                  <c:v>1495</c:v>
                </c:pt>
                <c:pt idx="41" formatCode="#,##0">
                  <c:v>1458</c:v>
                </c:pt>
                <c:pt idx="42" formatCode="#,##0">
                  <c:v>1436</c:v>
                </c:pt>
                <c:pt idx="43" formatCode="#,##0">
                  <c:v>1408</c:v>
                </c:pt>
                <c:pt idx="44" formatCode="#,##0">
                  <c:v>1391</c:v>
                </c:pt>
                <c:pt idx="45" formatCode="#,##0">
                  <c:v>1372</c:v>
                </c:pt>
                <c:pt idx="46" formatCode="#,##0">
                  <c:v>1348</c:v>
                </c:pt>
                <c:pt idx="47" formatCode="#,##0">
                  <c:v>1332</c:v>
                </c:pt>
                <c:pt idx="48" formatCode="#,##0">
                  <c:v>1329</c:v>
                </c:pt>
                <c:pt idx="49" formatCode="#,##0">
                  <c:v>1319</c:v>
                </c:pt>
                <c:pt idx="50" formatCode="#,##0">
                  <c:v>1311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0B-403E-9807-4B58B4F21089}"/>
            </c:ext>
          </c:extLst>
        </c:ser>
        <c:ser>
          <c:idx val="2"/>
          <c:order val="2"/>
          <c:tx>
            <c:strRef>
              <c:f>Personer1!$B$67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Personer1!$C$67:$BA$67</c:f>
              <c:numCache>
                <c:formatCode>#,##0</c:formatCode>
                <c:ptCount val="51"/>
                <c:pt idx="0">
                  <c:v>3790</c:v>
                </c:pt>
                <c:pt idx="1">
                  <c:v>3822</c:v>
                </c:pt>
                <c:pt idx="2">
                  <c:v>3860</c:v>
                </c:pt>
                <c:pt idx="3">
                  <c:v>3941</c:v>
                </c:pt>
                <c:pt idx="4">
                  <c:v>3940</c:v>
                </c:pt>
                <c:pt idx="5">
                  <c:v>3966</c:v>
                </c:pt>
                <c:pt idx="6">
                  <c:v>4010</c:v>
                </c:pt>
                <c:pt idx="7">
                  <c:v>4033</c:v>
                </c:pt>
                <c:pt idx="8">
                  <c:v>4080</c:v>
                </c:pt>
                <c:pt idx="9">
                  <c:v>4135</c:v>
                </c:pt>
                <c:pt idx="10">
                  <c:v>4138</c:v>
                </c:pt>
                <c:pt idx="11">
                  <c:v>4216</c:v>
                </c:pt>
                <c:pt idx="12">
                  <c:v>4232</c:v>
                </c:pt>
                <c:pt idx="13">
                  <c:v>4260</c:v>
                </c:pt>
                <c:pt idx="14">
                  <c:v>4294</c:v>
                </c:pt>
                <c:pt idx="15">
                  <c:v>4294</c:v>
                </c:pt>
                <c:pt idx="16">
                  <c:v>4287</c:v>
                </c:pt>
                <c:pt idx="17">
                  <c:v>4297</c:v>
                </c:pt>
                <c:pt idx="18">
                  <c:v>4321</c:v>
                </c:pt>
                <c:pt idx="19">
                  <c:v>4394</c:v>
                </c:pt>
                <c:pt idx="20">
                  <c:v>4381</c:v>
                </c:pt>
                <c:pt idx="21">
                  <c:v>4409</c:v>
                </c:pt>
                <c:pt idx="22">
                  <c:v>4380</c:v>
                </c:pt>
                <c:pt idx="23">
                  <c:v>4378</c:v>
                </c:pt>
                <c:pt idx="24">
                  <c:v>4409</c:v>
                </c:pt>
                <c:pt idx="25">
                  <c:v>4381</c:v>
                </c:pt>
                <c:pt idx="26">
                  <c:v>4333</c:v>
                </c:pt>
                <c:pt idx="27">
                  <c:v>4334</c:v>
                </c:pt>
                <c:pt idx="28">
                  <c:v>4307</c:v>
                </c:pt>
                <c:pt idx="29">
                  <c:v>4252</c:v>
                </c:pt>
                <c:pt idx="30">
                  <c:v>4235</c:v>
                </c:pt>
                <c:pt idx="31">
                  <c:v>4231</c:v>
                </c:pt>
                <c:pt idx="32">
                  <c:v>4221</c:v>
                </c:pt>
                <c:pt idx="33">
                  <c:v>4244</c:v>
                </c:pt>
                <c:pt idx="34">
                  <c:v>4192</c:v>
                </c:pt>
                <c:pt idx="35">
                  <c:v>4181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0B-403E-9807-4B58B4F21089}"/>
            </c:ext>
          </c:extLst>
        </c:ser>
        <c:ser>
          <c:idx val="3"/>
          <c:order val="3"/>
          <c:tx>
            <c:strRef>
              <c:f>Personer1!$B$68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Personer1!$C$68:$BA$68</c:f>
              <c:numCache>
                <c:formatCode>General</c:formatCode>
                <c:ptCount val="51"/>
                <c:pt idx="36" formatCode="#,##0">
                  <c:v>4086</c:v>
                </c:pt>
                <c:pt idx="37" formatCode="#,##0">
                  <c:v>4057</c:v>
                </c:pt>
                <c:pt idx="38" formatCode="#,##0">
                  <c:v>4032</c:v>
                </c:pt>
                <c:pt idx="39" formatCode="#,##0">
                  <c:v>4001</c:v>
                </c:pt>
                <c:pt idx="40" formatCode="#,##0">
                  <c:v>3989</c:v>
                </c:pt>
                <c:pt idx="41" formatCode="#,##0">
                  <c:v>3957</c:v>
                </c:pt>
                <c:pt idx="42" formatCode="#,##0">
                  <c:v>3916</c:v>
                </c:pt>
                <c:pt idx="43" formatCode="#,##0">
                  <c:v>3882</c:v>
                </c:pt>
                <c:pt idx="44" formatCode="#,##0">
                  <c:v>3844</c:v>
                </c:pt>
                <c:pt idx="45" formatCode="#,##0">
                  <c:v>3812</c:v>
                </c:pt>
                <c:pt idx="46" formatCode="#,##0">
                  <c:v>3787</c:v>
                </c:pt>
                <c:pt idx="47" formatCode="#,##0">
                  <c:v>3743</c:v>
                </c:pt>
                <c:pt idx="48" formatCode="#,##0">
                  <c:v>3685</c:v>
                </c:pt>
                <c:pt idx="49" formatCode="#,##0">
                  <c:v>3655</c:v>
                </c:pt>
                <c:pt idx="50" formatCode="#,##0">
                  <c:v>3614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0B-403E-9807-4B58B4F21089}"/>
            </c:ext>
          </c:extLst>
        </c:ser>
        <c:ser>
          <c:idx val="4"/>
          <c:order val="4"/>
          <c:tx>
            <c:strRef>
              <c:f>Personer1!$B$69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Personer1!$C$69:$BA$69</c:f>
              <c:numCache>
                <c:formatCode>#,##0</c:formatCode>
                <c:ptCount val="51"/>
                <c:pt idx="0">
                  <c:v>975</c:v>
                </c:pt>
                <c:pt idx="1">
                  <c:v>994</c:v>
                </c:pt>
                <c:pt idx="2">
                  <c:v>1021</c:v>
                </c:pt>
                <c:pt idx="3">
                  <c:v>1037</c:v>
                </c:pt>
                <c:pt idx="4">
                  <c:v>1061</c:v>
                </c:pt>
                <c:pt idx="5">
                  <c:v>1079</c:v>
                </c:pt>
                <c:pt idx="6">
                  <c:v>1081</c:v>
                </c:pt>
                <c:pt idx="7">
                  <c:v>1091</c:v>
                </c:pt>
                <c:pt idx="8">
                  <c:v>1088</c:v>
                </c:pt>
                <c:pt idx="9">
                  <c:v>1097</c:v>
                </c:pt>
                <c:pt idx="10">
                  <c:v>1115</c:v>
                </c:pt>
                <c:pt idx="11">
                  <c:v>1106</c:v>
                </c:pt>
                <c:pt idx="12">
                  <c:v>1092</c:v>
                </c:pt>
                <c:pt idx="13">
                  <c:v>1082</c:v>
                </c:pt>
                <c:pt idx="14">
                  <c:v>1090</c:v>
                </c:pt>
                <c:pt idx="15">
                  <c:v>1113</c:v>
                </c:pt>
                <c:pt idx="16">
                  <c:v>1127</c:v>
                </c:pt>
                <c:pt idx="17">
                  <c:v>1143</c:v>
                </c:pt>
                <c:pt idx="18">
                  <c:v>1142</c:v>
                </c:pt>
                <c:pt idx="19">
                  <c:v>1130</c:v>
                </c:pt>
                <c:pt idx="20">
                  <c:v>1159</c:v>
                </c:pt>
                <c:pt idx="21">
                  <c:v>1198</c:v>
                </c:pt>
                <c:pt idx="22">
                  <c:v>1245</c:v>
                </c:pt>
                <c:pt idx="23">
                  <c:v>1267</c:v>
                </c:pt>
                <c:pt idx="24">
                  <c:v>1312</c:v>
                </c:pt>
                <c:pt idx="25">
                  <c:v>1345</c:v>
                </c:pt>
                <c:pt idx="26">
                  <c:v>1381</c:v>
                </c:pt>
                <c:pt idx="27">
                  <c:v>1405</c:v>
                </c:pt>
                <c:pt idx="28">
                  <c:v>1456</c:v>
                </c:pt>
                <c:pt idx="29">
                  <c:v>1505</c:v>
                </c:pt>
                <c:pt idx="30">
                  <c:v>1547</c:v>
                </c:pt>
                <c:pt idx="31">
                  <c:v>1566</c:v>
                </c:pt>
                <c:pt idx="32">
                  <c:v>1602</c:v>
                </c:pt>
                <c:pt idx="33">
                  <c:v>1661</c:v>
                </c:pt>
                <c:pt idx="34">
                  <c:v>1720</c:v>
                </c:pt>
                <c:pt idx="35">
                  <c:v>1782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0B-403E-9807-4B58B4F21089}"/>
            </c:ext>
          </c:extLst>
        </c:ser>
        <c:ser>
          <c:idx val="5"/>
          <c:order val="5"/>
          <c:tx>
            <c:strRef>
              <c:f>Personer1!$B$70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Personer1!$C$70:$BA$70</c:f>
              <c:numCache>
                <c:formatCode>General</c:formatCode>
                <c:ptCount val="51"/>
                <c:pt idx="36" formatCode="#,##0">
                  <c:v>1782</c:v>
                </c:pt>
                <c:pt idx="37" formatCode="#,##0">
                  <c:v>1817</c:v>
                </c:pt>
                <c:pt idx="38" formatCode="#,##0">
                  <c:v>1832</c:v>
                </c:pt>
                <c:pt idx="39" formatCode="#,##0">
                  <c:v>1867</c:v>
                </c:pt>
                <c:pt idx="40" formatCode="#,##0">
                  <c:v>1898</c:v>
                </c:pt>
                <c:pt idx="41" formatCode="#,##0">
                  <c:v>1938</c:v>
                </c:pt>
                <c:pt idx="42" formatCode="#,##0">
                  <c:v>1971</c:v>
                </c:pt>
                <c:pt idx="43" formatCode="#,##0">
                  <c:v>2004</c:v>
                </c:pt>
                <c:pt idx="44" formatCode="#,##0">
                  <c:v>2031</c:v>
                </c:pt>
                <c:pt idx="45" formatCode="#,##0">
                  <c:v>2054</c:v>
                </c:pt>
                <c:pt idx="46" formatCode="#,##0">
                  <c:v>2077</c:v>
                </c:pt>
                <c:pt idx="47" formatCode="#,##0">
                  <c:v>2111</c:v>
                </c:pt>
                <c:pt idx="48" formatCode="#,##0">
                  <c:v>2146</c:v>
                </c:pt>
                <c:pt idx="49" formatCode="#,##0">
                  <c:v>2161</c:v>
                </c:pt>
                <c:pt idx="50" formatCode="#,##0">
                  <c:v>2186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0B-403E-9807-4B58B4F21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Bosatte!$D$44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Bosatte!$E$44:$Q$44</c:f>
              <c:numCache>
                <c:formatCode>0</c:formatCode>
                <c:ptCount val="13"/>
                <c:pt idx="0">
                  <c:v>107</c:v>
                </c:pt>
                <c:pt idx="1">
                  <c:v>138</c:v>
                </c:pt>
                <c:pt idx="2">
                  <c:v>122</c:v>
                </c:pt>
                <c:pt idx="3">
                  <c:v>137</c:v>
                </c:pt>
                <c:pt idx="4">
                  <c:v>139</c:v>
                </c:pt>
                <c:pt idx="5">
                  <c:v>140</c:v>
                </c:pt>
                <c:pt idx="6">
                  <c:v>133</c:v>
                </c:pt>
                <c:pt idx="7">
                  <c:v>132</c:v>
                </c:pt>
                <c:pt idx="8">
                  <c:v>116</c:v>
                </c:pt>
                <c:pt idx="9">
                  <c:v>92</c:v>
                </c:pt>
                <c:pt idx="10">
                  <c:v>115</c:v>
                </c:pt>
                <c:pt idx="11">
                  <c:v>113</c:v>
                </c:pt>
                <c:pt idx="12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CF-4614-8C4A-D8ADB04C2976}"/>
            </c:ext>
          </c:extLst>
        </c:ser>
        <c:ser>
          <c:idx val="1"/>
          <c:order val="1"/>
          <c:tx>
            <c:strRef>
              <c:f>Bosatte!$D$45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Bosatte!$E$45:$Q$45</c:f>
              <c:numCache>
                <c:formatCode>0</c:formatCode>
                <c:ptCount val="13"/>
                <c:pt idx="0">
                  <c:v>17</c:v>
                </c:pt>
                <c:pt idx="1">
                  <c:v>22</c:v>
                </c:pt>
                <c:pt idx="2">
                  <c:v>14</c:v>
                </c:pt>
                <c:pt idx="3">
                  <c:v>19</c:v>
                </c:pt>
                <c:pt idx="4">
                  <c:v>18</c:v>
                </c:pt>
                <c:pt idx="5">
                  <c:v>19</c:v>
                </c:pt>
                <c:pt idx="6">
                  <c:v>26</c:v>
                </c:pt>
                <c:pt idx="7">
                  <c:v>22</c:v>
                </c:pt>
                <c:pt idx="8">
                  <c:v>22</c:v>
                </c:pt>
                <c:pt idx="9">
                  <c:v>14</c:v>
                </c:pt>
                <c:pt idx="10">
                  <c:v>14</c:v>
                </c:pt>
                <c:pt idx="11">
                  <c:v>16</c:v>
                </c:pt>
                <c:pt idx="1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F-4614-8C4A-D8ADB04C2976}"/>
            </c:ext>
          </c:extLst>
        </c:ser>
        <c:ser>
          <c:idx val="2"/>
          <c:order val="2"/>
          <c:tx>
            <c:strRef>
              <c:f>Bosatte!$D$46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Bosatte!$E$46:$Q$46</c:f>
              <c:numCache>
                <c:formatCode>0</c:formatCode>
                <c:ptCount val="13"/>
                <c:pt idx="0">
                  <c:v>47</c:v>
                </c:pt>
                <c:pt idx="1">
                  <c:v>63</c:v>
                </c:pt>
                <c:pt idx="2">
                  <c:v>49</c:v>
                </c:pt>
                <c:pt idx="3">
                  <c:v>47</c:v>
                </c:pt>
                <c:pt idx="4">
                  <c:v>54</c:v>
                </c:pt>
                <c:pt idx="5">
                  <c:v>50</c:v>
                </c:pt>
                <c:pt idx="6">
                  <c:v>44</c:v>
                </c:pt>
                <c:pt idx="7">
                  <c:v>46</c:v>
                </c:pt>
                <c:pt idx="8">
                  <c:v>33</c:v>
                </c:pt>
                <c:pt idx="9">
                  <c:v>34</c:v>
                </c:pt>
                <c:pt idx="10">
                  <c:v>48</c:v>
                </c:pt>
                <c:pt idx="11">
                  <c:v>51</c:v>
                </c:pt>
                <c:pt idx="1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CF-4614-8C4A-D8ADB04C2976}"/>
            </c:ext>
          </c:extLst>
        </c:ser>
        <c:ser>
          <c:idx val="3"/>
          <c:order val="3"/>
          <c:tx>
            <c:strRef>
              <c:f>Bosatte!$D$47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Bosatte!$E$47:$Q$47</c:f>
              <c:numCache>
                <c:formatCode>0</c:formatCode>
                <c:ptCount val="13"/>
                <c:pt idx="0">
                  <c:v>43</c:v>
                </c:pt>
                <c:pt idx="1">
                  <c:v>53</c:v>
                </c:pt>
                <c:pt idx="2">
                  <c:v>59</c:v>
                </c:pt>
                <c:pt idx="3">
                  <c:v>71</c:v>
                </c:pt>
                <c:pt idx="4">
                  <c:v>67</c:v>
                </c:pt>
                <c:pt idx="5">
                  <c:v>71</c:v>
                </c:pt>
                <c:pt idx="6">
                  <c:v>63</c:v>
                </c:pt>
                <c:pt idx="7">
                  <c:v>64</c:v>
                </c:pt>
                <c:pt idx="8">
                  <c:v>61</c:v>
                </c:pt>
                <c:pt idx="9">
                  <c:v>44</c:v>
                </c:pt>
                <c:pt idx="10">
                  <c:v>53</c:v>
                </c:pt>
                <c:pt idx="11">
                  <c:v>46</c:v>
                </c:pt>
                <c:pt idx="1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CF-4614-8C4A-D8ADB04C2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7.2188115682806945E-3"/>
              <c:y val="0.42847901923651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PersonerProsent!$B$55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PersonerProsent!$C$55:$AP$55</c:f>
              <c:numCache>
                <c:formatCode>0.0</c:formatCode>
                <c:ptCount val="40"/>
                <c:pt idx="0">
                  <c:v>50.4</c:v>
                </c:pt>
                <c:pt idx="1">
                  <c:v>50</c:v>
                </c:pt>
                <c:pt idx="2">
                  <c:v>49.5</c:v>
                </c:pt>
                <c:pt idx="3">
                  <c:v>49</c:v>
                </c:pt>
                <c:pt idx="4">
                  <c:v>48.4</c:v>
                </c:pt>
                <c:pt idx="5">
                  <c:v>47.1</c:v>
                </c:pt>
                <c:pt idx="6">
                  <c:v>45.8</c:v>
                </c:pt>
                <c:pt idx="7">
                  <c:v>44.9</c:v>
                </c:pt>
                <c:pt idx="8">
                  <c:v>43.9</c:v>
                </c:pt>
                <c:pt idx="9">
                  <c:v>42.5</c:v>
                </c:pt>
                <c:pt idx="10">
                  <c:v>41.3</c:v>
                </c:pt>
                <c:pt idx="11">
                  <c:v>41.5</c:v>
                </c:pt>
                <c:pt idx="12">
                  <c:v>41</c:v>
                </c:pt>
                <c:pt idx="13">
                  <c:v>40.700000000000003</c:v>
                </c:pt>
                <c:pt idx="14">
                  <c:v>40.1</c:v>
                </c:pt>
                <c:pt idx="15">
                  <c:v>39.700000000000003</c:v>
                </c:pt>
                <c:pt idx="16">
                  <c:v>39</c:v>
                </c:pt>
                <c:pt idx="17">
                  <c:v>38</c:v>
                </c:pt>
                <c:pt idx="18">
                  <c:v>37.299999999999997</c:v>
                </c:pt>
                <c:pt idx="19">
                  <c:v>37</c:v>
                </c:pt>
                <c:pt idx="20">
                  <c:v>36.6</c:v>
                </c:pt>
                <c:pt idx="21">
                  <c:v>36.6</c:v>
                </c:pt>
                <c:pt idx="22">
                  <c:v>36.200000000000003</c:v>
                </c:pt>
                <c:pt idx="23">
                  <c:v>35.299999999999997</c:v>
                </c:pt>
                <c:pt idx="24">
                  <c:v>35</c:v>
                </c:pt>
                <c:pt idx="25">
                  <c:v>34.5</c:v>
                </c:pt>
                <c:pt idx="26">
                  <c:v>33.700000000000003</c:v>
                </c:pt>
                <c:pt idx="27">
                  <c:v>33.200000000000003</c:v>
                </c:pt>
                <c:pt idx="28">
                  <c:v>32.9</c:v>
                </c:pt>
                <c:pt idx="29">
                  <c:v>32.5</c:v>
                </c:pt>
                <c:pt idx="30">
                  <c:v>31.9</c:v>
                </c:pt>
                <c:pt idx="31">
                  <c:v>31.7</c:v>
                </c:pt>
                <c:pt idx="32">
                  <c:v>31.4</c:v>
                </c:pt>
                <c:pt idx="33">
                  <c:v>30.6</c:v>
                </c:pt>
                <c:pt idx="34">
                  <c:v>30.3</c:v>
                </c:pt>
                <c:pt idx="35">
                  <c:v>29.2</c:v>
                </c:pt>
                <c:pt idx="36">
                  <c:v>28.1</c:v>
                </c:pt>
                <c:pt idx="37">
                  <c:v>27.7</c:v>
                </c:pt>
                <c:pt idx="38">
                  <c:v>27.1</c:v>
                </c:pt>
                <c:pt idx="39">
                  <c:v>27.1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B8-49D3-8323-968601CA908D}"/>
            </c:ext>
          </c:extLst>
        </c:ser>
        <c:ser>
          <c:idx val="1"/>
          <c:order val="1"/>
          <c:tx>
            <c:strRef>
              <c:f>PersonerProsent!$B$56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PersonerProsent!$C$56:$AP$56</c:f>
              <c:numCache>
                <c:formatCode>0.0</c:formatCode>
                <c:ptCount val="40"/>
                <c:pt idx="0">
                  <c:v>40.9</c:v>
                </c:pt>
                <c:pt idx="1">
                  <c:v>40.799999999999997</c:v>
                </c:pt>
                <c:pt idx="2">
                  <c:v>40.9</c:v>
                </c:pt>
                <c:pt idx="3">
                  <c:v>41.1</c:v>
                </c:pt>
                <c:pt idx="4">
                  <c:v>41.1</c:v>
                </c:pt>
                <c:pt idx="5">
                  <c:v>41.6</c:v>
                </c:pt>
                <c:pt idx="6">
                  <c:v>42.8</c:v>
                </c:pt>
                <c:pt idx="7">
                  <c:v>43.2</c:v>
                </c:pt>
                <c:pt idx="8">
                  <c:v>43.3</c:v>
                </c:pt>
                <c:pt idx="9">
                  <c:v>44.1</c:v>
                </c:pt>
                <c:pt idx="10">
                  <c:v>44.6</c:v>
                </c:pt>
                <c:pt idx="11">
                  <c:v>44.4</c:v>
                </c:pt>
                <c:pt idx="12">
                  <c:v>44.4</c:v>
                </c:pt>
                <c:pt idx="13">
                  <c:v>44.8</c:v>
                </c:pt>
                <c:pt idx="14">
                  <c:v>45.3</c:v>
                </c:pt>
                <c:pt idx="15">
                  <c:v>45.3</c:v>
                </c:pt>
                <c:pt idx="16">
                  <c:v>45.5</c:v>
                </c:pt>
                <c:pt idx="17">
                  <c:v>46.1</c:v>
                </c:pt>
                <c:pt idx="18">
                  <c:v>46.1</c:v>
                </c:pt>
                <c:pt idx="19">
                  <c:v>45.9</c:v>
                </c:pt>
                <c:pt idx="20">
                  <c:v>45.8</c:v>
                </c:pt>
                <c:pt idx="21">
                  <c:v>45.4</c:v>
                </c:pt>
                <c:pt idx="22">
                  <c:v>45.4</c:v>
                </c:pt>
                <c:pt idx="23">
                  <c:v>45.7</c:v>
                </c:pt>
                <c:pt idx="24">
                  <c:v>45.5</c:v>
                </c:pt>
                <c:pt idx="25">
                  <c:v>45.3</c:v>
                </c:pt>
                <c:pt idx="26">
                  <c:v>45.4</c:v>
                </c:pt>
                <c:pt idx="27">
                  <c:v>45.4</c:v>
                </c:pt>
                <c:pt idx="28">
                  <c:v>45.6</c:v>
                </c:pt>
                <c:pt idx="29">
                  <c:v>45</c:v>
                </c:pt>
                <c:pt idx="30">
                  <c:v>45</c:v>
                </c:pt>
                <c:pt idx="31">
                  <c:v>41.6</c:v>
                </c:pt>
                <c:pt idx="32">
                  <c:v>40.799999999999997</c:v>
                </c:pt>
                <c:pt idx="33">
                  <c:v>41.1</c:v>
                </c:pt>
                <c:pt idx="34">
                  <c:v>40.9</c:v>
                </c:pt>
                <c:pt idx="35">
                  <c:v>41.2</c:v>
                </c:pt>
                <c:pt idx="36">
                  <c:v>41.2</c:v>
                </c:pt>
                <c:pt idx="37">
                  <c:v>40.799999999999997</c:v>
                </c:pt>
                <c:pt idx="38">
                  <c:v>40.700000000000003</c:v>
                </c:pt>
                <c:pt idx="39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B8-49D3-8323-968601CA908D}"/>
            </c:ext>
          </c:extLst>
        </c:ser>
        <c:ser>
          <c:idx val="2"/>
          <c:order val="2"/>
          <c:tx>
            <c:strRef>
              <c:f>PersonerProsent!$B$57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PersonerProsent!$C$57:$AP$57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3.3</c:v>
                </c:pt>
                <c:pt idx="32">
                  <c:v>3.4</c:v>
                </c:pt>
                <c:pt idx="33">
                  <c:v>3.5</c:v>
                </c:pt>
                <c:pt idx="34">
                  <c:v>3.7</c:v>
                </c:pt>
                <c:pt idx="35">
                  <c:v>3.7</c:v>
                </c:pt>
                <c:pt idx="36">
                  <c:v>3.8</c:v>
                </c:pt>
                <c:pt idx="37">
                  <c:v>3.8</c:v>
                </c:pt>
                <c:pt idx="38">
                  <c:v>3.8</c:v>
                </c:pt>
                <c:pt idx="39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B8-49D3-8323-968601CA908D}"/>
            </c:ext>
          </c:extLst>
        </c:ser>
        <c:ser>
          <c:idx val="3"/>
          <c:order val="3"/>
          <c:tx>
            <c:strRef>
              <c:f>PersonerProsent!$B$58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PersonerProsent!$C$58:$AP$58</c:f>
              <c:numCache>
                <c:formatCode>0.0</c:formatCode>
                <c:ptCount val="40"/>
                <c:pt idx="0">
                  <c:v>7.8</c:v>
                </c:pt>
                <c:pt idx="1">
                  <c:v>8.3000000000000007</c:v>
                </c:pt>
                <c:pt idx="2">
                  <c:v>8.6</c:v>
                </c:pt>
                <c:pt idx="3">
                  <c:v>8.9</c:v>
                </c:pt>
                <c:pt idx="4">
                  <c:v>9.5</c:v>
                </c:pt>
                <c:pt idx="5">
                  <c:v>10.199999999999999</c:v>
                </c:pt>
                <c:pt idx="6">
                  <c:v>10.3</c:v>
                </c:pt>
                <c:pt idx="7">
                  <c:v>10.9</c:v>
                </c:pt>
                <c:pt idx="8">
                  <c:v>11.7</c:v>
                </c:pt>
                <c:pt idx="9">
                  <c:v>12.3</c:v>
                </c:pt>
                <c:pt idx="10">
                  <c:v>12.9</c:v>
                </c:pt>
                <c:pt idx="11">
                  <c:v>12.9</c:v>
                </c:pt>
                <c:pt idx="12">
                  <c:v>13.3</c:v>
                </c:pt>
                <c:pt idx="13">
                  <c:v>13.1</c:v>
                </c:pt>
                <c:pt idx="14">
                  <c:v>13.2</c:v>
                </c:pt>
                <c:pt idx="15">
                  <c:v>13.5</c:v>
                </c:pt>
                <c:pt idx="16">
                  <c:v>14</c:v>
                </c:pt>
                <c:pt idx="17">
                  <c:v>14.3</c:v>
                </c:pt>
                <c:pt idx="18">
                  <c:v>15</c:v>
                </c:pt>
                <c:pt idx="19">
                  <c:v>15.4</c:v>
                </c:pt>
                <c:pt idx="20">
                  <c:v>16.100000000000001</c:v>
                </c:pt>
                <c:pt idx="21">
                  <c:v>16.3</c:v>
                </c:pt>
                <c:pt idx="22">
                  <c:v>16.7</c:v>
                </c:pt>
                <c:pt idx="23">
                  <c:v>17</c:v>
                </c:pt>
                <c:pt idx="24">
                  <c:v>17.3</c:v>
                </c:pt>
                <c:pt idx="25">
                  <c:v>17.8</c:v>
                </c:pt>
                <c:pt idx="26">
                  <c:v>18.399999999999999</c:v>
                </c:pt>
                <c:pt idx="27">
                  <c:v>18.7</c:v>
                </c:pt>
                <c:pt idx="28">
                  <c:v>18.600000000000001</c:v>
                </c:pt>
                <c:pt idx="29">
                  <c:v>19</c:v>
                </c:pt>
                <c:pt idx="30">
                  <c:v>19.5</c:v>
                </c:pt>
                <c:pt idx="31">
                  <c:v>19.899999999999999</c:v>
                </c:pt>
                <c:pt idx="32">
                  <c:v>20.7</c:v>
                </c:pt>
                <c:pt idx="33">
                  <c:v>21</c:v>
                </c:pt>
                <c:pt idx="34">
                  <c:v>21.1</c:v>
                </c:pt>
                <c:pt idx="35">
                  <c:v>21.8</c:v>
                </c:pt>
                <c:pt idx="36">
                  <c:v>22.6</c:v>
                </c:pt>
                <c:pt idx="37">
                  <c:v>22.9</c:v>
                </c:pt>
                <c:pt idx="38">
                  <c:v>23.1</c:v>
                </c:pt>
                <c:pt idx="39">
                  <c:v>23.1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B8-49D3-8323-968601CA908D}"/>
            </c:ext>
          </c:extLst>
        </c:ser>
        <c:ser>
          <c:idx val="4"/>
          <c:order val="4"/>
          <c:tx>
            <c:strRef>
              <c:f>PersonerProsent!$B$59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PersonerProsent!$C$59:$AP$59</c:f>
              <c:numCache>
                <c:formatCode>0.0</c:formatCode>
                <c:ptCount val="40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  <c:pt idx="3">
                  <c:v>0.9</c:v>
                </c:pt>
                <c:pt idx="4">
                  <c:v>1</c:v>
                </c:pt>
                <c:pt idx="5">
                  <c:v>1.1000000000000001</c:v>
                </c:pt>
                <c:pt idx="6">
                  <c:v>1</c:v>
                </c:pt>
                <c:pt idx="7">
                  <c:v>1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1.3</c:v>
                </c:pt>
                <c:pt idx="12">
                  <c:v>1.3</c:v>
                </c:pt>
                <c:pt idx="13">
                  <c:v>1.4</c:v>
                </c:pt>
                <c:pt idx="14">
                  <c:v>1.3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1.6</c:v>
                </c:pt>
                <c:pt idx="20">
                  <c:v>1.5</c:v>
                </c:pt>
                <c:pt idx="21">
                  <c:v>1.7</c:v>
                </c:pt>
                <c:pt idx="22">
                  <c:v>1.8</c:v>
                </c:pt>
                <c:pt idx="23">
                  <c:v>1.9</c:v>
                </c:pt>
                <c:pt idx="24">
                  <c:v>2.2999999999999998</c:v>
                </c:pt>
                <c:pt idx="25">
                  <c:v>2.4</c:v>
                </c:pt>
                <c:pt idx="26">
                  <c:v>2.5</c:v>
                </c:pt>
                <c:pt idx="27">
                  <c:v>2.7</c:v>
                </c:pt>
                <c:pt idx="28">
                  <c:v>2.9</c:v>
                </c:pt>
                <c:pt idx="29">
                  <c:v>3.4</c:v>
                </c:pt>
                <c:pt idx="30">
                  <c:v>3.6</c:v>
                </c:pt>
                <c:pt idx="31">
                  <c:v>3.5</c:v>
                </c:pt>
                <c:pt idx="32">
                  <c:v>3.6</c:v>
                </c:pt>
                <c:pt idx="33">
                  <c:v>3.8</c:v>
                </c:pt>
                <c:pt idx="34">
                  <c:v>4.0999999999999996</c:v>
                </c:pt>
                <c:pt idx="35">
                  <c:v>4</c:v>
                </c:pt>
                <c:pt idx="36">
                  <c:v>4.2</c:v>
                </c:pt>
                <c:pt idx="37">
                  <c:v>4.8</c:v>
                </c:pt>
                <c:pt idx="38">
                  <c:v>5.3</c:v>
                </c:pt>
                <c:pt idx="39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B8-49D3-8323-968601CA9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PersonerProsent!$B$56:$B$60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PersonerProsent!$C$56:$C$60</c:f>
              <c:numCache>
                <c:formatCode>0.0</c:formatCode>
                <c:ptCount val="5"/>
                <c:pt idx="0">
                  <c:v>37</c:v>
                </c:pt>
                <c:pt idx="1">
                  <c:v>43.7</c:v>
                </c:pt>
                <c:pt idx="2">
                  <c:v>0</c:v>
                </c:pt>
                <c:pt idx="3">
                  <c:v>18.2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3-4FA6-BFE7-7485DB567BBC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PersonerProsent!$B$56:$B$60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PersonerProsent!$D$56:$D$60</c:f>
              <c:numCache>
                <c:formatCode>0.0</c:formatCode>
                <c:ptCount val="5"/>
                <c:pt idx="0">
                  <c:v>36.1</c:v>
                </c:pt>
                <c:pt idx="1">
                  <c:v>47</c:v>
                </c:pt>
                <c:pt idx="2">
                  <c:v>0</c:v>
                </c:pt>
                <c:pt idx="3">
                  <c:v>14.5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3-4FA6-BFE7-7485DB567BBC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PersonerProsent!$B$56:$B$60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PersonerProsent!$E$56:$E$60</c:f>
              <c:numCache>
                <c:formatCode>0.0</c:formatCode>
                <c:ptCount val="5"/>
                <c:pt idx="0">
                  <c:v>25.6</c:v>
                </c:pt>
                <c:pt idx="1">
                  <c:v>37.6</c:v>
                </c:pt>
                <c:pt idx="2">
                  <c:v>2.4</c:v>
                </c:pt>
                <c:pt idx="3">
                  <c:v>27.9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03-4FA6-BFE7-7485DB567BBC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PersonerProsent!$B$56:$B$60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PersonerProsent!$F$56:$F$60</c:f>
              <c:numCache>
                <c:formatCode>0.0</c:formatCode>
                <c:ptCount val="5"/>
                <c:pt idx="0">
                  <c:v>28.7</c:v>
                </c:pt>
                <c:pt idx="1">
                  <c:v>42.6</c:v>
                </c:pt>
                <c:pt idx="2">
                  <c:v>5.2</c:v>
                </c:pt>
                <c:pt idx="3">
                  <c:v>18.3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03-4FA6-BFE7-7485DB567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MedianBtoInnt!$A$45:$B$45</c:f>
              <c:strCache>
                <c:ptCount val="2"/>
                <c:pt idx="0">
                  <c:v>Sykkylven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MedianBtoInnt!$C$45:$F$45</c:f>
              <c:numCache>
                <c:formatCode>#,##0</c:formatCode>
                <c:ptCount val="4"/>
                <c:pt idx="0">
                  <c:v>368600</c:v>
                </c:pt>
                <c:pt idx="1">
                  <c:v>215300</c:v>
                </c:pt>
                <c:pt idx="2">
                  <c:v>442200</c:v>
                </c:pt>
                <c:pt idx="3">
                  <c:v>271900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MedianBtoInnt!$A$46:$B$46</c:f>
              <c:strCache>
                <c:ptCount val="2"/>
                <c:pt idx="0">
                  <c:v>Sykkylven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MedianBtoInnt!$C$46:$F$46</c:f>
              <c:numCache>
                <c:formatCode>#,##0</c:formatCode>
                <c:ptCount val="4"/>
                <c:pt idx="0">
                  <c:v>484400</c:v>
                </c:pt>
                <c:pt idx="1">
                  <c:v>301700</c:v>
                </c:pt>
                <c:pt idx="2">
                  <c:v>581700</c:v>
                </c:pt>
                <c:pt idx="3">
                  <c:v>380300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MedianBtoInnt!$A$47:$B$47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MedianBtoInnt!$C$47:$F$47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MedianBtoInnt!$A$48:$B$48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MedianBtoInnt!$C$48:$F$48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Areal!$A$36</c:f>
              <c:strCache>
                <c:ptCount val="1"/>
                <c:pt idx="0">
                  <c:v>Sykkylven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Areal!$B$36:$I$36</c:f>
              <c:numCache>
                <c:formatCode>0.0</c:formatCode>
                <c:ptCount val="8"/>
                <c:pt idx="0">
                  <c:v>2.6</c:v>
                </c:pt>
                <c:pt idx="1">
                  <c:v>4.3</c:v>
                </c:pt>
                <c:pt idx="2">
                  <c:v>38.1</c:v>
                </c:pt>
                <c:pt idx="3">
                  <c:v>39.299999999999997</c:v>
                </c:pt>
                <c:pt idx="4">
                  <c:v>3.6</c:v>
                </c:pt>
                <c:pt idx="5">
                  <c:v>8</c:v>
                </c:pt>
                <c:pt idx="6">
                  <c:v>1.1000000000000001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3-48B9-A328-FCFB736201FD}"/>
            </c:ext>
          </c:extLst>
        </c:ser>
        <c:ser>
          <c:idx val="1"/>
          <c:order val="1"/>
          <c:tx>
            <c:strRef>
              <c:f>Areal!$A$37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Areal!$B$37:$I$37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3-48B9-A328-FCFB736201FD}"/>
            </c:ext>
          </c:extLst>
        </c:ser>
        <c:ser>
          <c:idx val="2"/>
          <c:order val="2"/>
          <c:tx>
            <c:strRef>
              <c:f>Areal!$A$38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Areal!$B$38:$I$38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F3-48B9-A328-FCFB736201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Areal!$B$16:$S$16</c:f>
              <c:numCache>
                <c:formatCode>0.00</c:formatCode>
                <c:ptCount val="18"/>
                <c:pt idx="0">
                  <c:v>2.2000000000000002</c:v>
                </c:pt>
                <c:pt idx="1">
                  <c:v>0.72</c:v>
                </c:pt>
                <c:pt idx="2">
                  <c:v>1.04</c:v>
                </c:pt>
                <c:pt idx="3">
                  <c:v>0.92</c:v>
                </c:pt>
                <c:pt idx="4">
                  <c:v>0.09</c:v>
                </c:pt>
                <c:pt idx="5">
                  <c:v>0.02</c:v>
                </c:pt>
                <c:pt idx="6">
                  <c:v>0.03</c:v>
                </c:pt>
                <c:pt idx="7">
                  <c:v>2.8</c:v>
                </c:pt>
                <c:pt idx="8">
                  <c:v>0.01</c:v>
                </c:pt>
                <c:pt idx="9">
                  <c:v>0.5</c:v>
                </c:pt>
                <c:pt idx="10">
                  <c:v>0.49</c:v>
                </c:pt>
                <c:pt idx="11">
                  <c:v>14.42</c:v>
                </c:pt>
                <c:pt idx="12">
                  <c:v>128.77000000000001</c:v>
                </c:pt>
                <c:pt idx="13">
                  <c:v>132.68</c:v>
                </c:pt>
                <c:pt idx="14">
                  <c:v>12.18</c:v>
                </c:pt>
                <c:pt idx="15">
                  <c:v>27.07</c:v>
                </c:pt>
                <c:pt idx="16">
                  <c:v>3.81</c:v>
                </c:pt>
                <c:pt idx="17">
                  <c:v>10.02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4-4F3A-9109-A4C9F77439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'Ark1'!$B$55:$B$59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'Ark1'!$C$55:$C$59</c:f>
              <c:numCache>
                <c:formatCode>0</c:formatCode>
                <c:ptCount val="5"/>
                <c:pt idx="0">
                  <c:v>1029</c:v>
                </c:pt>
                <c:pt idx="1">
                  <c:v>802</c:v>
                </c:pt>
                <c:pt idx="2">
                  <c:v>897</c:v>
                </c:pt>
                <c:pt idx="3">
                  <c:v>299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7-44D7-A6FB-AB8CAE11578F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'Ark1'!$B$55:$B$59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'Ark1'!$D$55:$D$59</c:f>
              <c:numCache>
                <c:formatCode>0</c:formatCode>
                <c:ptCount val="5"/>
                <c:pt idx="0">
                  <c:v>1254</c:v>
                </c:pt>
                <c:pt idx="1">
                  <c:v>921</c:v>
                </c:pt>
                <c:pt idx="2">
                  <c:v>763</c:v>
                </c:pt>
                <c:pt idx="3">
                  <c:v>340</c:v>
                </c:pt>
                <c:pt idx="4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7-44D7-A6FB-AB8CAE1157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Boliger!$B$65:$B$70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Boliger!$C$65:$C$70</c:f>
              <c:numCache>
                <c:formatCode>0</c:formatCode>
                <c:ptCount val="6"/>
                <c:pt idx="0">
                  <c:v>2659</c:v>
                </c:pt>
                <c:pt idx="1">
                  <c:v>334</c:v>
                </c:pt>
                <c:pt idx="2">
                  <c:v>398</c:v>
                </c:pt>
                <c:pt idx="3">
                  <c:v>136</c:v>
                </c:pt>
                <c:pt idx="4">
                  <c:v>34</c:v>
                </c:pt>
                <c:pt idx="5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Boliger!$B$65:$B$70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Boliger!$D$65:$D$70</c:f>
              <c:numCache>
                <c:formatCode>0</c:formatCode>
                <c:ptCount val="6"/>
                <c:pt idx="0">
                  <c:v>2697</c:v>
                </c:pt>
                <c:pt idx="1">
                  <c:v>358</c:v>
                </c:pt>
                <c:pt idx="2">
                  <c:v>437</c:v>
                </c:pt>
                <c:pt idx="3">
                  <c:v>166</c:v>
                </c:pt>
                <c:pt idx="4">
                  <c:v>34</c:v>
                </c:pt>
                <c:pt idx="5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Igangsatte!$B$24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Igangsatte!$C$24:$W$24</c:f>
              <c:numCache>
                <c:formatCode>0</c:formatCode>
                <c:ptCount val="21"/>
                <c:pt idx="0">
                  <c:v>29</c:v>
                </c:pt>
                <c:pt idx="1">
                  <c:v>43</c:v>
                </c:pt>
                <c:pt idx="2">
                  <c:v>21</c:v>
                </c:pt>
                <c:pt idx="3">
                  <c:v>53</c:v>
                </c:pt>
                <c:pt idx="4">
                  <c:v>3</c:v>
                </c:pt>
                <c:pt idx="5">
                  <c:v>50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24</c:v>
                </c:pt>
                <c:pt idx="10">
                  <c:v>17</c:v>
                </c:pt>
                <c:pt idx="11">
                  <c:v>13</c:v>
                </c:pt>
                <c:pt idx="12">
                  <c:v>16</c:v>
                </c:pt>
                <c:pt idx="13">
                  <c:v>23</c:v>
                </c:pt>
                <c:pt idx="14">
                  <c:v>15</c:v>
                </c:pt>
                <c:pt idx="15">
                  <c:v>9</c:v>
                </c:pt>
                <c:pt idx="16">
                  <c:v>17</c:v>
                </c:pt>
                <c:pt idx="17">
                  <c:v>9</c:v>
                </c:pt>
                <c:pt idx="18">
                  <c:v>26</c:v>
                </c:pt>
                <c:pt idx="19">
                  <c:v>62</c:v>
                </c:pt>
                <c:pt idx="2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3-40F7-9EE0-5293B26A40CE}"/>
            </c:ext>
          </c:extLst>
        </c:ser>
        <c:ser>
          <c:idx val="1"/>
          <c:order val="1"/>
          <c:tx>
            <c:strRef>
              <c:f>Igangsatte!$B$25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Igangsatte!$C$25:$W$25</c:f>
              <c:numCache>
                <c:formatCode>0</c:formatCode>
                <c:ptCount val="21"/>
                <c:pt idx="0">
                  <c:v>26</c:v>
                </c:pt>
                <c:pt idx="1">
                  <c:v>54</c:v>
                </c:pt>
                <c:pt idx="2">
                  <c:v>14</c:v>
                </c:pt>
                <c:pt idx="3">
                  <c:v>43</c:v>
                </c:pt>
                <c:pt idx="4">
                  <c:v>10</c:v>
                </c:pt>
                <c:pt idx="5">
                  <c:v>19</c:v>
                </c:pt>
                <c:pt idx="6">
                  <c:v>19</c:v>
                </c:pt>
                <c:pt idx="7">
                  <c:v>25</c:v>
                </c:pt>
                <c:pt idx="8">
                  <c:v>34</c:v>
                </c:pt>
                <c:pt idx="9">
                  <c:v>15</c:v>
                </c:pt>
                <c:pt idx="10">
                  <c:v>16</c:v>
                </c:pt>
                <c:pt idx="11">
                  <c:v>12</c:v>
                </c:pt>
                <c:pt idx="12">
                  <c:v>13</c:v>
                </c:pt>
                <c:pt idx="13">
                  <c:v>17</c:v>
                </c:pt>
                <c:pt idx="14">
                  <c:v>17</c:v>
                </c:pt>
                <c:pt idx="15">
                  <c:v>14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43</c:v>
                </c:pt>
                <c:pt idx="2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C3-40F7-9EE0-5293B26A4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'Ark1'!$B$44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'Ark1'!$C$44:$Q$44</c:f>
              <c:numCache>
                <c:formatCode>General</c:formatCode>
                <c:ptCount val="15"/>
                <c:pt idx="0">
                  <c:v>42</c:v>
                </c:pt>
                <c:pt idx="1">
                  <c:v>21</c:v>
                </c:pt>
                <c:pt idx="2">
                  <c:v>7</c:v>
                </c:pt>
                <c:pt idx="3">
                  <c:v>12</c:v>
                </c:pt>
                <c:pt idx="4">
                  <c:v>17</c:v>
                </c:pt>
                <c:pt idx="5">
                  <c:v>25</c:v>
                </c:pt>
                <c:pt idx="6">
                  <c:v>11</c:v>
                </c:pt>
                <c:pt idx="7">
                  <c:v>-5</c:v>
                </c:pt>
                <c:pt idx="8">
                  <c:v>-4</c:v>
                </c:pt>
                <c:pt idx="9">
                  <c:v>-9</c:v>
                </c:pt>
                <c:pt idx="10">
                  <c:v>1</c:v>
                </c:pt>
                <c:pt idx="11">
                  <c:v>-19</c:v>
                </c:pt>
                <c:pt idx="12">
                  <c:v>1</c:v>
                </c:pt>
                <c:pt idx="13">
                  <c:v>-5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2-44AB-A8B2-6398D0313B52}"/>
            </c:ext>
          </c:extLst>
        </c:ser>
        <c:ser>
          <c:idx val="1"/>
          <c:order val="1"/>
          <c:tx>
            <c:strRef>
              <c:f>'Ark1'!$B$45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'Ark1'!$C$45:$Q$45</c:f>
              <c:numCache>
                <c:formatCode>General</c:formatCode>
                <c:ptCount val="15"/>
                <c:pt idx="0">
                  <c:v>36</c:v>
                </c:pt>
                <c:pt idx="1">
                  <c:v>39</c:v>
                </c:pt>
                <c:pt idx="2">
                  <c:v>89</c:v>
                </c:pt>
                <c:pt idx="3">
                  <c:v>66</c:v>
                </c:pt>
                <c:pt idx="4">
                  <c:v>31</c:v>
                </c:pt>
                <c:pt idx="5">
                  <c:v>23</c:v>
                </c:pt>
                <c:pt idx="6">
                  <c:v>13</c:v>
                </c:pt>
                <c:pt idx="7">
                  <c:v>15</c:v>
                </c:pt>
                <c:pt idx="8">
                  <c:v>26</c:v>
                </c:pt>
                <c:pt idx="9">
                  <c:v>15</c:v>
                </c:pt>
                <c:pt idx="10">
                  <c:v>15</c:v>
                </c:pt>
                <c:pt idx="11">
                  <c:v>16</c:v>
                </c:pt>
                <c:pt idx="12">
                  <c:v>89</c:v>
                </c:pt>
                <c:pt idx="13">
                  <c:v>15</c:v>
                </c:pt>
                <c:pt idx="14">
                  <c:v>-43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C2-44AB-A8B2-6398D0313B52}"/>
            </c:ext>
          </c:extLst>
        </c:ser>
        <c:ser>
          <c:idx val="2"/>
          <c:order val="2"/>
          <c:tx>
            <c:strRef>
              <c:f>'Ark1'!$B$46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'Ark1'!$C$46:$Q$46</c:f>
              <c:numCache>
                <c:formatCode>General</c:formatCode>
                <c:ptCount val="15"/>
                <c:pt idx="0">
                  <c:v>-8</c:v>
                </c:pt>
                <c:pt idx="1">
                  <c:v>-59</c:v>
                </c:pt>
                <c:pt idx="2">
                  <c:v>-88</c:v>
                </c:pt>
                <c:pt idx="3">
                  <c:v>-21</c:v>
                </c:pt>
                <c:pt idx="4">
                  <c:v>-71</c:v>
                </c:pt>
                <c:pt idx="5">
                  <c:v>-80</c:v>
                </c:pt>
                <c:pt idx="6">
                  <c:v>-3</c:v>
                </c:pt>
                <c:pt idx="7">
                  <c:v>-10</c:v>
                </c:pt>
                <c:pt idx="8">
                  <c:v>-59</c:v>
                </c:pt>
                <c:pt idx="9">
                  <c:v>-40</c:v>
                </c:pt>
                <c:pt idx="10">
                  <c:v>-45</c:v>
                </c:pt>
                <c:pt idx="11">
                  <c:v>-36</c:v>
                </c:pt>
                <c:pt idx="12">
                  <c:v>-17</c:v>
                </c:pt>
                <c:pt idx="13">
                  <c:v>-24</c:v>
                </c:pt>
                <c:pt idx="1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C2-44AB-A8B2-6398D0313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'Ark1'!$B$47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'Ark1'!$C$47:$Q$47</c:f>
              <c:numCache>
                <c:formatCode>General</c:formatCode>
                <c:ptCount val="15"/>
                <c:pt idx="0">
                  <c:v>73</c:v>
                </c:pt>
                <c:pt idx="1">
                  <c:v>2</c:v>
                </c:pt>
                <c:pt idx="2">
                  <c:v>9</c:v>
                </c:pt>
                <c:pt idx="3">
                  <c:v>57</c:v>
                </c:pt>
                <c:pt idx="4">
                  <c:v>-23</c:v>
                </c:pt>
                <c:pt idx="5">
                  <c:v>-32</c:v>
                </c:pt>
                <c:pt idx="6">
                  <c:v>20</c:v>
                </c:pt>
                <c:pt idx="7">
                  <c:v>0</c:v>
                </c:pt>
                <c:pt idx="8">
                  <c:v>-38</c:v>
                </c:pt>
                <c:pt idx="9">
                  <c:v>-32</c:v>
                </c:pt>
                <c:pt idx="10">
                  <c:v>-29</c:v>
                </c:pt>
                <c:pt idx="11">
                  <c:v>-38</c:v>
                </c:pt>
                <c:pt idx="12">
                  <c:v>72</c:v>
                </c:pt>
                <c:pt idx="13">
                  <c:v>-13</c:v>
                </c:pt>
                <c:pt idx="1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C2-44AB-A8B2-6398D0313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Levende!$B$36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Levende!$C$36:$BK$36</c:f>
              <c:numCache>
                <c:formatCode>0</c:formatCode>
                <c:ptCount val="61"/>
                <c:pt idx="0">
                  <c:v>66</c:v>
                </c:pt>
                <c:pt idx="1">
                  <c:v>79</c:v>
                </c:pt>
                <c:pt idx="2">
                  <c:v>70</c:v>
                </c:pt>
                <c:pt idx="3">
                  <c:v>80</c:v>
                </c:pt>
                <c:pt idx="4">
                  <c:v>74</c:v>
                </c:pt>
                <c:pt idx="5">
                  <c:v>101</c:v>
                </c:pt>
                <c:pt idx="6">
                  <c:v>81</c:v>
                </c:pt>
                <c:pt idx="7">
                  <c:v>93</c:v>
                </c:pt>
                <c:pt idx="8">
                  <c:v>73</c:v>
                </c:pt>
                <c:pt idx="9">
                  <c:v>59</c:v>
                </c:pt>
                <c:pt idx="10">
                  <c:v>44</c:v>
                </c:pt>
                <c:pt idx="11">
                  <c:v>48</c:v>
                </c:pt>
                <c:pt idx="12">
                  <c:v>79</c:v>
                </c:pt>
                <c:pt idx="13">
                  <c:v>33</c:v>
                </c:pt>
                <c:pt idx="14">
                  <c:v>48</c:v>
                </c:pt>
                <c:pt idx="15">
                  <c:v>73</c:v>
                </c:pt>
                <c:pt idx="16">
                  <c:v>66</c:v>
                </c:pt>
                <c:pt idx="17">
                  <c:v>48</c:v>
                </c:pt>
                <c:pt idx="18">
                  <c:v>78</c:v>
                </c:pt>
                <c:pt idx="19">
                  <c:v>59</c:v>
                </c:pt>
                <c:pt idx="20">
                  <c:v>53</c:v>
                </c:pt>
                <c:pt idx="21">
                  <c:v>22</c:v>
                </c:pt>
                <c:pt idx="22">
                  <c:v>48</c:v>
                </c:pt>
                <c:pt idx="23">
                  <c:v>24</c:v>
                </c:pt>
                <c:pt idx="24">
                  <c:v>51</c:v>
                </c:pt>
                <c:pt idx="25">
                  <c:v>46</c:v>
                </c:pt>
                <c:pt idx="26">
                  <c:v>56</c:v>
                </c:pt>
                <c:pt idx="27">
                  <c:v>55</c:v>
                </c:pt>
                <c:pt idx="28">
                  <c:v>31</c:v>
                </c:pt>
                <c:pt idx="29">
                  <c:v>50</c:v>
                </c:pt>
                <c:pt idx="30">
                  <c:v>42</c:v>
                </c:pt>
                <c:pt idx="31">
                  <c:v>24</c:v>
                </c:pt>
                <c:pt idx="32">
                  <c:v>43</c:v>
                </c:pt>
                <c:pt idx="33">
                  <c:v>32</c:v>
                </c:pt>
                <c:pt idx="34">
                  <c:v>30</c:v>
                </c:pt>
                <c:pt idx="35">
                  <c:v>68</c:v>
                </c:pt>
                <c:pt idx="36">
                  <c:v>58</c:v>
                </c:pt>
                <c:pt idx="37">
                  <c:v>54</c:v>
                </c:pt>
                <c:pt idx="38">
                  <c:v>35</c:v>
                </c:pt>
                <c:pt idx="39">
                  <c:v>44</c:v>
                </c:pt>
                <c:pt idx="40">
                  <c:v>47</c:v>
                </c:pt>
                <c:pt idx="41">
                  <c:v>16</c:v>
                </c:pt>
                <c:pt idx="42">
                  <c:v>46</c:v>
                </c:pt>
                <c:pt idx="43">
                  <c:v>7</c:v>
                </c:pt>
                <c:pt idx="44">
                  <c:v>11</c:v>
                </c:pt>
                <c:pt idx="45">
                  <c:v>44</c:v>
                </c:pt>
                <c:pt idx="46">
                  <c:v>42</c:v>
                </c:pt>
                <c:pt idx="47">
                  <c:v>21</c:v>
                </c:pt>
                <c:pt idx="48">
                  <c:v>7</c:v>
                </c:pt>
                <c:pt idx="49">
                  <c:v>12</c:v>
                </c:pt>
                <c:pt idx="50">
                  <c:v>17</c:v>
                </c:pt>
                <c:pt idx="51">
                  <c:v>25</c:v>
                </c:pt>
                <c:pt idx="52">
                  <c:v>11</c:v>
                </c:pt>
                <c:pt idx="53">
                  <c:v>-5</c:v>
                </c:pt>
                <c:pt idx="54">
                  <c:v>-4</c:v>
                </c:pt>
                <c:pt idx="55">
                  <c:v>-9</c:v>
                </c:pt>
                <c:pt idx="56">
                  <c:v>1</c:v>
                </c:pt>
                <c:pt idx="57">
                  <c:v>-19</c:v>
                </c:pt>
                <c:pt idx="58">
                  <c:v>1</c:v>
                </c:pt>
                <c:pt idx="59">
                  <c:v>-5</c:v>
                </c:pt>
                <c:pt idx="6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A-4D85-B75E-9AF56F367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Levende!$B$34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Levende!$C$34:$BK$34</c:f>
              <c:numCache>
                <c:formatCode>0</c:formatCode>
                <c:ptCount val="61"/>
                <c:pt idx="0">
                  <c:v>102</c:v>
                </c:pt>
                <c:pt idx="1">
                  <c:v>112</c:v>
                </c:pt>
                <c:pt idx="2">
                  <c:v>106</c:v>
                </c:pt>
                <c:pt idx="3">
                  <c:v>113</c:v>
                </c:pt>
                <c:pt idx="4">
                  <c:v>111</c:v>
                </c:pt>
                <c:pt idx="5">
                  <c:v>126</c:v>
                </c:pt>
                <c:pt idx="6">
                  <c:v>117</c:v>
                </c:pt>
                <c:pt idx="7">
                  <c:v>113</c:v>
                </c:pt>
                <c:pt idx="8">
                  <c:v>115</c:v>
                </c:pt>
                <c:pt idx="9">
                  <c:v>104</c:v>
                </c:pt>
                <c:pt idx="10">
                  <c:v>101</c:v>
                </c:pt>
                <c:pt idx="11">
                  <c:v>84</c:v>
                </c:pt>
                <c:pt idx="12">
                  <c:v>108</c:v>
                </c:pt>
                <c:pt idx="13">
                  <c:v>73</c:v>
                </c:pt>
                <c:pt idx="14">
                  <c:v>86</c:v>
                </c:pt>
                <c:pt idx="15">
                  <c:v>111</c:v>
                </c:pt>
                <c:pt idx="16">
                  <c:v>101</c:v>
                </c:pt>
                <c:pt idx="17">
                  <c:v>92</c:v>
                </c:pt>
                <c:pt idx="18">
                  <c:v>110</c:v>
                </c:pt>
                <c:pt idx="19">
                  <c:v>107</c:v>
                </c:pt>
                <c:pt idx="20">
                  <c:v>98</c:v>
                </c:pt>
                <c:pt idx="21">
                  <c:v>78</c:v>
                </c:pt>
                <c:pt idx="22">
                  <c:v>94</c:v>
                </c:pt>
                <c:pt idx="23">
                  <c:v>77</c:v>
                </c:pt>
                <c:pt idx="24">
                  <c:v>97</c:v>
                </c:pt>
                <c:pt idx="25">
                  <c:v>101</c:v>
                </c:pt>
                <c:pt idx="26">
                  <c:v>111</c:v>
                </c:pt>
                <c:pt idx="27">
                  <c:v>94</c:v>
                </c:pt>
                <c:pt idx="28">
                  <c:v>89</c:v>
                </c:pt>
                <c:pt idx="29">
                  <c:v>101</c:v>
                </c:pt>
                <c:pt idx="30">
                  <c:v>92</c:v>
                </c:pt>
                <c:pt idx="31">
                  <c:v>83</c:v>
                </c:pt>
                <c:pt idx="32">
                  <c:v>96</c:v>
                </c:pt>
                <c:pt idx="33">
                  <c:v>93</c:v>
                </c:pt>
                <c:pt idx="34">
                  <c:v>87</c:v>
                </c:pt>
                <c:pt idx="35">
                  <c:v>118</c:v>
                </c:pt>
                <c:pt idx="36">
                  <c:v>120</c:v>
                </c:pt>
                <c:pt idx="37">
                  <c:v>118</c:v>
                </c:pt>
                <c:pt idx="38">
                  <c:v>96</c:v>
                </c:pt>
                <c:pt idx="39">
                  <c:v>91</c:v>
                </c:pt>
                <c:pt idx="40">
                  <c:v>94</c:v>
                </c:pt>
                <c:pt idx="41">
                  <c:v>65</c:v>
                </c:pt>
                <c:pt idx="42">
                  <c:v>104</c:v>
                </c:pt>
                <c:pt idx="43">
                  <c:v>80</c:v>
                </c:pt>
                <c:pt idx="44">
                  <c:v>90</c:v>
                </c:pt>
                <c:pt idx="45">
                  <c:v>101</c:v>
                </c:pt>
                <c:pt idx="46">
                  <c:v>98</c:v>
                </c:pt>
                <c:pt idx="47">
                  <c:v>80</c:v>
                </c:pt>
                <c:pt idx="48">
                  <c:v>86</c:v>
                </c:pt>
                <c:pt idx="49">
                  <c:v>72</c:v>
                </c:pt>
                <c:pt idx="50">
                  <c:v>80</c:v>
                </c:pt>
                <c:pt idx="51">
                  <c:v>83</c:v>
                </c:pt>
                <c:pt idx="52">
                  <c:v>77</c:v>
                </c:pt>
                <c:pt idx="53">
                  <c:v>55</c:v>
                </c:pt>
                <c:pt idx="54">
                  <c:v>64</c:v>
                </c:pt>
                <c:pt idx="55">
                  <c:v>55</c:v>
                </c:pt>
                <c:pt idx="56">
                  <c:v>58</c:v>
                </c:pt>
                <c:pt idx="57">
                  <c:v>55</c:v>
                </c:pt>
                <c:pt idx="58">
                  <c:v>52</c:v>
                </c:pt>
                <c:pt idx="59">
                  <c:v>57</c:v>
                </c:pt>
                <c:pt idx="60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A-4D85-B75E-9AF56F367646}"/>
            </c:ext>
          </c:extLst>
        </c:ser>
        <c:ser>
          <c:idx val="1"/>
          <c:order val="1"/>
          <c:tx>
            <c:strRef>
              <c:f>Levende!$B$35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Levende!$C$35:$BK$35</c:f>
              <c:numCache>
                <c:formatCode>0</c:formatCode>
                <c:ptCount val="61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33</c:v>
                </c:pt>
                <c:pt idx="4">
                  <c:v>37</c:v>
                </c:pt>
                <c:pt idx="5">
                  <c:v>25</c:v>
                </c:pt>
                <c:pt idx="6">
                  <c:v>36</c:v>
                </c:pt>
                <c:pt idx="7">
                  <c:v>20</c:v>
                </c:pt>
                <c:pt idx="8">
                  <c:v>42</c:v>
                </c:pt>
                <c:pt idx="9">
                  <c:v>45</c:v>
                </c:pt>
                <c:pt idx="10">
                  <c:v>57</c:v>
                </c:pt>
                <c:pt idx="11">
                  <c:v>36</c:v>
                </c:pt>
                <c:pt idx="12">
                  <c:v>29</c:v>
                </c:pt>
                <c:pt idx="13">
                  <c:v>40</c:v>
                </c:pt>
                <c:pt idx="14">
                  <c:v>38</c:v>
                </c:pt>
                <c:pt idx="15">
                  <c:v>38</c:v>
                </c:pt>
                <c:pt idx="16">
                  <c:v>35</c:v>
                </c:pt>
                <c:pt idx="17">
                  <c:v>44</c:v>
                </c:pt>
                <c:pt idx="18">
                  <c:v>32</c:v>
                </c:pt>
                <c:pt idx="19">
                  <c:v>48</c:v>
                </c:pt>
                <c:pt idx="20">
                  <c:v>45</c:v>
                </c:pt>
                <c:pt idx="21">
                  <c:v>56</c:v>
                </c:pt>
                <c:pt idx="22">
                  <c:v>46</c:v>
                </c:pt>
                <c:pt idx="23">
                  <c:v>53</c:v>
                </c:pt>
                <c:pt idx="24">
                  <c:v>46</c:v>
                </c:pt>
                <c:pt idx="25">
                  <c:v>55</c:v>
                </c:pt>
                <c:pt idx="26">
                  <c:v>55</c:v>
                </c:pt>
                <c:pt idx="27">
                  <c:v>39</c:v>
                </c:pt>
                <c:pt idx="28">
                  <c:v>58</c:v>
                </c:pt>
                <c:pt idx="29">
                  <c:v>51</c:v>
                </c:pt>
                <c:pt idx="30">
                  <c:v>50</c:v>
                </c:pt>
                <c:pt idx="31">
                  <c:v>59</c:v>
                </c:pt>
                <c:pt idx="32">
                  <c:v>53</c:v>
                </c:pt>
                <c:pt idx="33">
                  <c:v>61</c:v>
                </c:pt>
                <c:pt idx="34">
                  <c:v>57</c:v>
                </c:pt>
                <c:pt idx="35">
                  <c:v>50</c:v>
                </c:pt>
                <c:pt idx="36">
                  <c:v>62</c:v>
                </c:pt>
                <c:pt idx="37">
                  <c:v>64</c:v>
                </c:pt>
                <c:pt idx="38">
                  <c:v>61</c:v>
                </c:pt>
                <c:pt idx="39">
                  <c:v>47</c:v>
                </c:pt>
                <c:pt idx="40">
                  <c:v>47</c:v>
                </c:pt>
                <c:pt idx="41">
                  <c:v>49</c:v>
                </c:pt>
                <c:pt idx="42">
                  <c:v>58</c:v>
                </c:pt>
                <c:pt idx="43">
                  <c:v>73</c:v>
                </c:pt>
                <c:pt idx="44">
                  <c:v>79</c:v>
                </c:pt>
                <c:pt idx="45">
                  <c:v>57</c:v>
                </c:pt>
                <c:pt idx="46">
                  <c:v>56</c:v>
                </c:pt>
                <c:pt idx="47">
                  <c:v>59</c:v>
                </c:pt>
                <c:pt idx="48">
                  <c:v>79</c:v>
                </c:pt>
                <c:pt idx="49">
                  <c:v>60</c:v>
                </c:pt>
                <c:pt idx="50">
                  <c:v>63</c:v>
                </c:pt>
                <c:pt idx="51">
                  <c:v>58</c:v>
                </c:pt>
                <c:pt idx="52">
                  <c:v>66</c:v>
                </c:pt>
                <c:pt idx="53">
                  <c:v>60</c:v>
                </c:pt>
                <c:pt idx="54">
                  <c:v>68</c:v>
                </c:pt>
                <c:pt idx="55">
                  <c:v>64</c:v>
                </c:pt>
                <c:pt idx="56">
                  <c:v>57</c:v>
                </c:pt>
                <c:pt idx="57">
                  <c:v>74</c:v>
                </c:pt>
                <c:pt idx="58">
                  <c:v>51</c:v>
                </c:pt>
                <c:pt idx="59">
                  <c:v>62</c:v>
                </c:pt>
                <c:pt idx="6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6A-4D85-B75E-9AF56F367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Folkemengde!$B$14:$AF$14</c:f>
              <c:numCache>
                <c:formatCode>0.0</c:formatCode>
                <c:ptCount val="31"/>
                <c:pt idx="0">
                  <c:v>1.3131601484441906</c:v>
                </c:pt>
                <c:pt idx="1">
                  <c:v>1.180822307582871</c:v>
                </c:pt>
                <c:pt idx="2">
                  <c:v>1.3553578991952562</c:v>
                </c:pt>
                <c:pt idx="3">
                  <c:v>1.3105975197294251</c:v>
                </c:pt>
                <c:pt idx="4">
                  <c:v>1.2150837988826815</c:v>
                </c:pt>
                <c:pt idx="5">
                  <c:v>1.6280353200883002</c:v>
                </c:pt>
                <c:pt idx="6">
                  <c:v>1.6483516483516483</c:v>
                </c:pt>
                <c:pt idx="7">
                  <c:v>1.5982662874170392</c:v>
                </c:pt>
                <c:pt idx="8">
                  <c:v>1.2892828364222402</c:v>
                </c:pt>
                <c:pt idx="9">
                  <c:v>1.2257543103448276</c:v>
                </c:pt>
                <c:pt idx="10">
                  <c:v>1.2627619559376679</c:v>
                </c:pt>
                <c:pt idx="11">
                  <c:v>0.8729519204942251</c:v>
                </c:pt>
                <c:pt idx="12">
                  <c:v>1.4014283789246733</c:v>
                </c:pt>
                <c:pt idx="13">
                  <c:v>1.0713807419311638</c:v>
                </c:pt>
                <c:pt idx="14">
                  <c:v>1.2014417300760913</c:v>
                </c:pt>
                <c:pt idx="15">
                  <c:v>1.3350958360872438</c:v>
                </c:pt>
                <c:pt idx="16">
                  <c:v>1.2913427329028857</c:v>
                </c:pt>
                <c:pt idx="17">
                  <c:v>1.0441138084051163</c:v>
                </c:pt>
                <c:pt idx="18">
                  <c:v>1.1221294363256784</c:v>
                </c:pt>
                <c:pt idx="19">
                  <c:v>0.93835527173204747</c:v>
                </c:pt>
                <c:pt idx="20">
                  <c:v>1.0349288486416559</c:v>
                </c:pt>
                <c:pt idx="21">
                  <c:v>1.0769430387958998</c:v>
                </c:pt>
                <c:pt idx="22">
                  <c:v>1.003257328990228</c:v>
                </c:pt>
                <c:pt idx="23">
                  <c:v>0.71474983755685506</c:v>
                </c:pt>
                <c:pt idx="24">
                  <c:v>0.83170890188434043</c:v>
                </c:pt>
                <c:pt idx="25">
                  <c:v>0.71829698315267076</c:v>
                </c:pt>
                <c:pt idx="26">
                  <c:v>0.76065573770491801</c:v>
                </c:pt>
                <c:pt idx="27">
                  <c:v>0.72406529752501314</c:v>
                </c:pt>
                <c:pt idx="28">
                  <c:v>0.68801270177295581</c:v>
                </c:pt>
                <c:pt idx="29">
                  <c:v>0.74705111402359103</c:v>
                </c:pt>
                <c:pt idx="30">
                  <c:v>0.68268347118288042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5C-4F33-9E3F-539333B2A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5279970891816078"/>
          <c:y val="0.15364962334848006"/>
          <c:w val="0.82500412643525745"/>
          <c:h val="0.6265677207690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164</c:v>
                </c:pt>
                <c:pt idx="1">
                  <c:v>195</c:v>
                </c:pt>
                <c:pt idx="2">
                  <c:v>227</c:v>
                </c:pt>
                <c:pt idx="3">
                  <c:v>252</c:v>
                </c:pt>
                <c:pt idx="4">
                  <c:v>220</c:v>
                </c:pt>
                <c:pt idx="5">
                  <c:v>183</c:v>
                </c:pt>
                <c:pt idx="6">
                  <c:v>217</c:v>
                </c:pt>
                <c:pt idx="7">
                  <c:v>227</c:v>
                </c:pt>
                <c:pt idx="8">
                  <c:v>263</c:v>
                </c:pt>
                <c:pt idx="9">
                  <c:v>235</c:v>
                </c:pt>
                <c:pt idx="10">
                  <c:v>289</c:v>
                </c:pt>
                <c:pt idx="11">
                  <c:v>275</c:v>
                </c:pt>
                <c:pt idx="12">
                  <c:v>253</c:v>
                </c:pt>
                <c:pt idx="13">
                  <c:v>241</c:v>
                </c:pt>
                <c:pt idx="14">
                  <c:v>217</c:v>
                </c:pt>
                <c:pt idx="15">
                  <c:v>188</c:v>
                </c:pt>
                <c:pt idx="16">
                  <c:v>126</c:v>
                </c:pt>
                <c:pt idx="17">
                  <c:v>54</c:v>
                </c:pt>
                <c:pt idx="18">
                  <c:v>27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D-4921-A081-585DD1288B78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-146</c:v>
                </c:pt>
                <c:pt idx="1">
                  <c:v>-189</c:v>
                </c:pt>
                <c:pt idx="2">
                  <c:v>-230</c:v>
                </c:pt>
                <c:pt idx="3">
                  <c:v>-260</c:v>
                </c:pt>
                <c:pt idx="4">
                  <c:v>-201</c:v>
                </c:pt>
                <c:pt idx="5">
                  <c:v>-156</c:v>
                </c:pt>
                <c:pt idx="6">
                  <c:v>-181</c:v>
                </c:pt>
                <c:pt idx="7">
                  <c:v>-209</c:v>
                </c:pt>
                <c:pt idx="8">
                  <c:v>-257</c:v>
                </c:pt>
                <c:pt idx="9">
                  <c:v>-240</c:v>
                </c:pt>
                <c:pt idx="10">
                  <c:v>-274</c:v>
                </c:pt>
                <c:pt idx="11">
                  <c:v>-261</c:v>
                </c:pt>
                <c:pt idx="12">
                  <c:v>-240</c:v>
                </c:pt>
                <c:pt idx="13">
                  <c:v>-234</c:v>
                </c:pt>
                <c:pt idx="14">
                  <c:v>-238</c:v>
                </c:pt>
                <c:pt idx="15">
                  <c:v>-197</c:v>
                </c:pt>
                <c:pt idx="16">
                  <c:v>-121</c:v>
                </c:pt>
                <c:pt idx="17">
                  <c:v>-80</c:v>
                </c:pt>
                <c:pt idx="18">
                  <c:v>-33</c:v>
                </c:pt>
                <c:pt idx="19">
                  <c:v>-10</c:v>
                </c:pt>
                <c:pt idx="2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D-4921-A081-585DD128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160</c:v>
                </c:pt>
                <c:pt idx="1">
                  <c:v>166</c:v>
                </c:pt>
                <c:pt idx="2">
                  <c:v>170</c:v>
                </c:pt>
                <c:pt idx="3">
                  <c:v>197</c:v>
                </c:pt>
                <c:pt idx="4">
                  <c:v>189</c:v>
                </c:pt>
                <c:pt idx="5">
                  <c:v>189</c:v>
                </c:pt>
                <c:pt idx="6">
                  <c:v>181</c:v>
                </c:pt>
                <c:pt idx="7">
                  <c:v>203</c:v>
                </c:pt>
                <c:pt idx="8">
                  <c:v>214</c:v>
                </c:pt>
                <c:pt idx="9">
                  <c:v>235</c:v>
                </c:pt>
                <c:pt idx="10">
                  <c:v>243</c:v>
                </c:pt>
                <c:pt idx="11">
                  <c:v>218</c:v>
                </c:pt>
                <c:pt idx="12">
                  <c:v>246</c:v>
                </c:pt>
                <c:pt idx="13">
                  <c:v>261</c:v>
                </c:pt>
                <c:pt idx="14">
                  <c:v>239</c:v>
                </c:pt>
                <c:pt idx="15">
                  <c:v>195</c:v>
                </c:pt>
                <c:pt idx="16">
                  <c:v>160</c:v>
                </c:pt>
                <c:pt idx="17">
                  <c:v>103</c:v>
                </c:pt>
                <c:pt idx="18">
                  <c:v>53</c:v>
                </c:pt>
                <c:pt idx="19">
                  <c:v>12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DD-4921-A081-585DD1288B78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-151</c:v>
                </c:pt>
                <c:pt idx="1">
                  <c:v>-155</c:v>
                </c:pt>
                <c:pt idx="2">
                  <c:v>-162</c:v>
                </c:pt>
                <c:pt idx="3">
                  <c:v>-171</c:v>
                </c:pt>
                <c:pt idx="4">
                  <c:v>-170</c:v>
                </c:pt>
                <c:pt idx="5">
                  <c:v>-145</c:v>
                </c:pt>
                <c:pt idx="6">
                  <c:v>-161</c:v>
                </c:pt>
                <c:pt idx="7">
                  <c:v>-188</c:v>
                </c:pt>
                <c:pt idx="8">
                  <c:v>-198</c:v>
                </c:pt>
                <c:pt idx="9">
                  <c:v>-233</c:v>
                </c:pt>
                <c:pt idx="10">
                  <c:v>-239</c:v>
                </c:pt>
                <c:pt idx="11">
                  <c:v>-235</c:v>
                </c:pt>
                <c:pt idx="12">
                  <c:v>-256</c:v>
                </c:pt>
                <c:pt idx="13">
                  <c:v>-236</c:v>
                </c:pt>
                <c:pt idx="14">
                  <c:v>-220</c:v>
                </c:pt>
                <c:pt idx="15">
                  <c:v>-232</c:v>
                </c:pt>
                <c:pt idx="16">
                  <c:v>-189</c:v>
                </c:pt>
                <c:pt idx="17">
                  <c:v>-137</c:v>
                </c:pt>
                <c:pt idx="18">
                  <c:v>-60</c:v>
                </c:pt>
                <c:pt idx="19">
                  <c:v>-13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3DD-4921-A081-585DD128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Personer1!$C$25:$AV$25</c:f>
              <c:numCache>
                <c:formatCode>0</c:formatCode>
                <c:ptCount val="46"/>
                <c:pt idx="0">
                  <c:v>960</c:v>
                </c:pt>
                <c:pt idx="1">
                  <c:v>974</c:v>
                </c:pt>
                <c:pt idx="2">
                  <c:v>988</c:v>
                </c:pt>
                <c:pt idx="3">
                  <c:v>979</c:v>
                </c:pt>
                <c:pt idx="4">
                  <c:v>982</c:v>
                </c:pt>
                <c:pt idx="5">
                  <c:v>1003</c:v>
                </c:pt>
                <c:pt idx="6">
                  <c:v>1004</c:v>
                </c:pt>
                <c:pt idx="7">
                  <c:v>1001</c:v>
                </c:pt>
                <c:pt idx="8">
                  <c:v>995</c:v>
                </c:pt>
                <c:pt idx="9">
                  <c:v>995</c:v>
                </c:pt>
                <c:pt idx="10">
                  <c:v>995</c:v>
                </c:pt>
                <c:pt idx="11">
                  <c:v>1008</c:v>
                </c:pt>
                <c:pt idx="12">
                  <c:v>1026</c:v>
                </c:pt>
                <c:pt idx="13">
                  <c:v>1014</c:v>
                </c:pt>
                <c:pt idx="14">
                  <c:v>1004</c:v>
                </c:pt>
                <c:pt idx="15">
                  <c:v>1020</c:v>
                </c:pt>
                <c:pt idx="16">
                  <c:v>1040</c:v>
                </c:pt>
                <c:pt idx="17">
                  <c:v>1072</c:v>
                </c:pt>
                <c:pt idx="18">
                  <c:v>1089</c:v>
                </c:pt>
                <c:pt idx="19">
                  <c:v>1126</c:v>
                </c:pt>
                <c:pt idx="20">
                  <c:v>1158</c:v>
                </c:pt>
                <c:pt idx="21">
                  <c:v>1205</c:v>
                </c:pt>
                <c:pt idx="22">
                  <c:v>1229</c:v>
                </c:pt>
                <c:pt idx="23">
                  <c:v>1260</c:v>
                </c:pt>
                <c:pt idx="24">
                  <c:v>1294</c:v>
                </c:pt>
                <c:pt idx="25">
                  <c:v>1349</c:v>
                </c:pt>
                <c:pt idx="26">
                  <c:v>1397</c:v>
                </c:pt>
                <c:pt idx="27">
                  <c:v>1431</c:v>
                </c:pt>
                <c:pt idx="28">
                  <c:v>1458</c:v>
                </c:pt>
                <c:pt idx="29">
                  <c:v>1508</c:v>
                </c:pt>
                <c:pt idx="30">
                  <c:v>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3-4E59-A684-61A57CF71F62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Personer1!$C$26:$AV$26</c:f>
              <c:numCache>
                <c:formatCode>General</c:formatCode>
                <c:ptCount val="46"/>
                <c:pt idx="31">
                  <c:v>1596</c:v>
                </c:pt>
                <c:pt idx="32">
                  <c:v>1624</c:v>
                </c:pt>
                <c:pt idx="33">
                  <c:v>1654</c:v>
                </c:pt>
                <c:pt idx="34">
                  <c:v>1688</c:v>
                </c:pt>
                <c:pt idx="35">
                  <c:v>1705</c:v>
                </c:pt>
                <c:pt idx="36">
                  <c:v>1734</c:v>
                </c:pt>
                <c:pt idx="37">
                  <c:v>1760</c:v>
                </c:pt>
                <c:pt idx="38">
                  <c:v>1797</c:v>
                </c:pt>
                <c:pt idx="39">
                  <c:v>1828</c:v>
                </c:pt>
                <c:pt idx="40">
                  <c:v>1861</c:v>
                </c:pt>
                <c:pt idx="41">
                  <c:v>1885</c:v>
                </c:pt>
                <c:pt idx="42">
                  <c:v>1902</c:v>
                </c:pt>
                <c:pt idx="43">
                  <c:v>1923</c:v>
                </c:pt>
                <c:pt idx="44">
                  <c:v>1950</c:v>
                </c:pt>
                <c:pt idx="45">
                  <c:v>1991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53-4E59-A684-61A57CF71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Personer1!$C$34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Personer1!$D$34:$AM$34</c:f>
              <c:numCache>
                <c:formatCode>0</c:formatCode>
                <c:ptCount val="36"/>
                <c:pt idx="0">
                  <c:v>621</c:v>
                </c:pt>
                <c:pt idx="1">
                  <c:v>620</c:v>
                </c:pt>
                <c:pt idx="2">
                  <c:v>628</c:v>
                </c:pt>
                <c:pt idx="3">
                  <c:v>624</c:v>
                </c:pt>
                <c:pt idx="4">
                  <c:v>630</c:v>
                </c:pt>
                <c:pt idx="5">
                  <c:v>636</c:v>
                </c:pt>
                <c:pt idx="6">
                  <c:v>647</c:v>
                </c:pt>
                <c:pt idx="7">
                  <c:v>665</c:v>
                </c:pt>
                <c:pt idx="8">
                  <c:v>691</c:v>
                </c:pt>
                <c:pt idx="9">
                  <c:v>717</c:v>
                </c:pt>
                <c:pt idx="10">
                  <c:v>754</c:v>
                </c:pt>
                <c:pt idx="11">
                  <c:v>807</c:v>
                </c:pt>
                <c:pt idx="12">
                  <c:v>856</c:v>
                </c:pt>
                <c:pt idx="13">
                  <c:v>891</c:v>
                </c:pt>
                <c:pt idx="14">
                  <c:v>927</c:v>
                </c:pt>
                <c:pt idx="15">
                  <c:v>978</c:v>
                </c:pt>
                <c:pt idx="16">
                  <c:v>1023</c:v>
                </c:pt>
                <c:pt idx="17">
                  <c:v>1043</c:v>
                </c:pt>
                <c:pt idx="18">
                  <c:v>1045</c:v>
                </c:pt>
                <c:pt idx="19">
                  <c:v>1076</c:v>
                </c:pt>
                <c:pt idx="20">
                  <c:v>1110</c:v>
                </c:pt>
                <c:pt idx="21" formatCode="General">
                  <c:v>1128</c:v>
                </c:pt>
                <c:pt idx="22" formatCode="General">
                  <c:v>1115</c:v>
                </c:pt>
                <c:pt idx="23" formatCode="General">
                  <c:v>1128</c:v>
                </c:pt>
                <c:pt idx="24" formatCode="General">
                  <c:v>1124</c:v>
                </c:pt>
                <c:pt idx="25" formatCode="General">
                  <c:v>1122</c:v>
                </c:pt>
                <c:pt idx="26" formatCode="General">
                  <c:v>1128</c:v>
                </c:pt>
                <c:pt idx="27" formatCode="General">
                  <c:v>1136</c:v>
                </c:pt>
                <c:pt idx="28" formatCode="General">
                  <c:v>1140</c:v>
                </c:pt>
                <c:pt idx="29" formatCode="General">
                  <c:v>1144</c:v>
                </c:pt>
                <c:pt idx="30" formatCode="General">
                  <c:v>1154</c:v>
                </c:pt>
                <c:pt idx="31" formatCode="General">
                  <c:v>1179</c:v>
                </c:pt>
                <c:pt idx="32" formatCode="General">
                  <c:v>1174</c:v>
                </c:pt>
                <c:pt idx="33" formatCode="General">
                  <c:v>1173</c:v>
                </c:pt>
                <c:pt idx="34" formatCode="General">
                  <c:v>1176</c:v>
                </c:pt>
                <c:pt idx="35" formatCode="General">
                  <c:v>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A-4FDA-97B2-D8BBF607E0B9}"/>
            </c:ext>
          </c:extLst>
        </c:ser>
        <c:ser>
          <c:idx val="1"/>
          <c:order val="1"/>
          <c:tx>
            <c:strRef>
              <c:f>Personer1!$C$35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Personer1!$D$35:$AM$35</c:f>
              <c:numCache>
                <c:formatCode>0</c:formatCode>
                <c:ptCount val="36"/>
                <c:pt idx="0">
                  <c:v>311</c:v>
                </c:pt>
                <c:pt idx="1">
                  <c:v>320</c:v>
                </c:pt>
                <c:pt idx="2">
                  <c:v>325</c:v>
                </c:pt>
                <c:pt idx="3">
                  <c:v>306</c:v>
                </c:pt>
                <c:pt idx="4">
                  <c:v>297</c:v>
                </c:pt>
                <c:pt idx="5">
                  <c:v>309</c:v>
                </c:pt>
                <c:pt idx="6">
                  <c:v>314</c:v>
                </c:pt>
                <c:pt idx="7">
                  <c:v>328</c:v>
                </c:pt>
                <c:pt idx="8">
                  <c:v>317</c:v>
                </c:pt>
                <c:pt idx="9">
                  <c:v>322</c:v>
                </c:pt>
                <c:pt idx="10">
                  <c:v>315</c:v>
                </c:pt>
                <c:pt idx="11">
                  <c:v>315</c:v>
                </c:pt>
                <c:pt idx="12">
                  <c:v>293</c:v>
                </c:pt>
                <c:pt idx="13">
                  <c:v>290</c:v>
                </c:pt>
                <c:pt idx="14">
                  <c:v>280</c:v>
                </c:pt>
                <c:pt idx="15">
                  <c:v>282</c:v>
                </c:pt>
                <c:pt idx="16">
                  <c:v>291</c:v>
                </c:pt>
                <c:pt idx="17">
                  <c:v>315</c:v>
                </c:pt>
                <c:pt idx="18">
                  <c:v>334</c:v>
                </c:pt>
                <c:pt idx="19">
                  <c:v>349</c:v>
                </c:pt>
                <c:pt idx="20">
                  <c:v>381</c:v>
                </c:pt>
                <c:pt idx="21" formatCode="General">
                  <c:v>392</c:v>
                </c:pt>
                <c:pt idx="22" formatCode="General">
                  <c:v>434</c:v>
                </c:pt>
                <c:pt idx="23" formatCode="General">
                  <c:v>452</c:v>
                </c:pt>
                <c:pt idx="24" formatCode="General">
                  <c:v>484</c:v>
                </c:pt>
                <c:pt idx="25" formatCode="General">
                  <c:v>496</c:v>
                </c:pt>
                <c:pt idx="26" formatCode="General">
                  <c:v>518</c:v>
                </c:pt>
                <c:pt idx="27" formatCode="General">
                  <c:v>526</c:v>
                </c:pt>
                <c:pt idx="28" formatCode="General">
                  <c:v>555</c:v>
                </c:pt>
                <c:pt idx="29" formatCode="General">
                  <c:v>576</c:v>
                </c:pt>
                <c:pt idx="30" formatCode="General">
                  <c:v>591</c:v>
                </c:pt>
                <c:pt idx="31" formatCode="General">
                  <c:v>585</c:v>
                </c:pt>
                <c:pt idx="32" formatCode="General">
                  <c:v>589</c:v>
                </c:pt>
                <c:pt idx="33" formatCode="General">
                  <c:v>607</c:v>
                </c:pt>
                <c:pt idx="34" formatCode="General">
                  <c:v>618</c:v>
                </c:pt>
                <c:pt idx="35" formatCode="General">
                  <c:v>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A-4FDA-97B2-D8BBF607E0B9}"/>
            </c:ext>
          </c:extLst>
        </c:ser>
        <c:ser>
          <c:idx val="2"/>
          <c:order val="2"/>
          <c:tx>
            <c:strRef>
              <c:f>Personer1!$C$36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Personer1!$D$36:$AM$36</c:f>
              <c:numCache>
                <c:formatCode>0</c:formatCode>
                <c:ptCount val="36"/>
                <c:pt idx="0">
                  <c:v>63</c:v>
                </c:pt>
                <c:pt idx="1">
                  <c:v>68</c:v>
                </c:pt>
                <c:pt idx="2">
                  <c:v>73</c:v>
                </c:pt>
                <c:pt idx="3">
                  <c:v>84</c:v>
                </c:pt>
                <c:pt idx="4">
                  <c:v>77</c:v>
                </c:pt>
                <c:pt idx="5">
                  <c:v>75</c:v>
                </c:pt>
                <c:pt idx="6">
                  <c:v>79</c:v>
                </c:pt>
                <c:pt idx="7">
                  <c:v>79</c:v>
                </c:pt>
                <c:pt idx="8">
                  <c:v>81</c:v>
                </c:pt>
                <c:pt idx="9">
                  <c:v>87</c:v>
                </c:pt>
                <c:pt idx="10">
                  <c:v>89</c:v>
                </c:pt>
                <c:pt idx="11">
                  <c:v>83</c:v>
                </c:pt>
                <c:pt idx="12">
                  <c:v>80</c:v>
                </c:pt>
                <c:pt idx="13">
                  <c:v>79</c:v>
                </c:pt>
                <c:pt idx="14">
                  <c:v>87</c:v>
                </c:pt>
                <c:pt idx="15">
                  <c:v>89</c:v>
                </c:pt>
                <c:pt idx="16">
                  <c:v>83</c:v>
                </c:pt>
                <c:pt idx="17">
                  <c:v>73</c:v>
                </c:pt>
                <c:pt idx="18">
                  <c:v>79</c:v>
                </c:pt>
                <c:pt idx="19">
                  <c:v>83</c:v>
                </c:pt>
                <c:pt idx="20">
                  <c:v>86</c:v>
                </c:pt>
                <c:pt idx="21" formatCode="General">
                  <c:v>76</c:v>
                </c:pt>
                <c:pt idx="22" formatCode="General">
                  <c:v>75</c:v>
                </c:pt>
                <c:pt idx="23" formatCode="General">
                  <c:v>74</c:v>
                </c:pt>
                <c:pt idx="24" formatCode="General">
                  <c:v>80</c:v>
                </c:pt>
                <c:pt idx="25" formatCode="General">
                  <c:v>87</c:v>
                </c:pt>
                <c:pt idx="26" formatCode="General">
                  <c:v>88</c:v>
                </c:pt>
                <c:pt idx="27" formatCode="General">
                  <c:v>98</c:v>
                </c:pt>
                <c:pt idx="28" formatCode="General">
                  <c:v>102</c:v>
                </c:pt>
                <c:pt idx="29" formatCode="General">
                  <c:v>108</c:v>
                </c:pt>
                <c:pt idx="30" formatCode="General">
                  <c:v>116</c:v>
                </c:pt>
                <c:pt idx="31" formatCode="General">
                  <c:v>121</c:v>
                </c:pt>
                <c:pt idx="32" formatCode="General">
                  <c:v>139</c:v>
                </c:pt>
                <c:pt idx="33" formatCode="General">
                  <c:v>143</c:v>
                </c:pt>
                <c:pt idx="34" formatCode="General">
                  <c:v>156</c:v>
                </c:pt>
                <c:pt idx="35" formatCode="General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A-4FDA-97B2-D8BBF607E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6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74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094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635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11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721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262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720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405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9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535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964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85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5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24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55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18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34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40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84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000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6994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3834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94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34344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6979024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8969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7078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76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98605170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9160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0986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8321942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3458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286798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00490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4839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378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0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7CA3740-AC6E-95E7-F747-32A947168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7517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8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4354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76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24823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4060991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9515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802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3895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5007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89504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897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17747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83584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1619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95878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7467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70703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4429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7150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70328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0663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89243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33782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3102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37708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6954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29445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303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247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4441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5058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10198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32283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33782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100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29669030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47828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2037061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64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57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625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254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81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158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5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29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3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61142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7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932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4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30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4218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6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571946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14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22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3093609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25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95135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9753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909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290623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00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406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3629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8560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2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3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Sykkylven 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97581597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2615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00281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7179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22751416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177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7989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28791299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7618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3532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/>
              <a:t>Sykkylven kommune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E76B34E-21DC-1A0E-AEA4-EECB17B71659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/>
              <a:t>Sykkylven kommune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6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14" r:id="rId17"/>
    <p:sldLayoutId id="2147483926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39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emf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83EB010D-419C-31FC-6FFF-7CEC68F1C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Sykkylven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CFAA7E5-4B40-A12B-8A35-E2D6208A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Sykkylven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17" name="Plassholder for innhold 16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E75F7DC0-5159-8FF6-FCFD-A69DEDBC1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5" y="889000"/>
            <a:ext cx="4519983" cy="4452938"/>
          </a:xfrm>
        </p:spPr>
      </p:pic>
      <p:pic>
        <p:nvPicPr>
          <p:cNvPr id="25" name="Plassholder for innhold 24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0D57B66F-AB87-6854-4EA7-484BCC36F60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06" y="889000"/>
            <a:ext cx="4161676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565454" y="665568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694873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47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D15E7C2-D458-A689-6DF3-72BE074E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4CA2C87-9AAB-A478-F3A7-27862093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55628"/>
              </p:ext>
            </p:extLst>
          </p:nvPr>
        </p:nvGraphicFramePr>
        <p:xfrm>
          <a:off x="276326" y="665019"/>
          <a:ext cx="11656216" cy="548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2368AF7-832F-2755-BBA4-9D94105E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043956F-4E3B-5FE4-E361-4E99AE12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166660"/>
              </p:ext>
            </p:extLst>
          </p:nvPr>
        </p:nvGraphicFramePr>
        <p:xfrm>
          <a:off x="276326" y="695246"/>
          <a:ext cx="11557975" cy="551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32824" y="6356348"/>
            <a:ext cx="109787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455820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570CDF7-2F21-C1BB-C0B0-6EAB9529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47A65EC-9D4F-01F9-8483-3746EC54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26D269E-CEF9-CEE3-DC65-44D942C0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254633"/>
              </p:ext>
            </p:extLst>
          </p:nvPr>
        </p:nvGraphicFramePr>
        <p:xfrm>
          <a:off x="544294" y="658489"/>
          <a:ext cx="9366438" cy="56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91191" y="6279069"/>
            <a:ext cx="111760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08EA44-6343-B246-B395-3235D7D0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E98B52-1D34-7076-28F2-F0B4F487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C7DB5BC-95F4-D897-2812-410404E1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196917"/>
              </p:ext>
            </p:extLst>
          </p:nvPr>
        </p:nvGraphicFramePr>
        <p:xfrm>
          <a:off x="276326" y="853944"/>
          <a:ext cx="11625987" cy="529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91191" y="6279069"/>
            <a:ext cx="111760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08EA44-6343-B246-B395-3235D7D0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E98B52-1D34-7076-28F2-F0B4F487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C7DB5BC-95F4-D897-2812-410404E1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52275"/>
              </p:ext>
            </p:extLst>
          </p:nvPr>
        </p:nvGraphicFramePr>
        <p:xfrm>
          <a:off x="215660" y="948906"/>
          <a:ext cx="11409692" cy="512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3351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D15128F-7DDB-C88B-40A1-56E39DD0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14EF8D6-E88A-C98F-C016-537A36CF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820F50F-C153-EADC-D848-D383DFF2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04236"/>
              </p:ext>
            </p:extLst>
          </p:nvPr>
        </p:nvGraphicFramePr>
        <p:xfrm>
          <a:off x="196483" y="808602"/>
          <a:ext cx="11668046" cy="533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03992" y="6315939"/>
            <a:ext cx="96576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11724CB-26C3-FA35-47B6-59352975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424792C-0D44-16F4-82E7-215F5DAF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8C46B562-82F4-9D72-39FA-2B27058B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33438"/>
              </p:ext>
            </p:extLst>
          </p:nvPr>
        </p:nvGraphicFramePr>
        <p:xfrm>
          <a:off x="276326" y="680132"/>
          <a:ext cx="11550418" cy="543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072CA01D-3FA0-DBCC-F2B8-528AB2DB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EFFA400B-270E-70DC-1C1F-12F79B45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5F440A30-44D9-B94D-8B89-F3B6C15D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FC5555DD-4A92-4A97-42F5-1FE503A4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182987"/>
              </p:ext>
            </p:extLst>
          </p:nvPr>
        </p:nvGraphicFramePr>
        <p:xfrm>
          <a:off x="196483" y="733031"/>
          <a:ext cx="11758730" cy="541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4BB02F80-66AC-C9BF-0ED3-FB810F76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95F785D-BC36-3E65-31A6-18B4F449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32D90F7E-EA5B-5E66-CFA7-01F5F3E4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58D9D5A-3079-4DEB-F212-E0200876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126351"/>
              </p:ext>
            </p:extLst>
          </p:nvPr>
        </p:nvGraphicFramePr>
        <p:xfrm>
          <a:off x="392965" y="853944"/>
          <a:ext cx="11350652" cy="522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46C04A95-01AC-F395-4428-8C30EF3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09247F4E-2AC7-6B24-C46C-84B4A53F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14F8009D-0548-7D4A-FFB0-2B8B9C0F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306E94B-C519-E3CD-C2DA-69FCBE02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71FBF85-4E14-AD19-2616-FE27EB8D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886331"/>
              </p:ext>
            </p:extLst>
          </p:nvPr>
        </p:nvGraphicFramePr>
        <p:xfrm>
          <a:off x="276325" y="740587"/>
          <a:ext cx="11573089" cy="540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45831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EBB8DF8F-5D77-DD8D-5F63-CE9549DD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FFDDC474-4335-26C6-3EED-B4D2C9A6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05565E1A-669A-0233-792E-C0892D9F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62707"/>
              </p:ext>
            </p:extLst>
          </p:nvPr>
        </p:nvGraphicFramePr>
        <p:xfrm>
          <a:off x="186431" y="896645"/>
          <a:ext cx="11727402" cy="514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0DA04A4D-56FF-68F7-66F8-5682289952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57078"/>
            <a:ext cx="8346950" cy="5900922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96FF4898-35FA-0E89-FE95-B1E24BD5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C1D90E2-B359-F57D-28DC-41F7C4B6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BE8B5884-F25E-6DE9-8789-49BCBD5B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9245F34E-F5C9-4849-1C90-EA39C18F8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08290"/>
            <a:ext cx="8415961" cy="594971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26" y="5798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30C537B3-08EB-BDC8-87E9-824081F2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1CEA0F2-698C-35C2-ACA7-131C6E82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24135074-87F4-594C-23CB-04884474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Sykkylven kommune</a:t>
            </a:r>
          </a:p>
        </p:txBody>
      </p:sp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34550" y="6352779"/>
            <a:ext cx="118321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F6B115D-7EB8-4FB4-DFFC-D3883DAB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F8D21C4-06C8-E057-F793-6BE3AF2D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077290"/>
              </p:ext>
            </p:extLst>
          </p:nvPr>
        </p:nvGraphicFramePr>
        <p:xfrm>
          <a:off x="276325" y="808602"/>
          <a:ext cx="11512633" cy="542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Sykkylven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40DF73C-0103-F4E7-EE89-88CAD2087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55999"/>
              </p:ext>
            </p:extLst>
          </p:nvPr>
        </p:nvGraphicFramePr>
        <p:xfrm>
          <a:off x="301658" y="772357"/>
          <a:ext cx="11558909" cy="52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01304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Sykkylven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73F8FE8-915E-A3BD-36E7-EEAB9CF67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91257"/>
              </p:ext>
            </p:extLst>
          </p:nvPr>
        </p:nvGraphicFramePr>
        <p:xfrm>
          <a:off x="519113" y="888999"/>
          <a:ext cx="11371229" cy="526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84462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9C00A-E161-56AE-AA61-529EF1A7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6B99EFF9-FBAF-DB5F-340E-4FF34DA7D8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02DC751C-5C89-B0AD-8F06-CF04D413C9B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36DC74A-6624-7673-97E2-90148B39B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ADC7E0E9-6DD7-43A5-8EA9-9C41F15131B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Sykkylven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5C48834-15C8-3667-79EC-EE7FDA0E792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82A6B986-13C9-3381-C58F-D9C4C63D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43AAF92-8649-25BB-ECD5-A573BA8D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4E129EF-ABE6-4535-FF8D-27BCF9132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99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B1A3B-035B-56D6-D1D2-0E7FEEB84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07971267-C95C-8FBF-D398-5CF95F816C57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5FD9D662-BF36-7932-3814-98BF0AD91E89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ADDFEE3-A1B1-6A84-ECE7-37B7F03C9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EDAA9361-799E-174E-66F0-CFDB0C6DA33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Sykkylven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E603944-2532-6CD9-8076-530E0772873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6D384F83-70E5-05F8-8425-E1E9E0C9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6443C80A-B827-7411-AA53-45966E04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7983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72C9A80-6020-1FE7-6F34-AC1029E4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81A60FA-4F14-BA86-654C-CADE860B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3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B36EB723-C53B-E02B-36D1-ABC483F9C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97266"/>
            <a:ext cx="8855908" cy="626073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D651442-75E1-BF8E-A9C5-5538228C3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66ECA81-1A9E-8D62-AF8A-DC67BCE2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7BB1E80-96DF-E762-CAE3-C8DC98DF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DC4DEF0-8282-0CCF-A395-31B35FBB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420898"/>
              </p:ext>
            </p:extLst>
          </p:nvPr>
        </p:nvGraphicFramePr>
        <p:xfrm>
          <a:off x="276326" y="831274"/>
          <a:ext cx="11746900" cy="517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19C1912-F2B0-19FD-B9D3-B6BA222F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3C695C9-6ADD-47D5-2489-E67A3203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0743F647-A681-7686-46E0-8DF46EB8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940173"/>
              </p:ext>
            </p:extLst>
          </p:nvPr>
        </p:nvGraphicFramePr>
        <p:xfrm>
          <a:off x="276326" y="649904"/>
          <a:ext cx="11550418" cy="549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5194F3C-1247-A32D-228D-1FAF81C9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63E51EB-0A85-426C-D4D9-17FC1D5C1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3D0D726-BB82-48A7-1074-70B581647F18}"/>
              </a:ext>
            </a:extLst>
          </p:cNvPr>
          <p:cNvSpPr txBox="1"/>
          <p:nvPr/>
        </p:nvSpPr>
        <p:spPr>
          <a:xfrm>
            <a:off x="276325" y="230909"/>
            <a:ext cx="3131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167968"/>
              </p:ext>
            </p:extLst>
          </p:nvPr>
        </p:nvGraphicFramePr>
        <p:xfrm>
          <a:off x="1842271" y="446352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Sykkylven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02209" y="6356348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438400" y="6206830"/>
            <a:ext cx="5263809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389A83BD-88F2-9878-CBF2-46D74A6E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04A4BC3C-E0D1-B7F2-0788-77CDFE2F9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573889"/>
              </p:ext>
            </p:extLst>
          </p:nvPr>
        </p:nvGraphicFramePr>
        <p:xfrm>
          <a:off x="276326" y="717917"/>
          <a:ext cx="11603317" cy="538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96565" y="6369907"/>
            <a:ext cx="95656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Sykkylven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38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2592759-B785-B9A5-56B0-5E95A064470C}"/>
              </a:ext>
            </a:extLst>
          </p:cNvPr>
          <p:cNvSpPr txBox="1"/>
          <p:nvPr/>
        </p:nvSpPr>
        <p:spPr>
          <a:xfrm>
            <a:off x="3081430" y="6273225"/>
            <a:ext cx="6445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bri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bri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63478"/>
              </p:ext>
            </p:extLst>
          </p:nvPr>
        </p:nvGraphicFramePr>
        <p:xfrm>
          <a:off x="3315464" y="1017190"/>
          <a:ext cx="5730296" cy="529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66256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8C4F80B-4A64-BF02-9B69-35996285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57003D-5330-F6BA-973F-02D484601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Sykkylven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A44C509-6D91-68B1-4647-BF8F471F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966E2CEA-1ECA-5A82-365A-2CCDF382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DF75438-8FC4-247E-1F27-90492418E547}"/>
              </a:ext>
            </a:extLst>
          </p:cNvPr>
          <p:cNvSpPr txBox="1"/>
          <p:nvPr/>
        </p:nvSpPr>
        <p:spPr>
          <a:xfrm>
            <a:off x="9207661" y="6295946"/>
            <a:ext cx="1840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518185"/>
              </p:ext>
            </p:extLst>
          </p:nvPr>
        </p:nvGraphicFramePr>
        <p:xfrm>
          <a:off x="234268" y="1012641"/>
          <a:ext cx="11713387" cy="507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770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8C4F80B-4A64-BF02-9B69-35996285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18" y="655263"/>
            <a:ext cx="11153779" cy="304800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57003D-5330-F6BA-973F-02D484601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Sykkylven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A44C509-6D91-68B1-4647-BF8F471F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966E2CEA-1ECA-5A82-365A-2CCDF382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9C22FBF-4D6D-2247-B686-C19760720BE6}"/>
              </a:ext>
            </a:extLst>
          </p:cNvPr>
          <p:cNvSpPr txBox="1"/>
          <p:nvPr/>
        </p:nvSpPr>
        <p:spPr>
          <a:xfrm>
            <a:off x="9312442" y="6472989"/>
            <a:ext cx="1588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221588"/>
              </p:ext>
            </p:extLst>
          </p:nvPr>
        </p:nvGraphicFramePr>
        <p:xfrm>
          <a:off x="302281" y="1023938"/>
          <a:ext cx="11584919" cy="501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2954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Sykkylven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E14A7FE1-6330-382C-97E0-F39D51D12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4B6C532-DCD6-ED23-7256-9FD352A2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ADFC1BF-155A-542C-BFA2-6F58D63E73A4}"/>
              </a:ext>
            </a:extLst>
          </p:cNvPr>
          <p:cNvSpPr txBox="1"/>
          <p:nvPr/>
        </p:nvSpPr>
        <p:spPr>
          <a:xfrm>
            <a:off x="9242034" y="6472989"/>
            <a:ext cx="2069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0603"/>
              </p:ext>
            </p:extLst>
          </p:nvPr>
        </p:nvGraphicFramePr>
        <p:xfrm>
          <a:off x="377851" y="1023938"/>
          <a:ext cx="11479121" cy="499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07250" y="6345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C4A14D95-303D-4403-CB83-C59F34FD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901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EA21F535-4401-0CDC-8CA3-E6A450D0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404483"/>
              </p:ext>
            </p:extLst>
          </p:nvPr>
        </p:nvGraphicFramePr>
        <p:xfrm>
          <a:off x="276326" y="875071"/>
          <a:ext cx="11679700" cy="521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FDC978F-E034-55FF-DA62-EF341F2539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739952"/>
            <a:ext cx="8654078" cy="611804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B0901-3A24-4277-906B-7A9B8C1E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3109" cy="365125"/>
          </a:xfrm>
        </p:spPr>
        <p:txBody>
          <a:bodyPr>
            <a:no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FDBA2BD-4A56-C699-56A7-D159DF51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C106C02-CA1A-634E-0B9C-78AED6F1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A4C24740-F13E-E0F1-4463-3B84342F3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19084"/>
              </p:ext>
            </p:extLst>
          </p:nvPr>
        </p:nvGraphicFramePr>
        <p:xfrm>
          <a:off x="7809530" y="2063627"/>
          <a:ext cx="3616088" cy="4084639"/>
        </p:xfrm>
        <a:graphic>
          <a:graphicData uri="http://schemas.openxmlformats.org/drawingml/2006/table">
            <a:tbl>
              <a:tblPr/>
              <a:tblGrid>
                <a:gridCol w="738146">
                  <a:extLst>
                    <a:ext uri="{9D8B030D-6E8A-4147-A177-3AD203B41FA5}">
                      <a16:colId xmlns:a16="http://schemas.microsoft.com/office/drawing/2014/main" val="434047341"/>
                    </a:ext>
                  </a:extLst>
                </a:gridCol>
                <a:gridCol w="937198">
                  <a:extLst>
                    <a:ext uri="{9D8B030D-6E8A-4147-A177-3AD203B41FA5}">
                      <a16:colId xmlns:a16="http://schemas.microsoft.com/office/drawing/2014/main" val="3653391156"/>
                    </a:ext>
                  </a:extLst>
                </a:gridCol>
                <a:gridCol w="472745">
                  <a:extLst>
                    <a:ext uri="{9D8B030D-6E8A-4147-A177-3AD203B41FA5}">
                      <a16:colId xmlns:a16="http://schemas.microsoft.com/office/drawing/2014/main" val="556459425"/>
                    </a:ext>
                  </a:extLst>
                </a:gridCol>
                <a:gridCol w="472745">
                  <a:extLst>
                    <a:ext uri="{9D8B030D-6E8A-4147-A177-3AD203B41FA5}">
                      <a16:colId xmlns:a16="http://schemas.microsoft.com/office/drawing/2014/main" val="3318361113"/>
                    </a:ext>
                  </a:extLst>
                </a:gridCol>
                <a:gridCol w="995254">
                  <a:extLst>
                    <a:ext uri="{9D8B030D-6E8A-4147-A177-3AD203B41FA5}">
                      <a16:colId xmlns:a16="http://schemas.microsoft.com/office/drawing/2014/main" val="1056253407"/>
                    </a:ext>
                  </a:extLst>
                </a:gridCol>
              </a:tblGrid>
              <a:tr h="2149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813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54158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Hundeidvik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9928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Tusvik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79490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Ikornnes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76920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Indre Ikornnes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84148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Riksheim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48112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Straumgjerde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26470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Drabløs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79242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Brunstad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40754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15280109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Hole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24253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Aursnes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5822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15280202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Aurdal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07619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Ullavik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1429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1375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76782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15280204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Aure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1148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64964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09895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Tynes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375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25737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Søvikdal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7290"/>
                  </a:ext>
                </a:extLst>
              </a:tr>
              <a:tr h="214981"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15280208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Ramstaddal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5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1513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4659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861CDAEC-5992-0263-03C5-5D0C2C071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F89B1C0E-406F-7C04-0F0A-3962AE32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600562"/>
              </p:ext>
            </p:extLst>
          </p:nvPr>
        </p:nvGraphicFramePr>
        <p:xfrm>
          <a:off x="158698" y="642347"/>
          <a:ext cx="11773844" cy="5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1513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9E1C47B-F72E-0887-99A8-595FA7C6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C38730DA-E5BA-4DE8-89BD-7503E80D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00480"/>
              </p:ext>
            </p:extLst>
          </p:nvPr>
        </p:nvGraphicFramePr>
        <p:xfrm>
          <a:off x="211597" y="838830"/>
          <a:ext cx="11728502" cy="530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32387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1E3FD511-B44D-F6FA-FC01-83CF5393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9E833C49-BA2E-9FC9-4599-2A0DBFE5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3C39489E-2BA8-AB4C-92C3-A8A206D509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4659" y="6279069"/>
            <a:ext cx="281955" cy="442405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38B084-53B5-767A-B32F-1C762C8E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913" y="6356349"/>
            <a:ext cx="2493818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1B0E28F-CD91-B525-F8B7-E445DB3B015D}"/>
              </a:ext>
            </a:extLst>
          </p:cNvPr>
          <p:cNvSpPr txBox="1"/>
          <p:nvPr/>
        </p:nvSpPr>
        <p:spPr>
          <a:xfrm>
            <a:off x="9559090" y="6455822"/>
            <a:ext cx="167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968744"/>
              </p:ext>
            </p:extLst>
          </p:nvPr>
        </p:nvGraphicFramePr>
        <p:xfrm>
          <a:off x="211597" y="649904"/>
          <a:ext cx="11751173" cy="551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9336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C1A5A314-2F83-4434-8FAC-F47244D9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7ECEB2C7-5692-55F3-211D-B21900A6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74BFF0-A3F8-2AB3-2548-4245A70D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600" y="6356351"/>
            <a:ext cx="2507236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910CB646-2129-0793-CF0F-8B2B65519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4659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DEAB5F4-2AFC-9A27-F5BA-8B7F561E7204}"/>
              </a:ext>
            </a:extLst>
          </p:cNvPr>
          <p:cNvSpPr txBox="1"/>
          <p:nvPr/>
        </p:nvSpPr>
        <p:spPr>
          <a:xfrm>
            <a:off x="9573224" y="6500271"/>
            <a:ext cx="1723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048647"/>
              </p:ext>
            </p:extLst>
          </p:nvPr>
        </p:nvGraphicFramePr>
        <p:xfrm>
          <a:off x="166255" y="748145"/>
          <a:ext cx="11826743" cy="544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9740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CC8BB525-0D27-491A-834F-76984872CB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3" y="755139"/>
            <a:ext cx="9818914" cy="552393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E23A4B56-3832-D8A6-79AB-9E62E775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920763BF-7F85-E8FA-07D9-C8E7D6F3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0D20558-4B85-3D5D-30FA-D1DDC2EB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5B9C7D47-4239-E4BC-764E-66E852DD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734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9F61D28-DB7E-959E-07CC-90507C52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E79DB11-2A21-CF48-0365-9389EC3C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CE6A81C-A70C-1BA0-D88E-028E37A8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496498"/>
              </p:ext>
            </p:extLst>
          </p:nvPr>
        </p:nvGraphicFramePr>
        <p:xfrm>
          <a:off x="188926" y="763260"/>
          <a:ext cx="11758730" cy="544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924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CE11800E-95B1-D84A-293C-E7774A93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D6CCA8B0-5830-BF1B-4F88-49A6BFBF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0012B32-A80B-32E6-D90B-BA0013AF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40538"/>
              </p:ext>
            </p:extLst>
          </p:nvPr>
        </p:nvGraphicFramePr>
        <p:xfrm>
          <a:off x="166255" y="748145"/>
          <a:ext cx="11788958" cy="54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4BCD572-8A95-9A68-2AC4-AEE1D9A5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5F060BCB-256C-D17E-6D68-DFB693F2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745934"/>
              </p:ext>
            </p:extLst>
          </p:nvPr>
        </p:nvGraphicFramePr>
        <p:xfrm>
          <a:off x="276326" y="665019"/>
          <a:ext cx="11625987" cy="554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2E0AB99-F4CC-4EAC-A45A-55047FCD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220" y="565505"/>
            <a:ext cx="8569471" cy="442405"/>
          </a:xfrm>
        </p:spPr>
        <p:txBody>
          <a:bodyPr>
            <a:normAutofit fontScale="90000"/>
          </a:bodyPr>
          <a:lstStyle/>
          <a:p>
            <a:r>
              <a:rPr lang="nn-NO" sz="3600" b="1" dirty="0">
                <a:solidFill>
                  <a:schemeClr val="tx2"/>
                </a:solidFill>
              </a:rPr>
              <a:t>Innbyggarar etter alder per grunnkrins</a:t>
            </a:r>
            <a:endParaRPr lang="nb-NO" sz="3600" b="1" dirty="0">
              <a:solidFill>
                <a:schemeClr val="tx2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D944746D-90FE-C2AF-8361-B3B17007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490E5229-CEAC-2D8B-D268-036552B5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E42594B-C66A-FBB5-7874-F65B67603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001" y="1419224"/>
            <a:ext cx="8286690" cy="42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FA73286-5C53-FCF3-2BBD-4715164C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7AF434F-6F2E-6964-51F6-543E7450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514346"/>
              </p:ext>
            </p:extLst>
          </p:nvPr>
        </p:nvGraphicFramePr>
        <p:xfrm>
          <a:off x="332509" y="725475"/>
          <a:ext cx="11547133" cy="533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96000" y="605219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71A443AC-239B-D7FF-1F18-9B8B32B0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6ACF130-CF27-A5D4-F173-4D00C301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36B42A9-2CEC-A70C-F4AA-B20DCCC1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44481"/>
              </p:ext>
            </p:extLst>
          </p:nvPr>
        </p:nvGraphicFramePr>
        <p:xfrm>
          <a:off x="276326" y="816746"/>
          <a:ext cx="11708527" cy="523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05929" y="617378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54224E6-DC2C-95AB-D39D-FD890AE7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0A0E9D9-D030-38C4-088A-15B0E021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339466"/>
              </p:ext>
            </p:extLst>
          </p:nvPr>
        </p:nvGraphicFramePr>
        <p:xfrm>
          <a:off x="276326" y="763260"/>
          <a:ext cx="11610874" cy="532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472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Sykkylven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AFEEB80-5B30-13E7-81B1-15362A9F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E5DB3CD-5E58-713F-FFFA-7A9BBEB9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926917"/>
              </p:ext>
            </p:extLst>
          </p:nvPr>
        </p:nvGraphicFramePr>
        <p:xfrm>
          <a:off x="219154" y="884172"/>
          <a:ext cx="11758730" cy="525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AF821F-7D68-435E-9159-E8233F4E440A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458b827-f267-438a-9c81-d6bdb027554a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9377A6C3-C169-447E-9B16-6F269B517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E176C-A80B-4BF2-9BB5-6073652F0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78</TotalTime>
  <Words>1434</Words>
  <Application>Microsoft Office PowerPoint</Application>
  <PresentationFormat>Widescreen</PresentationFormat>
  <Paragraphs>371</Paragraphs>
  <Slides>48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60" baseType="lpstr">
      <vt:lpstr>Arial</vt:lpstr>
      <vt:lpstr>Calbri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886</cp:revision>
  <cp:lastPrinted>2017-04-11T08:01:33Z</cp:lastPrinted>
  <dcterms:created xsi:type="dcterms:W3CDTF">2016-10-18T07:53:03Z</dcterms:created>
  <dcterms:modified xsi:type="dcterms:W3CDTF">2025-12-01T12:01:54Z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2020-06-02T11:45:57Z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a8c66b36-b8ab-48cd-b836-0000ae054acd</vt:lpwstr>
  </property>
  <property fmtid="{D5CDD505-2E9C-101B-9397-08002B2CF9AE}" pid="9" name="MSIP_Label_d2a6c088-0e6f-41a1-9e73-32ad73ba3540_ContentBits">
    <vt:lpwstr>0</vt:lpwstr>
  </property>
</Properties>
</file>