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2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1" r:id="rId6"/>
    <p:sldMasterId id="2147483848" r:id="rId7"/>
    <p:sldMasterId id="2147483866" r:id="rId8"/>
    <p:sldMasterId id="2147483883" r:id="rId9"/>
  </p:sldMasterIdLst>
  <p:notesMasterIdLst>
    <p:notesMasterId r:id="rId58"/>
  </p:notesMasterIdLst>
  <p:sldIdLst>
    <p:sldId id="403" r:id="rId10"/>
    <p:sldId id="499" r:id="rId11"/>
    <p:sldId id="464" r:id="rId12"/>
    <p:sldId id="414" r:id="rId13"/>
    <p:sldId id="465" r:id="rId14"/>
    <p:sldId id="415" r:id="rId15"/>
    <p:sldId id="416" r:id="rId16"/>
    <p:sldId id="472" r:id="rId17"/>
    <p:sldId id="417" r:id="rId18"/>
    <p:sldId id="507" r:id="rId19"/>
    <p:sldId id="418" r:id="rId20"/>
    <p:sldId id="419" r:id="rId21"/>
    <p:sldId id="420" r:id="rId22"/>
    <p:sldId id="421" r:id="rId23"/>
    <p:sldId id="505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450" r:id="rId34"/>
    <p:sldId id="451" r:id="rId35"/>
    <p:sldId id="518" r:id="rId36"/>
    <p:sldId id="546" r:id="rId37"/>
    <p:sldId id="435" r:id="rId38"/>
    <p:sldId id="436" r:id="rId39"/>
    <p:sldId id="437" r:id="rId40"/>
    <p:sldId id="438" r:id="rId41"/>
    <p:sldId id="504" r:id="rId42"/>
    <p:sldId id="440" r:id="rId43"/>
    <p:sldId id="503" r:id="rId44"/>
    <p:sldId id="498" r:id="rId45"/>
    <p:sldId id="502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9B1A7-D4A0-40F5-B14E-C7C5E3EAC71A}" v="2" dt="2025-12-01T12:02:09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80471" autoAdjust="0"/>
  </p:normalViewPr>
  <p:slideViewPr>
    <p:cSldViewPr snapToGrid="0">
      <p:cViewPr varScale="1">
        <p:scale>
          <a:sx n="126" d="100"/>
          <a:sy n="126" d="100"/>
        </p:scale>
        <p:origin x="162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5-12-01T12:02:43.917" v="118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0:26.793" v="85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0:26.793" v="85" actId="20577"/>
          <ac:spMkLst>
            <pc:docMk/>
            <pc:sldMk cId="1687129943" sldId="403"/>
            <ac:spMk id="6" creationId="{022FB0D5-4158-1EA7-6DAE-6CA17D0B07BF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39:08.176" v="14" actId="255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38:30.569" v="7" actId="6549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39:08.176" v="14" actId="255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26:48.924" v="48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26:48.924" v="48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49:19.690" v="53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49:19.690" v="53" actId="14100"/>
          <ac:graphicFrameMkLst>
            <pc:docMk/>
            <pc:sldMk cId="1629652571" sldId="443"/>
            <ac:graphicFrameMk id="2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2:21:30.835" v="75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2:21:30.835" v="75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42:13.170" v="80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42:13.170" v="80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09:38:33.610" v="101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09:38:33.610" v="101" actId="14100"/>
          <ac:graphicFrameMkLst>
            <pc:docMk/>
            <pc:sldMk cId="4035429007" sldId="449"/>
            <ac:graphicFrameMk id="11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1:52:56.086" v="59" actId="14100"/>
        <pc:sldMkLst>
          <pc:docMk/>
          <pc:sldMk cId="2771042183" sldId="481"/>
        </pc:sldMkLst>
        <pc:graphicFrameChg chg="add mod">
          <ac:chgData name="Paul Magne Eidhammer" userId="e3d4e6bb-f754-4b2e-bd11-72ddaaf5666f" providerId="ADAL" clId="{835BCC08-B0CB-4400-B3F8-7FFC689D382E}" dt="2025-11-24T11:52:56.086" v="59" actId="14100"/>
          <ac:graphicFrameMkLst>
            <pc:docMk/>
            <pc:sldMk cId="2771042183" sldId="481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08:30.754" v="65" actId="14100"/>
        <pc:sldMkLst>
          <pc:docMk/>
          <pc:sldMk cId="3013226569" sldId="482"/>
        </pc:sldMkLst>
        <pc:graphicFrameChg chg="add mod">
          <ac:chgData name="Paul Magne Eidhammer" userId="e3d4e6bb-f754-4b2e-bd11-72ddaaf5666f" providerId="ADAL" clId="{835BCC08-B0CB-4400-B3F8-7FFC689D382E}" dt="2025-11-24T13:08:30.754" v="65" actId="14100"/>
          <ac:graphicFrameMkLst>
            <pc:docMk/>
            <pc:sldMk cId="3013226569" sldId="482"/>
            <ac:graphicFrameMk id="3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4:38.177" v="70" actId="14100"/>
        <pc:sldMkLst>
          <pc:docMk/>
          <pc:sldMk cId="445055444" sldId="483"/>
        </pc:sldMkLst>
        <pc:graphicFrameChg chg="add mod">
          <ac:chgData name="Paul Magne Eidhammer" userId="e3d4e6bb-f754-4b2e-bd11-72ddaaf5666f" providerId="ADAL" clId="{835BCC08-B0CB-4400-B3F8-7FFC689D382E}" dt="2025-11-25T11:04:38.177" v="70" actId="14100"/>
          <ac:graphicFrameMkLst>
            <pc:docMk/>
            <pc:sldMk cId="445055444" sldId="483"/>
            <ac:graphicFrameMk id="2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8T09:53:56.746" v="43" actId="14100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8T09:53:43.366" v="39" actId="6549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8T09:53:56.746" v="43" actId="14100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25:41.268" v="26" actId="14100"/>
        <pc:sldMkLst>
          <pc:docMk/>
          <pc:sldMk cId="3424252583" sldId="498"/>
        </pc:sldMkLst>
        <pc:spChg chg="mod">
          <ac:chgData name="Paul Magne Eidhammer" userId="e3d4e6bb-f754-4b2e-bd11-72ddaaf5666f" providerId="ADAL" clId="{835BCC08-B0CB-4400-B3F8-7FFC689D382E}" dt="2025-11-10T09:25:17.722" v="20" actId="255"/>
          <ac:spMkLst>
            <pc:docMk/>
            <pc:sldMk cId="3424252583" sldId="498"/>
            <ac:spMk id="3" creationId="{F5F7D3C5-B18A-378D-76B9-443D96C9AFD9}"/>
          </ac:spMkLst>
        </pc:spChg>
        <pc:graphicFrameChg chg="add mod">
          <ac:chgData name="Paul Magne Eidhammer" userId="e3d4e6bb-f754-4b2e-bd11-72ddaaf5666f" providerId="ADAL" clId="{835BCC08-B0CB-4400-B3F8-7FFC689D382E}" dt="2025-11-10T09:25:41.268" v="26" actId="14100"/>
          <ac:graphicFrameMkLst>
            <pc:docMk/>
            <pc:sldMk cId="3424252583" sldId="498"/>
            <ac:graphicFrameMk id="10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40:13.177" v="32" actId="14100"/>
        <pc:sldMkLst>
          <pc:docMk/>
          <pc:sldMk cId="1074032339" sldId="502"/>
        </pc:sldMkLst>
        <pc:graphicFrameChg chg="add mod">
          <ac:chgData name="Paul Magne Eidhammer" userId="e3d4e6bb-f754-4b2e-bd11-72ddaaf5666f" providerId="ADAL" clId="{835BCC08-B0CB-4400-B3F8-7FFC689D382E}" dt="2025-11-13T12:40:13.177" v="32" actId="14100"/>
          <ac:graphicFrameMkLst>
            <pc:docMk/>
            <pc:sldMk cId="1074032339" sldId="502"/>
            <ac:graphicFrameMk id="9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02:43.917" v="118" actId="1076"/>
        <pc:sldMkLst>
          <pc:docMk/>
          <pc:sldMk cId="811384374" sldId="503"/>
        </pc:sldMkLst>
        <pc:spChg chg="mod">
          <ac:chgData name="Paul Magne Eidhammer" userId="e3d4e6bb-f754-4b2e-bd11-72ddaaf5666f" providerId="ADAL" clId="{835BCC08-B0CB-4400-B3F8-7FFC689D382E}" dt="2025-11-28T11:38:02.594" v="104" actId="6549"/>
          <ac:spMkLst>
            <pc:docMk/>
            <pc:sldMk cId="811384374" sldId="503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02:32.484" v="115" actId="1076"/>
          <ac:spMkLst>
            <pc:docMk/>
            <pc:sldMk cId="811384374" sldId="503"/>
            <ac:spMk id="4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02:43.917" v="118" actId="1076"/>
          <ac:spMkLst>
            <pc:docMk/>
            <pc:sldMk cId="811384374" sldId="503"/>
            <ac:spMk id="15" creationId="{FB2141A5-0DD3-DC1E-8A3A-E2A7B8E89B44}"/>
          </ac:spMkLst>
        </pc:spChg>
        <pc:graphicFrameChg chg="add mod">
          <ac:chgData name="Paul Magne Eidhammer" userId="e3d4e6bb-f754-4b2e-bd11-72ddaaf5666f" providerId="ADAL" clId="{835BCC08-B0CB-4400-B3F8-7FFC689D382E}" dt="2025-12-01T12:02:39.372" v="117" actId="14100"/>
          <ac:graphicFrameMkLst>
            <pc:docMk/>
            <pc:sldMk cId="811384374" sldId="503"/>
            <ac:graphicFrameMk id="17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Personer1!$B$26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Personer1!$C$26:$R$26</c:f>
              <c:numCache>
                <c:formatCode>0</c:formatCode>
                <c:ptCount val="16"/>
                <c:pt idx="0">
                  <c:v>7487</c:v>
                </c:pt>
                <c:pt idx="1">
                  <c:v>7560</c:v>
                </c:pt>
                <c:pt idx="2">
                  <c:v>7620</c:v>
                </c:pt>
                <c:pt idx="3">
                  <c:v>7660</c:v>
                </c:pt>
                <c:pt idx="4">
                  <c:v>7787</c:v>
                </c:pt>
                <c:pt idx="5">
                  <c:v>7882</c:v>
                </c:pt>
                <c:pt idx="6">
                  <c:v>7900</c:v>
                </c:pt>
                <c:pt idx="7">
                  <c:v>7937</c:v>
                </c:pt>
                <c:pt idx="8">
                  <c:v>7997</c:v>
                </c:pt>
                <c:pt idx="9">
                  <c:v>8058</c:v>
                </c:pt>
                <c:pt idx="10">
                  <c:v>8085</c:v>
                </c:pt>
                <c:pt idx="11">
                  <c:v>8150</c:v>
                </c:pt>
                <c:pt idx="12">
                  <c:v>8217</c:v>
                </c:pt>
                <c:pt idx="13">
                  <c:v>8219</c:v>
                </c:pt>
                <c:pt idx="14">
                  <c:v>8256</c:v>
                </c:pt>
                <c:pt idx="15">
                  <c:v>8240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7-4E01-B438-9C1C3DD4249F}"/>
            </c:ext>
          </c:extLst>
        </c:ser>
        <c:ser>
          <c:idx val="1"/>
          <c:order val="1"/>
          <c:tx>
            <c:strRef>
              <c:f>Personer1!$B$27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Personer1!$C$27:$R$27</c:f>
              <c:numCache>
                <c:formatCode>0</c:formatCode>
                <c:ptCount val="16"/>
                <c:pt idx="0">
                  <c:v>444</c:v>
                </c:pt>
                <c:pt idx="1">
                  <c:v>536</c:v>
                </c:pt>
                <c:pt idx="2">
                  <c:v>636</c:v>
                </c:pt>
                <c:pt idx="3">
                  <c:v>737</c:v>
                </c:pt>
                <c:pt idx="4">
                  <c:v>864</c:v>
                </c:pt>
                <c:pt idx="5">
                  <c:v>973</c:v>
                </c:pt>
                <c:pt idx="6">
                  <c:v>1052</c:v>
                </c:pt>
                <c:pt idx="7">
                  <c:v>1070</c:v>
                </c:pt>
                <c:pt idx="8">
                  <c:v>1134</c:v>
                </c:pt>
                <c:pt idx="9">
                  <c:v>1213</c:v>
                </c:pt>
                <c:pt idx="10">
                  <c:v>1225</c:v>
                </c:pt>
                <c:pt idx="11">
                  <c:v>1259</c:v>
                </c:pt>
                <c:pt idx="12">
                  <c:v>1330</c:v>
                </c:pt>
                <c:pt idx="13">
                  <c:v>1417</c:v>
                </c:pt>
                <c:pt idx="14">
                  <c:v>1464</c:v>
                </c:pt>
                <c:pt idx="15">
                  <c:v>1519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E7-4E01-B438-9C1C3DD42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'Ark1'!$B$26:$AK$26</c:f>
              <c:numCache>
                <c:formatCode>0.0</c:formatCode>
                <c:ptCount val="36"/>
                <c:pt idx="0">
                  <c:v>3.7228163992869874</c:v>
                </c:pt>
                <c:pt idx="1">
                  <c:v>3.7756010685663401</c:v>
                </c:pt>
                <c:pt idx="2">
                  <c:v>3.7480176211453746</c:v>
                </c:pt>
                <c:pt idx="3">
                  <c:v>3.8539626001780944</c:v>
                </c:pt>
                <c:pt idx="4">
                  <c:v>3.8556521739130436</c:v>
                </c:pt>
                <c:pt idx="5">
                  <c:v>3.8354646206308609</c:v>
                </c:pt>
                <c:pt idx="6">
                  <c:v>3.7906018136850785</c:v>
                </c:pt>
                <c:pt idx="7">
                  <c:v>3.7553956834532376</c:v>
                </c:pt>
                <c:pt idx="8">
                  <c:v>3.7247849882720874</c:v>
                </c:pt>
                <c:pt idx="9">
                  <c:v>3.7517136329017515</c:v>
                </c:pt>
                <c:pt idx="10">
                  <c:v>3.7299107142857144</c:v>
                </c:pt>
                <c:pt idx="11">
                  <c:v>3.7044623262618872</c:v>
                </c:pt>
                <c:pt idx="12">
                  <c:v>3.665948275862069</c:v>
                </c:pt>
                <c:pt idx="13">
                  <c:v>3.6240337315530571</c:v>
                </c:pt>
                <c:pt idx="14">
                  <c:v>3.5819054146675806</c:v>
                </c:pt>
                <c:pt idx="15">
                  <c:v>3.4594059405940594</c:v>
                </c:pt>
                <c:pt idx="16">
                  <c:v>3.3808917197452231</c:v>
                </c:pt>
                <c:pt idx="17">
                  <c:v>3.3094502779493515</c:v>
                </c:pt>
                <c:pt idx="18">
                  <c:v>3.2414208308248043</c:v>
                </c:pt>
                <c:pt idx="19">
                  <c:v>3.1443538998835856</c:v>
                </c:pt>
                <c:pt idx="20">
                  <c:v>3.0948029697315818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73-4B69-9ED3-BAEBE332D3E4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'Ark1'!$B$27:$AK$27</c:f>
              <c:numCache>
                <c:formatCode>General</c:formatCode>
                <c:ptCount val="36"/>
                <c:pt idx="20" formatCode="0.0">
                  <c:v>3.0948029697315818</c:v>
                </c:pt>
                <c:pt idx="21" formatCode="0.0">
                  <c:v>3.1011804384485666</c:v>
                </c:pt>
                <c:pt idx="22" formatCode="0.0">
                  <c:v>3.0875831485587582</c:v>
                </c:pt>
                <c:pt idx="23" formatCode="0.0">
                  <c:v>3.0439500813890397</c:v>
                </c:pt>
                <c:pt idx="24" formatCode="0.0">
                  <c:v>3.0441097364174285</c:v>
                </c:pt>
                <c:pt idx="25" formatCode="0.0">
                  <c:v>3.0227152667723192</c:v>
                </c:pt>
                <c:pt idx="26" formatCode="0.0">
                  <c:v>2.9767681982447085</c:v>
                </c:pt>
                <c:pt idx="27" formatCode="0.0">
                  <c:v>2.9866939611054248</c:v>
                </c:pt>
                <c:pt idx="28" formatCode="0.0">
                  <c:v>2.9345327336331835</c:v>
                </c:pt>
                <c:pt idx="29" formatCode="0.0">
                  <c:v>2.8855745721271395</c:v>
                </c:pt>
                <c:pt idx="30" formatCode="0.0">
                  <c:v>2.817055740828966</c:v>
                </c:pt>
                <c:pt idx="31" formatCode="0.0">
                  <c:v>2.7557003257328989</c:v>
                </c:pt>
                <c:pt idx="32" formatCode="0.0">
                  <c:v>2.6894832275611966</c:v>
                </c:pt>
                <c:pt idx="33" formatCode="0.0">
                  <c:v>2.6185430463576158</c:v>
                </c:pt>
                <c:pt idx="34" formatCode="0.0">
                  <c:v>2.5593952483801297</c:v>
                </c:pt>
                <c:pt idx="35" formatCode="0.0">
                  <c:v>2.5110356536502545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73-4B69-9ED3-BAEBE332D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39-409D-A885-F1C874D9D086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39-409D-A885-F1C874D9D08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Personer!$B$17:$AE$17</c:f>
              <c:numCache>
                <c:formatCode>0</c:formatCode>
                <c:ptCount val="30"/>
                <c:pt idx="0">
                  <c:v>598</c:v>
                </c:pt>
                <c:pt idx="1">
                  <c:v>765</c:v>
                </c:pt>
                <c:pt idx="2">
                  <c:v>845</c:v>
                </c:pt>
                <c:pt idx="3">
                  <c:v>888</c:v>
                </c:pt>
                <c:pt idx="4">
                  <c:v>912</c:v>
                </c:pt>
                <c:pt idx="5">
                  <c:v>15</c:v>
                </c:pt>
                <c:pt idx="6">
                  <c:v>46</c:v>
                </c:pt>
                <c:pt idx="7">
                  <c:v>50</c:v>
                </c:pt>
                <c:pt idx="8">
                  <c:v>65</c:v>
                </c:pt>
                <c:pt idx="9">
                  <c:v>71</c:v>
                </c:pt>
                <c:pt idx="10">
                  <c:v>153</c:v>
                </c:pt>
                <c:pt idx="11">
                  <c:v>218</c:v>
                </c:pt>
                <c:pt idx="12">
                  <c:v>216</c:v>
                </c:pt>
                <c:pt idx="13">
                  <c:v>227</c:v>
                </c:pt>
                <c:pt idx="14">
                  <c:v>234</c:v>
                </c:pt>
                <c:pt idx="15">
                  <c:v>5</c:v>
                </c:pt>
                <c:pt idx="16">
                  <c:v>10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16</c:v>
                </c:pt>
                <c:pt idx="21">
                  <c:v>22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4-4672-8905-6248C83CD7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Polen</c:v>
                </c:pt>
                <c:pt idx="1">
                  <c:v>Litauen</c:v>
                </c:pt>
                <c:pt idx="2">
                  <c:v>Latvia</c:v>
                </c:pt>
                <c:pt idx="3">
                  <c:v>Ukraina</c:v>
                </c:pt>
                <c:pt idx="4">
                  <c:v>Romania</c:v>
                </c:pt>
                <c:pt idx="5">
                  <c:v>Filippinene</c:v>
                </c:pt>
                <c:pt idx="6">
                  <c:v>Syria</c:v>
                </c:pt>
                <c:pt idx="7">
                  <c:v>Thailand</c:v>
                </c:pt>
                <c:pt idx="8">
                  <c:v>Tyskland</c:v>
                </c:pt>
                <c:pt idx="9">
                  <c:v>Sverige</c:v>
                </c:pt>
                <c:pt idx="10">
                  <c:v>Russland</c:v>
                </c:pt>
                <c:pt idx="11">
                  <c:v>Bulgaria</c:v>
                </c:pt>
                <c:pt idx="12">
                  <c:v>Afghanistan</c:v>
                </c:pt>
                <c:pt idx="13">
                  <c:v>Estland</c:v>
                </c:pt>
                <c:pt idx="14">
                  <c:v>Nederland</c:v>
                </c:pt>
              </c:strCache>
            </c:strRef>
          </c:cat>
          <c:val>
            <c:numRef>
              <c:f>Personer1!$M$4:$M$18</c:f>
              <c:numCache>
                <c:formatCode>0</c:formatCode>
                <c:ptCount val="15"/>
                <c:pt idx="0">
                  <c:v>276</c:v>
                </c:pt>
                <c:pt idx="1">
                  <c:v>162</c:v>
                </c:pt>
                <c:pt idx="2">
                  <c:v>95</c:v>
                </c:pt>
                <c:pt idx="3">
                  <c:v>77</c:v>
                </c:pt>
                <c:pt idx="4">
                  <c:v>66</c:v>
                </c:pt>
                <c:pt idx="5">
                  <c:v>50</c:v>
                </c:pt>
                <c:pt idx="6">
                  <c:v>45</c:v>
                </c:pt>
                <c:pt idx="7">
                  <c:v>43</c:v>
                </c:pt>
                <c:pt idx="8">
                  <c:v>35</c:v>
                </c:pt>
                <c:pt idx="9">
                  <c:v>35</c:v>
                </c:pt>
                <c:pt idx="10">
                  <c:v>34</c:v>
                </c:pt>
                <c:pt idx="11">
                  <c:v>34</c:v>
                </c:pt>
                <c:pt idx="12">
                  <c:v>32</c:v>
                </c:pt>
                <c:pt idx="13">
                  <c:v>21</c:v>
                </c:pt>
                <c:pt idx="1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A-48F1-8309-020D9EC928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71-40DB-BB67-06960955A440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71-40DB-BB67-06960955A440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71-40DB-BB67-06960955A4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'Ark1'!$B$48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'Ark1'!$C$48:$AV$48</c:f>
              <c:numCache>
                <c:formatCode>0.0</c:formatCode>
                <c:ptCount val="46"/>
                <c:pt idx="0">
                  <c:v>84.990619136960603</c:v>
                </c:pt>
                <c:pt idx="1">
                  <c:v>88.721804511278194</c:v>
                </c:pt>
                <c:pt idx="2">
                  <c:v>84.81481481481481</c:v>
                </c:pt>
                <c:pt idx="3">
                  <c:v>86.728971962616825</c:v>
                </c:pt>
                <c:pt idx="4">
                  <c:v>88.212927756653997</c:v>
                </c:pt>
                <c:pt idx="5">
                  <c:v>86.100386100386089</c:v>
                </c:pt>
                <c:pt idx="6">
                  <c:v>90.702479338842977</c:v>
                </c:pt>
                <c:pt idx="7">
                  <c:v>94.331983805668017</c:v>
                </c:pt>
                <c:pt idx="8">
                  <c:v>100.64935064935065</c:v>
                </c:pt>
                <c:pt idx="9">
                  <c:v>100.43859649122805</c:v>
                </c:pt>
                <c:pt idx="10">
                  <c:v>100.89485458612974</c:v>
                </c:pt>
                <c:pt idx="11">
                  <c:v>92.043010752688176</c:v>
                </c:pt>
                <c:pt idx="12">
                  <c:v>96.909492273730677</c:v>
                </c:pt>
                <c:pt idx="13">
                  <c:v>96.137339055793987</c:v>
                </c:pt>
                <c:pt idx="14">
                  <c:v>99.586776859504127</c:v>
                </c:pt>
                <c:pt idx="15">
                  <c:v>108.22510822510823</c:v>
                </c:pt>
                <c:pt idx="16">
                  <c:v>103.4623217922607</c:v>
                </c:pt>
                <c:pt idx="17">
                  <c:v>94.827586206896555</c:v>
                </c:pt>
                <c:pt idx="18">
                  <c:v>92.571428571428569</c:v>
                </c:pt>
                <c:pt idx="19">
                  <c:v>91.38240574506284</c:v>
                </c:pt>
                <c:pt idx="20">
                  <c:v>89.557522123893804</c:v>
                </c:pt>
                <c:pt idx="21">
                  <c:v>88.75219683655537</c:v>
                </c:pt>
                <c:pt idx="22">
                  <c:v>85.09532062391682</c:v>
                </c:pt>
                <c:pt idx="23">
                  <c:v>85.069444444444443</c:v>
                </c:pt>
                <c:pt idx="24">
                  <c:v>83.904109589041099</c:v>
                </c:pt>
                <c:pt idx="25">
                  <c:v>84.201388888888886</c:v>
                </c:pt>
                <c:pt idx="26">
                  <c:v>85.470085470085465</c:v>
                </c:pt>
                <c:pt idx="27">
                  <c:v>82.67326732673267</c:v>
                </c:pt>
                <c:pt idx="28">
                  <c:v>82.342954159592523</c:v>
                </c:pt>
                <c:pt idx="29">
                  <c:v>88.286713286713294</c:v>
                </c:pt>
                <c:pt idx="30">
                  <c:v>86.818980667838304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3E-46B9-8D05-A27089C2B72F}"/>
            </c:ext>
          </c:extLst>
        </c:ser>
        <c:ser>
          <c:idx val="1"/>
          <c:order val="1"/>
          <c:tx>
            <c:strRef>
              <c:f>'Ark1'!$B$49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'Ark1'!$C$49:$AV$49</c:f>
              <c:numCache>
                <c:formatCode>General</c:formatCode>
                <c:ptCount val="46"/>
                <c:pt idx="31" formatCode="0.0">
                  <c:v>91.206896551724142</c:v>
                </c:pt>
                <c:pt idx="32" formatCode="0.0">
                  <c:v>91.408934707903782</c:v>
                </c:pt>
                <c:pt idx="33" formatCode="0.0">
                  <c:v>90.371621621621628</c:v>
                </c:pt>
                <c:pt idx="34" formatCode="0.0">
                  <c:v>92.123287671232873</c:v>
                </c:pt>
                <c:pt idx="35" formatCode="0.0">
                  <c:v>90.016638935108148</c:v>
                </c:pt>
                <c:pt idx="36" formatCode="0.0">
                  <c:v>91.376451077943614</c:v>
                </c:pt>
                <c:pt idx="37" formatCode="0.0">
                  <c:v>91.489361702127653</c:v>
                </c:pt>
                <c:pt idx="38" formatCode="0.0">
                  <c:v>90.224358974358978</c:v>
                </c:pt>
                <c:pt idx="39" formatCode="0.0">
                  <c:v>89.365079365079367</c:v>
                </c:pt>
                <c:pt idx="40" formatCode="0.0">
                  <c:v>88.467614533965246</c:v>
                </c:pt>
                <c:pt idx="41" formatCode="0.0">
                  <c:v>85.9375</c:v>
                </c:pt>
                <c:pt idx="42" formatCode="0.0">
                  <c:v>84.210526315789465</c:v>
                </c:pt>
                <c:pt idx="43" formatCode="0.0">
                  <c:v>84.806201550387598</c:v>
                </c:pt>
                <c:pt idx="44" formatCode="0.0">
                  <c:v>82.945736434108525</c:v>
                </c:pt>
                <c:pt idx="45" formatCode="0.0">
                  <c:v>84.430176565008026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3E-46B9-8D05-A27089C2B72F}"/>
            </c:ext>
          </c:extLst>
        </c:ser>
        <c:ser>
          <c:idx val="2"/>
          <c:order val="2"/>
          <c:tx>
            <c:strRef>
              <c:f>'Ark1'!$B$50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'Ark1'!$C$50:$AV$50</c:f>
              <c:numCache>
                <c:formatCode>0.0</c:formatCode>
                <c:ptCount val="46"/>
                <c:pt idx="0">
                  <c:v>92.355371900826441</c:v>
                </c:pt>
                <c:pt idx="1">
                  <c:v>91.201716738197419</c:v>
                </c:pt>
                <c:pt idx="2">
                  <c:v>92.80898876404494</c:v>
                </c:pt>
                <c:pt idx="3">
                  <c:v>89.956331877729255</c:v>
                </c:pt>
                <c:pt idx="4">
                  <c:v>92.825112107623326</c:v>
                </c:pt>
                <c:pt idx="5">
                  <c:v>97.742663656884872</c:v>
                </c:pt>
                <c:pt idx="6">
                  <c:v>95.3125</c:v>
                </c:pt>
                <c:pt idx="7">
                  <c:v>87.934560327198369</c:v>
                </c:pt>
                <c:pt idx="8">
                  <c:v>82.330827067669176</c:v>
                </c:pt>
                <c:pt idx="9">
                  <c:v>84.153005464480884</c:v>
                </c:pt>
                <c:pt idx="10">
                  <c:v>89.96350364963503</c:v>
                </c:pt>
                <c:pt idx="11">
                  <c:v>91.743119266055047</c:v>
                </c:pt>
                <c:pt idx="12">
                  <c:v>88.288288288288285</c:v>
                </c:pt>
                <c:pt idx="13">
                  <c:v>95.300751879699249</c:v>
                </c:pt>
                <c:pt idx="14">
                  <c:v>92.405063291139243</c:v>
                </c:pt>
                <c:pt idx="15">
                  <c:v>90.940766550522639</c:v>
                </c:pt>
                <c:pt idx="16">
                  <c:v>94.827586206896555</c:v>
                </c:pt>
                <c:pt idx="17">
                  <c:v>92.929292929292927</c:v>
                </c:pt>
                <c:pt idx="18">
                  <c:v>94.567062818336169</c:v>
                </c:pt>
                <c:pt idx="19">
                  <c:v>96.694214876033058</c:v>
                </c:pt>
                <c:pt idx="20">
                  <c:v>95.199999999999989</c:v>
                </c:pt>
                <c:pt idx="21">
                  <c:v>95.102685624012636</c:v>
                </c:pt>
                <c:pt idx="22">
                  <c:v>99.84227129337539</c:v>
                </c:pt>
                <c:pt idx="23">
                  <c:v>97.285067873303163</c:v>
                </c:pt>
                <c:pt idx="24">
                  <c:v>98.668639053254438</c:v>
                </c:pt>
                <c:pt idx="25">
                  <c:v>100.30395136778117</c:v>
                </c:pt>
                <c:pt idx="26">
                  <c:v>99.696509863429441</c:v>
                </c:pt>
                <c:pt idx="27">
                  <c:v>104.86656200941916</c:v>
                </c:pt>
                <c:pt idx="28">
                  <c:v>100.45180722891567</c:v>
                </c:pt>
                <c:pt idx="29">
                  <c:v>95.161290322580655</c:v>
                </c:pt>
                <c:pt idx="30">
                  <c:v>90.975254730713246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3E-46B9-8D05-A27089C2B72F}"/>
            </c:ext>
          </c:extLst>
        </c:ser>
        <c:ser>
          <c:idx val="3"/>
          <c:order val="3"/>
          <c:tx>
            <c:strRef>
              <c:f>'Ark1'!$B$51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'Ark1'!$C$51:$AV$51</c:f>
              <c:numCache>
                <c:formatCode>General</c:formatCode>
                <c:ptCount val="46"/>
                <c:pt idx="31" formatCode="0.0">
                  <c:v>89.728958630527828</c:v>
                </c:pt>
                <c:pt idx="32" formatCode="0.0">
                  <c:v>87.183098591549296</c:v>
                </c:pt>
                <c:pt idx="33" formatCode="0.0">
                  <c:v>86.931818181818173</c:v>
                </c:pt>
                <c:pt idx="34" formatCode="0.0">
                  <c:v>85.190409026798307</c:v>
                </c:pt>
                <c:pt idx="35" formatCode="0.0">
                  <c:v>86.600846262341321</c:v>
                </c:pt>
                <c:pt idx="36" formatCode="0.0">
                  <c:v>87.711864406779654</c:v>
                </c:pt>
                <c:pt idx="37" formatCode="0.0">
                  <c:v>87.447108603667132</c:v>
                </c:pt>
                <c:pt idx="38" formatCode="0.0">
                  <c:v>88.085106382978722</c:v>
                </c:pt>
                <c:pt idx="39" formatCode="0.0">
                  <c:v>91.172214182344419</c:v>
                </c:pt>
                <c:pt idx="40" formatCode="0.0">
                  <c:v>92.185238784370483</c:v>
                </c:pt>
                <c:pt idx="41" formatCode="0.0">
                  <c:v>92.700729927007302</c:v>
                </c:pt>
                <c:pt idx="42" formatCode="0.0">
                  <c:v>93.685756240822315</c:v>
                </c:pt>
                <c:pt idx="43" formatCode="0.0">
                  <c:v>93.704245973645683</c:v>
                </c:pt>
                <c:pt idx="44" formatCode="0.0">
                  <c:v>94.558823529411768</c:v>
                </c:pt>
                <c:pt idx="45" formatCode="0.0">
                  <c:v>93.595342066957784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3E-46B9-8D05-A27089C2B7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5-4A14-8DEA-31F33EC478C5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65-4A14-8DEA-31F33EC478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Sula, hovudstraumar, sortert etter innpendling,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'31-I'!$M$8</c:f>
              <c:strCache>
                <c:ptCount val="1"/>
                <c:pt idx="0">
                  <c:v>Sula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'31-I'!$L$9:$L$23</c:f>
              <c:strCache>
                <c:ptCount val="15"/>
                <c:pt idx="0">
                  <c:v>Ålesund</c:v>
                </c:pt>
                <c:pt idx="1">
                  <c:v>Giske</c:v>
                </c:pt>
                <c:pt idx="2">
                  <c:v>Ørsta</c:v>
                </c:pt>
                <c:pt idx="3">
                  <c:v>Haram</c:v>
                </c:pt>
                <c:pt idx="4">
                  <c:v>Ulstein</c:v>
                </c:pt>
                <c:pt idx="5">
                  <c:v>Hareid</c:v>
                </c:pt>
                <c:pt idx="6">
                  <c:v>Sykkylven</c:v>
                </c:pt>
                <c:pt idx="7">
                  <c:v>Volda</c:v>
                </c:pt>
                <c:pt idx="8">
                  <c:v>Bergen</c:v>
                </c:pt>
                <c:pt idx="9">
                  <c:v>Oslo</c:v>
                </c:pt>
                <c:pt idx="10">
                  <c:v>Molde</c:v>
                </c:pt>
                <c:pt idx="11">
                  <c:v>Trondheim</c:v>
                </c:pt>
                <c:pt idx="12">
                  <c:v>Herøy (Møre og Romsdal)</c:v>
                </c:pt>
                <c:pt idx="13">
                  <c:v>Vestnes</c:v>
                </c:pt>
                <c:pt idx="14">
                  <c:v>Fjord</c:v>
                </c:pt>
              </c:strCache>
            </c:strRef>
          </c:cat>
          <c:val>
            <c:numRef>
              <c:f>'31-I'!$M$9:$M$23</c:f>
              <c:numCache>
                <c:formatCode>0</c:formatCode>
                <c:ptCount val="15"/>
                <c:pt idx="0">
                  <c:v>-2300</c:v>
                </c:pt>
                <c:pt idx="1">
                  <c:v>-41</c:v>
                </c:pt>
                <c:pt idx="2">
                  <c:v>-19</c:v>
                </c:pt>
                <c:pt idx="3">
                  <c:v>-40</c:v>
                </c:pt>
                <c:pt idx="4">
                  <c:v>-41</c:v>
                </c:pt>
                <c:pt idx="5">
                  <c:v>-16</c:v>
                </c:pt>
                <c:pt idx="6">
                  <c:v>-39</c:v>
                </c:pt>
                <c:pt idx="7">
                  <c:v>-12</c:v>
                </c:pt>
                <c:pt idx="8">
                  <c:v>-55</c:v>
                </c:pt>
                <c:pt idx="9">
                  <c:v>-62</c:v>
                </c:pt>
                <c:pt idx="10">
                  <c:v>-43</c:v>
                </c:pt>
                <c:pt idx="11">
                  <c:v>-35</c:v>
                </c:pt>
                <c:pt idx="12">
                  <c:v>-32</c:v>
                </c:pt>
                <c:pt idx="13">
                  <c:v>-16</c:v>
                </c:pt>
                <c:pt idx="14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30-4157-9F30-EB84517D2A5D}"/>
            </c:ext>
          </c:extLst>
        </c:ser>
        <c:ser>
          <c:idx val="1"/>
          <c:order val="1"/>
          <c:tx>
            <c:strRef>
              <c:f>'31-I'!$N$8</c:f>
              <c:strCache>
                <c:ptCount val="1"/>
                <c:pt idx="0">
                  <c:v>Sula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'31-I'!$L$9:$L$23</c:f>
              <c:strCache>
                <c:ptCount val="15"/>
                <c:pt idx="0">
                  <c:v>Ålesund</c:v>
                </c:pt>
                <c:pt idx="1">
                  <c:v>Giske</c:v>
                </c:pt>
                <c:pt idx="2">
                  <c:v>Ørsta</c:v>
                </c:pt>
                <c:pt idx="3">
                  <c:v>Haram</c:v>
                </c:pt>
                <c:pt idx="4">
                  <c:v>Ulstein</c:v>
                </c:pt>
                <c:pt idx="5">
                  <c:v>Hareid</c:v>
                </c:pt>
                <c:pt idx="6">
                  <c:v>Sykkylven</c:v>
                </c:pt>
                <c:pt idx="7">
                  <c:v>Volda</c:v>
                </c:pt>
                <c:pt idx="8">
                  <c:v>Bergen</c:v>
                </c:pt>
                <c:pt idx="9">
                  <c:v>Oslo</c:v>
                </c:pt>
                <c:pt idx="10">
                  <c:v>Molde</c:v>
                </c:pt>
                <c:pt idx="11">
                  <c:v>Trondheim</c:v>
                </c:pt>
                <c:pt idx="12">
                  <c:v>Herøy (Møre og Romsdal)</c:v>
                </c:pt>
                <c:pt idx="13">
                  <c:v>Vestnes</c:v>
                </c:pt>
                <c:pt idx="14">
                  <c:v>Fjord</c:v>
                </c:pt>
              </c:strCache>
            </c:strRef>
          </c:cat>
          <c:val>
            <c:numRef>
              <c:f>'31-I'!$N$9:$N$23</c:f>
              <c:numCache>
                <c:formatCode>0</c:formatCode>
                <c:ptCount val="15"/>
                <c:pt idx="0">
                  <c:v>916</c:v>
                </c:pt>
                <c:pt idx="1">
                  <c:v>41</c:v>
                </c:pt>
                <c:pt idx="2">
                  <c:v>32</c:v>
                </c:pt>
                <c:pt idx="3">
                  <c:v>30</c:v>
                </c:pt>
                <c:pt idx="4">
                  <c:v>19</c:v>
                </c:pt>
                <c:pt idx="5">
                  <c:v>16</c:v>
                </c:pt>
                <c:pt idx="6">
                  <c:v>16</c:v>
                </c:pt>
                <c:pt idx="7">
                  <c:v>11</c:v>
                </c:pt>
                <c:pt idx="8">
                  <c:v>10</c:v>
                </c:pt>
                <c:pt idx="9">
                  <c:v>8</c:v>
                </c:pt>
                <c:pt idx="10">
                  <c:v>8</c:v>
                </c:pt>
                <c:pt idx="11">
                  <c:v>8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30-4157-9F30-EB84517D2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Sula, hovudstraumar, sortert etter utpendling, topp 15 kommunar, per 4. kvartal 2024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'31-U'!$M$8</c:f>
              <c:strCache>
                <c:ptCount val="1"/>
                <c:pt idx="0">
                  <c:v>Sula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'31-U'!$L$9:$L$23</c:f>
              <c:strCache>
                <c:ptCount val="15"/>
                <c:pt idx="0">
                  <c:v>Ålesund</c:v>
                </c:pt>
                <c:pt idx="1">
                  <c:v>Oslo</c:v>
                </c:pt>
                <c:pt idx="2">
                  <c:v>Bergen</c:v>
                </c:pt>
                <c:pt idx="3">
                  <c:v>Molde</c:v>
                </c:pt>
                <c:pt idx="4">
                  <c:v>Ulstein</c:v>
                </c:pt>
                <c:pt idx="5">
                  <c:v>Giske</c:v>
                </c:pt>
                <c:pt idx="6">
                  <c:v>Haram</c:v>
                </c:pt>
                <c:pt idx="7">
                  <c:v>Sykkylven</c:v>
                </c:pt>
                <c:pt idx="8">
                  <c:v>Trondheim</c:v>
                </c:pt>
                <c:pt idx="9">
                  <c:v>Herøy</c:v>
                </c:pt>
                <c:pt idx="10">
                  <c:v>Stranda</c:v>
                </c:pt>
                <c:pt idx="11">
                  <c:v>Ørsta</c:v>
                </c:pt>
                <c:pt idx="12">
                  <c:v>Hareid</c:v>
                </c:pt>
                <c:pt idx="13">
                  <c:v>Vestnes</c:v>
                </c:pt>
                <c:pt idx="14">
                  <c:v>Sola</c:v>
                </c:pt>
              </c:strCache>
            </c:strRef>
          </c:cat>
          <c:val>
            <c:numRef>
              <c:f>'31-U'!$M$9:$M$23</c:f>
              <c:numCache>
                <c:formatCode>0</c:formatCode>
                <c:ptCount val="15"/>
                <c:pt idx="0">
                  <c:v>-2300</c:v>
                </c:pt>
                <c:pt idx="1">
                  <c:v>-62</c:v>
                </c:pt>
                <c:pt idx="2">
                  <c:v>-55</c:v>
                </c:pt>
                <c:pt idx="3">
                  <c:v>-43</c:v>
                </c:pt>
                <c:pt idx="4">
                  <c:v>-41</c:v>
                </c:pt>
                <c:pt idx="5">
                  <c:v>-41</c:v>
                </c:pt>
                <c:pt idx="6">
                  <c:v>-40</c:v>
                </c:pt>
                <c:pt idx="7">
                  <c:v>-39</c:v>
                </c:pt>
                <c:pt idx="8">
                  <c:v>-35</c:v>
                </c:pt>
                <c:pt idx="9">
                  <c:v>-32</c:v>
                </c:pt>
                <c:pt idx="10">
                  <c:v>-22</c:v>
                </c:pt>
                <c:pt idx="11">
                  <c:v>-19</c:v>
                </c:pt>
                <c:pt idx="12">
                  <c:v>-16</c:v>
                </c:pt>
                <c:pt idx="13">
                  <c:v>-16</c:v>
                </c:pt>
                <c:pt idx="14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F-4462-8164-68D81D13634D}"/>
            </c:ext>
          </c:extLst>
        </c:ser>
        <c:ser>
          <c:idx val="1"/>
          <c:order val="1"/>
          <c:tx>
            <c:strRef>
              <c:f>'31-U'!$N$8</c:f>
              <c:strCache>
                <c:ptCount val="1"/>
                <c:pt idx="0">
                  <c:v>Sula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'31-U'!$L$9:$L$23</c:f>
              <c:strCache>
                <c:ptCount val="15"/>
                <c:pt idx="0">
                  <c:v>Ålesund</c:v>
                </c:pt>
                <c:pt idx="1">
                  <c:v>Oslo</c:v>
                </c:pt>
                <c:pt idx="2">
                  <c:v>Bergen</c:v>
                </c:pt>
                <c:pt idx="3">
                  <c:v>Molde</c:v>
                </c:pt>
                <c:pt idx="4">
                  <c:v>Ulstein</c:v>
                </c:pt>
                <c:pt idx="5">
                  <c:v>Giske</c:v>
                </c:pt>
                <c:pt idx="6">
                  <c:v>Haram</c:v>
                </c:pt>
                <c:pt idx="7">
                  <c:v>Sykkylven</c:v>
                </c:pt>
                <c:pt idx="8">
                  <c:v>Trondheim</c:v>
                </c:pt>
                <c:pt idx="9">
                  <c:v>Herøy</c:v>
                </c:pt>
                <c:pt idx="10">
                  <c:v>Stranda</c:v>
                </c:pt>
                <c:pt idx="11">
                  <c:v>Ørsta</c:v>
                </c:pt>
                <c:pt idx="12">
                  <c:v>Hareid</c:v>
                </c:pt>
                <c:pt idx="13">
                  <c:v>Vestnes</c:v>
                </c:pt>
                <c:pt idx="14">
                  <c:v>Sola</c:v>
                </c:pt>
              </c:strCache>
            </c:strRef>
          </c:cat>
          <c:val>
            <c:numRef>
              <c:f>'31-U'!$N$9:$N$23</c:f>
              <c:numCache>
                <c:formatCode>0</c:formatCode>
                <c:ptCount val="15"/>
                <c:pt idx="0">
                  <c:v>916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  <c:pt idx="4">
                  <c:v>19</c:v>
                </c:pt>
                <c:pt idx="5">
                  <c:v>41</c:v>
                </c:pt>
                <c:pt idx="6">
                  <c:v>30</c:v>
                </c:pt>
                <c:pt idx="7">
                  <c:v>16</c:v>
                </c:pt>
                <c:pt idx="8">
                  <c:v>8</c:v>
                </c:pt>
                <c:pt idx="9">
                  <c:v>7</c:v>
                </c:pt>
                <c:pt idx="10">
                  <c:v>3</c:v>
                </c:pt>
                <c:pt idx="11">
                  <c:v>32</c:v>
                </c:pt>
                <c:pt idx="12">
                  <c:v>16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DF-4462-8164-68D81D136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Sula: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Sysselsatte!$B$50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Sysselsatte!$C$50:$P$50</c:f>
              <c:numCache>
                <c:formatCode>General</c:formatCode>
                <c:ptCount val="14"/>
                <c:pt idx="0">
                  <c:v>223</c:v>
                </c:pt>
                <c:pt idx="1">
                  <c:v>16</c:v>
                </c:pt>
                <c:pt idx="2">
                  <c:v>122</c:v>
                </c:pt>
                <c:pt idx="3">
                  <c:v>142</c:v>
                </c:pt>
                <c:pt idx="4">
                  <c:v>-152</c:v>
                </c:pt>
                <c:pt idx="5">
                  <c:v>35</c:v>
                </c:pt>
                <c:pt idx="6">
                  <c:v>68</c:v>
                </c:pt>
                <c:pt idx="7">
                  <c:v>111</c:v>
                </c:pt>
                <c:pt idx="8">
                  <c:v>30</c:v>
                </c:pt>
                <c:pt idx="9">
                  <c:v>14</c:v>
                </c:pt>
                <c:pt idx="10">
                  <c:v>199</c:v>
                </c:pt>
                <c:pt idx="11">
                  <c:v>7</c:v>
                </c:pt>
                <c:pt idx="12">
                  <c:v>71</c:v>
                </c:pt>
                <c:pt idx="13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6D-4D1B-A04E-488985F7908C}"/>
            </c:ext>
          </c:extLst>
        </c:ser>
        <c:ser>
          <c:idx val="1"/>
          <c:order val="1"/>
          <c:tx>
            <c:strRef>
              <c:f>Sysselsatte!$B$51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Sysselsatte!$C$51:$P$51</c:f>
              <c:numCache>
                <c:formatCode>General</c:formatCode>
                <c:ptCount val="14"/>
                <c:pt idx="0">
                  <c:v>170</c:v>
                </c:pt>
                <c:pt idx="1">
                  <c:v>9</c:v>
                </c:pt>
                <c:pt idx="2">
                  <c:v>79</c:v>
                </c:pt>
                <c:pt idx="3">
                  <c:v>143</c:v>
                </c:pt>
                <c:pt idx="4">
                  <c:v>-38</c:v>
                </c:pt>
                <c:pt idx="5">
                  <c:v>70</c:v>
                </c:pt>
                <c:pt idx="6">
                  <c:v>112</c:v>
                </c:pt>
                <c:pt idx="7">
                  <c:v>39</c:v>
                </c:pt>
                <c:pt idx="8">
                  <c:v>-53</c:v>
                </c:pt>
                <c:pt idx="9">
                  <c:v>84</c:v>
                </c:pt>
                <c:pt idx="10">
                  <c:v>64</c:v>
                </c:pt>
                <c:pt idx="11">
                  <c:v>-39</c:v>
                </c:pt>
                <c:pt idx="12">
                  <c:v>4</c:v>
                </c:pt>
                <c:pt idx="13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6D-4D1B-A04E-488985F7908C}"/>
            </c:ext>
          </c:extLst>
        </c:ser>
        <c:ser>
          <c:idx val="2"/>
          <c:order val="2"/>
          <c:tx>
            <c:strRef>
              <c:f>Sysselsatte!$B$52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Sysselsatte!$C$52:$P$52</c:f>
              <c:numCache>
                <c:formatCode>General</c:formatCode>
                <c:ptCount val="14"/>
                <c:pt idx="0">
                  <c:v>165</c:v>
                </c:pt>
                <c:pt idx="1">
                  <c:v>160</c:v>
                </c:pt>
                <c:pt idx="2">
                  <c:v>141</c:v>
                </c:pt>
                <c:pt idx="3">
                  <c:v>254</c:v>
                </c:pt>
                <c:pt idx="4">
                  <c:v>204</c:v>
                </c:pt>
                <c:pt idx="5">
                  <c:v>97</c:v>
                </c:pt>
                <c:pt idx="6">
                  <c:v>55</c:v>
                </c:pt>
                <c:pt idx="7">
                  <c:v>124</c:v>
                </c:pt>
                <c:pt idx="8">
                  <c:v>140</c:v>
                </c:pt>
                <c:pt idx="9">
                  <c:v>39</c:v>
                </c:pt>
                <c:pt idx="10">
                  <c:v>99</c:v>
                </c:pt>
                <c:pt idx="11">
                  <c:v>138</c:v>
                </c:pt>
                <c:pt idx="12">
                  <c:v>89</c:v>
                </c:pt>
                <c:pt idx="1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6D-4D1B-A04E-488985F79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Personer1!$B$49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Personer1!$C$49:$AQ$49</c:f>
              <c:numCache>
                <c:formatCode>0</c:formatCode>
                <c:ptCount val="41"/>
                <c:pt idx="0">
                  <c:v>523</c:v>
                </c:pt>
                <c:pt idx="1">
                  <c:v>508</c:v>
                </c:pt>
                <c:pt idx="2">
                  <c:v>479</c:v>
                </c:pt>
                <c:pt idx="3">
                  <c:v>509</c:v>
                </c:pt>
                <c:pt idx="4">
                  <c:v>503</c:v>
                </c:pt>
                <c:pt idx="5">
                  <c:v>519</c:v>
                </c:pt>
                <c:pt idx="6">
                  <c:v>536</c:v>
                </c:pt>
                <c:pt idx="7">
                  <c:v>545</c:v>
                </c:pt>
                <c:pt idx="8">
                  <c:v>527</c:v>
                </c:pt>
                <c:pt idx="9">
                  <c:v>511</c:v>
                </c:pt>
                <c:pt idx="10">
                  <c:v>518</c:v>
                </c:pt>
                <c:pt idx="11">
                  <c:v>507</c:v>
                </c:pt>
                <c:pt idx="12">
                  <c:v>509</c:v>
                </c:pt>
                <c:pt idx="13">
                  <c:v>519</c:v>
                </c:pt>
                <c:pt idx="14">
                  <c:v>543</c:v>
                </c:pt>
                <c:pt idx="15">
                  <c:v>569</c:v>
                </c:pt>
                <c:pt idx="16">
                  <c:v>589</c:v>
                </c:pt>
                <c:pt idx="17">
                  <c:v>617</c:v>
                </c:pt>
                <c:pt idx="18">
                  <c:v>640</c:v>
                </c:pt>
                <c:pt idx="19">
                  <c:v>672</c:v>
                </c:pt>
                <c:pt idx="20">
                  <c:v>717</c:v>
                </c:pt>
                <c:pt idx="21">
                  <c:v>708</c:v>
                </c:pt>
                <c:pt idx="22">
                  <c:v>677</c:v>
                </c:pt>
                <c:pt idx="23">
                  <c:v>674</c:v>
                </c:pt>
                <c:pt idx="24">
                  <c:v>669</c:v>
                </c:pt>
                <c:pt idx="25">
                  <c:v>631</c:v>
                </c:pt>
                <c:pt idx="26">
                  <c:v>603</c:v>
                </c:pt>
                <c:pt idx="27">
                  <c:v>605</c:v>
                </c:pt>
                <c:pt idx="28">
                  <c:v>595</c:v>
                </c:pt>
                <c:pt idx="29">
                  <c:v>566</c:v>
                </c:pt>
                <c:pt idx="30">
                  <c:v>545</c:v>
                </c:pt>
                <c:pt idx="31">
                  <c:v>560</c:v>
                </c:pt>
                <c:pt idx="32">
                  <c:v>547</c:v>
                </c:pt>
                <c:pt idx="33">
                  <c:v>530</c:v>
                </c:pt>
                <c:pt idx="34">
                  <c:v>526</c:v>
                </c:pt>
                <c:pt idx="35">
                  <c:v>525</c:v>
                </c:pt>
                <c:pt idx="36">
                  <c:v>533</c:v>
                </c:pt>
                <c:pt idx="37">
                  <c:v>540</c:v>
                </c:pt>
                <c:pt idx="38">
                  <c:v>550</c:v>
                </c:pt>
                <c:pt idx="39">
                  <c:v>559</c:v>
                </c:pt>
                <c:pt idx="40">
                  <c:v>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35-4FB4-A0D5-1D631C540C17}"/>
            </c:ext>
          </c:extLst>
        </c:ser>
        <c:ser>
          <c:idx val="1"/>
          <c:order val="1"/>
          <c:tx>
            <c:strRef>
              <c:f>Personer1!$B$50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Personer1!$C$50:$AQ$50</c:f>
              <c:numCache>
                <c:formatCode>0</c:formatCode>
                <c:ptCount val="41"/>
                <c:pt idx="0">
                  <c:v>687</c:v>
                </c:pt>
                <c:pt idx="1">
                  <c:v>695</c:v>
                </c:pt>
                <c:pt idx="2">
                  <c:v>699</c:v>
                </c:pt>
                <c:pt idx="3">
                  <c:v>722</c:v>
                </c:pt>
                <c:pt idx="4">
                  <c:v>726</c:v>
                </c:pt>
                <c:pt idx="5">
                  <c:v>740</c:v>
                </c:pt>
                <c:pt idx="6">
                  <c:v>737</c:v>
                </c:pt>
                <c:pt idx="7">
                  <c:v>756</c:v>
                </c:pt>
                <c:pt idx="8">
                  <c:v>778</c:v>
                </c:pt>
                <c:pt idx="9">
                  <c:v>774</c:v>
                </c:pt>
                <c:pt idx="10">
                  <c:v>783</c:v>
                </c:pt>
                <c:pt idx="11">
                  <c:v>771</c:v>
                </c:pt>
                <c:pt idx="12">
                  <c:v>775</c:v>
                </c:pt>
                <c:pt idx="13">
                  <c:v>791</c:v>
                </c:pt>
                <c:pt idx="14">
                  <c:v>786</c:v>
                </c:pt>
                <c:pt idx="15">
                  <c:v>782</c:v>
                </c:pt>
                <c:pt idx="16">
                  <c:v>795</c:v>
                </c:pt>
                <c:pt idx="17">
                  <c:v>797</c:v>
                </c:pt>
                <c:pt idx="18">
                  <c:v>809</c:v>
                </c:pt>
                <c:pt idx="19">
                  <c:v>811</c:v>
                </c:pt>
                <c:pt idx="20">
                  <c:v>830</c:v>
                </c:pt>
                <c:pt idx="21">
                  <c:v>875</c:v>
                </c:pt>
                <c:pt idx="22">
                  <c:v>916</c:v>
                </c:pt>
                <c:pt idx="23">
                  <c:v>937</c:v>
                </c:pt>
                <c:pt idx="24">
                  <c:v>972</c:v>
                </c:pt>
                <c:pt idx="25">
                  <c:v>974</c:v>
                </c:pt>
                <c:pt idx="26">
                  <c:v>984</c:v>
                </c:pt>
                <c:pt idx="27">
                  <c:v>1006</c:v>
                </c:pt>
                <c:pt idx="28">
                  <c:v>993</c:v>
                </c:pt>
                <c:pt idx="29">
                  <c:v>998</c:v>
                </c:pt>
                <c:pt idx="30">
                  <c:v>968</c:v>
                </c:pt>
                <c:pt idx="31">
                  <c:v>934</c:v>
                </c:pt>
                <c:pt idx="32">
                  <c:v>915</c:v>
                </c:pt>
                <c:pt idx="33">
                  <c:v>904</c:v>
                </c:pt>
                <c:pt idx="34">
                  <c:v>887</c:v>
                </c:pt>
                <c:pt idx="35">
                  <c:v>859</c:v>
                </c:pt>
                <c:pt idx="36">
                  <c:v>826</c:v>
                </c:pt>
                <c:pt idx="37">
                  <c:v>813</c:v>
                </c:pt>
                <c:pt idx="38">
                  <c:v>813</c:v>
                </c:pt>
                <c:pt idx="39">
                  <c:v>802</c:v>
                </c:pt>
                <c:pt idx="40">
                  <c:v>790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35-4FB4-A0D5-1D631C540C17}"/>
            </c:ext>
          </c:extLst>
        </c:ser>
        <c:ser>
          <c:idx val="2"/>
          <c:order val="2"/>
          <c:tx>
            <c:strRef>
              <c:f>Personer1!$B$51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Personer1!$C$51:$AQ$51</c:f>
              <c:numCache>
                <c:formatCode>0</c:formatCode>
                <c:ptCount val="41"/>
                <c:pt idx="0">
                  <c:v>322</c:v>
                </c:pt>
                <c:pt idx="1">
                  <c:v>296</c:v>
                </c:pt>
                <c:pt idx="2">
                  <c:v>301</c:v>
                </c:pt>
                <c:pt idx="3">
                  <c:v>290</c:v>
                </c:pt>
                <c:pt idx="4">
                  <c:v>303</c:v>
                </c:pt>
                <c:pt idx="5">
                  <c:v>291</c:v>
                </c:pt>
                <c:pt idx="6">
                  <c:v>304</c:v>
                </c:pt>
                <c:pt idx="7">
                  <c:v>314</c:v>
                </c:pt>
                <c:pt idx="8">
                  <c:v>310</c:v>
                </c:pt>
                <c:pt idx="9">
                  <c:v>337</c:v>
                </c:pt>
                <c:pt idx="10">
                  <c:v>338</c:v>
                </c:pt>
                <c:pt idx="11">
                  <c:v>342</c:v>
                </c:pt>
                <c:pt idx="12">
                  <c:v>338</c:v>
                </c:pt>
                <c:pt idx="13">
                  <c:v>320</c:v>
                </c:pt>
                <c:pt idx="14">
                  <c:v>318</c:v>
                </c:pt>
                <c:pt idx="15">
                  <c:v>328</c:v>
                </c:pt>
                <c:pt idx="16">
                  <c:v>347</c:v>
                </c:pt>
                <c:pt idx="17">
                  <c:v>344</c:v>
                </c:pt>
                <c:pt idx="18">
                  <c:v>353</c:v>
                </c:pt>
                <c:pt idx="19">
                  <c:v>359</c:v>
                </c:pt>
                <c:pt idx="20">
                  <c:v>364</c:v>
                </c:pt>
                <c:pt idx="21">
                  <c:v>349</c:v>
                </c:pt>
                <c:pt idx="22">
                  <c:v>330</c:v>
                </c:pt>
                <c:pt idx="23">
                  <c:v>337</c:v>
                </c:pt>
                <c:pt idx="24">
                  <c:v>357</c:v>
                </c:pt>
                <c:pt idx="25">
                  <c:v>386</c:v>
                </c:pt>
                <c:pt idx="26">
                  <c:v>387</c:v>
                </c:pt>
                <c:pt idx="27">
                  <c:v>381</c:v>
                </c:pt>
                <c:pt idx="28">
                  <c:v>395</c:v>
                </c:pt>
                <c:pt idx="29">
                  <c:v>419</c:v>
                </c:pt>
                <c:pt idx="30">
                  <c:v>454</c:v>
                </c:pt>
                <c:pt idx="31">
                  <c:v>456</c:v>
                </c:pt>
                <c:pt idx="32">
                  <c:v>451</c:v>
                </c:pt>
                <c:pt idx="33">
                  <c:v>437</c:v>
                </c:pt>
                <c:pt idx="34">
                  <c:v>424</c:v>
                </c:pt>
                <c:pt idx="35">
                  <c:v>420</c:v>
                </c:pt>
                <c:pt idx="36">
                  <c:v>426</c:v>
                </c:pt>
                <c:pt idx="37">
                  <c:v>416</c:v>
                </c:pt>
                <c:pt idx="38">
                  <c:v>384</c:v>
                </c:pt>
                <c:pt idx="39">
                  <c:v>364</c:v>
                </c:pt>
                <c:pt idx="40">
                  <c:v>368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35-4FB4-A0D5-1D631C540C17}"/>
            </c:ext>
          </c:extLst>
        </c:ser>
        <c:ser>
          <c:idx val="3"/>
          <c:order val="3"/>
          <c:tx>
            <c:strRef>
              <c:f>Personer1!$B$52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Personer1!$C$52:$AQ$52</c:f>
              <c:numCache>
                <c:formatCode>0</c:formatCode>
                <c:ptCount val="41"/>
                <c:pt idx="0">
                  <c:v>408</c:v>
                </c:pt>
                <c:pt idx="1">
                  <c:v>386</c:v>
                </c:pt>
                <c:pt idx="2">
                  <c:v>409</c:v>
                </c:pt>
                <c:pt idx="3">
                  <c:v>417</c:v>
                </c:pt>
                <c:pt idx="4">
                  <c:v>419</c:v>
                </c:pt>
                <c:pt idx="5">
                  <c:v>426</c:v>
                </c:pt>
                <c:pt idx="6">
                  <c:v>391</c:v>
                </c:pt>
                <c:pt idx="7">
                  <c:v>402</c:v>
                </c:pt>
                <c:pt idx="8">
                  <c:v>414</c:v>
                </c:pt>
                <c:pt idx="9">
                  <c:v>389</c:v>
                </c:pt>
                <c:pt idx="10">
                  <c:v>416</c:v>
                </c:pt>
                <c:pt idx="11">
                  <c:v>422</c:v>
                </c:pt>
                <c:pt idx="12">
                  <c:v>430</c:v>
                </c:pt>
                <c:pt idx="13">
                  <c:v>441</c:v>
                </c:pt>
                <c:pt idx="14">
                  <c:v>437</c:v>
                </c:pt>
                <c:pt idx="15">
                  <c:v>450</c:v>
                </c:pt>
                <c:pt idx="16">
                  <c:v>428</c:v>
                </c:pt>
                <c:pt idx="17">
                  <c:v>425</c:v>
                </c:pt>
                <c:pt idx="18">
                  <c:v>434</c:v>
                </c:pt>
                <c:pt idx="19">
                  <c:v>440</c:v>
                </c:pt>
                <c:pt idx="20">
                  <c:v>461</c:v>
                </c:pt>
                <c:pt idx="21">
                  <c:v>471</c:v>
                </c:pt>
                <c:pt idx="22">
                  <c:v>470</c:v>
                </c:pt>
                <c:pt idx="23">
                  <c:v>475</c:v>
                </c:pt>
                <c:pt idx="24">
                  <c:v>472</c:v>
                </c:pt>
                <c:pt idx="25">
                  <c:v>472</c:v>
                </c:pt>
                <c:pt idx="26">
                  <c:v>455</c:v>
                </c:pt>
                <c:pt idx="27">
                  <c:v>471</c:v>
                </c:pt>
                <c:pt idx="28">
                  <c:v>509</c:v>
                </c:pt>
                <c:pt idx="29">
                  <c:v>518</c:v>
                </c:pt>
                <c:pt idx="30">
                  <c:v>512</c:v>
                </c:pt>
                <c:pt idx="31">
                  <c:v>527</c:v>
                </c:pt>
                <c:pt idx="32">
                  <c:v>541</c:v>
                </c:pt>
                <c:pt idx="33">
                  <c:v>559</c:v>
                </c:pt>
                <c:pt idx="34">
                  <c:v>585</c:v>
                </c:pt>
                <c:pt idx="35">
                  <c:v>580</c:v>
                </c:pt>
                <c:pt idx="36">
                  <c:v>567</c:v>
                </c:pt>
                <c:pt idx="37">
                  <c:v>552</c:v>
                </c:pt>
                <c:pt idx="38">
                  <c:v>545</c:v>
                </c:pt>
                <c:pt idx="39">
                  <c:v>548</c:v>
                </c:pt>
                <c:pt idx="40">
                  <c:v>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35-4FB4-A0D5-1D631C540C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'Ark1'!$A$36</c:f>
              <c:strCache>
                <c:ptCount val="1"/>
                <c:pt idx="0">
                  <c:v>Sula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'Ark1'!$B$36:$H$36</c:f>
              <c:numCache>
                <c:formatCode>0.0</c:formatCode>
                <c:ptCount val="7"/>
                <c:pt idx="0">
                  <c:v>2.784577723378213</c:v>
                </c:pt>
                <c:pt idx="1">
                  <c:v>31.058751529987759</c:v>
                </c:pt>
                <c:pt idx="2">
                  <c:v>31.303549571603426</c:v>
                </c:pt>
                <c:pt idx="3">
                  <c:v>1.8971848225214198</c:v>
                </c:pt>
                <c:pt idx="4">
                  <c:v>7.0379436964504283</c:v>
                </c:pt>
                <c:pt idx="5">
                  <c:v>23.194614443084454</c:v>
                </c:pt>
                <c:pt idx="6">
                  <c:v>2.1725826193390452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9-4451-8C20-FE6B64F00698}"/>
            </c:ext>
          </c:extLst>
        </c:ser>
        <c:ser>
          <c:idx val="1"/>
          <c:order val="1"/>
          <c:tx>
            <c:strRef>
              <c:f>'Ark1'!$A$37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'Ark1'!$B$37:$H$37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9-4451-8C20-FE6B64F00698}"/>
            </c:ext>
          </c:extLst>
        </c:ser>
        <c:ser>
          <c:idx val="2"/>
          <c:order val="2"/>
          <c:tx>
            <c:strRef>
              <c:f>'Ark1'!$A$38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'Ark1'!$B$38:$H$38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D9-4451-8C20-FE6B64F006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'Ark2'!$B$26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'Ark2'!$C$26:$I$26</c:f>
              <c:numCache>
                <c:formatCode>General</c:formatCode>
                <c:ptCount val="7"/>
                <c:pt idx="0">
                  <c:v>87</c:v>
                </c:pt>
                <c:pt idx="1">
                  <c:v>852</c:v>
                </c:pt>
                <c:pt idx="2">
                  <c:v>704</c:v>
                </c:pt>
                <c:pt idx="3">
                  <c:v>26</c:v>
                </c:pt>
                <c:pt idx="4">
                  <c:v>63</c:v>
                </c:pt>
                <c:pt idx="5">
                  <c:v>87</c:v>
                </c:pt>
                <c:pt idx="6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FB-4C7B-A428-7204EA7347A8}"/>
            </c:ext>
          </c:extLst>
        </c:ser>
        <c:ser>
          <c:idx val="1"/>
          <c:order val="1"/>
          <c:tx>
            <c:strRef>
              <c:f>'Ark2'!$B$27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'Ark2'!$C$27:$I$27</c:f>
              <c:numCache>
                <c:formatCode>General</c:formatCode>
                <c:ptCount val="7"/>
                <c:pt idx="0">
                  <c:v>4</c:v>
                </c:pt>
                <c:pt idx="1">
                  <c:v>161</c:v>
                </c:pt>
                <c:pt idx="2">
                  <c:v>294</c:v>
                </c:pt>
                <c:pt idx="3">
                  <c:v>37</c:v>
                </c:pt>
                <c:pt idx="4">
                  <c:v>166</c:v>
                </c:pt>
                <c:pt idx="5">
                  <c:v>672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FB-4C7B-A428-7204EA7347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50468832"/>
        <c:axId val="1550453952"/>
      </c:barChart>
      <c:catAx>
        <c:axId val="15504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53952"/>
        <c:crosses val="autoZero"/>
        <c:auto val="1"/>
        <c:lblAlgn val="ctr"/>
        <c:lblOffset val="100"/>
        <c:noMultiLvlLbl val="0"/>
      </c:catAx>
      <c:valAx>
        <c:axId val="155045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386239296091032E-2"/>
              <c:y val="0.425631048696232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5046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SysselEtterArbste!$B$83:$B$89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SysselEtterArbste!$C$83:$C$89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25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B-4CF2-94CC-023D1BAF55E1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SysselEtterArbste!$B$83:$B$89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SysselEtterArbste!$D$83:$D$89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29</c:v>
                </c:pt>
                <c:pt idx="3">
                  <c:v>37</c:v>
                </c:pt>
                <c:pt idx="4">
                  <c:v>223</c:v>
                </c:pt>
                <c:pt idx="5">
                  <c:v>596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B-4CF2-94CC-023D1BAF55E1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SysselEtterArbste!$B$83:$B$89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SysselEtterArbste!$E$83:$E$89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B-4CF2-94CC-023D1BAF55E1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SysselEtterArbste!$B$83:$B$89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SysselEtterArbste!$F$83:$F$89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21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FB-4CF2-94CC-023D1BAF55E1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SysselEtterArbste!$B$83:$B$89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SysselEtterArbste!$G$83:$G$89</c:f>
              <c:numCache>
                <c:formatCode>0</c:formatCode>
                <c:ptCount val="7"/>
                <c:pt idx="0">
                  <c:v>91</c:v>
                </c:pt>
                <c:pt idx="1">
                  <c:v>1015</c:v>
                </c:pt>
                <c:pt idx="2">
                  <c:v>991</c:v>
                </c:pt>
                <c:pt idx="3">
                  <c:v>0</c:v>
                </c:pt>
                <c:pt idx="4">
                  <c:v>7</c:v>
                </c:pt>
                <c:pt idx="5">
                  <c:v>136</c:v>
                </c:pt>
                <c:pt idx="6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FB-4CF2-94CC-023D1BAF5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79913112164296995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Personer1!$B$16:$U$16</c:f>
              <c:numCache>
                <c:formatCode>General</c:formatCode>
                <c:ptCount val="20"/>
                <c:pt idx="1">
                  <c:v>118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6">
                  <c:v>2</c:v>
                </c:pt>
                <c:pt idx="9">
                  <c:v>1</c:v>
                </c:pt>
                <c:pt idx="10">
                  <c:v>117</c:v>
                </c:pt>
                <c:pt idx="11">
                  <c:v>1</c:v>
                </c:pt>
                <c:pt idx="13">
                  <c:v>1</c:v>
                </c:pt>
                <c:pt idx="14">
                  <c:v>4</c:v>
                </c:pt>
                <c:pt idx="16">
                  <c:v>1</c:v>
                </c:pt>
                <c:pt idx="19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1-4164-A106-06DB9B87A0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7C-499D-90C2-AD9BE400244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7C-499D-90C2-AD9BE40024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7C-499D-90C2-AD9BE40024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Bosatte!$B$51:$B$54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Bosatte!$C$51:$C$54</c:f>
              <c:numCache>
                <c:formatCode>0</c:formatCode>
                <c:ptCount val="4"/>
                <c:pt idx="0">
                  <c:v>1962</c:v>
                </c:pt>
                <c:pt idx="1">
                  <c:v>110</c:v>
                </c:pt>
                <c:pt idx="2">
                  <c:v>358</c:v>
                </c:pt>
                <c:pt idx="3">
                  <c:v>1494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0-4223-A2AB-DAFE518CAC08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Bosatte!$B$51:$B$54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Bosatte!$D$51:$D$54</c:f>
              <c:numCache>
                <c:formatCode>0</c:formatCode>
                <c:ptCount val="4"/>
                <c:pt idx="0">
                  <c:v>260</c:v>
                </c:pt>
                <c:pt idx="1">
                  <c:v>48</c:v>
                </c:pt>
                <c:pt idx="2">
                  <c:v>162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90-4223-A2AB-DAFE518CAC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7.707166407785705E-3"/>
              <c:y val="0.424769261437257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Personer1!$B$71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Personer1!$C$71:$BA$71</c:f>
              <c:numCache>
                <c:formatCode>#,##0</c:formatCode>
                <c:ptCount val="51"/>
                <c:pt idx="0">
                  <c:v>2083</c:v>
                </c:pt>
                <c:pt idx="1">
                  <c:v>2077</c:v>
                </c:pt>
                <c:pt idx="2">
                  <c:v>2032</c:v>
                </c:pt>
                <c:pt idx="3">
                  <c:v>2029</c:v>
                </c:pt>
                <c:pt idx="4">
                  <c:v>2020</c:v>
                </c:pt>
                <c:pt idx="5">
                  <c:v>2017</c:v>
                </c:pt>
                <c:pt idx="6">
                  <c:v>1972</c:v>
                </c:pt>
                <c:pt idx="7">
                  <c:v>1991</c:v>
                </c:pt>
                <c:pt idx="8">
                  <c:v>2029</c:v>
                </c:pt>
                <c:pt idx="9">
                  <c:v>2055</c:v>
                </c:pt>
                <c:pt idx="10">
                  <c:v>2073</c:v>
                </c:pt>
                <c:pt idx="11">
                  <c:v>2063</c:v>
                </c:pt>
                <c:pt idx="12">
                  <c:v>2106</c:v>
                </c:pt>
                <c:pt idx="13">
                  <c:v>2113</c:v>
                </c:pt>
                <c:pt idx="14">
                  <c:v>2106</c:v>
                </c:pt>
                <c:pt idx="15">
                  <c:v>2154</c:v>
                </c:pt>
                <c:pt idx="16">
                  <c:v>2139</c:v>
                </c:pt>
                <c:pt idx="17">
                  <c:v>2149</c:v>
                </c:pt>
                <c:pt idx="18">
                  <c:v>2175</c:v>
                </c:pt>
                <c:pt idx="19">
                  <c:v>2194</c:v>
                </c:pt>
                <c:pt idx="20">
                  <c:v>2259</c:v>
                </c:pt>
                <c:pt idx="21">
                  <c:v>2285</c:v>
                </c:pt>
                <c:pt idx="22">
                  <c:v>2307</c:v>
                </c:pt>
                <c:pt idx="23">
                  <c:v>2354</c:v>
                </c:pt>
                <c:pt idx="24">
                  <c:v>2412</c:v>
                </c:pt>
                <c:pt idx="25">
                  <c:v>2498</c:v>
                </c:pt>
                <c:pt idx="26">
                  <c:v>2521</c:v>
                </c:pt>
                <c:pt idx="27">
                  <c:v>2512</c:v>
                </c:pt>
                <c:pt idx="28">
                  <c:v>2551</c:v>
                </c:pt>
                <c:pt idx="29">
                  <c:v>2586</c:v>
                </c:pt>
                <c:pt idx="30">
                  <c:v>2554</c:v>
                </c:pt>
                <c:pt idx="31">
                  <c:v>2531</c:v>
                </c:pt>
                <c:pt idx="32">
                  <c:v>2570</c:v>
                </c:pt>
                <c:pt idx="33">
                  <c:v>2591</c:v>
                </c:pt>
                <c:pt idx="34">
                  <c:v>2600</c:v>
                </c:pt>
                <c:pt idx="35">
                  <c:v>2589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E7-45C0-AAE2-4CCF52F108BC}"/>
            </c:ext>
          </c:extLst>
        </c:ser>
        <c:ser>
          <c:idx val="1"/>
          <c:order val="1"/>
          <c:tx>
            <c:strRef>
              <c:f>Personer1!$B$72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Personer1!$C$72:$BA$72</c:f>
              <c:numCache>
                <c:formatCode>General</c:formatCode>
                <c:ptCount val="51"/>
                <c:pt idx="36" formatCode="#,##0">
                  <c:v>2571</c:v>
                </c:pt>
                <c:pt idx="37" formatCode="#,##0">
                  <c:v>2549</c:v>
                </c:pt>
                <c:pt idx="38" formatCode="#,##0">
                  <c:v>2527</c:v>
                </c:pt>
                <c:pt idx="39" formatCode="#,##0">
                  <c:v>2521</c:v>
                </c:pt>
                <c:pt idx="40" formatCode="#,##0">
                  <c:v>2484</c:v>
                </c:pt>
                <c:pt idx="41" formatCode="#,##0">
                  <c:v>2454</c:v>
                </c:pt>
                <c:pt idx="42" formatCode="#,##0">
                  <c:v>2425</c:v>
                </c:pt>
                <c:pt idx="43" formatCode="#,##0">
                  <c:v>2398</c:v>
                </c:pt>
                <c:pt idx="44" formatCode="#,##0">
                  <c:v>2380</c:v>
                </c:pt>
                <c:pt idx="45" formatCode="#,##0">
                  <c:v>2369</c:v>
                </c:pt>
                <c:pt idx="46" formatCode="#,##0">
                  <c:v>2364</c:v>
                </c:pt>
                <c:pt idx="47" formatCode="#,##0">
                  <c:v>2347</c:v>
                </c:pt>
                <c:pt idx="48" formatCode="#,##0">
                  <c:v>2339</c:v>
                </c:pt>
                <c:pt idx="49" formatCode="#,##0">
                  <c:v>2342</c:v>
                </c:pt>
                <c:pt idx="50" formatCode="#,##0">
                  <c:v>2356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E7-45C0-AAE2-4CCF52F108BC}"/>
            </c:ext>
          </c:extLst>
        </c:ser>
        <c:ser>
          <c:idx val="2"/>
          <c:order val="2"/>
          <c:tx>
            <c:strRef>
              <c:f>Personer1!$B$73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Personer1!$C$73:$BA$73</c:f>
              <c:numCache>
                <c:formatCode>#,##0</c:formatCode>
                <c:ptCount val="51"/>
                <c:pt idx="0">
                  <c:v>3663</c:v>
                </c:pt>
                <c:pt idx="1">
                  <c:v>3683</c:v>
                </c:pt>
                <c:pt idx="2">
                  <c:v>3734</c:v>
                </c:pt>
                <c:pt idx="3">
                  <c:v>3759</c:v>
                </c:pt>
                <c:pt idx="4">
                  <c:v>3738</c:v>
                </c:pt>
                <c:pt idx="5">
                  <c:v>3780</c:v>
                </c:pt>
                <c:pt idx="6">
                  <c:v>3785</c:v>
                </c:pt>
                <c:pt idx="7">
                  <c:v>3805</c:v>
                </c:pt>
                <c:pt idx="8">
                  <c:v>3836</c:v>
                </c:pt>
                <c:pt idx="9">
                  <c:v>3851</c:v>
                </c:pt>
                <c:pt idx="10">
                  <c:v>3895</c:v>
                </c:pt>
                <c:pt idx="11">
                  <c:v>3917</c:v>
                </c:pt>
                <c:pt idx="12">
                  <c:v>4019</c:v>
                </c:pt>
                <c:pt idx="13">
                  <c:v>4086</c:v>
                </c:pt>
                <c:pt idx="14">
                  <c:v>4120</c:v>
                </c:pt>
                <c:pt idx="15">
                  <c:v>4177</c:v>
                </c:pt>
                <c:pt idx="16">
                  <c:v>4240</c:v>
                </c:pt>
                <c:pt idx="17">
                  <c:v>4254</c:v>
                </c:pt>
                <c:pt idx="18">
                  <c:v>4328</c:v>
                </c:pt>
                <c:pt idx="19">
                  <c:v>4434</c:v>
                </c:pt>
                <c:pt idx="20">
                  <c:v>4499</c:v>
                </c:pt>
                <c:pt idx="21">
                  <c:v>4598</c:v>
                </c:pt>
                <c:pt idx="22">
                  <c:v>4698</c:v>
                </c:pt>
                <c:pt idx="23">
                  <c:v>4764</c:v>
                </c:pt>
                <c:pt idx="24">
                  <c:v>4926</c:v>
                </c:pt>
                <c:pt idx="25">
                  <c:v>5013</c:v>
                </c:pt>
                <c:pt idx="26">
                  <c:v>5064</c:v>
                </c:pt>
                <c:pt idx="27">
                  <c:v>5103</c:v>
                </c:pt>
                <c:pt idx="28">
                  <c:v>5157</c:v>
                </c:pt>
                <c:pt idx="29">
                  <c:v>5226</c:v>
                </c:pt>
                <c:pt idx="30">
                  <c:v>5241</c:v>
                </c:pt>
                <c:pt idx="31">
                  <c:v>5308</c:v>
                </c:pt>
                <c:pt idx="32">
                  <c:v>5358</c:v>
                </c:pt>
                <c:pt idx="33">
                  <c:v>5384</c:v>
                </c:pt>
                <c:pt idx="34">
                  <c:v>5402</c:v>
                </c:pt>
                <c:pt idx="35">
                  <c:v>5419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E7-45C0-AAE2-4CCF52F108BC}"/>
            </c:ext>
          </c:extLst>
        </c:ser>
        <c:ser>
          <c:idx val="3"/>
          <c:order val="3"/>
          <c:tx>
            <c:strRef>
              <c:f>Personer1!$B$74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Personer1!$C$74:$BA$74</c:f>
              <c:numCache>
                <c:formatCode>General</c:formatCode>
                <c:ptCount val="51"/>
                <c:pt idx="36" formatCode="#,##0">
                  <c:v>5517</c:v>
                </c:pt>
                <c:pt idx="37" formatCode="#,##0">
                  <c:v>5570</c:v>
                </c:pt>
                <c:pt idx="38" formatCode="#,##0">
                  <c:v>5610</c:v>
                </c:pt>
                <c:pt idx="39" formatCode="#,##0">
                  <c:v>5659</c:v>
                </c:pt>
                <c:pt idx="40" formatCode="#,##0">
                  <c:v>5722</c:v>
                </c:pt>
                <c:pt idx="41" formatCode="#,##0">
                  <c:v>5766</c:v>
                </c:pt>
                <c:pt idx="42" formatCode="#,##0">
                  <c:v>5836</c:v>
                </c:pt>
                <c:pt idx="43" formatCode="#,##0">
                  <c:v>5872</c:v>
                </c:pt>
                <c:pt idx="44" formatCode="#,##0">
                  <c:v>5901</c:v>
                </c:pt>
                <c:pt idx="45" formatCode="#,##0">
                  <c:v>5913</c:v>
                </c:pt>
                <c:pt idx="46" formatCode="#,##0">
                  <c:v>5922</c:v>
                </c:pt>
                <c:pt idx="47" formatCode="#,##0">
                  <c:v>5933</c:v>
                </c:pt>
                <c:pt idx="48" formatCode="#,##0">
                  <c:v>5931</c:v>
                </c:pt>
                <c:pt idx="49" formatCode="#,##0">
                  <c:v>5925</c:v>
                </c:pt>
                <c:pt idx="50" formatCode="#,##0">
                  <c:v>5916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E7-45C0-AAE2-4CCF52F108BC}"/>
            </c:ext>
          </c:extLst>
        </c:ser>
        <c:ser>
          <c:idx val="4"/>
          <c:order val="4"/>
          <c:tx>
            <c:strRef>
              <c:f>Personer1!$B$75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Personer1!$C$75:$BA$75</c:f>
              <c:numCache>
                <c:formatCode>#,##0</c:formatCode>
                <c:ptCount val="51"/>
                <c:pt idx="0">
                  <c:v>945</c:v>
                </c:pt>
                <c:pt idx="1">
                  <c:v>963</c:v>
                </c:pt>
                <c:pt idx="2">
                  <c:v>973</c:v>
                </c:pt>
                <c:pt idx="3">
                  <c:v>989</c:v>
                </c:pt>
                <c:pt idx="4">
                  <c:v>1012</c:v>
                </c:pt>
                <c:pt idx="5">
                  <c:v>1026</c:v>
                </c:pt>
                <c:pt idx="6">
                  <c:v>1045</c:v>
                </c:pt>
                <c:pt idx="7">
                  <c:v>1065</c:v>
                </c:pt>
                <c:pt idx="8">
                  <c:v>1073</c:v>
                </c:pt>
                <c:pt idx="9">
                  <c:v>1099</c:v>
                </c:pt>
                <c:pt idx="10">
                  <c:v>1102</c:v>
                </c:pt>
                <c:pt idx="11">
                  <c:v>1093</c:v>
                </c:pt>
                <c:pt idx="12">
                  <c:v>1105</c:v>
                </c:pt>
                <c:pt idx="13">
                  <c:v>1105</c:v>
                </c:pt>
                <c:pt idx="14">
                  <c:v>1116</c:v>
                </c:pt>
                <c:pt idx="15">
                  <c:v>1122</c:v>
                </c:pt>
                <c:pt idx="16">
                  <c:v>1123</c:v>
                </c:pt>
                <c:pt idx="17">
                  <c:v>1135</c:v>
                </c:pt>
                <c:pt idx="18">
                  <c:v>1123</c:v>
                </c:pt>
                <c:pt idx="19">
                  <c:v>1150</c:v>
                </c:pt>
                <c:pt idx="20">
                  <c:v>1173</c:v>
                </c:pt>
                <c:pt idx="21">
                  <c:v>1213</c:v>
                </c:pt>
                <c:pt idx="22">
                  <c:v>1251</c:v>
                </c:pt>
                <c:pt idx="23">
                  <c:v>1279</c:v>
                </c:pt>
                <c:pt idx="24">
                  <c:v>1313</c:v>
                </c:pt>
                <c:pt idx="25">
                  <c:v>1344</c:v>
                </c:pt>
                <c:pt idx="26">
                  <c:v>1367</c:v>
                </c:pt>
                <c:pt idx="27">
                  <c:v>1392</c:v>
                </c:pt>
                <c:pt idx="28">
                  <c:v>1423</c:v>
                </c:pt>
                <c:pt idx="29">
                  <c:v>1459</c:v>
                </c:pt>
                <c:pt idx="30">
                  <c:v>1515</c:v>
                </c:pt>
                <c:pt idx="31">
                  <c:v>1570</c:v>
                </c:pt>
                <c:pt idx="32">
                  <c:v>1619</c:v>
                </c:pt>
                <c:pt idx="33">
                  <c:v>1661</c:v>
                </c:pt>
                <c:pt idx="34">
                  <c:v>1718</c:v>
                </c:pt>
                <c:pt idx="35">
                  <c:v>1751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E7-45C0-AAE2-4CCF52F108BC}"/>
            </c:ext>
          </c:extLst>
        </c:ser>
        <c:ser>
          <c:idx val="5"/>
          <c:order val="5"/>
          <c:tx>
            <c:strRef>
              <c:f>Personer1!$B$76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Personer1!$C$76:$BA$76</c:f>
              <c:numCache>
                <c:formatCode>General</c:formatCode>
                <c:ptCount val="51"/>
                <c:pt idx="36" formatCode="#,##0">
                  <c:v>1779</c:v>
                </c:pt>
                <c:pt idx="37" formatCode="#,##0">
                  <c:v>1804</c:v>
                </c:pt>
                <c:pt idx="38" formatCode="#,##0">
                  <c:v>1843</c:v>
                </c:pt>
                <c:pt idx="39" formatCode="#,##0">
                  <c:v>1859</c:v>
                </c:pt>
                <c:pt idx="40" formatCode="#,##0">
                  <c:v>1893</c:v>
                </c:pt>
                <c:pt idx="41" formatCode="#,##0">
                  <c:v>1937</c:v>
                </c:pt>
                <c:pt idx="42" formatCode="#,##0">
                  <c:v>1954</c:v>
                </c:pt>
                <c:pt idx="43" formatCode="#,##0">
                  <c:v>2001</c:v>
                </c:pt>
                <c:pt idx="44" formatCode="#,##0">
                  <c:v>2045</c:v>
                </c:pt>
                <c:pt idx="45" formatCode="#,##0">
                  <c:v>2099</c:v>
                </c:pt>
                <c:pt idx="46" formatCode="#,##0">
                  <c:v>2149</c:v>
                </c:pt>
                <c:pt idx="47" formatCode="#,##0">
                  <c:v>2206</c:v>
                </c:pt>
                <c:pt idx="48" formatCode="#,##0">
                  <c:v>2265</c:v>
                </c:pt>
                <c:pt idx="49" formatCode="#,##0">
                  <c:v>2315</c:v>
                </c:pt>
                <c:pt idx="50" formatCode="#,##0">
                  <c:v>2356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E7-45C0-AAE2-4CCF52F10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Bosatte!$D$48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Bosatte!$E$48:$Q$48</c:f>
              <c:numCache>
                <c:formatCode>0</c:formatCode>
                <c:ptCount val="13"/>
                <c:pt idx="0">
                  <c:v>118</c:v>
                </c:pt>
                <c:pt idx="1">
                  <c:v>129</c:v>
                </c:pt>
                <c:pt idx="2">
                  <c:v>140</c:v>
                </c:pt>
                <c:pt idx="3">
                  <c:v>165</c:v>
                </c:pt>
                <c:pt idx="4">
                  <c:v>138</c:v>
                </c:pt>
                <c:pt idx="5">
                  <c:v>153</c:v>
                </c:pt>
                <c:pt idx="6">
                  <c:v>152</c:v>
                </c:pt>
                <c:pt idx="7">
                  <c:v>138</c:v>
                </c:pt>
                <c:pt idx="8">
                  <c:v>157</c:v>
                </c:pt>
                <c:pt idx="9">
                  <c:v>134</c:v>
                </c:pt>
                <c:pt idx="10">
                  <c:v>137</c:v>
                </c:pt>
                <c:pt idx="11">
                  <c:v>158</c:v>
                </c:pt>
                <c:pt idx="12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AE-4731-8D68-6254C9F77504}"/>
            </c:ext>
          </c:extLst>
        </c:ser>
        <c:ser>
          <c:idx val="1"/>
          <c:order val="1"/>
          <c:tx>
            <c:strRef>
              <c:f>Bosatte!$D$49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Bosatte!$E$49:$Q$49</c:f>
              <c:numCache>
                <c:formatCode>0</c:formatCode>
                <c:ptCount val="13"/>
                <c:pt idx="0">
                  <c:v>17</c:v>
                </c:pt>
                <c:pt idx="1">
                  <c:v>21</c:v>
                </c:pt>
                <c:pt idx="2">
                  <c:v>24</c:v>
                </c:pt>
                <c:pt idx="3">
                  <c:v>25</c:v>
                </c:pt>
                <c:pt idx="4">
                  <c:v>14</c:v>
                </c:pt>
                <c:pt idx="5">
                  <c:v>24</c:v>
                </c:pt>
                <c:pt idx="6">
                  <c:v>26</c:v>
                </c:pt>
                <c:pt idx="7">
                  <c:v>24</c:v>
                </c:pt>
                <c:pt idx="8">
                  <c:v>17</c:v>
                </c:pt>
                <c:pt idx="9">
                  <c:v>22</c:v>
                </c:pt>
                <c:pt idx="10">
                  <c:v>15</c:v>
                </c:pt>
                <c:pt idx="11">
                  <c:v>22</c:v>
                </c:pt>
                <c:pt idx="1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AE-4731-8D68-6254C9F77504}"/>
            </c:ext>
          </c:extLst>
        </c:ser>
        <c:ser>
          <c:idx val="2"/>
          <c:order val="2"/>
          <c:tx>
            <c:strRef>
              <c:f>Bosatte!$D$50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Bosatte!$E$50:$Q$50</c:f>
              <c:numCache>
                <c:formatCode>0</c:formatCode>
                <c:ptCount val="13"/>
                <c:pt idx="0">
                  <c:v>57</c:v>
                </c:pt>
                <c:pt idx="1">
                  <c:v>52</c:v>
                </c:pt>
                <c:pt idx="2">
                  <c:v>55</c:v>
                </c:pt>
                <c:pt idx="3">
                  <c:v>62</c:v>
                </c:pt>
                <c:pt idx="4">
                  <c:v>61</c:v>
                </c:pt>
                <c:pt idx="5">
                  <c:v>58</c:v>
                </c:pt>
                <c:pt idx="6">
                  <c:v>56</c:v>
                </c:pt>
                <c:pt idx="7">
                  <c:v>44</c:v>
                </c:pt>
                <c:pt idx="8">
                  <c:v>53</c:v>
                </c:pt>
                <c:pt idx="9">
                  <c:v>38</c:v>
                </c:pt>
                <c:pt idx="10">
                  <c:v>50</c:v>
                </c:pt>
                <c:pt idx="11">
                  <c:v>64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AE-4731-8D68-6254C9F77504}"/>
            </c:ext>
          </c:extLst>
        </c:ser>
        <c:ser>
          <c:idx val="3"/>
          <c:order val="3"/>
          <c:tx>
            <c:strRef>
              <c:f>Bosatte!$D$51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Bosatte!$E$51:$Q$51</c:f>
              <c:numCache>
                <c:formatCode>0</c:formatCode>
                <c:ptCount val="13"/>
                <c:pt idx="0">
                  <c:v>44</c:v>
                </c:pt>
                <c:pt idx="1">
                  <c:v>56</c:v>
                </c:pt>
                <c:pt idx="2">
                  <c:v>61</c:v>
                </c:pt>
                <c:pt idx="3">
                  <c:v>78</c:v>
                </c:pt>
                <c:pt idx="4">
                  <c:v>63</c:v>
                </c:pt>
                <c:pt idx="5">
                  <c:v>71</c:v>
                </c:pt>
                <c:pt idx="6">
                  <c:v>70</c:v>
                </c:pt>
                <c:pt idx="7">
                  <c:v>70</c:v>
                </c:pt>
                <c:pt idx="8">
                  <c:v>87</c:v>
                </c:pt>
                <c:pt idx="9">
                  <c:v>74</c:v>
                </c:pt>
                <c:pt idx="10">
                  <c:v>72</c:v>
                </c:pt>
                <c:pt idx="11">
                  <c:v>72</c:v>
                </c:pt>
                <c:pt idx="12">
                  <c:v>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2AE-4731-8D68-6254C9F775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3574395215969474E-3"/>
              <c:y val="0.443668892654241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PersonerProsent!$B$60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PersonerProsent!$C$60:$AP$60</c:f>
              <c:numCache>
                <c:formatCode>0.0</c:formatCode>
                <c:ptCount val="40"/>
                <c:pt idx="0">
                  <c:v>50.4</c:v>
                </c:pt>
                <c:pt idx="1">
                  <c:v>50.1</c:v>
                </c:pt>
                <c:pt idx="2">
                  <c:v>49.6</c:v>
                </c:pt>
                <c:pt idx="3">
                  <c:v>49.4</c:v>
                </c:pt>
                <c:pt idx="4">
                  <c:v>48.6</c:v>
                </c:pt>
                <c:pt idx="5">
                  <c:v>47.2</c:v>
                </c:pt>
                <c:pt idx="6">
                  <c:v>46.2</c:v>
                </c:pt>
                <c:pt idx="7">
                  <c:v>44.9</c:v>
                </c:pt>
                <c:pt idx="8">
                  <c:v>43.1</c:v>
                </c:pt>
                <c:pt idx="9">
                  <c:v>42</c:v>
                </c:pt>
                <c:pt idx="10">
                  <c:v>41.1</c:v>
                </c:pt>
                <c:pt idx="11">
                  <c:v>41.3</c:v>
                </c:pt>
                <c:pt idx="12">
                  <c:v>40.799999999999997</c:v>
                </c:pt>
                <c:pt idx="13">
                  <c:v>40</c:v>
                </c:pt>
                <c:pt idx="14">
                  <c:v>38.799999999999997</c:v>
                </c:pt>
                <c:pt idx="15">
                  <c:v>38.299999999999997</c:v>
                </c:pt>
                <c:pt idx="16">
                  <c:v>37.700000000000003</c:v>
                </c:pt>
                <c:pt idx="17">
                  <c:v>36.4</c:v>
                </c:pt>
                <c:pt idx="18">
                  <c:v>35.9</c:v>
                </c:pt>
                <c:pt idx="19">
                  <c:v>35.6</c:v>
                </c:pt>
                <c:pt idx="20">
                  <c:v>34.799999999999997</c:v>
                </c:pt>
                <c:pt idx="21">
                  <c:v>34.9</c:v>
                </c:pt>
                <c:pt idx="22">
                  <c:v>34.700000000000003</c:v>
                </c:pt>
                <c:pt idx="23">
                  <c:v>33.6</c:v>
                </c:pt>
                <c:pt idx="24">
                  <c:v>32.9</c:v>
                </c:pt>
                <c:pt idx="25">
                  <c:v>31.9</c:v>
                </c:pt>
                <c:pt idx="26">
                  <c:v>31.2</c:v>
                </c:pt>
                <c:pt idx="27">
                  <c:v>30.6</c:v>
                </c:pt>
                <c:pt idx="28">
                  <c:v>30</c:v>
                </c:pt>
                <c:pt idx="29">
                  <c:v>28.6</c:v>
                </c:pt>
                <c:pt idx="30">
                  <c:v>28.2</c:v>
                </c:pt>
                <c:pt idx="31">
                  <c:v>27.9</c:v>
                </c:pt>
                <c:pt idx="32">
                  <c:v>27.3</c:v>
                </c:pt>
                <c:pt idx="33">
                  <c:v>27.6</c:v>
                </c:pt>
                <c:pt idx="34">
                  <c:v>26.7</c:v>
                </c:pt>
                <c:pt idx="35">
                  <c:v>26</c:v>
                </c:pt>
                <c:pt idx="36">
                  <c:v>25.7</c:v>
                </c:pt>
                <c:pt idx="37">
                  <c:v>25.6</c:v>
                </c:pt>
                <c:pt idx="38">
                  <c:v>25.3</c:v>
                </c:pt>
                <c:pt idx="39">
                  <c:v>24.7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15-43ED-B7A1-C0C01846FC29}"/>
            </c:ext>
          </c:extLst>
        </c:ser>
        <c:ser>
          <c:idx val="1"/>
          <c:order val="1"/>
          <c:tx>
            <c:strRef>
              <c:f>PersonerProsent!$B$61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PersonerProsent!$C$61:$AP$61</c:f>
              <c:numCache>
                <c:formatCode>0.0</c:formatCode>
                <c:ptCount val="40"/>
                <c:pt idx="0">
                  <c:v>40.799999999999997</c:v>
                </c:pt>
                <c:pt idx="1">
                  <c:v>40.799999999999997</c:v>
                </c:pt>
                <c:pt idx="2">
                  <c:v>41</c:v>
                </c:pt>
                <c:pt idx="3">
                  <c:v>41</c:v>
                </c:pt>
                <c:pt idx="4">
                  <c:v>41.5</c:v>
                </c:pt>
                <c:pt idx="5">
                  <c:v>42.3</c:v>
                </c:pt>
                <c:pt idx="6">
                  <c:v>43.3</c:v>
                </c:pt>
                <c:pt idx="7">
                  <c:v>44</c:v>
                </c:pt>
                <c:pt idx="8">
                  <c:v>44.8</c:v>
                </c:pt>
                <c:pt idx="9">
                  <c:v>45.5</c:v>
                </c:pt>
                <c:pt idx="10">
                  <c:v>45.7</c:v>
                </c:pt>
                <c:pt idx="11">
                  <c:v>44.9</c:v>
                </c:pt>
                <c:pt idx="12">
                  <c:v>44.9</c:v>
                </c:pt>
                <c:pt idx="13">
                  <c:v>45.2</c:v>
                </c:pt>
                <c:pt idx="14">
                  <c:v>46</c:v>
                </c:pt>
                <c:pt idx="15">
                  <c:v>46.1</c:v>
                </c:pt>
                <c:pt idx="16">
                  <c:v>46.2</c:v>
                </c:pt>
                <c:pt idx="17">
                  <c:v>47.2</c:v>
                </c:pt>
                <c:pt idx="18">
                  <c:v>46.9</c:v>
                </c:pt>
                <c:pt idx="19">
                  <c:v>46.2</c:v>
                </c:pt>
                <c:pt idx="20">
                  <c:v>46.4</c:v>
                </c:pt>
                <c:pt idx="21">
                  <c:v>45.8</c:v>
                </c:pt>
                <c:pt idx="22">
                  <c:v>45.6</c:v>
                </c:pt>
                <c:pt idx="23">
                  <c:v>45.9</c:v>
                </c:pt>
                <c:pt idx="24">
                  <c:v>45.9</c:v>
                </c:pt>
                <c:pt idx="25">
                  <c:v>45.9</c:v>
                </c:pt>
                <c:pt idx="26">
                  <c:v>46</c:v>
                </c:pt>
                <c:pt idx="27">
                  <c:v>46</c:v>
                </c:pt>
                <c:pt idx="28">
                  <c:v>45.8</c:v>
                </c:pt>
                <c:pt idx="29">
                  <c:v>45.8</c:v>
                </c:pt>
                <c:pt idx="30">
                  <c:v>45.6</c:v>
                </c:pt>
                <c:pt idx="31">
                  <c:v>41</c:v>
                </c:pt>
                <c:pt idx="32">
                  <c:v>40.4</c:v>
                </c:pt>
                <c:pt idx="33">
                  <c:v>39.799999999999997</c:v>
                </c:pt>
                <c:pt idx="34">
                  <c:v>40.1</c:v>
                </c:pt>
                <c:pt idx="35">
                  <c:v>40.799999999999997</c:v>
                </c:pt>
                <c:pt idx="36">
                  <c:v>40.4</c:v>
                </c:pt>
                <c:pt idx="37">
                  <c:v>40.1</c:v>
                </c:pt>
                <c:pt idx="38">
                  <c:v>39.700000000000003</c:v>
                </c:pt>
                <c:pt idx="39">
                  <c:v>39.700000000000003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15-43ED-B7A1-C0C01846FC29}"/>
            </c:ext>
          </c:extLst>
        </c:ser>
        <c:ser>
          <c:idx val="2"/>
          <c:order val="2"/>
          <c:tx>
            <c:strRef>
              <c:f>PersonerProsent!$B$62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PersonerProsent!$C$62:$AP$62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4.4000000000000004</c:v>
                </c:pt>
                <c:pt idx="32">
                  <c:v>4.5</c:v>
                </c:pt>
                <c:pt idx="33">
                  <c:v>4.4000000000000004</c:v>
                </c:pt>
                <c:pt idx="34">
                  <c:v>4.5999999999999996</c:v>
                </c:pt>
                <c:pt idx="35">
                  <c:v>4.7</c:v>
                </c:pt>
                <c:pt idx="36">
                  <c:v>4.7</c:v>
                </c:pt>
                <c:pt idx="37">
                  <c:v>4.8</c:v>
                </c:pt>
                <c:pt idx="38">
                  <c:v>4.9000000000000004</c:v>
                </c:pt>
                <c:pt idx="39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15-43ED-B7A1-C0C01846FC29}"/>
            </c:ext>
          </c:extLst>
        </c:ser>
        <c:ser>
          <c:idx val="3"/>
          <c:order val="3"/>
          <c:tx>
            <c:strRef>
              <c:f>PersonerProsent!$B$63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PersonerProsent!$C$63:$AP$63</c:f>
              <c:numCache>
                <c:formatCode>0.0</c:formatCode>
                <c:ptCount val="40"/>
                <c:pt idx="0">
                  <c:v>8</c:v>
                </c:pt>
                <c:pt idx="1">
                  <c:v>8.3000000000000007</c:v>
                </c:pt>
                <c:pt idx="2">
                  <c:v>8.5</c:v>
                </c:pt>
                <c:pt idx="3">
                  <c:v>8.8000000000000007</c:v>
                </c:pt>
                <c:pt idx="4">
                  <c:v>9.1</c:v>
                </c:pt>
                <c:pt idx="5">
                  <c:v>9.6</c:v>
                </c:pt>
                <c:pt idx="6">
                  <c:v>9.6</c:v>
                </c:pt>
                <c:pt idx="7">
                  <c:v>10.199999999999999</c:v>
                </c:pt>
                <c:pt idx="8">
                  <c:v>11.1</c:v>
                </c:pt>
                <c:pt idx="9">
                  <c:v>11.6</c:v>
                </c:pt>
                <c:pt idx="10">
                  <c:v>12.2</c:v>
                </c:pt>
                <c:pt idx="11">
                  <c:v>12.6</c:v>
                </c:pt>
                <c:pt idx="12">
                  <c:v>13.1</c:v>
                </c:pt>
                <c:pt idx="13">
                  <c:v>13.4</c:v>
                </c:pt>
                <c:pt idx="14">
                  <c:v>14</c:v>
                </c:pt>
                <c:pt idx="15">
                  <c:v>14.2</c:v>
                </c:pt>
                <c:pt idx="16">
                  <c:v>14.5</c:v>
                </c:pt>
                <c:pt idx="17">
                  <c:v>14.8</c:v>
                </c:pt>
                <c:pt idx="18">
                  <c:v>15.5</c:v>
                </c:pt>
                <c:pt idx="19">
                  <c:v>16.399999999999999</c:v>
                </c:pt>
                <c:pt idx="20">
                  <c:v>17.100000000000001</c:v>
                </c:pt>
                <c:pt idx="21">
                  <c:v>17.5</c:v>
                </c:pt>
                <c:pt idx="22">
                  <c:v>17.8</c:v>
                </c:pt>
                <c:pt idx="23">
                  <c:v>18.5</c:v>
                </c:pt>
                <c:pt idx="24">
                  <c:v>18.899999999999999</c:v>
                </c:pt>
                <c:pt idx="25">
                  <c:v>19.8</c:v>
                </c:pt>
                <c:pt idx="26">
                  <c:v>20.2</c:v>
                </c:pt>
                <c:pt idx="27">
                  <c:v>20.5</c:v>
                </c:pt>
                <c:pt idx="28">
                  <c:v>21.1</c:v>
                </c:pt>
                <c:pt idx="29">
                  <c:v>21.8</c:v>
                </c:pt>
                <c:pt idx="30">
                  <c:v>22.4</c:v>
                </c:pt>
                <c:pt idx="31">
                  <c:v>22.9</c:v>
                </c:pt>
                <c:pt idx="32">
                  <c:v>23.7</c:v>
                </c:pt>
                <c:pt idx="33">
                  <c:v>24</c:v>
                </c:pt>
                <c:pt idx="34">
                  <c:v>24.6</c:v>
                </c:pt>
                <c:pt idx="35">
                  <c:v>24.4</c:v>
                </c:pt>
                <c:pt idx="36">
                  <c:v>24.7</c:v>
                </c:pt>
                <c:pt idx="37">
                  <c:v>24.7</c:v>
                </c:pt>
                <c:pt idx="38">
                  <c:v>24.9</c:v>
                </c:pt>
                <c:pt idx="39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15-43ED-B7A1-C0C01846FC29}"/>
            </c:ext>
          </c:extLst>
        </c:ser>
        <c:ser>
          <c:idx val="4"/>
          <c:order val="4"/>
          <c:tx>
            <c:strRef>
              <c:f>PersonerProsent!$B$64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PersonerProsent!$C$64:$AP$64</c:f>
              <c:numCache>
                <c:formatCode>0.0</c:formatCode>
                <c:ptCount val="40"/>
                <c:pt idx="0">
                  <c:v>0.7</c:v>
                </c:pt>
                <c:pt idx="1">
                  <c:v>0.8</c:v>
                </c:pt>
                <c:pt idx="2">
                  <c:v>0.9</c:v>
                </c:pt>
                <c:pt idx="3">
                  <c:v>0.8</c:v>
                </c:pt>
                <c:pt idx="4">
                  <c:v>0.8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1</c:v>
                </c:pt>
                <c:pt idx="11">
                  <c:v>1.2</c:v>
                </c:pt>
                <c:pt idx="12">
                  <c:v>1.3</c:v>
                </c:pt>
                <c:pt idx="13">
                  <c:v>1.3</c:v>
                </c:pt>
                <c:pt idx="14">
                  <c:v>1.2</c:v>
                </c:pt>
                <c:pt idx="15">
                  <c:v>1.4</c:v>
                </c:pt>
                <c:pt idx="16">
                  <c:v>1.5</c:v>
                </c:pt>
                <c:pt idx="17">
                  <c:v>1.6</c:v>
                </c:pt>
                <c:pt idx="18">
                  <c:v>1.8</c:v>
                </c:pt>
                <c:pt idx="19">
                  <c:v>1.8</c:v>
                </c:pt>
                <c:pt idx="20">
                  <c:v>1.7</c:v>
                </c:pt>
                <c:pt idx="21">
                  <c:v>1.8</c:v>
                </c:pt>
                <c:pt idx="22">
                  <c:v>1.9</c:v>
                </c:pt>
                <c:pt idx="23">
                  <c:v>2</c:v>
                </c:pt>
                <c:pt idx="24">
                  <c:v>2.2000000000000002</c:v>
                </c:pt>
                <c:pt idx="25">
                  <c:v>2.4</c:v>
                </c:pt>
                <c:pt idx="26">
                  <c:v>2.7</c:v>
                </c:pt>
                <c:pt idx="27">
                  <c:v>2.9</c:v>
                </c:pt>
                <c:pt idx="28">
                  <c:v>3.1</c:v>
                </c:pt>
                <c:pt idx="29">
                  <c:v>3.8</c:v>
                </c:pt>
                <c:pt idx="30">
                  <c:v>3.8</c:v>
                </c:pt>
                <c:pt idx="31">
                  <c:v>3.8</c:v>
                </c:pt>
                <c:pt idx="32">
                  <c:v>4.0999999999999996</c:v>
                </c:pt>
                <c:pt idx="33">
                  <c:v>4.0999999999999996</c:v>
                </c:pt>
                <c:pt idx="34">
                  <c:v>4.0999999999999996</c:v>
                </c:pt>
                <c:pt idx="35">
                  <c:v>4.0999999999999996</c:v>
                </c:pt>
                <c:pt idx="36">
                  <c:v>4.5</c:v>
                </c:pt>
                <c:pt idx="37">
                  <c:v>4.9000000000000004</c:v>
                </c:pt>
                <c:pt idx="38">
                  <c:v>5.2</c:v>
                </c:pt>
                <c:pt idx="39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C15-43ED-B7A1-C0C01846F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PersonerProsent!$B$61:$B$65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PersonerProsent!$C$61:$C$65</c:f>
              <c:numCache>
                <c:formatCode>0.0</c:formatCode>
                <c:ptCount val="5"/>
                <c:pt idx="0">
                  <c:v>35.4</c:v>
                </c:pt>
                <c:pt idx="1">
                  <c:v>43.1</c:v>
                </c:pt>
                <c:pt idx="2">
                  <c:v>0</c:v>
                </c:pt>
                <c:pt idx="3">
                  <c:v>20.2</c:v>
                </c:pt>
                <c:pt idx="4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E-4D7E-9F44-1A111F33841D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PersonerProsent!$B$61:$B$65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PersonerProsent!$D$61:$D$65</c:f>
              <c:numCache>
                <c:formatCode>0.0</c:formatCode>
                <c:ptCount val="5"/>
                <c:pt idx="0">
                  <c:v>34.4</c:v>
                </c:pt>
                <c:pt idx="1">
                  <c:v>48.4</c:v>
                </c:pt>
                <c:pt idx="2">
                  <c:v>0</c:v>
                </c:pt>
                <c:pt idx="3">
                  <c:v>14.9</c:v>
                </c:pt>
                <c:pt idx="4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7E-4D7E-9F44-1A111F33841D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PersonerProsent!$B$61:$B$65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PersonerProsent!$E$61:$E$65</c:f>
              <c:numCache>
                <c:formatCode>0.0</c:formatCode>
                <c:ptCount val="5"/>
                <c:pt idx="0">
                  <c:v>23.8</c:v>
                </c:pt>
                <c:pt idx="1">
                  <c:v>35</c:v>
                </c:pt>
                <c:pt idx="2">
                  <c:v>2.6</c:v>
                </c:pt>
                <c:pt idx="3">
                  <c:v>32.4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7E-4D7E-9F44-1A111F33841D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PersonerProsent!$B$61:$B$65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PersonerProsent!$F$61:$F$65</c:f>
              <c:numCache>
                <c:formatCode>0.0</c:formatCode>
                <c:ptCount val="5"/>
                <c:pt idx="0">
                  <c:v>25.6</c:v>
                </c:pt>
                <c:pt idx="1">
                  <c:v>43.9</c:v>
                </c:pt>
                <c:pt idx="2">
                  <c:v>7.4</c:v>
                </c:pt>
                <c:pt idx="3">
                  <c:v>18.2</c:v>
                </c:pt>
                <c:pt idx="4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7E-4D7E-9F44-1A111F338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MedianBtoInnt!$A$49:$B$49</c:f>
              <c:strCache>
                <c:ptCount val="2"/>
                <c:pt idx="0">
                  <c:v>Sula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MedianBtoInnt!$C$49:$F$49</c:f>
              <c:numCache>
                <c:formatCode>#,##0</c:formatCode>
                <c:ptCount val="4"/>
                <c:pt idx="0">
                  <c:v>368800</c:v>
                </c:pt>
                <c:pt idx="1">
                  <c:v>268000</c:v>
                </c:pt>
                <c:pt idx="2">
                  <c:v>456500</c:v>
                </c:pt>
                <c:pt idx="3">
                  <c:v>259500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0-43F9-A53B-5EE1D3152F6A}"/>
            </c:ext>
          </c:extLst>
        </c:ser>
        <c:ser>
          <c:idx val="1"/>
          <c:order val="1"/>
          <c:tx>
            <c:strRef>
              <c:f>MedianBtoInnt!$A$50:$B$50</c:f>
              <c:strCache>
                <c:ptCount val="2"/>
                <c:pt idx="0">
                  <c:v>Sula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MedianBtoInnt!$C$50:$F$50</c:f>
              <c:numCache>
                <c:formatCode>#,##0</c:formatCode>
                <c:ptCount val="4"/>
                <c:pt idx="0">
                  <c:v>495300</c:v>
                </c:pt>
                <c:pt idx="1">
                  <c:v>347100</c:v>
                </c:pt>
                <c:pt idx="2">
                  <c:v>612500</c:v>
                </c:pt>
                <c:pt idx="3">
                  <c:v>372100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10-43F9-A53B-5EE1D3152F6A}"/>
            </c:ext>
          </c:extLst>
        </c:ser>
        <c:ser>
          <c:idx val="2"/>
          <c:order val="2"/>
          <c:tx>
            <c:strRef>
              <c:f>MedianBtoInnt!$A$51:$B$51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MedianBtoInnt!$C$51:$F$51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10-43F9-A53B-5EE1D3152F6A}"/>
            </c:ext>
          </c:extLst>
        </c:ser>
        <c:ser>
          <c:idx val="3"/>
          <c:order val="3"/>
          <c:tx>
            <c:strRef>
              <c:f>MedianBtoInnt!$A$52:$B$52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MedianBtoInnt!$C$52:$F$52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10-43F9-A53B-5EE1D3152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Areal!$A$39</c:f>
              <c:strCache>
                <c:ptCount val="1"/>
                <c:pt idx="0">
                  <c:v>Sula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Areal!$B$39:$I$39</c:f>
              <c:numCache>
                <c:formatCode>0.0</c:formatCode>
                <c:ptCount val="8"/>
                <c:pt idx="0">
                  <c:v>10.3</c:v>
                </c:pt>
                <c:pt idx="1">
                  <c:v>4.7</c:v>
                </c:pt>
                <c:pt idx="2">
                  <c:v>39.799999999999997</c:v>
                </c:pt>
                <c:pt idx="3">
                  <c:v>41.1</c:v>
                </c:pt>
                <c:pt idx="4">
                  <c:v>0.9</c:v>
                </c:pt>
                <c:pt idx="5">
                  <c:v>0.5</c:v>
                </c:pt>
                <c:pt idx="6">
                  <c:v>0</c:v>
                </c:pt>
                <c:pt idx="7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6-4EEF-9207-BC257A033FB0}"/>
            </c:ext>
          </c:extLst>
        </c:ser>
        <c:ser>
          <c:idx val="1"/>
          <c:order val="1"/>
          <c:tx>
            <c:strRef>
              <c:f>Areal!$A$40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Areal!$B$40:$I$40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6-4EEF-9207-BC257A033FB0}"/>
            </c:ext>
          </c:extLst>
        </c:ser>
        <c:ser>
          <c:idx val="2"/>
          <c:order val="2"/>
          <c:tx>
            <c:strRef>
              <c:f>Areal!$A$41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Areal!$B$41:$I$41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B6-4EEF-9207-BC257A033F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Areal!$B$17:$S$17</c:f>
              <c:numCache>
                <c:formatCode>0.00</c:formatCode>
                <c:ptCount val="18"/>
                <c:pt idx="0">
                  <c:v>2.72</c:v>
                </c:pt>
                <c:pt idx="1">
                  <c:v>0.16</c:v>
                </c:pt>
                <c:pt idx="2">
                  <c:v>0.28999999999999998</c:v>
                </c:pt>
                <c:pt idx="3">
                  <c:v>0.51</c:v>
                </c:pt>
                <c:pt idx="4">
                  <c:v>0.1</c:v>
                </c:pt>
                <c:pt idx="5">
                  <c:v>0.03</c:v>
                </c:pt>
                <c:pt idx="6">
                  <c:v>0.03</c:v>
                </c:pt>
                <c:pt idx="7">
                  <c:v>1.43</c:v>
                </c:pt>
                <c:pt idx="8">
                  <c:v>0.02</c:v>
                </c:pt>
                <c:pt idx="9">
                  <c:v>0.2</c:v>
                </c:pt>
                <c:pt idx="10">
                  <c:v>0.55000000000000004</c:v>
                </c:pt>
                <c:pt idx="11">
                  <c:v>2.73</c:v>
                </c:pt>
                <c:pt idx="12">
                  <c:v>23.3</c:v>
                </c:pt>
                <c:pt idx="13">
                  <c:v>24.04</c:v>
                </c:pt>
                <c:pt idx="14">
                  <c:v>0.51</c:v>
                </c:pt>
                <c:pt idx="15">
                  <c:v>0.28000000000000003</c:v>
                </c:pt>
                <c:pt idx="16">
                  <c:v>0</c:v>
                </c:pt>
                <c:pt idx="17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4-4B00-BF7E-ED026A2999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'Ark1'!$B$60:$B$64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'Ark1'!$C$60:$C$64</c:f>
              <c:numCache>
                <c:formatCode>0</c:formatCode>
                <c:ptCount val="5"/>
                <c:pt idx="0">
                  <c:v>1016</c:v>
                </c:pt>
                <c:pt idx="1">
                  <c:v>809</c:v>
                </c:pt>
                <c:pt idx="2">
                  <c:v>1169</c:v>
                </c:pt>
                <c:pt idx="3">
                  <c:v>290</c:v>
                </c:pt>
                <c:pt idx="4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'Ark1'!$B$60:$B$64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'Ark1'!$D$60:$D$64</c:f>
              <c:numCache>
                <c:formatCode>0</c:formatCode>
                <c:ptCount val="5"/>
                <c:pt idx="0">
                  <c:v>1330</c:v>
                </c:pt>
                <c:pt idx="1">
                  <c:v>963</c:v>
                </c:pt>
                <c:pt idx="2">
                  <c:v>1202</c:v>
                </c:pt>
                <c:pt idx="3">
                  <c:v>362</c:v>
                </c:pt>
                <c:pt idx="4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Boliger!$B$71:$B$76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Boliger!$C$71:$C$76</c:f>
              <c:numCache>
                <c:formatCode>0</c:formatCode>
                <c:ptCount val="6"/>
                <c:pt idx="0">
                  <c:v>2650</c:v>
                </c:pt>
                <c:pt idx="1">
                  <c:v>639</c:v>
                </c:pt>
                <c:pt idx="2">
                  <c:v>388</c:v>
                </c:pt>
                <c:pt idx="3">
                  <c:v>193</c:v>
                </c:pt>
                <c:pt idx="4">
                  <c:v>21</c:v>
                </c:pt>
                <c:pt idx="5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4-44D4-BDAB-612388DB1068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Boliger!$B$71:$B$76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Boliger!$D$71:$D$76</c:f>
              <c:numCache>
                <c:formatCode>0</c:formatCode>
                <c:ptCount val="6"/>
                <c:pt idx="0">
                  <c:v>2671</c:v>
                </c:pt>
                <c:pt idx="1">
                  <c:v>716</c:v>
                </c:pt>
                <c:pt idx="2">
                  <c:v>417</c:v>
                </c:pt>
                <c:pt idx="3">
                  <c:v>212</c:v>
                </c:pt>
                <c:pt idx="4">
                  <c:v>13</c:v>
                </c:pt>
                <c:pt idx="5">
                  <c:v>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4-44D4-BDAB-612388DB10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Igangsatte!$B$26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Igangsatte!$C$26:$W$26</c:f>
              <c:numCache>
                <c:formatCode>0</c:formatCode>
                <c:ptCount val="21"/>
                <c:pt idx="0">
                  <c:v>55</c:v>
                </c:pt>
                <c:pt idx="1">
                  <c:v>46</c:v>
                </c:pt>
                <c:pt idx="2">
                  <c:v>76</c:v>
                </c:pt>
                <c:pt idx="3">
                  <c:v>31</c:v>
                </c:pt>
                <c:pt idx="4">
                  <c:v>76</c:v>
                </c:pt>
                <c:pt idx="5">
                  <c:v>40</c:v>
                </c:pt>
                <c:pt idx="6">
                  <c:v>42</c:v>
                </c:pt>
                <c:pt idx="7">
                  <c:v>69</c:v>
                </c:pt>
                <c:pt idx="8">
                  <c:v>82</c:v>
                </c:pt>
                <c:pt idx="9">
                  <c:v>66</c:v>
                </c:pt>
                <c:pt idx="10">
                  <c:v>25</c:v>
                </c:pt>
                <c:pt idx="11">
                  <c:v>48</c:v>
                </c:pt>
                <c:pt idx="12">
                  <c:v>95</c:v>
                </c:pt>
                <c:pt idx="13">
                  <c:v>109</c:v>
                </c:pt>
                <c:pt idx="14">
                  <c:v>56</c:v>
                </c:pt>
                <c:pt idx="15">
                  <c:v>78</c:v>
                </c:pt>
                <c:pt idx="16">
                  <c:v>53</c:v>
                </c:pt>
                <c:pt idx="17">
                  <c:v>39</c:v>
                </c:pt>
                <c:pt idx="18">
                  <c:v>52</c:v>
                </c:pt>
                <c:pt idx="19">
                  <c:v>13</c:v>
                </c:pt>
                <c:pt idx="20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Igangsatte!$B$27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Igangsatte!$C$27:$W$27</c:f>
              <c:numCache>
                <c:formatCode>0</c:formatCode>
                <c:ptCount val="21"/>
                <c:pt idx="0">
                  <c:v>23</c:v>
                </c:pt>
                <c:pt idx="1">
                  <c:v>65</c:v>
                </c:pt>
                <c:pt idx="2">
                  <c:v>84</c:v>
                </c:pt>
                <c:pt idx="3">
                  <c:v>40</c:v>
                </c:pt>
                <c:pt idx="4">
                  <c:v>83</c:v>
                </c:pt>
                <c:pt idx="5">
                  <c:v>28</c:v>
                </c:pt>
                <c:pt idx="6">
                  <c:v>42</c:v>
                </c:pt>
                <c:pt idx="7">
                  <c:v>57</c:v>
                </c:pt>
                <c:pt idx="8">
                  <c:v>62</c:v>
                </c:pt>
                <c:pt idx="9">
                  <c:v>61</c:v>
                </c:pt>
                <c:pt idx="10">
                  <c:v>42</c:v>
                </c:pt>
                <c:pt idx="11">
                  <c:v>45</c:v>
                </c:pt>
                <c:pt idx="12">
                  <c:v>53</c:v>
                </c:pt>
                <c:pt idx="13">
                  <c:v>70</c:v>
                </c:pt>
                <c:pt idx="14">
                  <c:v>66</c:v>
                </c:pt>
                <c:pt idx="15">
                  <c:v>58</c:v>
                </c:pt>
                <c:pt idx="16">
                  <c:v>77</c:v>
                </c:pt>
                <c:pt idx="17">
                  <c:v>43</c:v>
                </c:pt>
                <c:pt idx="18">
                  <c:v>32</c:v>
                </c:pt>
                <c:pt idx="19">
                  <c:v>66</c:v>
                </c:pt>
                <c:pt idx="20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'Ark1'!$B$48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'Ark1'!$C$48:$Q$48</c:f>
              <c:numCache>
                <c:formatCode>General</c:formatCode>
                <c:ptCount val="15"/>
                <c:pt idx="0">
                  <c:v>77</c:v>
                </c:pt>
                <c:pt idx="1">
                  <c:v>76</c:v>
                </c:pt>
                <c:pt idx="2">
                  <c:v>46</c:v>
                </c:pt>
                <c:pt idx="3">
                  <c:v>55</c:v>
                </c:pt>
                <c:pt idx="4">
                  <c:v>61</c:v>
                </c:pt>
                <c:pt idx="5">
                  <c:v>36</c:v>
                </c:pt>
                <c:pt idx="6">
                  <c:v>41</c:v>
                </c:pt>
                <c:pt idx="7">
                  <c:v>59</c:v>
                </c:pt>
                <c:pt idx="8">
                  <c:v>57</c:v>
                </c:pt>
                <c:pt idx="9">
                  <c:v>24</c:v>
                </c:pt>
                <c:pt idx="10">
                  <c:v>38</c:v>
                </c:pt>
                <c:pt idx="11">
                  <c:v>31</c:v>
                </c:pt>
                <c:pt idx="12">
                  <c:v>22</c:v>
                </c:pt>
                <c:pt idx="13">
                  <c:v>31</c:v>
                </c:pt>
                <c:pt idx="1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B5-43E4-B4A3-6B7C315BF112}"/>
            </c:ext>
          </c:extLst>
        </c:ser>
        <c:ser>
          <c:idx val="1"/>
          <c:order val="1"/>
          <c:tx>
            <c:strRef>
              <c:f>'Ark1'!$B$49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'Ark1'!$C$49:$Q$49</c:f>
              <c:numCache>
                <c:formatCode>General</c:formatCode>
                <c:ptCount val="15"/>
                <c:pt idx="0">
                  <c:v>60</c:v>
                </c:pt>
                <c:pt idx="1">
                  <c:v>112</c:v>
                </c:pt>
                <c:pt idx="2">
                  <c:v>76</c:v>
                </c:pt>
                <c:pt idx="3">
                  <c:v>91</c:v>
                </c:pt>
                <c:pt idx="4">
                  <c:v>69</c:v>
                </c:pt>
                <c:pt idx="5">
                  <c:v>38</c:v>
                </c:pt>
                <c:pt idx="6">
                  <c:v>-15</c:v>
                </c:pt>
                <c:pt idx="7">
                  <c:v>35</c:v>
                </c:pt>
                <c:pt idx="8">
                  <c:v>35</c:v>
                </c:pt>
                <c:pt idx="9">
                  <c:v>7</c:v>
                </c:pt>
                <c:pt idx="10">
                  <c:v>20</c:v>
                </c:pt>
                <c:pt idx="11">
                  <c:v>38</c:v>
                </c:pt>
                <c:pt idx="12">
                  <c:v>34</c:v>
                </c:pt>
                <c:pt idx="13">
                  <c:v>41</c:v>
                </c:pt>
                <c:pt idx="1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B5-43E4-B4A3-6B7C315BF112}"/>
            </c:ext>
          </c:extLst>
        </c:ser>
        <c:ser>
          <c:idx val="2"/>
          <c:order val="2"/>
          <c:tx>
            <c:strRef>
              <c:f>'Ark1'!$B$50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'Ark1'!$C$50:$Q$50</c:f>
              <c:numCache>
                <c:formatCode>General</c:formatCode>
                <c:ptCount val="15"/>
                <c:pt idx="0">
                  <c:v>26</c:v>
                </c:pt>
                <c:pt idx="1">
                  <c:v>-22</c:v>
                </c:pt>
                <c:pt idx="2">
                  <c:v>18</c:v>
                </c:pt>
                <c:pt idx="3">
                  <c:v>108</c:v>
                </c:pt>
                <c:pt idx="4">
                  <c:v>75</c:v>
                </c:pt>
                <c:pt idx="5">
                  <c:v>23</c:v>
                </c:pt>
                <c:pt idx="6">
                  <c:v>29</c:v>
                </c:pt>
                <c:pt idx="7">
                  <c:v>32</c:v>
                </c:pt>
                <c:pt idx="8">
                  <c:v>48</c:v>
                </c:pt>
                <c:pt idx="9">
                  <c:v>7</c:v>
                </c:pt>
                <c:pt idx="10">
                  <c:v>41</c:v>
                </c:pt>
                <c:pt idx="11">
                  <c:v>68</c:v>
                </c:pt>
                <c:pt idx="12">
                  <c:v>34</c:v>
                </c:pt>
                <c:pt idx="13">
                  <c:v>9</c:v>
                </c:pt>
                <c:pt idx="14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B5-43E4-B4A3-6B7C315BF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'Ark1'!$B$51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'Ark1'!$C$51:$Q$51</c:f>
              <c:numCache>
                <c:formatCode>General</c:formatCode>
                <c:ptCount val="15"/>
                <c:pt idx="0">
                  <c:v>165</c:v>
                </c:pt>
                <c:pt idx="1">
                  <c:v>160</c:v>
                </c:pt>
                <c:pt idx="2">
                  <c:v>141</c:v>
                </c:pt>
                <c:pt idx="3">
                  <c:v>254</c:v>
                </c:pt>
                <c:pt idx="4">
                  <c:v>204</c:v>
                </c:pt>
                <c:pt idx="5">
                  <c:v>97</c:v>
                </c:pt>
                <c:pt idx="6">
                  <c:v>55</c:v>
                </c:pt>
                <c:pt idx="7">
                  <c:v>124</c:v>
                </c:pt>
                <c:pt idx="8">
                  <c:v>140</c:v>
                </c:pt>
                <c:pt idx="9">
                  <c:v>39</c:v>
                </c:pt>
                <c:pt idx="10">
                  <c:v>99</c:v>
                </c:pt>
                <c:pt idx="11">
                  <c:v>138</c:v>
                </c:pt>
                <c:pt idx="12">
                  <c:v>89</c:v>
                </c:pt>
                <c:pt idx="13">
                  <c:v>84</c:v>
                </c:pt>
                <c:pt idx="14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B5-43E4-B4A3-6B7C315BF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Levende!$B$39</c:f>
              <c:strCache>
                <c:ptCount val="1"/>
                <c:pt idx="0">
                  <c:v>Fødselsoverskudd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Levende!$C$39:$BK$39</c:f>
              <c:numCache>
                <c:formatCode>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50</c:v>
                </c:pt>
                <c:pt idx="14">
                  <c:v>61</c:v>
                </c:pt>
                <c:pt idx="15">
                  <c:v>48</c:v>
                </c:pt>
                <c:pt idx="16">
                  <c:v>38</c:v>
                </c:pt>
                <c:pt idx="17">
                  <c:v>33</c:v>
                </c:pt>
                <c:pt idx="18">
                  <c:v>39</c:v>
                </c:pt>
                <c:pt idx="19">
                  <c:v>65</c:v>
                </c:pt>
                <c:pt idx="20">
                  <c:v>29</c:v>
                </c:pt>
                <c:pt idx="21">
                  <c:v>53</c:v>
                </c:pt>
                <c:pt idx="22">
                  <c:v>49</c:v>
                </c:pt>
                <c:pt idx="23">
                  <c:v>40</c:v>
                </c:pt>
                <c:pt idx="24">
                  <c:v>26</c:v>
                </c:pt>
                <c:pt idx="25">
                  <c:v>37</c:v>
                </c:pt>
                <c:pt idx="26">
                  <c:v>52</c:v>
                </c:pt>
                <c:pt idx="27">
                  <c:v>39</c:v>
                </c:pt>
                <c:pt idx="28">
                  <c:v>37</c:v>
                </c:pt>
                <c:pt idx="29">
                  <c:v>46</c:v>
                </c:pt>
                <c:pt idx="30">
                  <c:v>17</c:v>
                </c:pt>
                <c:pt idx="31">
                  <c:v>27</c:v>
                </c:pt>
                <c:pt idx="32">
                  <c:v>55</c:v>
                </c:pt>
                <c:pt idx="33">
                  <c:v>23</c:v>
                </c:pt>
                <c:pt idx="34">
                  <c:v>46</c:v>
                </c:pt>
                <c:pt idx="35">
                  <c:v>49</c:v>
                </c:pt>
                <c:pt idx="36">
                  <c:v>31</c:v>
                </c:pt>
                <c:pt idx="37">
                  <c:v>37</c:v>
                </c:pt>
                <c:pt idx="38">
                  <c:v>14</c:v>
                </c:pt>
                <c:pt idx="39">
                  <c:v>36</c:v>
                </c:pt>
                <c:pt idx="40">
                  <c:v>45</c:v>
                </c:pt>
                <c:pt idx="41">
                  <c:v>43</c:v>
                </c:pt>
                <c:pt idx="42">
                  <c:v>45</c:v>
                </c:pt>
                <c:pt idx="43">
                  <c:v>38</c:v>
                </c:pt>
                <c:pt idx="44">
                  <c:v>46</c:v>
                </c:pt>
                <c:pt idx="45">
                  <c:v>54</c:v>
                </c:pt>
                <c:pt idx="46">
                  <c:v>77</c:v>
                </c:pt>
                <c:pt idx="47">
                  <c:v>76</c:v>
                </c:pt>
                <c:pt idx="48">
                  <c:v>46</c:v>
                </c:pt>
                <c:pt idx="49">
                  <c:v>55</c:v>
                </c:pt>
                <c:pt idx="50">
                  <c:v>61</c:v>
                </c:pt>
                <c:pt idx="51">
                  <c:v>36</c:v>
                </c:pt>
                <c:pt idx="52">
                  <c:v>41</c:v>
                </c:pt>
                <c:pt idx="53">
                  <c:v>59</c:v>
                </c:pt>
                <c:pt idx="54">
                  <c:v>57</c:v>
                </c:pt>
                <c:pt idx="55">
                  <c:v>24</c:v>
                </c:pt>
                <c:pt idx="56">
                  <c:v>38</c:v>
                </c:pt>
                <c:pt idx="57">
                  <c:v>31</c:v>
                </c:pt>
                <c:pt idx="58">
                  <c:v>22</c:v>
                </c:pt>
                <c:pt idx="59">
                  <c:v>31</c:v>
                </c:pt>
                <c:pt idx="6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7-41AD-8CC0-59CA3BF38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Levende!$B$37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Levende!$C$37:$BK$37</c:f>
              <c:numCache>
                <c:formatCode>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83</c:v>
                </c:pt>
                <c:pt idx="14">
                  <c:v>104</c:v>
                </c:pt>
                <c:pt idx="15">
                  <c:v>102</c:v>
                </c:pt>
                <c:pt idx="16">
                  <c:v>98</c:v>
                </c:pt>
                <c:pt idx="17">
                  <c:v>88</c:v>
                </c:pt>
                <c:pt idx="18">
                  <c:v>91</c:v>
                </c:pt>
                <c:pt idx="19">
                  <c:v>110</c:v>
                </c:pt>
                <c:pt idx="20">
                  <c:v>84</c:v>
                </c:pt>
                <c:pt idx="21">
                  <c:v>96</c:v>
                </c:pt>
                <c:pt idx="22">
                  <c:v>95</c:v>
                </c:pt>
                <c:pt idx="23">
                  <c:v>91</c:v>
                </c:pt>
                <c:pt idx="24">
                  <c:v>96</c:v>
                </c:pt>
                <c:pt idx="25">
                  <c:v>94</c:v>
                </c:pt>
                <c:pt idx="26">
                  <c:v>105</c:v>
                </c:pt>
                <c:pt idx="27">
                  <c:v>95</c:v>
                </c:pt>
                <c:pt idx="28">
                  <c:v>95</c:v>
                </c:pt>
                <c:pt idx="29">
                  <c:v>105</c:v>
                </c:pt>
                <c:pt idx="30">
                  <c:v>79</c:v>
                </c:pt>
                <c:pt idx="31">
                  <c:v>85</c:v>
                </c:pt>
                <c:pt idx="32">
                  <c:v>101</c:v>
                </c:pt>
                <c:pt idx="33">
                  <c:v>90</c:v>
                </c:pt>
                <c:pt idx="34">
                  <c:v>102</c:v>
                </c:pt>
                <c:pt idx="35">
                  <c:v>95</c:v>
                </c:pt>
                <c:pt idx="36">
                  <c:v>96</c:v>
                </c:pt>
                <c:pt idx="37">
                  <c:v>87</c:v>
                </c:pt>
                <c:pt idx="38">
                  <c:v>79</c:v>
                </c:pt>
                <c:pt idx="39">
                  <c:v>94</c:v>
                </c:pt>
                <c:pt idx="40">
                  <c:v>93</c:v>
                </c:pt>
                <c:pt idx="41">
                  <c:v>94</c:v>
                </c:pt>
                <c:pt idx="42">
                  <c:v>96</c:v>
                </c:pt>
                <c:pt idx="43">
                  <c:v>105</c:v>
                </c:pt>
                <c:pt idx="44">
                  <c:v>108</c:v>
                </c:pt>
                <c:pt idx="45">
                  <c:v>120</c:v>
                </c:pt>
                <c:pt idx="46">
                  <c:v>126</c:v>
                </c:pt>
                <c:pt idx="47">
                  <c:v>125</c:v>
                </c:pt>
                <c:pt idx="48">
                  <c:v>109</c:v>
                </c:pt>
                <c:pt idx="49">
                  <c:v>119</c:v>
                </c:pt>
                <c:pt idx="50">
                  <c:v>122</c:v>
                </c:pt>
                <c:pt idx="51">
                  <c:v>115</c:v>
                </c:pt>
                <c:pt idx="52">
                  <c:v>120</c:v>
                </c:pt>
                <c:pt idx="53">
                  <c:v>126</c:v>
                </c:pt>
                <c:pt idx="54">
                  <c:v>109</c:v>
                </c:pt>
                <c:pt idx="55">
                  <c:v>91</c:v>
                </c:pt>
                <c:pt idx="56">
                  <c:v>101</c:v>
                </c:pt>
                <c:pt idx="57">
                  <c:v>97</c:v>
                </c:pt>
                <c:pt idx="58">
                  <c:v>94</c:v>
                </c:pt>
                <c:pt idx="59">
                  <c:v>95</c:v>
                </c:pt>
                <c:pt idx="60">
                  <c:v>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C7-41AD-8CC0-59CA3BF3861F}"/>
            </c:ext>
          </c:extLst>
        </c:ser>
        <c:ser>
          <c:idx val="1"/>
          <c:order val="1"/>
          <c:tx>
            <c:strRef>
              <c:f>Levende!$B$38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Levende!$C$38:$BK$38</c:f>
              <c:numCache>
                <c:formatCode>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33</c:v>
                </c:pt>
                <c:pt idx="14">
                  <c:v>43</c:v>
                </c:pt>
                <c:pt idx="15">
                  <c:v>54</c:v>
                </c:pt>
                <c:pt idx="16">
                  <c:v>60</c:v>
                </c:pt>
                <c:pt idx="17">
                  <c:v>55</c:v>
                </c:pt>
                <c:pt idx="18">
                  <c:v>52</c:v>
                </c:pt>
                <c:pt idx="19">
                  <c:v>45</c:v>
                </c:pt>
                <c:pt idx="20">
                  <c:v>55</c:v>
                </c:pt>
                <c:pt idx="21">
                  <c:v>43</c:v>
                </c:pt>
                <c:pt idx="22">
                  <c:v>46</c:v>
                </c:pt>
                <c:pt idx="23">
                  <c:v>51</c:v>
                </c:pt>
                <c:pt idx="24">
                  <c:v>70</c:v>
                </c:pt>
                <c:pt idx="25">
                  <c:v>57</c:v>
                </c:pt>
                <c:pt idx="26">
                  <c:v>53</c:v>
                </c:pt>
                <c:pt idx="27">
                  <c:v>56</c:v>
                </c:pt>
                <c:pt idx="28">
                  <c:v>58</c:v>
                </c:pt>
                <c:pt idx="29">
                  <c:v>59</c:v>
                </c:pt>
                <c:pt idx="30">
                  <c:v>62</c:v>
                </c:pt>
                <c:pt idx="31">
                  <c:v>58</c:v>
                </c:pt>
                <c:pt idx="32">
                  <c:v>46</c:v>
                </c:pt>
                <c:pt idx="33">
                  <c:v>67</c:v>
                </c:pt>
                <c:pt idx="34">
                  <c:v>56</c:v>
                </c:pt>
                <c:pt idx="35">
                  <c:v>46</c:v>
                </c:pt>
                <c:pt idx="36">
                  <c:v>65</c:v>
                </c:pt>
                <c:pt idx="37">
                  <c:v>50</c:v>
                </c:pt>
                <c:pt idx="38">
                  <c:v>65</c:v>
                </c:pt>
                <c:pt idx="39">
                  <c:v>58</c:v>
                </c:pt>
                <c:pt idx="40">
                  <c:v>48</c:v>
                </c:pt>
                <c:pt idx="41">
                  <c:v>51</c:v>
                </c:pt>
                <c:pt idx="42">
                  <c:v>51</c:v>
                </c:pt>
                <c:pt idx="43">
                  <c:v>67</c:v>
                </c:pt>
                <c:pt idx="44">
                  <c:v>62</c:v>
                </c:pt>
                <c:pt idx="45">
                  <c:v>66</c:v>
                </c:pt>
                <c:pt idx="46">
                  <c:v>49</c:v>
                </c:pt>
                <c:pt idx="47">
                  <c:v>49</c:v>
                </c:pt>
                <c:pt idx="48">
                  <c:v>63</c:v>
                </c:pt>
                <c:pt idx="49">
                  <c:v>64</c:v>
                </c:pt>
                <c:pt idx="50">
                  <c:v>61</c:v>
                </c:pt>
                <c:pt idx="51">
                  <c:v>79</c:v>
                </c:pt>
                <c:pt idx="52">
                  <c:v>79</c:v>
                </c:pt>
                <c:pt idx="53">
                  <c:v>67</c:v>
                </c:pt>
                <c:pt idx="54">
                  <c:v>52</c:v>
                </c:pt>
                <c:pt idx="55">
                  <c:v>67</c:v>
                </c:pt>
                <c:pt idx="56">
                  <c:v>63</c:v>
                </c:pt>
                <c:pt idx="57">
                  <c:v>66</c:v>
                </c:pt>
                <c:pt idx="58">
                  <c:v>72</c:v>
                </c:pt>
                <c:pt idx="59">
                  <c:v>64</c:v>
                </c:pt>
                <c:pt idx="60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C7-41AD-8CC0-59CA3BF38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Folkemengde!$B$15:$AF$15</c:f>
              <c:numCache>
                <c:formatCode>0.0</c:formatCode>
                <c:ptCount val="31"/>
                <c:pt idx="0">
                  <c:v>1.1669128508124076</c:v>
                </c:pt>
                <c:pt idx="1">
                  <c:v>1.2457863110068885</c:v>
                </c:pt>
                <c:pt idx="2">
                  <c:v>1.4848573948838577</c:v>
                </c:pt>
                <c:pt idx="3">
                  <c:v>1.3117621337997376</c:v>
                </c:pt>
                <c:pt idx="4">
                  <c:v>1.4701643124819832</c:v>
                </c:pt>
                <c:pt idx="5">
                  <c:v>1.3561741613133476</c:v>
                </c:pt>
                <c:pt idx="6">
                  <c:v>1.3578500707213579</c:v>
                </c:pt>
                <c:pt idx="7">
                  <c:v>1.2300296903718366</c:v>
                </c:pt>
                <c:pt idx="8">
                  <c:v>1.0926694329183955</c:v>
                </c:pt>
                <c:pt idx="9">
                  <c:v>1.2869660460021906</c:v>
                </c:pt>
                <c:pt idx="10">
                  <c:v>1.2666848270226096</c:v>
                </c:pt>
                <c:pt idx="11">
                  <c:v>1.261237085737287</c:v>
                </c:pt>
                <c:pt idx="12">
                  <c:v>1.2796587576646228</c:v>
                </c:pt>
                <c:pt idx="13">
                  <c:v>1.3929424250464315</c:v>
                </c:pt>
                <c:pt idx="14">
                  <c:v>1.4162077104642015</c:v>
                </c:pt>
                <c:pt idx="15">
                  <c:v>1.5428130624839291</c:v>
                </c:pt>
                <c:pt idx="16">
                  <c:v>1.588702559576346</c:v>
                </c:pt>
                <c:pt idx="17">
                  <c:v>1.5439723320158103</c:v>
                </c:pt>
                <c:pt idx="18">
                  <c:v>1.3202519379844961</c:v>
                </c:pt>
                <c:pt idx="19">
                  <c:v>1.4171727998094557</c:v>
                </c:pt>
                <c:pt idx="20">
                  <c:v>1.4102415905675645</c:v>
                </c:pt>
                <c:pt idx="21">
                  <c:v>1.2987012987012987</c:v>
                </c:pt>
                <c:pt idx="22">
                  <c:v>1.3404825737265416</c:v>
                </c:pt>
                <c:pt idx="23">
                  <c:v>1.3989119573664928</c:v>
                </c:pt>
                <c:pt idx="24">
                  <c:v>1.193735625889826</c:v>
                </c:pt>
                <c:pt idx="25">
                  <c:v>0.98155538776830975</c:v>
                </c:pt>
                <c:pt idx="26">
                  <c:v>1.0848549946294308</c:v>
                </c:pt>
                <c:pt idx="27">
                  <c:v>1.0309278350515463</c:v>
                </c:pt>
                <c:pt idx="28">
                  <c:v>0.98460249292971613</c:v>
                </c:pt>
                <c:pt idx="29">
                  <c:v>0.98588625985886258</c:v>
                </c:pt>
                <c:pt idx="30">
                  <c:v>1.1008230452674896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96-4F2A-AFC3-50F2CC2F3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266</c:v>
                </c:pt>
                <c:pt idx="1">
                  <c:v>355</c:v>
                </c:pt>
                <c:pt idx="2">
                  <c:v>372</c:v>
                </c:pt>
                <c:pt idx="3">
                  <c:v>346</c:v>
                </c:pt>
                <c:pt idx="4">
                  <c:v>268</c:v>
                </c:pt>
                <c:pt idx="5">
                  <c:v>301</c:v>
                </c:pt>
                <c:pt idx="6">
                  <c:v>334</c:v>
                </c:pt>
                <c:pt idx="7">
                  <c:v>353</c:v>
                </c:pt>
                <c:pt idx="8">
                  <c:v>352</c:v>
                </c:pt>
                <c:pt idx="9">
                  <c:v>338</c:v>
                </c:pt>
                <c:pt idx="10">
                  <c:v>383</c:v>
                </c:pt>
                <c:pt idx="11">
                  <c:v>310</c:v>
                </c:pt>
                <c:pt idx="12">
                  <c:v>242</c:v>
                </c:pt>
                <c:pt idx="13">
                  <c:v>275</c:v>
                </c:pt>
                <c:pt idx="14">
                  <c:v>193</c:v>
                </c:pt>
                <c:pt idx="15">
                  <c:v>196</c:v>
                </c:pt>
                <c:pt idx="16">
                  <c:v>91</c:v>
                </c:pt>
                <c:pt idx="17">
                  <c:v>49</c:v>
                </c:pt>
                <c:pt idx="18">
                  <c:v>31</c:v>
                </c:pt>
                <c:pt idx="19">
                  <c:v>8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B-4BF9-8454-7840C5383271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-287</c:v>
                </c:pt>
                <c:pt idx="1">
                  <c:v>-280</c:v>
                </c:pt>
                <c:pt idx="2">
                  <c:v>-369</c:v>
                </c:pt>
                <c:pt idx="3">
                  <c:v>-314</c:v>
                </c:pt>
                <c:pt idx="4">
                  <c:v>-245</c:v>
                </c:pt>
                <c:pt idx="5">
                  <c:v>-249</c:v>
                </c:pt>
                <c:pt idx="6">
                  <c:v>-293</c:v>
                </c:pt>
                <c:pt idx="7">
                  <c:v>-332</c:v>
                </c:pt>
                <c:pt idx="8">
                  <c:v>-360</c:v>
                </c:pt>
                <c:pt idx="9">
                  <c:v>-302</c:v>
                </c:pt>
                <c:pt idx="10">
                  <c:v>-299</c:v>
                </c:pt>
                <c:pt idx="11">
                  <c:v>-245</c:v>
                </c:pt>
                <c:pt idx="12">
                  <c:v>-213</c:v>
                </c:pt>
                <c:pt idx="13">
                  <c:v>-245</c:v>
                </c:pt>
                <c:pt idx="14">
                  <c:v>-227</c:v>
                </c:pt>
                <c:pt idx="15">
                  <c:v>-179</c:v>
                </c:pt>
                <c:pt idx="16">
                  <c:v>-117</c:v>
                </c:pt>
                <c:pt idx="17">
                  <c:v>-73</c:v>
                </c:pt>
                <c:pt idx="18">
                  <c:v>-53</c:v>
                </c:pt>
                <c:pt idx="19">
                  <c:v>-13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2B-4BF9-8454-7840C5383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297</c:v>
                </c:pt>
                <c:pt idx="1">
                  <c:v>297</c:v>
                </c:pt>
                <c:pt idx="2">
                  <c:v>283</c:v>
                </c:pt>
                <c:pt idx="3">
                  <c:v>319</c:v>
                </c:pt>
                <c:pt idx="4">
                  <c:v>330</c:v>
                </c:pt>
                <c:pt idx="5">
                  <c:v>316</c:v>
                </c:pt>
                <c:pt idx="6">
                  <c:v>318</c:v>
                </c:pt>
                <c:pt idx="7">
                  <c:v>363</c:v>
                </c:pt>
                <c:pt idx="8">
                  <c:v>394</c:v>
                </c:pt>
                <c:pt idx="9">
                  <c:v>376</c:v>
                </c:pt>
                <c:pt idx="10">
                  <c:v>352</c:v>
                </c:pt>
                <c:pt idx="11">
                  <c:v>353</c:v>
                </c:pt>
                <c:pt idx="12">
                  <c:v>337</c:v>
                </c:pt>
                <c:pt idx="13">
                  <c:v>324</c:v>
                </c:pt>
                <c:pt idx="14">
                  <c:v>241</c:v>
                </c:pt>
                <c:pt idx="15">
                  <c:v>225</c:v>
                </c:pt>
                <c:pt idx="16">
                  <c:v>176</c:v>
                </c:pt>
                <c:pt idx="17">
                  <c:v>110</c:v>
                </c:pt>
                <c:pt idx="18">
                  <c:v>46</c:v>
                </c:pt>
                <c:pt idx="19">
                  <c:v>7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12B-4BF9-8454-7840C5383271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-281</c:v>
                </c:pt>
                <c:pt idx="1">
                  <c:v>-280</c:v>
                </c:pt>
                <c:pt idx="2">
                  <c:v>-287</c:v>
                </c:pt>
                <c:pt idx="3">
                  <c:v>-303</c:v>
                </c:pt>
                <c:pt idx="4">
                  <c:v>-261</c:v>
                </c:pt>
                <c:pt idx="5">
                  <c:v>-283</c:v>
                </c:pt>
                <c:pt idx="6">
                  <c:v>-309</c:v>
                </c:pt>
                <c:pt idx="7">
                  <c:v>-329</c:v>
                </c:pt>
                <c:pt idx="8">
                  <c:v>-324</c:v>
                </c:pt>
                <c:pt idx="9">
                  <c:v>-341</c:v>
                </c:pt>
                <c:pt idx="10">
                  <c:v>-349</c:v>
                </c:pt>
                <c:pt idx="11">
                  <c:v>-310</c:v>
                </c:pt>
                <c:pt idx="12">
                  <c:v>-288</c:v>
                </c:pt>
                <c:pt idx="13">
                  <c:v>-257</c:v>
                </c:pt>
                <c:pt idx="14">
                  <c:v>-201</c:v>
                </c:pt>
                <c:pt idx="15">
                  <c:v>-205</c:v>
                </c:pt>
                <c:pt idx="16">
                  <c:v>-194</c:v>
                </c:pt>
                <c:pt idx="17">
                  <c:v>-134</c:v>
                </c:pt>
                <c:pt idx="18">
                  <c:v>-67</c:v>
                </c:pt>
                <c:pt idx="19">
                  <c:v>-16</c:v>
                </c:pt>
                <c:pt idx="20">
                  <c:v>-3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A12B-4BF9-8454-7840C5383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Personer1!$C$27:$AV$27</c:f>
              <c:numCache>
                <c:formatCode>0</c:formatCode>
                <c:ptCount val="46"/>
                <c:pt idx="0">
                  <c:v>888</c:v>
                </c:pt>
                <c:pt idx="1">
                  <c:v>912</c:v>
                </c:pt>
                <c:pt idx="2">
                  <c:v>931</c:v>
                </c:pt>
                <c:pt idx="3">
                  <c:v>945</c:v>
                </c:pt>
                <c:pt idx="4">
                  <c:v>964</c:v>
                </c:pt>
                <c:pt idx="5">
                  <c:v>985</c:v>
                </c:pt>
                <c:pt idx="6">
                  <c:v>997</c:v>
                </c:pt>
                <c:pt idx="7">
                  <c:v>1004</c:v>
                </c:pt>
                <c:pt idx="8">
                  <c:v>1000</c:v>
                </c:pt>
                <c:pt idx="9">
                  <c:v>1012</c:v>
                </c:pt>
                <c:pt idx="10">
                  <c:v>1019</c:v>
                </c:pt>
                <c:pt idx="11">
                  <c:v>1032</c:v>
                </c:pt>
                <c:pt idx="12">
                  <c:v>1036</c:v>
                </c:pt>
                <c:pt idx="13">
                  <c:v>1017</c:v>
                </c:pt>
                <c:pt idx="14">
                  <c:v>1021</c:v>
                </c:pt>
                <c:pt idx="15">
                  <c:v>1014</c:v>
                </c:pt>
                <c:pt idx="16">
                  <c:v>1058</c:v>
                </c:pt>
                <c:pt idx="17">
                  <c:v>1088</c:v>
                </c:pt>
                <c:pt idx="18">
                  <c:v>1112</c:v>
                </c:pt>
                <c:pt idx="19">
                  <c:v>1140</c:v>
                </c:pt>
                <c:pt idx="20">
                  <c:v>1169</c:v>
                </c:pt>
                <c:pt idx="21">
                  <c:v>1192</c:v>
                </c:pt>
                <c:pt idx="22">
                  <c:v>1210</c:v>
                </c:pt>
                <c:pt idx="23">
                  <c:v>1237</c:v>
                </c:pt>
                <c:pt idx="24">
                  <c:v>1287</c:v>
                </c:pt>
                <c:pt idx="25">
                  <c:v>1330</c:v>
                </c:pt>
                <c:pt idx="26">
                  <c:v>1361</c:v>
                </c:pt>
                <c:pt idx="27">
                  <c:v>1404</c:v>
                </c:pt>
                <c:pt idx="28">
                  <c:v>1442</c:v>
                </c:pt>
                <c:pt idx="29">
                  <c:v>1499</c:v>
                </c:pt>
                <c:pt idx="30">
                  <c:v>1539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93-4B7F-ABEC-AADDDD83EB54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Personer1!$C$28:$AV$28</c:f>
              <c:numCache>
                <c:formatCode>General</c:formatCode>
                <c:ptCount val="46"/>
                <c:pt idx="31">
                  <c:v>1591</c:v>
                </c:pt>
                <c:pt idx="32">
                  <c:v>1630</c:v>
                </c:pt>
                <c:pt idx="33">
                  <c:v>1656</c:v>
                </c:pt>
                <c:pt idx="34">
                  <c:v>1681</c:v>
                </c:pt>
                <c:pt idx="35">
                  <c:v>1723</c:v>
                </c:pt>
                <c:pt idx="36">
                  <c:v>1736</c:v>
                </c:pt>
                <c:pt idx="37">
                  <c:v>1762</c:v>
                </c:pt>
                <c:pt idx="38">
                  <c:v>1808</c:v>
                </c:pt>
                <c:pt idx="39">
                  <c:v>1824</c:v>
                </c:pt>
                <c:pt idx="40">
                  <c:v>1865</c:v>
                </c:pt>
                <c:pt idx="41">
                  <c:v>1910</c:v>
                </c:pt>
                <c:pt idx="42">
                  <c:v>1962</c:v>
                </c:pt>
                <c:pt idx="43">
                  <c:v>2000</c:v>
                </c:pt>
                <c:pt idx="44">
                  <c:v>2057</c:v>
                </c:pt>
                <c:pt idx="45">
                  <c:v>2112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93-4B7F-ABEC-AADDDD83E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Personer1!$C$37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Personer1!$D$37:$AM$37</c:f>
              <c:numCache>
                <c:formatCode>0</c:formatCode>
                <c:ptCount val="36"/>
                <c:pt idx="0">
                  <c:v>682</c:v>
                </c:pt>
                <c:pt idx="1">
                  <c:v>682</c:v>
                </c:pt>
                <c:pt idx="2">
                  <c:v>688</c:v>
                </c:pt>
                <c:pt idx="3">
                  <c:v>659</c:v>
                </c:pt>
                <c:pt idx="4">
                  <c:v>642</c:v>
                </c:pt>
                <c:pt idx="5">
                  <c:v>636</c:v>
                </c:pt>
                <c:pt idx="6">
                  <c:v>654</c:v>
                </c:pt>
                <c:pt idx="7">
                  <c:v>674</c:v>
                </c:pt>
                <c:pt idx="8">
                  <c:v>680</c:v>
                </c:pt>
                <c:pt idx="9">
                  <c:v>698</c:v>
                </c:pt>
                <c:pt idx="10">
                  <c:v>730</c:v>
                </c:pt>
                <c:pt idx="11">
                  <c:v>770</c:v>
                </c:pt>
                <c:pt idx="12">
                  <c:v>797</c:v>
                </c:pt>
                <c:pt idx="13">
                  <c:v>825</c:v>
                </c:pt>
                <c:pt idx="14">
                  <c:v>867</c:v>
                </c:pt>
                <c:pt idx="15">
                  <c:v>911</c:v>
                </c:pt>
                <c:pt idx="16">
                  <c:v>948</c:v>
                </c:pt>
                <c:pt idx="17">
                  <c:v>1000</c:v>
                </c:pt>
                <c:pt idx="18">
                  <c:v>1038</c:v>
                </c:pt>
                <c:pt idx="19">
                  <c:v>1074</c:v>
                </c:pt>
                <c:pt idx="20">
                  <c:v>1103</c:v>
                </c:pt>
                <c:pt idx="21" formatCode="General">
                  <c:v>1138</c:v>
                </c:pt>
                <c:pt idx="22" formatCode="General">
                  <c:v>1142</c:v>
                </c:pt>
                <c:pt idx="23" formatCode="General">
                  <c:v>1139</c:v>
                </c:pt>
                <c:pt idx="24" formatCode="General">
                  <c:v>1132</c:v>
                </c:pt>
                <c:pt idx="25" formatCode="General">
                  <c:v>1150</c:v>
                </c:pt>
                <c:pt idx="26" formatCode="General">
                  <c:v>1146</c:v>
                </c:pt>
                <c:pt idx="27" formatCode="General">
                  <c:v>1152</c:v>
                </c:pt>
                <c:pt idx="28" formatCode="General">
                  <c:v>1170</c:v>
                </c:pt>
                <c:pt idx="29" formatCode="General">
                  <c:v>1173</c:v>
                </c:pt>
                <c:pt idx="30" formatCode="General">
                  <c:v>1177</c:v>
                </c:pt>
                <c:pt idx="31" formatCode="General">
                  <c:v>1192</c:v>
                </c:pt>
                <c:pt idx="32" formatCode="General">
                  <c:v>1209</c:v>
                </c:pt>
                <c:pt idx="33" formatCode="General">
                  <c:v>1220</c:v>
                </c:pt>
                <c:pt idx="34" formatCode="General">
                  <c:v>1242</c:v>
                </c:pt>
                <c:pt idx="35" formatCode="General">
                  <c:v>1280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8-4F2E-AC2D-4FA171DDFF70}"/>
            </c:ext>
          </c:extLst>
        </c:ser>
        <c:ser>
          <c:idx val="1"/>
          <c:order val="1"/>
          <c:tx>
            <c:strRef>
              <c:f>Personer1!$C$38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Personer1!$D$38:$AM$38</c:f>
              <c:numCache>
                <c:formatCode>0</c:formatCode>
                <c:ptCount val="36"/>
                <c:pt idx="0">
                  <c:v>295</c:v>
                </c:pt>
                <c:pt idx="1">
                  <c:v>310</c:v>
                </c:pt>
                <c:pt idx="2">
                  <c:v>307</c:v>
                </c:pt>
                <c:pt idx="3">
                  <c:v>314</c:v>
                </c:pt>
                <c:pt idx="4">
                  <c:v>325</c:v>
                </c:pt>
                <c:pt idx="5">
                  <c:v>323</c:v>
                </c:pt>
                <c:pt idx="6">
                  <c:v>340</c:v>
                </c:pt>
                <c:pt idx="7">
                  <c:v>338</c:v>
                </c:pt>
                <c:pt idx="8">
                  <c:v>354</c:v>
                </c:pt>
                <c:pt idx="9">
                  <c:v>360</c:v>
                </c:pt>
                <c:pt idx="10">
                  <c:v>352</c:v>
                </c:pt>
                <c:pt idx="11">
                  <c:v>330</c:v>
                </c:pt>
                <c:pt idx="12">
                  <c:v>326</c:v>
                </c:pt>
                <c:pt idx="13">
                  <c:v>327</c:v>
                </c:pt>
                <c:pt idx="14">
                  <c:v>322</c:v>
                </c:pt>
                <c:pt idx="15">
                  <c:v>313</c:v>
                </c:pt>
                <c:pt idx="16">
                  <c:v>294</c:v>
                </c:pt>
                <c:pt idx="17">
                  <c:v>298</c:v>
                </c:pt>
                <c:pt idx="18">
                  <c:v>296</c:v>
                </c:pt>
                <c:pt idx="19">
                  <c:v>314</c:v>
                </c:pt>
                <c:pt idx="20">
                  <c:v>330</c:v>
                </c:pt>
                <c:pt idx="21" formatCode="General">
                  <c:v>352</c:v>
                </c:pt>
                <c:pt idx="22" formatCode="General">
                  <c:v>388</c:v>
                </c:pt>
                <c:pt idx="23" formatCode="General">
                  <c:v>419</c:v>
                </c:pt>
                <c:pt idx="24" formatCode="General">
                  <c:v>454</c:v>
                </c:pt>
                <c:pt idx="25" formatCode="General">
                  <c:v>476</c:v>
                </c:pt>
                <c:pt idx="26" formatCode="General">
                  <c:v>496</c:v>
                </c:pt>
                <c:pt idx="27" formatCode="General">
                  <c:v>517</c:v>
                </c:pt>
                <c:pt idx="28" formatCode="General">
                  <c:v>544</c:v>
                </c:pt>
                <c:pt idx="29" formatCode="General">
                  <c:v>549</c:v>
                </c:pt>
                <c:pt idx="30" formatCode="General">
                  <c:v>577</c:v>
                </c:pt>
                <c:pt idx="31" formatCode="General">
                  <c:v>595</c:v>
                </c:pt>
                <c:pt idx="32" formatCode="General">
                  <c:v>614</c:v>
                </c:pt>
                <c:pt idx="33" formatCode="General">
                  <c:v>630</c:v>
                </c:pt>
                <c:pt idx="34" formatCode="General">
                  <c:v>646</c:v>
                </c:pt>
                <c:pt idx="35" formatCode="General">
                  <c:v>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E8-4F2E-AC2D-4FA171DDFF70}"/>
            </c:ext>
          </c:extLst>
        </c:ser>
        <c:ser>
          <c:idx val="2"/>
          <c:order val="2"/>
          <c:tx>
            <c:strRef>
              <c:f>Personer1!$C$39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Personer1!$D$39:$AM$39</c:f>
              <c:numCache>
                <c:formatCode>0</c:formatCode>
                <c:ptCount val="36"/>
                <c:pt idx="0">
                  <c:v>42</c:v>
                </c:pt>
                <c:pt idx="1">
                  <c:v>40</c:v>
                </c:pt>
                <c:pt idx="2">
                  <c:v>41</c:v>
                </c:pt>
                <c:pt idx="3">
                  <c:v>44</c:v>
                </c:pt>
                <c:pt idx="4">
                  <c:v>54</c:v>
                </c:pt>
                <c:pt idx="5">
                  <c:v>55</c:v>
                </c:pt>
                <c:pt idx="6">
                  <c:v>64</c:v>
                </c:pt>
                <c:pt idx="7">
                  <c:v>76</c:v>
                </c:pt>
                <c:pt idx="8">
                  <c:v>78</c:v>
                </c:pt>
                <c:pt idx="9">
                  <c:v>82</c:v>
                </c:pt>
                <c:pt idx="10">
                  <c:v>87</c:v>
                </c:pt>
                <c:pt idx="11">
                  <c:v>92</c:v>
                </c:pt>
                <c:pt idx="12">
                  <c:v>87</c:v>
                </c:pt>
                <c:pt idx="13">
                  <c:v>85</c:v>
                </c:pt>
                <c:pt idx="14">
                  <c:v>98</c:v>
                </c:pt>
                <c:pt idx="15">
                  <c:v>106</c:v>
                </c:pt>
                <c:pt idx="16">
                  <c:v>119</c:v>
                </c:pt>
                <c:pt idx="17">
                  <c:v>106</c:v>
                </c:pt>
                <c:pt idx="18">
                  <c:v>108</c:v>
                </c:pt>
                <c:pt idx="19">
                  <c:v>111</c:v>
                </c:pt>
                <c:pt idx="20">
                  <c:v>106</c:v>
                </c:pt>
                <c:pt idx="21" formatCode="General">
                  <c:v>101</c:v>
                </c:pt>
                <c:pt idx="22" formatCode="General">
                  <c:v>100</c:v>
                </c:pt>
                <c:pt idx="23" formatCode="General">
                  <c:v>98</c:v>
                </c:pt>
                <c:pt idx="24" formatCode="General">
                  <c:v>95</c:v>
                </c:pt>
                <c:pt idx="25" formatCode="General">
                  <c:v>97</c:v>
                </c:pt>
                <c:pt idx="26" formatCode="General">
                  <c:v>94</c:v>
                </c:pt>
                <c:pt idx="27" formatCode="General">
                  <c:v>93</c:v>
                </c:pt>
                <c:pt idx="28" formatCode="General">
                  <c:v>94</c:v>
                </c:pt>
                <c:pt idx="29" formatCode="General">
                  <c:v>102</c:v>
                </c:pt>
                <c:pt idx="30" formatCode="General">
                  <c:v>111</c:v>
                </c:pt>
                <c:pt idx="31" formatCode="General">
                  <c:v>123</c:v>
                </c:pt>
                <c:pt idx="32" formatCode="General">
                  <c:v>139</c:v>
                </c:pt>
                <c:pt idx="33" formatCode="General">
                  <c:v>150</c:v>
                </c:pt>
                <c:pt idx="34" formatCode="General">
                  <c:v>169</c:v>
                </c:pt>
                <c:pt idx="35" formatCode="General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8-4F2E-AC2D-4FA171DDF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14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152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59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93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28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591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34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6003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55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1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6562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42815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6387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291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06252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443697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43132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7476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253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47332390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9772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719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08609599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1256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0958371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542260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2503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07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10632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803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5965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C7936A4-A5A8-AD43-8727-26169DCDD2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61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007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9218404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0323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8203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3499591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165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7845769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6831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53580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47072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03318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5343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48970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84503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52392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21813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0226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189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2521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2026804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5999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0599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07389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27371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68666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6452504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4465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19517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941692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93655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46374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0378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38106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24739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68182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94879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712930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077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63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16253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365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569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484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7464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5713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7467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956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94396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45268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06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883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9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31248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426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815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10358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575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256224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4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262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10717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61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05664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589207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63679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498418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5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1884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7227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7757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04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76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53529458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3786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02111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3037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3993121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8139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88561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03332921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2051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044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DEE734F-F2B1-4807-87CC-4F385B843A39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0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0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15" r:id="rId17"/>
    <p:sldLayoutId id="2147483927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5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7.xml"/><Relationship Id="rId5" Type="http://schemas.openxmlformats.org/officeDocument/2006/relationships/chart" Target="../charts/chart25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3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175198DA-2014-0AC9-E76B-D5F5450C0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Sula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22FB0D5-4158-1EA7-6DAE-6CA17D0B0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 dirty="0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Sula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25" name="Plassholder for innhold 24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C34DDF6F-4630-49C0-3505-FB47AFA5F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7" y="889000"/>
            <a:ext cx="4836339" cy="4452938"/>
          </a:xfrm>
        </p:spPr>
      </p:pic>
      <p:pic>
        <p:nvPicPr>
          <p:cNvPr id="29" name="Plassholder for innhold 28" descr="Et bilde som inneholder tekst, skjermbilde, sirkel, Font&#10;&#10;Automatisk generert beskrivelse">
            <a:extLst>
              <a:ext uri="{FF2B5EF4-FFF2-40B4-BE49-F238E27FC236}">
                <a16:creationId xmlns:a16="http://schemas.microsoft.com/office/drawing/2014/main" id="{FA604FA5-69B6-2F1C-9380-5FF846528A1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30" y="889000"/>
            <a:ext cx="4719027" cy="4452938"/>
          </a:xfrm>
        </p:spPr>
      </p:pic>
      <p:sp>
        <p:nvSpPr>
          <p:cNvPr id="3" name="Tema">
            <a:extLst>
              <a:ext uri="{FF2B5EF4-FFF2-40B4-BE49-F238E27FC236}">
                <a16:creationId xmlns:a16="http://schemas.microsoft.com/office/drawing/2014/main" id="{0832EBC6-E1D0-F380-B957-FD90995C05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9" name="Bilde 8" descr="Bærekraftige byer og lokalsamfunn">
            <a:extLst>
              <a:ext uri="{FF2B5EF4-FFF2-40B4-BE49-F238E27FC236}">
                <a16:creationId xmlns:a16="http://schemas.microsoft.com/office/drawing/2014/main" id="{B3BE3BD8-643F-9AB2-D0A6-5BAB94ACC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FA87DF5B-8D04-11BE-BBAE-A926E7D72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64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9265A4A1-AC1E-7F04-78CF-47ECC933F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F277CBA-0C3C-FFAF-BBD3-2EF0E588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422710"/>
              </p:ext>
            </p:extLst>
          </p:nvPr>
        </p:nvGraphicFramePr>
        <p:xfrm>
          <a:off x="358588" y="708213"/>
          <a:ext cx="11663083" cy="531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4DCA317-BAFF-C7D1-B680-E5D7EAF66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A0D0D08-8640-DB9D-127B-A2811E878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11155"/>
              </p:ext>
            </p:extLst>
          </p:nvPr>
        </p:nvGraphicFramePr>
        <p:xfrm>
          <a:off x="276326" y="769620"/>
          <a:ext cx="11595634" cy="5443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13549" y="608488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27255" y="6478680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49B49688-DA8F-EA8E-52C1-A8F08454E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285666B2-48B9-F241-594B-D4983FE21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A2294CF-2A4B-0552-8C49-61D8E157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009663"/>
              </p:ext>
            </p:extLst>
          </p:nvPr>
        </p:nvGraphicFramePr>
        <p:xfrm>
          <a:off x="1390650" y="636588"/>
          <a:ext cx="9155430" cy="569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3807" y="616743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A4AF9097-DEA0-8238-E19F-0B0D18A9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A4D4CD3-A7D2-4255-687F-4B865530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5455332-88EE-B148-7842-4E139767D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710016"/>
              </p:ext>
            </p:extLst>
          </p:nvPr>
        </p:nvGraphicFramePr>
        <p:xfrm>
          <a:off x="213360" y="815340"/>
          <a:ext cx="11666219" cy="533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3807" y="6167435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A4AF9097-DEA0-8238-E19F-0B0D18A9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A4D4CD3-A7D2-4255-687F-4B865530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A5455332-88EE-B148-7842-4E139767D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687440"/>
              </p:ext>
            </p:extLst>
          </p:nvPr>
        </p:nvGraphicFramePr>
        <p:xfrm>
          <a:off x="215660" y="836762"/>
          <a:ext cx="11576649" cy="531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9148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02781A7E-3ACF-BC04-B9E8-2D81A254F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7229905-55CB-7AC3-081E-030582C61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9658E3F1-0167-9572-1498-D751C174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580309"/>
              </p:ext>
            </p:extLst>
          </p:nvPr>
        </p:nvGraphicFramePr>
        <p:xfrm>
          <a:off x="167640" y="754380"/>
          <a:ext cx="11780520" cy="538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5915" y="617378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3A72ABF5-6B43-A9E3-5D24-4A69E94E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EE46085-357B-1CF4-5D08-41C004D1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1A26245-B188-04F2-7431-AE63D682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188819"/>
              </p:ext>
            </p:extLst>
          </p:nvPr>
        </p:nvGraphicFramePr>
        <p:xfrm>
          <a:off x="276326" y="685800"/>
          <a:ext cx="11565154" cy="546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632A3B55-ED7B-C529-1AD4-3EB40A93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F0A70F7A-3E56-3C26-4A73-553730F33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7F4724E-A608-28CF-FBDF-C988C6CA7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41E9EFD-453C-1D38-79B7-EF68EDFCF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16502"/>
              </p:ext>
            </p:extLst>
          </p:nvPr>
        </p:nvGraphicFramePr>
        <p:xfrm>
          <a:off x="276326" y="678181"/>
          <a:ext cx="11626114" cy="545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75BB9C58-6724-F0A5-1F7F-487CE995B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27552A3-44CE-E134-D44E-0CC8DE20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1C6BF26E-8656-EF9C-E78E-75332DA31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B9D55AD-C788-DF51-D5E7-7C537034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062620"/>
              </p:ext>
            </p:extLst>
          </p:nvPr>
        </p:nvGraphicFramePr>
        <p:xfrm>
          <a:off x="403860" y="739140"/>
          <a:ext cx="11300459" cy="539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</a:t>
            </a:r>
            <a:r>
              <a:rPr lang="nn-NO" sz="1800"/>
              <a:t>og arealressursar</a:t>
            </a:r>
            <a:endParaRPr lang="nn-NO" sz="1800" dirty="0"/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949882"/>
              </p:ext>
            </p:extLst>
          </p:nvPr>
        </p:nvGraphicFramePr>
        <p:xfrm>
          <a:off x="388620" y="701040"/>
          <a:ext cx="11483340" cy="542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6495" y="63595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2" name="Bilde 1" descr="Mindre ulikhet - FNs bærekraftsmål">
            <a:extLst>
              <a:ext uri="{FF2B5EF4-FFF2-40B4-BE49-F238E27FC236}">
                <a16:creationId xmlns:a16="http://schemas.microsoft.com/office/drawing/2014/main" id="{FA73BEB9-D030-2E8C-B5BB-37CD525F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1DD57AC0-AD27-26F4-9612-DC0FF0F48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D2A6FE32-0CD0-C5DD-0E12-45EC5A7F5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18B807D8-AC96-2B99-31DE-31B882BE1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7332303"/>
              </p:ext>
            </p:extLst>
          </p:nvPr>
        </p:nvGraphicFramePr>
        <p:xfrm>
          <a:off x="276326" y="632460"/>
          <a:ext cx="11641354" cy="5507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40DD7569-CBE7-D08E-EC76-636713623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50980"/>
            <a:ext cx="8355576" cy="5907020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4EF56809-8DEF-86D0-9C11-8E546368D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tx2"/>
                </a:solidFill>
              </a:rPr>
              <a:t>frå</a:t>
            </a:r>
            <a:r>
              <a:rPr lang="nb-NO" sz="2400" b="1" dirty="0">
                <a:solidFill>
                  <a:schemeClr val="tx2"/>
                </a:solidFill>
              </a:rPr>
              <a:t> 4. kvartal 2023 til 4. kvartal 2024 </a:t>
            </a:r>
          </a:p>
        </p:txBody>
      </p:sp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109B1E23-4F63-B7E9-9FA6-BEAC0CEB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E6978A68-3216-B13B-056D-F82F659ED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6A75C68-1430-B296-0C8E-39F14AC36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79DC8727-6A79-00D8-D65E-1C3668F58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877798"/>
            <a:ext cx="8459093" cy="5980202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105"/>
            <a:ext cx="10515600" cy="36512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400" dirty="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06A71223-9108-48CC-A7A2-E4CC23CF6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F0A01A1-150D-967A-3B1F-209D51A1E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418319" y="6342419"/>
            <a:ext cx="175201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5C35141-5202-96FC-7C19-59D24060D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5D1998D-DD8C-3953-AF72-48FBC0497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6711768"/>
              </p:ext>
            </p:extLst>
          </p:nvPr>
        </p:nvGraphicFramePr>
        <p:xfrm>
          <a:off x="276326" y="868680"/>
          <a:ext cx="11473714" cy="5319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Sula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C0EDCCFE-A160-EAD3-2E29-0C4939CD4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465879"/>
              </p:ext>
            </p:extLst>
          </p:nvPr>
        </p:nvGraphicFramePr>
        <p:xfrm>
          <a:off x="301659" y="842683"/>
          <a:ext cx="11588684" cy="523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05067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Sula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DFFF4C70-DB7C-8F49-2443-6EB10F458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671645"/>
              </p:ext>
            </p:extLst>
          </p:nvPr>
        </p:nvGraphicFramePr>
        <p:xfrm>
          <a:off x="367553" y="833719"/>
          <a:ext cx="11385176" cy="5242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55734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3DACD-61DB-22B3-0BF5-FF4A5911B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50FAC2EC-E0B0-717C-637F-39A11763D475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12230FAB-05E7-B406-66FF-A75440FF385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EAAC0BA1-1996-C920-F68D-782DE19F99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C5C46271-8044-A13E-90FA-6FC2019488A0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Sula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04D87CD1-0B45-6D82-30C2-A6697A2FC130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F02A4276-5531-9BFB-BB8D-E2DA0238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B9C66273-5991-7E59-6B1F-1FBF9BCC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0B3D855-E7D8-3C0C-83EC-0C44A3F9B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03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97AFC-1C95-C648-6923-1099ED0EB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9F7CF1A2-C33F-6B87-F574-3768BF5A3B40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DE5183B4-6EA0-D0DB-2F39-E61C58340C38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2DCE6495-6E9D-EDBB-7D5D-1344D4071B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F1DA85E6-B39F-E485-FE15-0C9E3098A2CF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Sula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533EBBF1-228F-63B1-E0DF-8968CC9E30B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0177EF26-A61B-991A-3417-B4CB90C0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E6131BF8-0100-31DB-ACB5-3EB8FB4AF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03869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450ED5FB-55DB-2B4C-B190-5C0DF5F1C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A90CCB2-6BF8-5BD5-36AB-4CD6EC51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82" y="36512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0AC17669-BE82-3243-B4A9-CB09C61EA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586596"/>
            <a:ext cx="8871002" cy="6271404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38771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CEA242B-A947-6BF2-76AA-FDA01B88D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2C34C5C-2674-2447-BB6D-D1B237C6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06D9307-D5B5-31C0-A3E8-192CBEB5E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34245ACE-11A1-9DC6-796C-A86AEB259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603281"/>
              </p:ext>
            </p:extLst>
          </p:nvPr>
        </p:nvGraphicFramePr>
        <p:xfrm>
          <a:off x="276326" y="777240"/>
          <a:ext cx="11717554" cy="536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500B17A9-2504-76FD-09A2-66A04A2F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3D946987-B20F-A11A-277E-5C2B772B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450AFD2A-E048-BC99-2AE0-4C8591E5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5E3BF9-5774-EB23-A574-674ECF9D5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121052"/>
              </p:ext>
            </p:extLst>
          </p:nvPr>
        </p:nvGraphicFramePr>
        <p:xfrm>
          <a:off x="276326" y="708661"/>
          <a:ext cx="11610874" cy="541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BC7C4278-3154-43F1-0BB2-E25D646E0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8B34A7E-EA8D-D723-1324-18F64171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6D24A9B6-5AA9-972F-A02E-5485CDE4B37D}"/>
              </a:ext>
            </a:extLst>
          </p:cNvPr>
          <p:cNvSpPr txBox="1"/>
          <p:nvPr/>
        </p:nvSpPr>
        <p:spPr>
          <a:xfrm>
            <a:off x="167640" y="213360"/>
            <a:ext cx="2682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1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60451"/>
              </p:ext>
            </p:extLst>
          </p:nvPr>
        </p:nvGraphicFramePr>
        <p:xfrm>
          <a:off x="1687519" y="378816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Sula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658793" y="6338997"/>
            <a:ext cx="288525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404875" y="6190199"/>
            <a:ext cx="5097138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D5A21A04-F9CD-E57E-F9CF-19CFE9E5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97E04BC7-9D14-3EF0-80B3-38C163F44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815981"/>
              </p:ext>
            </p:extLst>
          </p:nvPr>
        </p:nvGraphicFramePr>
        <p:xfrm>
          <a:off x="276326" y="868680"/>
          <a:ext cx="11770894" cy="523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504567" y="6372858"/>
            <a:ext cx="89937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374796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/>
        </p:nvGraphicFramePr>
        <p:xfrm>
          <a:off x="3264310" y="1168303"/>
          <a:ext cx="6033932" cy="544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B2141A5-0DD3-DC1E-8A3A-E2A7B8E89B44}"/>
              </a:ext>
            </a:extLst>
          </p:cNvPr>
          <p:cNvSpPr txBox="1"/>
          <p:nvPr/>
        </p:nvSpPr>
        <p:spPr>
          <a:xfrm>
            <a:off x="2480603" y="6325176"/>
            <a:ext cx="692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276938"/>
              </p:ext>
            </p:extLst>
          </p:nvPr>
        </p:nvGraphicFramePr>
        <p:xfrm>
          <a:off x="3264310" y="1099177"/>
          <a:ext cx="5974784" cy="525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811384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5F7D3C5-B18A-378D-76B9-443D96C9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A0CD6A8-CCD0-3883-4E95-6A40F7BE7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Sula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15DF3B74-C2FB-727E-AA4A-C3B6BC69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AF979EDE-E264-05DD-71CE-ED548D859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92572C5-23A4-85CD-1406-1BD3962F2366}"/>
              </a:ext>
            </a:extLst>
          </p:cNvPr>
          <p:cNvSpPr txBox="1"/>
          <p:nvPr/>
        </p:nvSpPr>
        <p:spPr>
          <a:xfrm>
            <a:off x="9367838" y="6485493"/>
            <a:ext cx="2305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166870"/>
              </p:ext>
            </p:extLst>
          </p:nvPr>
        </p:nvGraphicFramePr>
        <p:xfrm>
          <a:off x="175260" y="1013460"/>
          <a:ext cx="11765279" cy="5082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24252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5F7D3C5-B18A-378D-76B9-443D96C9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0" y="727453"/>
            <a:ext cx="11153779" cy="321363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A0CD6A8-CCD0-3883-4E95-6A40F7BE7D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Sula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15DF3B74-C2FB-727E-AA4A-C3B6BC69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AF979EDE-E264-05DD-71CE-ED548D859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3770B64-FE33-9612-6016-75FB20AC67D5}"/>
              </a:ext>
            </a:extLst>
          </p:cNvPr>
          <p:cNvSpPr txBox="1"/>
          <p:nvPr/>
        </p:nvSpPr>
        <p:spPr>
          <a:xfrm>
            <a:off x="9172575" y="6419850"/>
            <a:ext cx="1514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013598"/>
              </p:ext>
            </p:extLst>
          </p:nvPr>
        </p:nvGraphicFramePr>
        <p:xfrm>
          <a:off x="251460" y="1048816"/>
          <a:ext cx="11681459" cy="500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4032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Sula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537F1FB4-7CF8-80B8-CB3C-03DCCEA9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1579627E-799D-4E9F-1369-4AEE326C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F0133D1-2D2A-B658-4363-BF57898C9F69}"/>
              </a:ext>
            </a:extLst>
          </p:cNvPr>
          <p:cNvSpPr txBox="1"/>
          <p:nvPr/>
        </p:nvSpPr>
        <p:spPr>
          <a:xfrm>
            <a:off x="9334500" y="6457950"/>
            <a:ext cx="1466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859788"/>
              </p:ext>
            </p:extLst>
          </p:nvPr>
        </p:nvGraphicFramePr>
        <p:xfrm>
          <a:off x="236220" y="982980"/>
          <a:ext cx="11681459" cy="504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0919" y="6171105"/>
            <a:ext cx="3702735" cy="2447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E1FCC143-1591-6BBF-1577-7607F0E6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157A69FE-A25B-8C67-9DB6-911643AD0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51700"/>
              </p:ext>
            </p:extLst>
          </p:nvPr>
        </p:nvGraphicFramePr>
        <p:xfrm>
          <a:off x="276326" y="940279"/>
          <a:ext cx="11662632" cy="512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58BB570B-7994-B5D6-488A-BF68A21C5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061"/>
            <a:ext cx="8730677" cy="61722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FEF21F9-F9A9-4054-A65E-47F60B3B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820"/>
          </a:xfrm>
        </p:spPr>
        <p:txBody>
          <a:bodyPr>
            <a:normAutofit/>
          </a:bodyPr>
          <a:lstStyle/>
          <a:p>
            <a:r>
              <a:rPr lang="nn-NO" sz="2400" dirty="0"/>
              <a:t>Folketalsutvikling per grunnkrets 2020 til 2025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65BC2AC-651B-FEDB-EB15-C9AF0E04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3C9E3F3-CD40-B309-F949-767D1E8D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F47192B5-68D6-F2E5-0E42-06AF4DAD9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050869"/>
              </p:ext>
            </p:extLst>
          </p:nvPr>
        </p:nvGraphicFramePr>
        <p:xfrm>
          <a:off x="7061366" y="1815827"/>
          <a:ext cx="3368353" cy="4084640"/>
        </p:xfrm>
        <a:graphic>
          <a:graphicData uri="http://schemas.openxmlformats.org/drawingml/2006/table">
            <a:tbl>
              <a:tblPr/>
              <a:tblGrid>
                <a:gridCol w="651151">
                  <a:extLst>
                    <a:ext uri="{9D8B030D-6E8A-4147-A177-3AD203B41FA5}">
                      <a16:colId xmlns:a16="http://schemas.microsoft.com/office/drawing/2014/main" val="3079475835"/>
                    </a:ext>
                  </a:extLst>
                </a:gridCol>
                <a:gridCol w="1005188">
                  <a:extLst>
                    <a:ext uri="{9D8B030D-6E8A-4147-A177-3AD203B41FA5}">
                      <a16:colId xmlns:a16="http://schemas.microsoft.com/office/drawing/2014/main" val="2731627846"/>
                    </a:ext>
                  </a:extLst>
                </a:gridCol>
                <a:gridCol w="417029">
                  <a:extLst>
                    <a:ext uri="{9D8B030D-6E8A-4147-A177-3AD203B41FA5}">
                      <a16:colId xmlns:a16="http://schemas.microsoft.com/office/drawing/2014/main" val="3735930549"/>
                    </a:ext>
                  </a:extLst>
                </a:gridCol>
                <a:gridCol w="417029">
                  <a:extLst>
                    <a:ext uri="{9D8B030D-6E8A-4147-A177-3AD203B41FA5}">
                      <a16:colId xmlns:a16="http://schemas.microsoft.com/office/drawing/2014/main" val="2396319655"/>
                    </a:ext>
                  </a:extLst>
                </a:gridCol>
                <a:gridCol w="877956">
                  <a:extLst>
                    <a:ext uri="{9D8B030D-6E8A-4147-A177-3AD203B41FA5}">
                      <a16:colId xmlns:a16="http://schemas.microsoft.com/office/drawing/2014/main" val="3285052845"/>
                    </a:ext>
                  </a:extLst>
                </a:gridCol>
              </a:tblGrid>
              <a:tr h="1896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693213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128614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15310101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Kjellingset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318983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15310102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Sandvik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324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042021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15310103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Molvær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1014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1046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77314"/>
                  </a:ext>
                </a:extLst>
              </a:tr>
              <a:tr h="240702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15310104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Langevåg Sentrum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782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847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66395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15310105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Stadsnes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541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601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57993"/>
                  </a:ext>
                </a:extLst>
              </a:tr>
              <a:tr h="240702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15310106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Langevågholmane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406419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15310107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Vågnes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639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655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806641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15310108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Holen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1028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1058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46308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15310109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Bratthaug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378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723790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15310110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Vedde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218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924053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15310201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Fiskerstrand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767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491580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15310202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Rørstad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75129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15310203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Gjølvatnet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03868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15310204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Mauseidvåg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662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698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323912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15310205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Søre Sula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551959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15310206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Eikrem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256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314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58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38372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15310207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Solevåg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838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839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296263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15310208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Sunde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1042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72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39280"/>
                  </a:ext>
                </a:extLst>
              </a:tr>
              <a:tr h="189644"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15310209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Veibust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207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197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7294" marR="7294" marT="72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04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6904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82E30A0B-6430-E570-C67C-0B66E28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5EB961D1-E3E1-9FF9-DE7A-39C5495F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018031"/>
              </p:ext>
            </p:extLst>
          </p:nvPr>
        </p:nvGraphicFramePr>
        <p:xfrm>
          <a:off x="160020" y="762000"/>
          <a:ext cx="11849100" cy="5421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6904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6135CA79-55F2-1820-664E-A9628415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CB5F57D-35D8-93E5-E07C-565191671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129240"/>
              </p:ext>
            </p:extLst>
          </p:nvPr>
        </p:nvGraphicFramePr>
        <p:xfrm>
          <a:off x="167640" y="723899"/>
          <a:ext cx="11772899" cy="545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1042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Livet på land - FNs bærekraftsmål">
            <a:extLst>
              <a:ext uri="{FF2B5EF4-FFF2-40B4-BE49-F238E27FC236}">
                <a16:creationId xmlns:a16="http://schemas.microsoft.com/office/drawing/2014/main" id="{AEAD8659-D15A-57BD-35F6-01D8ED86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060DD8B5-BEE7-2E26-4254-BBFEAC6E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18072F77-55EB-1761-4786-B385D39B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266" y="6295176"/>
            <a:ext cx="2178685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4" name="Picture 27" descr="Kommunestatistikk logo.ai">
            <a:extLst>
              <a:ext uri="{FF2B5EF4-FFF2-40B4-BE49-F238E27FC236}">
                <a16:creationId xmlns:a16="http://schemas.microsoft.com/office/drawing/2014/main" id="{E86F40AE-047B-A1AC-C7F7-A9778C6564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67311" y="6217896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EA39235-27D2-EC29-0298-F3A14CA4EEE7}"/>
              </a:ext>
            </a:extLst>
          </p:cNvPr>
          <p:cNvSpPr txBox="1"/>
          <p:nvPr/>
        </p:nvSpPr>
        <p:spPr>
          <a:xfrm>
            <a:off x="9379669" y="6326981"/>
            <a:ext cx="1946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460252"/>
              </p:ext>
            </p:extLst>
          </p:nvPr>
        </p:nvGraphicFramePr>
        <p:xfrm>
          <a:off x="190500" y="670560"/>
          <a:ext cx="11719560" cy="54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3226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A19B7AB9-E18B-F585-BD47-2F211E66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6F7C3F7D-86C9-1EE5-93EB-B4033FBA4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E97975-440E-B728-34E2-FDFBB42C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6611" y="6256535"/>
            <a:ext cx="3860800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F9FB522D-5506-5AF9-F99A-CE4A73F273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67311" y="6217896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8B59877-470D-ED11-56FF-437AB95E79CC}"/>
              </a:ext>
            </a:extLst>
          </p:cNvPr>
          <p:cNvSpPr txBox="1"/>
          <p:nvPr/>
        </p:nvSpPr>
        <p:spPr>
          <a:xfrm>
            <a:off x="9606116" y="6398373"/>
            <a:ext cx="1887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763689"/>
              </p:ext>
            </p:extLst>
          </p:nvPr>
        </p:nvGraphicFramePr>
        <p:xfrm>
          <a:off x="106680" y="777241"/>
          <a:ext cx="11894819" cy="540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45055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F1D7090F-918A-4454-99FF-BB8E952ED4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9" y="654058"/>
            <a:ext cx="9997751" cy="562501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0EB946EC-3192-9112-DF8E-7F8AA56AA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CC94F908-9E75-5F02-E716-1827928D7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DCFD05F-CE03-0A79-FC45-5BC2C281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4CF06A8C-C398-4DC6-1949-F5BCBF07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95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14BA290-89A8-E0B3-DCD7-3DAA3A8D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C8EABBEA-34F6-594F-D235-8810B08B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882E309-1253-E115-85C8-A6AC8DE6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908316"/>
              </p:ext>
            </p:extLst>
          </p:nvPr>
        </p:nvGraphicFramePr>
        <p:xfrm>
          <a:off x="91440" y="746760"/>
          <a:ext cx="11932920" cy="546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97DCC372-8AAA-547E-F427-4EF0895C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35C8729B-1894-9659-5B81-A13BA8F1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A76B4D0-8E0D-3CB9-EF8F-E58B85D0F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182331"/>
              </p:ext>
            </p:extLst>
          </p:nvPr>
        </p:nvGraphicFramePr>
        <p:xfrm>
          <a:off x="276326" y="762000"/>
          <a:ext cx="11694693" cy="5364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06763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F5CD3EBE-4001-408C-8CCB-2105087E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FB4C49D7-8A5D-F3C0-0487-744B7291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110782"/>
              </p:ext>
            </p:extLst>
          </p:nvPr>
        </p:nvGraphicFramePr>
        <p:xfrm>
          <a:off x="276326" y="800101"/>
          <a:ext cx="11610873" cy="5334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75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425813" y="635952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243833A-9F3E-4621-9180-DC0DEA56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352" y="479575"/>
            <a:ext cx="8166738" cy="505163"/>
          </a:xfrm>
        </p:spPr>
        <p:txBody>
          <a:bodyPr>
            <a:normAutofit fontScale="90000"/>
          </a:bodyPr>
          <a:lstStyle/>
          <a:p>
            <a:r>
              <a:rPr lang="nn-NO" sz="3600" dirty="0">
                <a:solidFill>
                  <a:schemeClr val="tx2"/>
                </a:solidFill>
              </a:rPr>
              <a:t>Innbyggarar etter alder pr grunnkrins</a:t>
            </a:r>
            <a:endParaRPr lang="nb-NO" sz="3600" dirty="0">
              <a:solidFill>
                <a:schemeClr val="tx2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149839BD-6ED0-A4BE-04A2-9F9C5E371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B0202F9-4DFC-0DAE-63F7-5563A821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DA7334F-07E0-2BCA-DD37-D97D5CEA1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621" y="1228724"/>
            <a:ext cx="8282491" cy="461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2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919143D-2949-4505-145E-56EB280B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C67B0E2-74FB-B1E0-0A7F-7A5C0504E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030024"/>
              </p:ext>
            </p:extLst>
          </p:nvPr>
        </p:nvGraphicFramePr>
        <p:xfrm>
          <a:off x="276326" y="769621"/>
          <a:ext cx="11709934" cy="536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640953" y="627906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11" name="Bilde 10" descr="God utdanning - FNs bærekraftsmål">
            <a:extLst>
              <a:ext uri="{FF2B5EF4-FFF2-40B4-BE49-F238E27FC236}">
                <a16:creationId xmlns:a16="http://schemas.microsoft.com/office/drawing/2014/main" id="{0DBFBDE0-6462-0006-3847-473C616EA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Bærekraftige byer og lokalsamfunn">
            <a:extLst>
              <a:ext uri="{FF2B5EF4-FFF2-40B4-BE49-F238E27FC236}">
                <a16:creationId xmlns:a16="http://schemas.microsoft.com/office/drawing/2014/main" id="{A936C4E0-6D04-7412-6562-13E53D49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9F89A592-26B5-A34C-2FC4-54261D857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000901"/>
              </p:ext>
            </p:extLst>
          </p:nvPr>
        </p:nvGraphicFramePr>
        <p:xfrm>
          <a:off x="276326" y="792480"/>
          <a:ext cx="11425155" cy="536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5779893" y="601980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5288227-42AC-136B-C4D3-FC7E75CB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66EF883-EF3C-193A-1023-9C3CBAAC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106856"/>
              </p:ext>
            </p:extLst>
          </p:nvPr>
        </p:nvGraphicFramePr>
        <p:xfrm>
          <a:off x="276326" y="807720"/>
          <a:ext cx="11580394" cy="534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7002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Sula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0DC9AEBB-52CC-B96C-9A65-4A7356D6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C40BE2E-100B-5C56-0E65-8F70181D5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223323-2F6A-89B2-1F84-791E042CF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590547"/>
              </p:ext>
            </p:extLst>
          </p:nvPr>
        </p:nvGraphicFramePr>
        <p:xfrm>
          <a:off x="276326" y="746760"/>
          <a:ext cx="11709934" cy="53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9C8900-3311-4589-B232-FD317821C4C4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5458b827-f267-438a-9c81-d6bdb027554a"/>
    <ds:schemaRef ds:uri="http://purl.org/dc/terms/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9CAB2C1B-0A5A-477E-B11D-BC048078DD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54C49E-2EAC-497E-A3AD-C9CD04EDD6A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</TotalTime>
  <Words>1424</Words>
  <Application>Microsoft Office PowerPoint</Application>
  <PresentationFormat>Widescreen</PresentationFormat>
  <Paragraphs>369</Paragraphs>
  <Slides>48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2016</dc:title>
  <dc:creator>Trygve.Grydeland@mrfylke.no</dc:creator>
  <cp:lastModifiedBy>Paul Magne Eidhammer</cp:lastModifiedBy>
  <cp:revision>882</cp:revision>
  <cp:lastPrinted>2017-04-11T08:01:33Z</cp:lastPrinted>
  <dcterms:created xsi:type="dcterms:W3CDTF">2016-10-18T07:53:03Z</dcterms:created>
  <dcterms:modified xsi:type="dcterms:W3CDTF">2025-12-01T12:02:47Z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2020-06-02T11:50:47Z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9f647cf5-cd7c-4768-a856-000061a890c3</vt:lpwstr>
  </property>
  <property fmtid="{D5CDD505-2E9C-101B-9397-08002B2CF9AE}" pid="9" name="MSIP_Label_d2a6c088-0e6f-41a1-9e73-32ad73ba3540_ContentBits">
    <vt:lpwstr>0</vt:lpwstr>
  </property>
</Properties>
</file>