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0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2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1" r:id="rId5"/>
    <p:sldMasterId id="2147483781" r:id="rId6"/>
    <p:sldMasterId id="2147483848" r:id="rId7"/>
    <p:sldMasterId id="2147483866" r:id="rId8"/>
    <p:sldMasterId id="2147483883" r:id="rId9"/>
    <p:sldMasterId id="2147483928" r:id="rId10"/>
  </p:sldMasterIdLst>
  <p:notesMasterIdLst>
    <p:notesMasterId r:id="rId60"/>
  </p:notesMasterIdLst>
  <p:sldIdLst>
    <p:sldId id="403" r:id="rId11"/>
    <p:sldId id="499" r:id="rId12"/>
    <p:sldId id="464" r:id="rId13"/>
    <p:sldId id="414" r:id="rId14"/>
    <p:sldId id="465" r:id="rId15"/>
    <p:sldId id="415" r:id="rId16"/>
    <p:sldId id="416" r:id="rId17"/>
    <p:sldId id="472" r:id="rId18"/>
    <p:sldId id="417" r:id="rId19"/>
    <p:sldId id="507" r:id="rId20"/>
    <p:sldId id="418" r:id="rId21"/>
    <p:sldId id="419" r:id="rId22"/>
    <p:sldId id="420" r:id="rId23"/>
    <p:sldId id="421" r:id="rId24"/>
    <p:sldId id="504" r:id="rId25"/>
    <p:sldId id="462" r:id="rId26"/>
    <p:sldId id="458" r:id="rId27"/>
    <p:sldId id="422" r:id="rId28"/>
    <p:sldId id="423" r:id="rId29"/>
    <p:sldId id="457" r:id="rId30"/>
    <p:sldId id="424" r:id="rId31"/>
    <p:sldId id="425" r:id="rId32"/>
    <p:sldId id="427" r:id="rId33"/>
    <p:sldId id="428" r:id="rId34"/>
    <p:sldId id="452" r:id="rId35"/>
    <p:sldId id="453" r:id="rId36"/>
    <p:sldId id="519" r:id="rId37"/>
    <p:sldId id="547" r:id="rId38"/>
    <p:sldId id="435" r:id="rId39"/>
    <p:sldId id="505" r:id="rId40"/>
    <p:sldId id="437" r:id="rId41"/>
    <p:sldId id="438" r:id="rId42"/>
    <p:sldId id="548" r:id="rId43"/>
    <p:sldId id="440" r:id="rId44"/>
    <p:sldId id="502" r:id="rId45"/>
    <p:sldId id="498" r:id="rId46"/>
    <p:sldId id="501" r:id="rId47"/>
    <p:sldId id="497" r:id="rId48"/>
    <p:sldId id="442" r:id="rId49"/>
    <p:sldId id="443" r:id="rId50"/>
    <p:sldId id="481" r:id="rId51"/>
    <p:sldId id="436" r:id="rId52"/>
    <p:sldId id="483" r:id="rId53"/>
    <p:sldId id="482" r:id="rId54"/>
    <p:sldId id="446" r:id="rId55"/>
    <p:sldId id="447" r:id="rId56"/>
    <p:sldId id="448" r:id="rId57"/>
    <p:sldId id="449" r:id="rId58"/>
    <p:sldId id="513" r:id="rId59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196FE-3BE2-41DC-A9B2-F7D049C498D4}" v="10" dt="2025-12-01T12:03:59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80471" autoAdjust="0"/>
  </p:normalViewPr>
  <p:slideViewPr>
    <p:cSldViewPr snapToGrid="0">
      <p:cViewPr varScale="1">
        <p:scale>
          <a:sx n="126" d="100"/>
          <a:sy n="126" d="100"/>
        </p:scale>
        <p:origin x="15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5-12-01T12:39:31.281" v="120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0:40.533" v="94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0:40.533" v="94" actId="20577"/>
          <ac:spMkLst>
            <pc:docMk/>
            <pc:sldMk cId="1687129943" sldId="403"/>
            <ac:spMk id="6" creationId="{022FB0D5-4158-1EA7-6DAE-6CA17D0B07BF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41:10.573" v="24" actId="255"/>
        <pc:sldMkLst>
          <pc:docMk/>
          <pc:sldMk cId="2994927224" sldId="440"/>
        </pc:sldMkLst>
        <pc:spChg chg="mod">
          <ac:chgData name="Paul Magne Eidhammer" userId="e3d4e6bb-f754-4b2e-bd11-72ddaaf5666f" providerId="ADAL" clId="{835BCC08-B0CB-4400-B3F8-7FFC689D382E}" dt="2025-11-07T13:39:59.505" v="15" actId="6549"/>
          <ac:spMkLst>
            <pc:docMk/>
            <pc:sldMk cId="2994927224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41:10.573" v="24" actId="255"/>
          <ac:graphicFrameMkLst>
            <pc:docMk/>
            <pc:sldMk cId="2994927224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27:57.149" v="57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27:57.149" v="57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51:39.913" v="62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51:39.913" v="62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2:22:31.800" v="83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2:22:31.800" v="83" actId="14100"/>
          <ac:graphicFrameMkLst>
            <pc:docMk/>
            <pc:sldMk cId="3622592231" sldId="447"/>
            <ac:graphicFrameMk id="10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43:16.377" v="88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43:16.377" v="88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40:12.764" v="99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40:12.764" v="99" actId="14100"/>
          <ac:graphicFrameMkLst>
            <pc:docMk/>
            <pc:sldMk cId="4035429007" sldId="449"/>
            <ac:graphicFrameMk id="10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1:53:45.262" v="67" actId="14100"/>
        <pc:sldMkLst>
          <pc:docMk/>
          <pc:sldMk cId="255651646" sldId="481"/>
        </pc:sldMkLst>
        <pc:graphicFrameChg chg="add mod">
          <ac:chgData name="Paul Magne Eidhammer" userId="e3d4e6bb-f754-4b2e-bd11-72ddaaf5666f" providerId="ADAL" clId="{835BCC08-B0CB-4400-B3F8-7FFC689D382E}" dt="2025-11-24T11:53:45.262" v="67" actId="14100"/>
          <ac:graphicFrameMkLst>
            <pc:docMk/>
            <pc:sldMk cId="255651646" sldId="481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09:21.782" v="73" actId="14100"/>
        <pc:sldMkLst>
          <pc:docMk/>
          <pc:sldMk cId="2075911594" sldId="482"/>
        </pc:sldMkLst>
        <pc:graphicFrameChg chg="add mod">
          <ac:chgData name="Paul Magne Eidhammer" userId="e3d4e6bb-f754-4b2e-bd11-72ddaaf5666f" providerId="ADAL" clId="{835BCC08-B0CB-4400-B3F8-7FFC689D382E}" dt="2025-11-24T13:09:21.782" v="73" actId="14100"/>
          <ac:graphicFrameMkLst>
            <pc:docMk/>
            <pc:sldMk cId="2075911594" sldId="482"/>
            <ac:graphicFrameMk id="3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5:24.195" v="78" actId="14100"/>
        <pc:sldMkLst>
          <pc:docMk/>
          <pc:sldMk cId="2305510664" sldId="483"/>
        </pc:sldMkLst>
        <pc:graphicFrameChg chg="add mod">
          <ac:chgData name="Paul Magne Eidhammer" userId="e3d4e6bb-f754-4b2e-bd11-72ddaaf5666f" providerId="ADAL" clId="{835BCC08-B0CB-4400-B3F8-7FFC689D382E}" dt="2025-11-25T11:05:24.195" v="78" actId="14100"/>
          <ac:graphicFrameMkLst>
            <pc:docMk/>
            <pc:sldMk cId="2305510664" sldId="483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54:53.053" v="52" actId="14100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54:35.922" v="46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54:53.053" v="52" actId="14100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26:43.965" v="35" actId="14100"/>
        <pc:sldMkLst>
          <pc:docMk/>
          <pc:sldMk cId="1181211937" sldId="498"/>
        </pc:sldMkLst>
        <pc:spChg chg="mod">
          <ac:chgData name="Paul Magne Eidhammer" userId="e3d4e6bb-f754-4b2e-bd11-72ddaaf5666f" providerId="ADAL" clId="{835BCC08-B0CB-4400-B3F8-7FFC689D382E}" dt="2025-11-10T09:26:12.179" v="30" actId="20577"/>
          <ac:spMkLst>
            <pc:docMk/>
            <pc:sldMk cId="1181211937" sldId="498"/>
            <ac:spMk id="3" creationId="{F00440CE-352E-118E-C26E-846CBE532286}"/>
          </ac:spMkLst>
        </pc:spChg>
        <pc:graphicFrameChg chg="add mod">
          <ac:chgData name="Paul Magne Eidhammer" userId="e3d4e6bb-f754-4b2e-bd11-72ddaaf5666f" providerId="ADAL" clId="{835BCC08-B0CB-4400-B3F8-7FFC689D382E}" dt="2025-11-10T09:26:43.965" v="35" actId="14100"/>
          <ac:graphicFrameMkLst>
            <pc:docMk/>
            <pc:sldMk cId="1181211937" sldId="498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40:59.054" v="41" actId="14100"/>
        <pc:sldMkLst>
          <pc:docMk/>
          <pc:sldMk cId="515579676" sldId="501"/>
        </pc:sldMkLst>
        <pc:graphicFrameChg chg="add mod">
          <ac:chgData name="Paul Magne Eidhammer" userId="e3d4e6bb-f754-4b2e-bd11-72ddaaf5666f" providerId="ADAL" clId="{835BCC08-B0CB-4400-B3F8-7FFC689D382E}" dt="2025-11-13T12:40:59.054" v="41" actId="14100"/>
          <ac:graphicFrameMkLst>
            <pc:docMk/>
            <pc:sldMk cId="515579676" sldId="501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39:31.281" v="120" actId="1076"/>
        <pc:sldMkLst>
          <pc:docMk/>
          <pc:sldMk cId="2828014309" sldId="502"/>
        </pc:sldMkLst>
        <pc:spChg chg="mod">
          <ac:chgData name="Paul Magne Eidhammer" userId="e3d4e6bb-f754-4b2e-bd11-72ddaaf5666f" providerId="ADAL" clId="{835BCC08-B0CB-4400-B3F8-7FFC689D382E}" dt="2025-11-28T11:39:28.625" v="108" actId="6549"/>
          <ac:spMkLst>
            <pc:docMk/>
            <pc:sldMk cId="2828014309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04:20.281" v="116" actId="1076"/>
          <ac:spMkLst>
            <pc:docMk/>
            <pc:sldMk cId="2828014309" sldId="502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39:31.281" v="120" actId="1076"/>
          <ac:spMkLst>
            <pc:docMk/>
            <pc:sldMk cId="2828014309" sldId="502"/>
            <ac:spMk id="15" creationId="{AF19CE25-233B-3AFF-4E42-E881E146D6CF}"/>
          </ac:spMkLst>
        </pc:spChg>
        <pc:graphicFrameChg chg="add mod">
          <ac:chgData name="Paul Magne Eidhammer" userId="e3d4e6bb-f754-4b2e-bd11-72ddaaf5666f" providerId="ADAL" clId="{835BCC08-B0CB-4400-B3F8-7FFC689D382E}" dt="2025-12-01T12:07:44.620" v="119" actId="1076"/>
          <ac:graphicFrameMkLst>
            <pc:docMk/>
            <pc:sldMk cId="2828014309" sldId="502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Personer1!$B$28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Personer1!$C$28:$R$28</c:f>
              <c:numCache>
                <c:formatCode>0</c:formatCode>
                <c:ptCount val="16"/>
                <c:pt idx="0">
                  <c:v>6635</c:v>
                </c:pt>
                <c:pt idx="1">
                  <c:v>6655</c:v>
                </c:pt>
                <c:pt idx="2">
                  <c:v>6736</c:v>
                </c:pt>
                <c:pt idx="3">
                  <c:v>6869</c:v>
                </c:pt>
                <c:pt idx="4">
                  <c:v>6983</c:v>
                </c:pt>
                <c:pt idx="5">
                  <c:v>7083</c:v>
                </c:pt>
                <c:pt idx="6">
                  <c:v>7201</c:v>
                </c:pt>
                <c:pt idx="7">
                  <c:v>7263</c:v>
                </c:pt>
                <c:pt idx="8">
                  <c:v>7302</c:v>
                </c:pt>
                <c:pt idx="9">
                  <c:v>7371</c:v>
                </c:pt>
                <c:pt idx="10">
                  <c:v>7403</c:v>
                </c:pt>
                <c:pt idx="11">
                  <c:v>7419</c:v>
                </c:pt>
                <c:pt idx="12">
                  <c:v>7486</c:v>
                </c:pt>
                <c:pt idx="13">
                  <c:v>7540</c:v>
                </c:pt>
                <c:pt idx="14">
                  <c:v>7506</c:v>
                </c:pt>
                <c:pt idx="15">
                  <c:v>7543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3-4F1A-9E51-E27FC742D3DE}"/>
            </c:ext>
          </c:extLst>
        </c:ser>
        <c:ser>
          <c:idx val="1"/>
          <c:order val="1"/>
          <c:tx>
            <c:strRef>
              <c:f>Personer1!$B$29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Personer1!$C$29:$R$29</c:f>
              <c:numCache>
                <c:formatCode>0</c:formatCode>
                <c:ptCount val="16"/>
                <c:pt idx="0">
                  <c:v>394</c:v>
                </c:pt>
                <c:pt idx="1">
                  <c:v>494</c:v>
                </c:pt>
                <c:pt idx="2">
                  <c:v>576</c:v>
                </c:pt>
                <c:pt idx="3">
                  <c:v>672</c:v>
                </c:pt>
                <c:pt idx="4">
                  <c:v>756</c:v>
                </c:pt>
                <c:pt idx="5">
                  <c:v>841</c:v>
                </c:pt>
                <c:pt idx="6">
                  <c:v>893</c:v>
                </c:pt>
                <c:pt idx="7">
                  <c:v>913</c:v>
                </c:pt>
                <c:pt idx="8">
                  <c:v>990</c:v>
                </c:pt>
                <c:pt idx="9">
                  <c:v>1027</c:v>
                </c:pt>
                <c:pt idx="10">
                  <c:v>1059</c:v>
                </c:pt>
                <c:pt idx="11">
                  <c:v>1087</c:v>
                </c:pt>
                <c:pt idx="12">
                  <c:v>1111</c:v>
                </c:pt>
                <c:pt idx="13">
                  <c:v>1152</c:v>
                </c:pt>
                <c:pt idx="14">
                  <c:v>1185</c:v>
                </c:pt>
                <c:pt idx="15">
                  <c:v>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53-4F1A-9E51-E27FC742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'Ark1'!$B$28:$AK$28</c:f>
              <c:numCache>
                <c:formatCode>0.0</c:formatCode>
                <c:ptCount val="36"/>
                <c:pt idx="0">
                  <c:v>4.0603070175438596</c:v>
                </c:pt>
                <c:pt idx="1">
                  <c:v>4.0129449838187705</c:v>
                </c:pt>
                <c:pt idx="2">
                  <c:v>3.9303062302006335</c:v>
                </c:pt>
                <c:pt idx="3">
                  <c:v>3.8867147270854789</c:v>
                </c:pt>
                <c:pt idx="4">
                  <c:v>3.9773429454170959</c:v>
                </c:pt>
                <c:pt idx="5">
                  <c:v>3.9314115308151094</c:v>
                </c:pt>
                <c:pt idx="6">
                  <c:v>3.842911877394636</c:v>
                </c:pt>
                <c:pt idx="7">
                  <c:v>3.7961075069508805</c:v>
                </c:pt>
                <c:pt idx="8">
                  <c:v>3.8366425992779782</c:v>
                </c:pt>
                <c:pt idx="9">
                  <c:v>3.8694885361552029</c:v>
                </c:pt>
                <c:pt idx="10">
                  <c:v>3.8882149046793759</c:v>
                </c:pt>
                <c:pt idx="11">
                  <c:v>3.8647058823529412</c:v>
                </c:pt>
                <c:pt idx="12">
                  <c:v>3.7665847665847667</c:v>
                </c:pt>
                <c:pt idx="13">
                  <c:v>3.7208931419457736</c:v>
                </c:pt>
                <c:pt idx="14">
                  <c:v>3.5180451127819548</c:v>
                </c:pt>
                <c:pt idx="15">
                  <c:v>3.3953823953823954</c:v>
                </c:pt>
                <c:pt idx="16">
                  <c:v>3.3293286219081271</c:v>
                </c:pt>
                <c:pt idx="17">
                  <c:v>3.2373806275579811</c:v>
                </c:pt>
                <c:pt idx="18">
                  <c:v>3.1533903884134298</c:v>
                </c:pt>
                <c:pt idx="19">
                  <c:v>3.0044247787610621</c:v>
                </c:pt>
                <c:pt idx="20">
                  <c:v>2.9691548426896976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15-44BE-BE1B-D2411B468556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'Ark1'!$B$29:$AK$29</c:f>
              <c:numCache>
                <c:formatCode>General</c:formatCode>
                <c:ptCount val="36"/>
                <c:pt idx="20" formatCode="0.0">
                  <c:v>2.9691548426896976</c:v>
                </c:pt>
                <c:pt idx="21" formatCode="0.0">
                  <c:v>2.919805589307412</c:v>
                </c:pt>
                <c:pt idx="22" formatCode="0.0">
                  <c:v>2.8632580261593343</c:v>
                </c:pt>
                <c:pt idx="23" formatCode="0.0">
                  <c:v>2.8117033603707995</c:v>
                </c:pt>
                <c:pt idx="24" formatCode="0.0">
                  <c:v>2.7663074305161657</c:v>
                </c:pt>
                <c:pt idx="25" formatCode="0.0">
                  <c:v>2.7480490523968784</c:v>
                </c:pt>
                <c:pt idx="26" formatCode="0.0">
                  <c:v>2.7313186813186814</c:v>
                </c:pt>
                <c:pt idx="27" formatCode="0.0">
                  <c:v>2.7072510822510822</c:v>
                </c:pt>
                <c:pt idx="28" formatCode="0.0">
                  <c:v>2.658381808566896</c:v>
                </c:pt>
                <c:pt idx="29" formatCode="0.0">
                  <c:v>2.5952626158599381</c:v>
                </c:pt>
                <c:pt idx="30" formatCode="0.0">
                  <c:v>2.5480624056366383</c:v>
                </c:pt>
                <c:pt idx="31" formatCode="0.0">
                  <c:v>2.5133399209486167</c:v>
                </c:pt>
                <c:pt idx="32" formatCode="0.0">
                  <c:v>2.4934242571846079</c:v>
                </c:pt>
                <c:pt idx="33" formatCode="0.0">
                  <c:v>2.4612440191387561</c:v>
                </c:pt>
                <c:pt idx="34" formatCode="0.0">
                  <c:v>2.42018779342723</c:v>
                </c:pt>
                <c:pt idx="35" formatCode="0.0">
                  <c:v>2.3736162361623618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15-44BE-BE1B-D2411B468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F-48A1-9C9E-BFAC166B7225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FF-48A1-9C9E-BFAC166B72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Personer!$B$18:$AE$18</c:f>
              <c:numCache>
                <c:formatCode>0</c:formatCode>
                <c:ptCount val="30"/>
                <c:pt idx="0">
                  <c:v>521</c:v>
                </c:pt>
                <c:pt idx="1">
                  <c:v>641</c:v>
                </c:pt>
                <c:pt idx="2">
                  <c:v>670</c:v>
                </c:pt>
                <c:pt idx="3">
                  <c:v>708</c:v>
                </c:pt>
                <c:pt idx="4">
                  <c:v>738</c:v>
                </c:pt>
                <c:pt idx="5">
                  <c:v>75</c:v>
                </c:pt>
                <c:pt idx="6">
                  <c:v>67</c:v>
                </c:pt>
                <c:pt idx="7">
                  <c:v>62</c:v>
                </c:pt>
                <c:pt idx="8">
                  <c:v>66</c:v>
                </c:pt>
                <c:pt idx="9">
                  <c:v>65</c:v>
                </c:pt>
                <c:pt idx="10">
                  <c:v>66</c:v>
                </c:pt>
                <c:pt idx="11">
                  <c:v>139</c:v>
                </c:pt>
                <c:pt idx="12">
                  <c:v>163</c:v>
                </c:pt>
                <c:pt idx="13">
                  <c:v>159</c:v>
                </c:pt>
                <c:pt idx="14">
                  <c:v>158</c:v>
                </c:pt>
                <c:pt idx="15">
                  <c:v>15</c:v>
                </c:pt>
                <c:pt idx="16">
                  <c:v>14</c:v>
                </c:pt>
                <c:pt idx="17">
                  <c:v>18</c:v>
                </c:pt>
                <c:pt idx="18">
                  <c:v>20</c:v>
                </c:pt>
                <c:pt idx="19">
                  <c:v>19</c:v>
                </c:pt>
                <c:pt idx="20">
                  <c:v>20</c:v>
                </c:pt>
                <c:pt idx="21">
                  <c:v>31</c:v>
                </c:pt>
                <c:pt idx="22">
                  <c:v>34</c:v>
                </c:pt>
                <c:pt idx="23">
                  <c:v>29</c:v>
                </c:pt>
                <c:pt idx="24">
                  <c:v>31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4</c:v>
                </c:pt>
                <c:pt idx="2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B-499D-BD47-E637E2280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Litauen</c:v>
                </c:pt>
                <c:pt idx="1">
                  <c:v>Polen</c:v>
                </c:pt>
                <c:pt idx="2">
                  <c:v>Ukraina</c:v>
                </c:pt>
                <c:pt idx="3">
                  <c:v>Latvia</c:v>
                </c:pt>
                <c:pt idx="4">
                  <c:v>Filippinene</c:v>
                </c:pt>
                <c:pt idx="5">
                  <c:v>Thailand</c:v>
                </c:pt>
                <c:pt idx="6">
                  <c:v>Russland</c:v>
                </c:pt>
                <c:pt idx="7">
                  <c:v>Tyskland</c:v>
                </c:pt>
                <c:pt idx="8">
                  <c:v>Sverige</c:v>
                </c:pt>
                <c:pt idx="9">
                  <c:v>Eritrea</c:v>
                </c:pt>
                <c:pt idx="10">
                  <c:v>Syria</c:v>
                </c:pt>
                <c:pt idx="11">
                  <c:v>Storbritannia</c:v>
                </c:pt>
                <c:pt idx="12">
                  <c:v>Romania</c:v>
                </c:pt>
                <c:pt idx="13">
                  <c:v>Bulgaria</c:v>
                </c:pt>
                <c:pt idx="14">
                  <c:v>Portugal</c:v>
                </c:pt>
              </c:strCache>
            </c:strRef>
          </c:cat>
          <c:val>
            <c:numRef>
              <c:f>Personer1!$N$4:$N$18</c:f>
              <c:numCache>
                <c:formatCode>0</c:formatCode>
                <c:ptCount val="15"/>
                <c:pt idx="0">
                  <c:v>169</c:v>
                </c:pt>
                <c:pt idx="1">
                  <c:v>150</c:v>
                </c:pt>
                <c:pt idx="2">
                  <c:v>108</c:v>
                </c:pt>
                <c:pt idx="3">
                  <c:v>91</c:v>
                </c:pt>
                <c:pt idx="4">
                  <c:v>36</c:v>
                </c:pt>
                <c:pt idx="5">
                  <c:v>35</c:v>
                </c:pt>
                <c:pt idx="6">
                  <c:v>34</c:v>
                </c:pt>
                <c:pt idx="7">
                  <c:v>28</c:v>
                </c:pt>
                <c:pt idx="8">
                  <c:v>27</c:v>
                </c:pt>
                <c:pt idx="9">
                  <c:v>23</c:v>
                </c:pt>
                <c:pt idx="10">
                  <c:v>22</c:v>
                </c:pt>
                <c:pt idx="11">
                  <c:v>20</c:v>
                </c:pt>
                <c:pt idx="12">
                  <c:v>18</c:v>
                </c:pt>
                <c:pt idx="13">
                  <c:v>18</c:v>
                </c:pt>
                <c:pt idx="1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D-4885-8E8A-B17E4C1DF8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B-4935-B041-9890585C3511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1B-4935-B041-9890585C3511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1B-4935-B041-9890585C35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'Ark1'!$B$52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'Ark1'!$C$52:$AV$52</c:f>
              <c:numCache>
                <c:formatCode>0.0</c:formatCode>
                <c:ptCount val="46"/>
                <c:pt idx="0">
                  <c:v>81.963927855711432</c:v>
                </c:pt>
                <c:pt idx="1">
                  <c:v>86.610878661087867</c:v>
                </c:pt>
                <c:pt idx="2">
                  <c:v>84.453781512605048</c:v>
                </c:pt>
                <c:pt idx="3">
                  <c:v>87.229437229437238</c:v>
                </c:pt>
                <c:pt idx="4">
                  <c:v>82.932166301969374</c:v>
                </c:pt>
                <c:pt idx="5">
                  <c:v>86.560364464692483</c:v>
                </c:pt>
                <c:pt idx="6">
                  <c:v>90.780141843971634</c:v>
                </c:pt>
                <c:pt idx="7">
                  <c:v>93.062200956937801</c:v>
                </c:pt>
                <c:pt idx="8">
                  <c:v>91.034482758620697</c:v>
                </c:pt>
                <c:pt idx="9">
                  <c:v>91.588785046728972</c:v>
                </c:pt>
                <c:pt idx="10">
                  <c:v>93.961352657004824</c:v>
                </c:pt>
                <c:pt idx="11">
                  <c:v>92.270531400966178</c:v>
                </c:pt>
                <c:pt idx="12">
                  <c:v>88.725490196078425</c:v>
                </c:pt>
                <c:pt idx="13">
                  <c:v>89.663461538461547</c:v>
                </c:pt>
                <c:pt idx="14">
                  <c:v>89.327146171693741</c:v>
                </c:pt>
                <c:pt idx="15">
                  <c:v>91.116173120728931</c:v>
                </c:pt>
                <c:pt idx="16">
                  <c:v>92.888888888888886</c:v>
                </c:pt>
                <c:pt idx="17">
                  <c:v>93.023255813953483</c:v>
                </c:pt>
                <c:pt idx="18">
                  <c:v>101.47368421052632</c:v>
                </c:pt>
                <c:pt idx="19">
                  <c:v>100.82815734989647</c:v>
                </c:pt>
                <c:pt idx="20">
                  <c:v>99.591002044989779</c:v>
                </c:pt>
                <c:pt idx="21">
                  <c:v>98.611111111111114</c:v>
                </c:pt>
                <c:pt idx="22">
                  <c:v>98.2</c:v>
                </c:pt>
                <c:pt idx="23">
                  <c:v>97.227722772277218</c:v>
                </c:pt>
                <c:pt idx="24">
                  <c:v>87.5</c:v>
                </c:pt>
                <c:pt idx="25">
                  <c:v>84.16988416988417</c:v>
                </c:pt>
                <c:pt idx="26">
                  <c:v>82.862903225806448</c:v>
                </c:pt>
                <c:pt idx="27">
                  <c:v>82.7037773359841</c:v>
                </c:pt>
                <c:pt idx="28">
                  <c:v>88.2</c:v>
                </c:pt>
                <c:pt idx="29">
                  <c:v>86.419753086419746</c:v>
                </c:pt>
                <c:pt idx="30">
                  <c:v>89.272030651340998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D4-442E-B933-4EDA6152EF36}"/>
            </c:ext>
          </c:extLst>
        </c:ser>
        <c:ser>
          <c:idx val="1"/>
          <c:order val="1"/>
          <c:tx>
            <c:strRef>
              <c:f>'Ark1'!$B$53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'Ark1'!$C$53:$AV$53</c:f>
              <c:numCache>
                <c:formatCode>General</c:formatCode>
                <c:ptCount val="46"/>
                <c:pt idx="31" formatCode="0.0">
                  <c:v>90.573770491803273</c:v>
                </c:pt>
                <c:pt idx="32" formatCode="0.0">
                  <c:v>93.907563025210081</c:v>
                </c:pt>
                <c:pt idx="33" formatCode="0.0">
                  <c:v>97.484276729559753</c:v>
                </c:pt>
                <c:pt idx="34" formatCode="0.0">
                  <c:v>99.578059071729967</c:v>
                </c:pt>
                <c:pt idx="35" formatCode="0.0">
                  <c:v>101.68776371308017</c:v>
                </c:pt>
                <c:pt idx="36" formatCode="0.0">
                  <c:v>100.83333333333333</c:v>
                </c:pt>
                <c:pt idx="37" formatCode="0.0">
                  <c:v>100.2079002079002</c:v>
                </c:pt>
                <c:pt idx="38" formatCode="0.0">
                  <c:v>100</c:v>
                </c:pt>
                <c:pt idx="39" formatCode="0.0">
                  <c:v>100.41322314049587</c:v>
                </c:pt>
                <c:pt idx="40" formatCode="0.0">
                  <c:v>96.780684104627767</c:v>
                </c:pt>
                <c:pt idx="41" formatCode="0.0">
                  <c:v>98.185483870967744</c:v>
                </c:pt>
                <c:pt idx="42" formatCode="0.0">
                  <c:v>97.8</c:v>
                </c:pt>
                <c:pt idx="43" formatCode="0.0">
                  <c:v>97.415506958250504</c:v>
                </c:pt>
                <c:pt idx="44" formatCode="0.0">
                  <c:v>95.069033530571986</c:v>
                </c:pt>
                <c:pt idx="45" formatCode="0.0">
                  <c:v>92.629482071713142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D4-442E-B933-4EDA6152EF36}"/>
            </c:ext>
          </c:extLst>
        </c:ser>
        <c:ser>
          <c:idx val="2"/>
          <c:order val="2"/>
          <c:tx>
            <c:strRef>
              <c:f>'Ark1'!$B$54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'Ark1'!$C$54:$AV$54</c:f>
              <c:numCache>
                <c:formatCode>0.0</c:formatCode>
                <c:ptCount val="46"/>
                <c:pt idx="0">
                  <c:v>104.21545667447307</c:v>
                </c:pt>
                <c:pt idx="1">
                  <c:v>97.716894977168948</c:v>
                </c:pt>
                <c:pt idx="2">
                  <c:v>99.056603773584911</c:v>
                </c:pt>
                <c:pt idx="3">
                  <c:v>93.503480278422273</c:v>
                </c:pt>
                <c:pt idx="4">
                  <c:v>97.652582159624416</c:v>
                </c:pt>
                <c:pt idx="5">
                  <c:v>92.776523702031596</c:v>
                </c:pt>
                <c:pt idx="6">
                  <c:v>96.388261851015798</c:v>
                </c:pt>
                <c:pt idx="7">
                  <c:v>96.803652968036531</c:v>
                </c:pt>
                <c:pt idx="8">
                  <c:v>98.325358851674636</c:v>
                </c:pt>
                <c:pt idx="9">
                  <c:v>96.296296296296291</c:v>
                </c:pt>
                <c:pt idx="10">
                  <c:v>92.584269662921344</c:v>
                </c:pt>
                <c:pt idx="11">
                  <c:v>95.259593679458249</c:v>
                </c:pt>
                <c:pt idx="12">
                  <c:v>95.280898876404493</c:v>
                </c:pt>
                <c:pt idx="13">
                  <c:v>93.626373626373621</c:v>
                </c:pt>
                <c:pt idx="14">
                  <c:v>84.968684759916485</c:v>
                </c:pt>
                <c:pt idx="15">
                  <c:v>86.820083682008359</c:v>
                </c:pt>
                <c:pt idx="16">
                  <c:v>88.322717622080688</c:v>
                </c:pt>
                <c:pt idx="17">
                  <c:v>94.218415417558887</c:v>
                </c:pt>
                <c:pt idx="18">
                  <c:v>91.764705882352942</c:v>
                </c:pt>
                <c:pt idx="19">
                  <c:v>89.52205882352942</c:v>
                </c:pt>
                <c:pt idx="20">
                  <c:v>90.535714285714292</c:v>
                </c:pt>
                <c:pt idx="21">
                  <c:v>89.254766031195842</c:v>
                </c:pt>
                <c:pt idx="22">
                  <c:v>91.296625222024858</c:v>
                </c:pt>
                <c:pt idx="23">
                  <c:v>90.016920473773268</c:v>
                </c:pt>
                <c:pt idx="24">
                  <c:v>94.923857868020306</c:v>
                </c:pt>
                <c:pt idx="25">
                  <c:v>100.34071550255537</c:v>
                </c:pt>
                <c:pt idx="26">
                  <c:v>100.33444816053512</c:v>
                </c:pt>
                <c:pt idx="27">
                  <c:v>101.0016694490818</c:v>
                </c:pt>
                <c:pt idx="28">
                  <c:v>101.68067226890756</c:v>
                </c:pt>
                <c:pt idx="29">
                  <c:v>106.90265486725663</c:v>
                </c:pt>
                <c:pt idx="30">
                  <c:v>109.55882352941177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D4-442E-B933-4EDA6152EF36}"/>
            </c:ext>
          </c:extLst>
        </c:ser>
        <c:ser>
          <c:idx val="3"/>
          <c:order val="3"/>
          <c:tx>
            <c:strRef>
              <c:f>'Ark1'!$B$55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'Ark1'!$C$55:$AV$55</c:f>
              <c:numCache>
                <c:formatCode>General</c:formatCode>
                <c:ptCount val="46"/>
                <c:pt idx="31" formatCode="0.0">
                  <c:v>104.90018148820326</c:v>
                </c:pt>
                <c:pt idx="32" formatCode="0.0">
                  <c:v>102</c:v>
                </c:pt>
                <c:pt idx="33" formatCode="0.0">
                  <c:v>100.90252707581226</c:v>
                </c:pt>
                <c:pt idx="34" formatCode="0.0">
                  <c:v>95.543672014260252</c:v>
                </c:pt>
                <c:pt idx="35" formatCode="0.0">
                  <c:v>92.743362831858406</c:v>
                </c:pt>
                <c:pt idx="36" formatCode="0.0">
                  <c:v>93.404634581105171</c:v>
                </c:pt>
                <c:pt idx="37" formatCode="0.0">
                  <c:v>92.539964476021325</c:v>
                </c:pt>
                <c:pt idx="38" formatCode="0.0">
                  <c:v>92.56637168141593</c:v>
                </c:pt>
                <c:pt idx="39" formatCode="0.0">
                  <c:v>91.418563922942212</c:v>
                </c:pt>
                <c:pt idx="40" formatCode="0.0">
                  <c:v>91.882556131260799</c:v>
                </c:pt>
                <c:pt idx="41" formatCode="0.0">
                  <c:v>93.609671848013818</c:v>
                </c:pt>
                <c:pt idx="42" formatCode="0.0">
                  <c:v>95.14731369150779</c:v>
                </c:pt>
                <c:pt idx="43" formatCode="0.0">
                  <c:v>96.366782006920417</c:v>
                </c:pt>
                <c:pt idx="44" formatCode="0.0">
                  <c:v>98.4375</c:v>
                </c:pt>
                <c:pt idx="45" formatCode="0.0">
                  <c:v>98.782608695652172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D4-442E-B933-4EDA6152E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3-40B4-AB4C-78E7ECE3BFC0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3-40B4-AB4C-78E7ECE3BF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Giske,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'32-I'!$M$8</c:f>
              <c:strCache>
                <c:ptCount val="1"/>
                <c:pt idx="0">
                  <c:v>Giske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'32-I'!$L$9:$L$23</c:f>
              <c:strCache>
                <c:ptCount val="15"/>
                <c:pt idx="0">
                  <c:v>Ålesund</c:v>
                </c:pt>
                <c:pt idx="1">
                  <c:v>Sula</c:v>
                </c:pt>
                <c:pt idx="2">
                  <c:v>Haram</c:v>
                </c:pt>
                <c:pt idx="3">
                  <c:v>Oslo</c:v>
                </c:pt>
                <c:pt idx="4">
                  <c:v>Sykkylven</c:v>
                </c:pt>
                <c:pt idx="5">
                  <c:v>Ulstein</c:v>
                </c:pt>
                <c:pt idx="6">
                  <c:v>Ørsta</c:v>
                </c:pt>
                <c:pt idx="7">
                  <c:v>Molde</c:v>
                </c:pt>
                <c:pt idx="8">
                  <c:v>Stranda</c:v>
                </c:pt>
                <c:pt idx="9">
                  <c:v>Vestnes</c:v>
                </c:pt>
                <c:pt idx="10">
                  <c:v>Herøy</c:v>
                </c:pt>
                <c:pt idx="11">
                  <c:v>Hareid</c:v>
                </c:pt>
                <c:pt idx="12">
                  <c:v>Ringsaker</c:v>
                </c:pt>
                <c:pt idx="13">
                  <c:v>Sandnes</c:v>
                </c:pt>
                <c:pt idx="14">
                  <c:v>Bergen</c:v>
                </c:pt>
              </c:strCache>
            </c:strRef>
          </c:cat>
          <c:val>
            <c:numRef>
              <c:f>'32-I'!$M$9:$M$23</c:f>
              <c:numCache>
                <c:formatCode>0</c:formatCode>
                <c:ptCount val="15"/>
                <c:pt idx="0">
                  <c:v>-1848</c:v>
                </c:pt>
                <c:pt idx="1">
                  <c:v>-41</c:v>
                </c:pt>
                <c:pt idx="2">
                  <c:v>-54</c:v>
                </c:pt>
                <c:pt idx="3">
                  <c:v>-67</c:v>
                </c:pt>
                <c:pt idx="4">
                  <c:v>-9</c:v>
                </c:pt>
                <c:pt idx="5">
                  <c:v>-35</c:v>
                </c:pt>
                <c:pt idx="6">
                  <c:v>-9</c:v>
                </c:pt>
                <c:pt idx="7">
                  <c:v>-33</c:v>
                </c:pt>
                <c:pt idx="8">
                  <c:v>-7</c:v>
                </c:pt>
                <c:pt idx="9">
                  <c:v>-5</c:v>
                </c:pt>
                <c:pt idx="10">
                  <c:v>-27</c:v>
                </c:pt>
                <c:pt idx="11">
                  <c:v>-8</c:v>
                </c:pt>
                <c:pt idx="13">
                  <c:v>-3</c:v>
                </c:pt>
                <c:pt idx="14">
                  <c:v>-74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0-4756-A0F0-0107F818B68C}"/>
            </c:ext>
          </c:extLst>
        </c:ser>
        <c:ser>
          <c:idx val="1"/>
          <c:order val="1"/>
          <c:tx>
            <c:strRef>
              <c:f>'32-I'!$N$8</c:f>
              <c:strCache>
                <c:ptCount val="1"/>
                <c:pt idx="0">
                  <c:v>Giske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'32-I'!$L$9:$L$23</c:f>
              <c:strCache>
                <c:ptCount val="15"/>
                <c:pt idx="0">
                  <c:v>Ålesund</c:v>
                </c:pt>
                <c:pt idx="1">
                  <c:v>Sula</c:v>
                </c:pt>
                <c:pt idx="2">
                  <c:v>Haram</c:v>
                </c:pt>
                <c:pt idx="3">
                  <c:v>Oslo</c:v>
                </c:pt>
                <c:pt idx="4">
                  <c:v>Sykkylven</c:v>
                </c:pt>
                <c:pt idx="5">
                  <c:v>Ulstein</c:v>
                </c:pt>
                <c:pt idx="6">
                  <c:v>Ørsta</c:v>
                </c:pt>
                <c:pt idx="7">
                  <c:v>Molde</c:v>
                </c:pt>
                <c:pt idx="8">
                  <c:v>Stranda</c:v>
                </c:pt>
                <c:pt idx="9">
                  <c:v>Vestnes</c:v>
                </c:pt>
                <c:pt idx="10">
                  <c:v>Herøy</c:v>
                </c:pt>
                <c:pt idx="11">
                  <c:v>Hareid</c:v>
                </c:pt>
                <c:pt idx="12">
                  <c:v>Ringsaker</c:v>
                </c:pt>
                <c:pt idx="13">
                  <c:v>Sandnes</c:v>
                </c:pt>
                <c:pt idx="14">
                  <c:v>Bergen</c:v>
                </c:pt>
              </c:strCache>
            </c:strRef>
          </c:cat>
          <c:val>
            <c:numRef>
              <c:f>'32-I'!$N$9:$N$23</c:f>
              <c:numCache>
                <c:formatCode>0</c:formatCode>
                <c:ptCount val="15"/>
                <c:pt idx="0">
                  <c:v>546</c:v>
                </c:pt>
                <c:pt idx="1">
                  <c:v>41</c:v>
                </c:pt>
                <c:pt idx="2">
                  <c:v>20</c:v>
                </c:pt>
                <c:pt idx="3">
                  <c:v>11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0-4756-A0F0-0107F818B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Giske,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'32-U'!$M$8</c:f>
              <c:strCache>
                <c:ptCount val="1"/>
                <c:pt idx="0">
                  <c:v>Giske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'32-U'!$L$9:$L$23</c:f>
              <c:strCache>
                <c:ptCount val="15"/>
                <c:pt idx="0">
                  <c:v>Ålesund</c:v>
                </c:pt>
                <c:pt idx="1">
                  <c:v>Bergen</c:v>
                </c:pt>
                <c:pt idx="2">
                  <c:v>Oslo</c:v>
                </c:pt>
                <c:pt idx="3">
                  <c:v>Haram</c:v>
                </c:pt>
                <c:pt idx="4">
                  <c:v>Sula</c:v>
                </c:pt>
                <c:pt idx="5">
                  <c:v>Ulstein</c:v>
                </c:pt>
                <c:pt idx="6">
                  <c:v>Molde</c:v>
                </c:pt>
                <c:pt idx="7">
                  <c:v>Herøy</c:v>
                </c:pt>
                <c:pt idx="8">
                  <c:v>Fjord</c:v>
                </c:pt>
                <c:pt idx="9">
                  <c:v>Trondheim</c:v>
                </c:pt>
                <c:pt idx="10">
                  <c:v>Stavanger</c:v>
                </c:pt>
                <c:pt idx="11">
                  <c:v>Sokkelen sør for 62 grader N</c:v>
                </c:pt>
                <c:pt idx="12">
                  <c:v>Sola</c:v>
                </c:pt>
                <c:pt idx="13">
                  <c:v>Ørsta</c:v>
                </c:pt>
                <c:pt idx="14">
                  <c:v>Sykkylven</c:v>
                </c:pt>
              </c:strCache>
            </c:strRef>
          </c:cat>
          <c:val>
            <c:numRef>
              <c:f>'32-U'!$M$9:$M$23</c:f>
              <c:numCache>
                <c:formatCode>0</c:formatCode>
                <c:ptCount val="15"/>
                <c:pt idx="0">
                  <c:v>-1848</c:v>
                </c:pt>
                <c:pt idx="1">
                  <c:v>-74</c:v>
                </c:pt>
                <c:pt idx="2">
                  <c:v>-67</c:v>
                </c:pt>
                <c:pt idx="3">
                  <c:v>-54</c:v>
                </c:pt>
                <c:pt idx="4">
                  <c:v>-41</c:v>
                </c:pt>
                <c:pt idx="5">
                  <c:v>-35</c:v>
                </c:pt>
                <c:pt idx="6">
                  <c:v>-33</c:v>
                </c:pt>
                <c:pt idx="7">
                  <c:v>-27</c:v>
                </c:pt>
                <c:pt idx="8">
                  <c:v>-21</c:v>
                </c:pt>
                <c:pt idx="9">
                  <c:v>-21</c:v>
                </c:pt>
                <c:pt idx="10">
                  <c:v>-19</c:v>
                </c:pt>
                <c:pt idx="11">
                  <c:v>-11</c:v>
                </c:pt>
                <c:pt idx="12">
                  <c:v>-9</c:v>
                </c:pt>
                <c:pt idx="13">
                  <c:v>-9</c:v>
                </c:pt>
                <c:pt idx="14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3-4EFE-B6F3-A1BE560FEBD6}"/>
            </c:ext>
          </c:extLst>
        </c:ser>
        <c:ser>
          <c:idx val="1"/>
          <c:order val="1"/>
          <c:tx>
            <c:strRef>
              <c:f>'32-U'!$N$8</c:f>
              <c:strCache>
                <c:ptCount val="1"/>
                <c:pt idx="0">
                  <c:v>Giske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'32-U'!$L$9:$L$23</c:f>
              <c:strCache>
                <c:ptCount val="15"/>
                <c:pt idx="0">
                  <c:v>Ålesund</c:v>
                </c:pt>
                <c:pt idx="1">
                  <c:v>Bergen</c:v>
                </c:pt>
                <c:pt idx="2">
                  <c:v>Oslo</c:v>
                </c:pt>
                <c:pt idx="3">
                  <c:v>Haram</c:v>
                </c:pt>
                <c:pt idx="4">
                  <c:v>Sula</c:v>
                </c:pt>
                <c:pt idx="5">
                  <c:v>Ulstein</c:v>
                </c:pt>
                <c:pt idx="6">
                  <c:v>Molde</c:v>
                </c:pt>
                <c:pt idx="7">
                  <c:v>Herøy</c:v>
                </c:pt>
                <c:pt idx="8">
                  <c:v>Fjord</c:v>
                </c:pt>
                <c:pt idx="9">
                  <c:v>Trondheim</c:v>
                </c:pt>
                <c:pt idx="10">
                  <c:v>Stavanger</c:v>
                </c:pt>
                <c:pt idx="11">
                  <c:v>Sokkelen sør for 62 grader N</c:v>
                </c:pt>
                <c:pt idx="12">
                  <c:v>Sola</c:v>
                </c:pt>
                <c:pt idx="13">
                  <c:v>Ørsta</c:v>
                </c:pt>
                <c:pt idx="14">
                  <c:v>Sykkylven</c:v>
                </c:pt>
              </c:strCache>
            </c:strRef>
          </c:cat>
          <c:val>
            <c:numRef>
              <c:f>'32-U'!$N$9:$N$23</c:f>
              <c:numCache>
                <c:formatCode>0</c:formatCode>
                <c:ptCount val="15"/>
                <c:pt idx="0">
                  <c:v>546</c:v>
                </c:pt>
                <c:pt idx="1">
                  <c:v>2</c:v>
                </c:pt>
                <c:pt idx="2">
                  <c:v>11</c:v>
                </c:pt>
                <c:pt idx="3">
                  <c:v>20</c:v>
                </c:pt>
                <c:pt idx="4">
                  <c:v>41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3">
                  <c:v>5</c:v>
                </c:pt>
                <c:pt idx="1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3-4EFE-B6F3-A1BE560FE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Giske: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Sysselsatte!$B$14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Sysselsatte!$C$14:$P$14</c:f>
              <c:numCache>
                <c:formatCode>General</c:formatCode>
                <c:ptCount val="14"/>
                <c:pt idx="0">
                  <c:v>84</c:v>
                </c:pt>
                <c:pt idx="1">
                  <c:v>78</c:v>
                </c:pt>
                <c:pt idx="2">
                  <c:v>164</c:v>
                </c:pt>
                <c:pt idx="3">
                  <c:v>115</c:v>
                </c:pt>
                <c:pt idx="4">
                  <c:v>-97</c:v>
                </c:pt>
                <c:pt idx="5">
                  <c:v>-31</c:v>
                </c:pt>
                <c:pt idx="6">
                  <c:v>108</c:v>
                </c:pt>
                <c:pt idx="7">
                  <c:v>83</c:v>
                </c:pt>
                <c:pt idx="8">
                  <c:v>84</c:v>
                </c:pt>
                <c:pt idx="9">
                  <c:v>-58</c:v>
                </c:pt>
                <c:pt idx="10">
                  <c:v>170</c:v>
                </c:pt>
                <c:pt idx="11">
                  <c:v>84</c:v>
                </c:pt>
                <c:pt idx="12">
                  <c:v>1</c:v>
                </c:pt>
                <c:pt idx="1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A-4D04-AD5A-D902018324F2}"/>
            </c:ext>
          </c:extLst>
        </c:ser>
        <c:ser>
          <c:idx val="1"/>
          <c:order val="1"/>
          <c:tx>
            <c:strRef>
              <c:f>Sysselsatte!$B$15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Sysselsatte!$C$15:$P$15</c:f>
              <c:numCache>
                <c:formatCode>General</c:formatCode>
                <c:ptCount val="14"/>
                <c:pt idx="0">
                  <c:v>3</c:v>
                </c:pt>
                <c:pt idx="1">
                  <c:v>-19</c:v>
                </c:pt>
                <c:pt idx="2">
                  <c:v>54</c:v>
                </c:pt>
                <c:pt idx="3">
                  <c:v>64</c:v>
                </c:pt>
                <c:pt idx="4">
                  <c:v>-42</c:v>
                </c:pt>
                <c:pt idx="5">
                  <c:v>5</c:v>
                </c:pt>
                <c:pt idx="6">
                  <c:v>90</c:v>
                </c:pt>
                <c:pt idx="7">
                  <c:v>38</c:v>
                </c:pt>
                <c:pt idx="8">
                  <c:v>87</c:v>
                </c:pt>
                <c:pt idx="9">
                  <c:v>-146</c:v>
                </c:pt>
                <c:pt idx="10">
                  <c:v>148</c:v>
                </c:pt>
                <c:pt idx="11">
                  <c:v>58</c:v>
                </c:pt>
                <c:pt idx="12">
                  <c:v>-24</c:v>
                </c:pt>
                <c:pt idx="1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FA-4D04-AD5A-D902018324F2}"/>
            </c:ext>
          </c:extLst>
        </c:ser>
        <c:ser>
          <c:idx val="2"/>
          <c:order val="2"/>
          <c:tx>
            <c:strRef>
              <c:f>Sysselsatte!$B$16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Sysselsatte!$C$16:$P$16</c:f>
              <c:numCache>
                <c:formatCode>General</c:formatCode>
                <c:ptCount val="14"/>
                <c:pt idx="0">
                  <c:v>120</c:v>
                </c:pt>
                <c:pt idx="1">
                  <c:v>163</c:v>
                </c:pt>
                <c:pt idx="2">
                  <c:v>229</c:v>
                </c:pt>
                <c:pt idx="3">
                  <c:v>198</c:v>
                </c:pt>
                <c:pt idx="4">
                  <c:v>185</c:v>
                </c:pt>
                <c:pt idx="5">
                  <c:v>170</c:v>
                </c:pt>
                <c:pt idx="6">
                  <c:v>82</c:v>
                </c:pt>
                <c:pt idx="7">
                  <c:v>116</c:v>
                </c:pt>
                <c:pt idx="8">
                  <c:v>106</c:v>
                </c:pt>
                <c:pt idx="9">
                  <c:v>64</c:v>
                </c:pt>
                <c:pt idx="10">
                  <c:v>44</c:v>
                </c:pt>
                <c:pt idx="11">
                  <c:v>91</c:v>
                </c:pt>
                <c:pt idx="12">
                  <c:v>95</c:v>
                </c:pt>
                <c:pt idx="13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FA-4D04-AD5A-D90201832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Personer1!$B$53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Personer1!$C$53:$AQ$53</c:f>
              <c:numCache>
                <c:formatCode>0</c:formatCode>
                <c:ptCount val="41"/>
                <c:pt idx="0">
                  <c:v>467</c:v>
                </c:pt>
                <c:pt idx="1">
                  <c:v>446</c:v>
                </c:pt>
                <c:pt idx="2">
                  <c:v>449</c:v>
                </c:pt>
                <c:pt idx="3">
                  <c:v>449</c:v>
                </c:pt>
                <c:pt idx="4">
                  <c:v>479</c:v>
                </c:pt>
                <c:pt idx="5">
                  <c:v>469</c:v>
                </c:pt>
                <c:pt idx="6">
                  <c:v>512</c:v>
                </c:pt>
                <c:pt idx="7">
                  <c:v>497</c:v>
                </c:pt>
                <c:pt idx="8">
                  <c:v>504</c:v>
                </c:pt>
                <c:pt idx="9">
                  <c:v>490</c:v>
                </c:pt>
                <c:pt idx="10">
                  <c:v>504</c:v>
                </c:pt>
                <c:pt idx="11">
                  <c:v>486</c:v>
                </c:pt>
                <c:pt idx="12">
                  <c:v>501</c:v>
                </c:pt>
                <c:pt idx="13">
                  <c:v>496</c:v>
                </c:pt>
                <c:pt idx="14">
                  <c:v>529</c:v>
                </c:pt>
                <c:pt idx="15">
                  <c:v>509</c:v>
                </c:pt>
                <c:pt idx="16">
                  <c:v>536</c:v>
                </c:pt>
                <c:pt idx="17">
                  <c:v>540</c:v>
                </c:pt>
                <c:pt idx="18">
                  <c:v>558</c:v>
                </c:pt>
                <c:pt idx="19">
                  <c:v>546</c:v>
                </c:pt>
                <c:pt idx="20">
                  <c:v>559</c:v>
                </c:pt>
                <c:pt idx="21">
                  <c:v>559</c:v>
                </c:pt>
                <c:pt idx="22">
                  <c:v>587</c:v>
                </c:pt>
                <c:pt idx="23">
                  <c:v>613</c:v>
                </c:pt>
                <c:pt idx="24">
                  <c:v>621</c:v>
                </c:pt>
                <c:pt idx="25">
                  <c:v>628</c:v>
                </c:pt>
                <c:pt idx="26">
                  <c:v>604</c:v>
                </c:pt>
                <c:pt idx="27">
                  <c:v>570</c:v>
                </c:pt>
                <c:pt idx="28">
                  <c:v>586</c:v>
                </c:pt>
                <c:pt idx="29">
                  <c:v>535</c:v>
                </c:pt>
                <c:pt idx="30">
                  <c:v>501</c:v>
                </c:pt>
                <c:pt idx="31">
                  <c:v>495</c:v>
                </c:pt>
                <c:pt idx="32">
                  <c:v>485</c:v>
                </c:pt>
                <c:pt idx="33">
                  <c:v>447</c:v>
                </c:pt>
                <c:pt idx="34">
                  <c:v>450</c:v>
                </c:pt>
                <c:pt idx="35">
                  <c:v>452</c:v>
                </c:pt>
                <c:pt idx="36">
                  <c:v>460</c:v>
                </c:pt>
                <c:pt idx="37">
                  <c:v>466</c:v>
                </c:pt>
                <c:pt idx="38">
                  <c:v>475</c:v>
                </c:pt>
                <c:pt idx="39">
                  <c:v>484</c:v>
                </c:pt>
                <c:pt idx="40">
                  <c:v>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2-471C-86B4-76172ACCA304}"/>
            </c:ext>
          </c:extLst>
        </c:ser>
        <c:ser>
          <c:idx val="1"/>
          <c:order val="1"/>
          <c:tx>
            <c:strRef>
              <c:f>Personer1!$B$54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Personer1!$C$54:$AQ$54</c:f>
              <c:numCache>
                <c:formatCode>0</c:formatCode>
                <c:ptCount val="41"/>
                <c:pt idx="0">
                  <c:v>663</c:v>
                </c:pt>
                <c:pt idx="1">
                  <c:v>669</c:v>
                </c:pt>
                <c:pt idx="2">
                  <c:v>677</c:v>
                </c:pt>
                <c:pt idx="3">
                  <c:v>688</c:v>
                </c:pt>
                <c:pt idx="4">
                  <c:v>686</c:v>
                </c:pt>
                <c:pt idx="5">
                  <c:v>687</c:v>
                </c:pt>
                <c:pt idx="6">
                  <c:v>682</c:v>
                </c:pt>
                <c:pt idx="7">
                  <c:v>684</c:v>
                </c:pt>
                <c:pt idx="8">
                  <c:v>682</c:v>
                </c:pt>
                <c:pt idx="9">
                  <c:v>700</c:v>
                </c:pt>
                <c:pt idx="10">
                  <c:v>689</c:v>
                </c:pt>
                <c:pt idx="11">
                  <c:v>705</c:v>
                </c:pt>
                <c:pt idx="12">
                  <c:v>700</c:v>
                </c:pt>
                <c:pt idx="13">
                  <c:v>735</c:v>
                </c:pt>
                <c:pt idx="14">
                  <c:v>742</c:v>
                </c:pt>
                <c:pt idx="15">
                  <c:v>757</c:v>
                </c:pt>
                <c:pt idx="16">
                  <c:v>745</c:v>
                </c:pt>
                <c:pt idx="17">
                  <c:v>786</c:v>
                </c:pt>
                <c:pt idx="18">
                  <c:v>780</c:v>
                </c:pt>
                <c:pt idx="19">
                  <c:v>824</c:v>
                </c:pt>
                <c:pt idx="20">
                  <c:v>814</c:v>
                </c:pt>
                <c:pt idx="21">
                  <c:v>845</c:v>
                </c:pt>
                <c:pt idx="22">
                  <c:v>841</c:v>
                </c:pt>
                <c:pt idx="23">
                  <c:v>839</c:v>
                </c:pt>
                <c:pt idx="24">
                  <c:v>840</c:v>
                </c:pt>
                <c:pt idx="25">
                  <c:v>848</c:v>
                </c:pt>
                <c:pt idx="26">
                  <c:v>832</c:v>
                </c:pt>
                <c:pt idx="27">
                  <c:v>851</c:v>
                </c:pt>
                <c:pt idx="28">
                  <c:v>850</c:v>
                </c:pt>
                <c:pt idx="29">
                  <c:v>875</c:v>
                </c:pt>
                <c:pt idx="30">
                  <c:v>893</c:v>
                </c:pt>
                <c:pt idx="31">
                  <c:v>865</c:v>
                </c:pt>
                <c:pt idx="32">
                  <c:v>853</c:v>
                </c:pt>
                <c:pt idx="33">
                  <c:v>849</c:v>
                </c:pt>
                <c:pt idx="34">
                  <c:v>815</c:v>
                </c:pt>
                <c:pt idx="35">
                  <c:v>782</c:v>
                </c:pt>
                <c:pt idx="36">
                  <c:v>740</c:v>
                </c:pt>
                <c:pt idx="37">
                  <c:v>715</c:v>
                </c:pt>
                <c:pt idx="38">
                  <c:v>711</c:v>
                </c:pt>
                <c:pt idx="39">
                  <c:v>705</c:v>
                </c:pt>
                <c:pt idx="40">
                  <c:v>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2-471C-86B4-76172ACCA304}"/>
            </c:ext>
          </c:extLst>
        </c:ser>
        <c:ser>
          <c:idx val="2"/>
          <c:order val="2"/>
          <c:tx>
            <c:strRef>
              <c:f>Personer1!$B$55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Personer1!$C$55:$AQ$55</c:f>
              <c:numCache>
                <c:formatCode>0</c:formatCode>
                <c:ptCount val="41"/>
                <c:pt idx="0">
                  <c:v>303</c:v>
                </c:pt>
                <c:pt idx="1">
                  <c:v>281</c:v>
                </c:pt>
                <c:pt idx="2">
                  <c:v>281</c:v>
                </c:pt>
                <c:pt idx="3">
                  <c:v>289</c:v>
                </c:pt>
                <c:pt idx="4">
                  <c:v>298</c:v>
                </c:pt>
                <c:pt idx="5">
                  <c:v>295</c:v>
                </c:pt>
                <c:pt idx="6">
                  <c:v>286</c:v>
                </c:pt>
                <c:pt idx="7">
                  <c:v>289</c:v>
                </c:pt>
                <c:pt idx="8">
                  <c:v>308</c:v>
                </c:pt>
                <c:pt idx="9">
                  <c:v>316</c:v>
                </c:pt>
                <c:pt idx="10">
                  <c:v>310</c:v>
                </c:pt>
                <c:pt idx="11">
                  <c:v>298</c:v>
                </c:pt>
                <c:pt idx="12">
                  <c:v>294</c:v>
                </c:pt>
                <c:pt idx="13">
                  <c:v>279</c:v>
                </c:pt>
                <c:pt idx="14">
                  <c:v>288</c:v>
                </c:pt>
                <c:pt idx="15">
                  <c:v>306</c:v>
                </c:pt>
                <c:pt idx="16">
                  <c:v>347</c:v>
                </c:pt>
                <c:pt idx="17">
                  <c:v>329</c:v>
                </c:pt>
                <c:pt idx="18">
                  <c:v>345</c:v>
                </c:pt>
                <c:pt idx="19">
                  <c:v>329</c:v>
                </c:pt>
                <c:pt idx="20">
                  <c:v>348</c:v>
                </c:pt>
                <c:pt idx="21">
                  <c:v>334</c:v>
                </c:pt>
                <c:pt idx="22">
                  <c:v>352</c:v>
                </c:pt>
                <c:pt idx="23">
                  <c:v>349</c:v>
                </c:pt>
                <c:pt idx="24">
                  <c:v>363</c:v>
                </c:pt>
                <c:pt idx="25">
                  <c:v>344</c:v>
                </c:pt>
                <c:pt idx="26">
                  <c:v>387</c:v>
                </c:pt>
                <c:pt idx="27">
                  <c:v>380</c:v>
                </c:pt>
                <c:pt idx="28">
                  <c:v>394</c:v>
                </c:pt>
                <c:pt idx="29">
                  <c:v>362</c:v>
                </c:pt>
                <c:pt idx="30">
                  <c:v>360</c:v>
                </c:pt>
                <c:pt idx="31">
                  <c:v>342</c:v>
                </c:pt>
                <c:pt idx="32">
                  <c:v>345</c:v>
                </c:pt>
                <c:pt idx="33">
                  <c:v>370</c:v>
                </c:pt>
                <c:pt idx="34">
                  <c:v>377</c:v>
                </c:pt>
                <c:pt idx="35">
                  <c:v>391</c:v>
                </c:pt>
                <c:pt idx="36">
                  <c:v>394</c:v>
                </c:pt>
                <c:pt idx="37">
                  <c:v>391</c:v>
                </c:pt>
                <c:pt idx="38">
                  <c:v>362</c:v>
                </c:pt>
                <c:pt idx="39">
                  <c:v>330</c:v>
                </c:pt>
                <c:pt idx="40">
                  <c:v>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12-471C-86B4-76172ACCA304}"/>
            </c:ext>
          </c:extLst>
        </c:ser>
        <c:ser>
          <c:idx val="3"/>
          <c:order val="3"/>
          <c:tx>
            <c:strRef>
              <c:f>Personer1!$B$56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Personer1!$C$56:$AQ$56</c:f>
              <c:numCache>
                <c:formatCode>0</c:formatCode>
                <c:ptCount val="41"/>
                <c:pt idx="0">
                  <c:v>380</c:v>
                </c:pt>
                <c:pt idx="1">
                  <c:v>381</c:v>
                </c:pt>
                <c:pt idx="2">
                  <c:v>374</c:v>
                </c:pt>
                <c:pt idx="3">
                  <c:v>389</c:v>
                </c:pt>
                <c:pt idx="4">
                  <c:v>389</c:v>
                </c:pt>
                <c:pt idx="5">
                  <c:v>368</c:v>
                </c:pt>
                <c:pt idx="6">
                  <c:v>377</c:v>
                </c:pt>
                <c:pt idx="7">
                  <c:v>391</c:v>
                </c:pt>
                <c:pt idx="8">
                  <c:v>388</c:v>
                </c:pt>
                <c:pt idx="9">
                  <c:v>387</c:v>
                </c:pt>
                <c:pt idx="10">
                  <c:v>384</c:v>
                </c:pt>
                <c:pt idx="11">
                  <c:v>396</c:v>
                </c:pt>
                <c:pt idx="12">
                  <c:v>397</c:v>
                </c:pt>
                <c:pt idx="13">
                  <c:v>405</c:v>
                </c:pt>
                <c:pt idx="14">
                  <c:v>406</c:v>
                </c:pt>
                <c:pt idx="15">
                  <c:v>393</c:v>
                </c:pt>
                <c:pt idx="16">
                  <c:v>385</c:v>
                </c:pt>
                <c:pt idx="17">
                  <c:v>391</c:v>
                </c:pt>
                <c:pt idx="18">
                  <c:v>391</c:v>
                </c:pt>
                <c:pt idx="19">
                  <c:v>423</c:v>
                </c:pt>
                <c:pt idx="20">
                  <c:v>442</c:v>
                </c:pt>
                <c:pt idx="21">
                  <c:v>451</c:v>
                </c:pt>
                <c:pt idx="22">
                  <c:v>458</c:v>
                </c:pt>
                <c:pt idx="23">
                  <c:v>449</c:v>
                </c:pt>
                <c:pt idx="24">
                  <c:v>453</c:v>
                </c:pt>
                <c:pt idx="25">
                  <c:v>451</c:v>
                </c:pt>
                <c:pt idx="26">
                  <c:v>457</c:v>
                </c:pt>
                <c:pt idx="27">
                  <c:v>462</c:v>
                </c:pt>
                <c:pt idx="28">
                  <c:v>467</c:v>
                </c:pt>
                <c:pt idx="29">
                  <c:v>497</c:v>
                </c:pt>
                <c:pt idx="30">
                  <c:v>491</c:v>
                </c:pt>
                <c:pt idx="31">
                  <c:v>489</c:v>
                </c:pt>
                <c:pt idx="32">
                  <c:v>483</c:v>
                </c:pt>
                <c:pt idx="33">
                  <c:v>451</c:v>
                </c:pt>
                <c:pt idx="34">
                  <c:v>457</c:v>
                </c:pt>
                <c:pt idx="35">
                  <c:v>445</c:v>
                </c:pt>
                <c:pt idx="36">
                  <c:v>463</c:v>
                </c:pt>
                <c:pt idx="37">
                  <c:v>479</c:v>
                </c:pt>
                <c:pt idx="38">
                  <c:v>488</c:v>
                </c:pt>
                <c:pt idx="39">
                  <c:v>505</c:v>
                </c:pt>
                <c:pt idx="40">
                  <c:v>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12-471C-86B4-76172ACCA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'Ark1'!$A$39</c:f>
              <c:strCache>
                <c:ptCount val="1"/>
                <c:pt idx="0">
                  <c:v>Giske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'Ark1'!$B$39:$H$39</c:f>
              <c:numCache>
                <c:formatCode>0.0</c:formatCode>
                <c:ptCount val="7"/>
                <c:pt idx="0">
                  <c:v>11.245551601423488</c:v>
                </c:pt>
                <c:pt idx="1">
                  <c:v>21.245551601423486</c:v>
                </c:pt>
                <c:pt idx="2">
                  <c:v>30.640569395017792</c:v>
                </c:pt>
                <c:pt idx="3">
                  <c:v>3.1672597864768681</c:v>
                </c:pt>
                <c:pt idx="4">
                  <c:v>8.0782918149466187</c:v>
                </c:pt>
                <c:pt idx="5">
                  <c:v>21.423487544483987</c:v>
                </c:pt>
                <c:pt idx="6">
                  <c:v>3.3807829181494662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6-434B-B8FE-3607CC2089AD}"/>
            </c:ext>
          </c:extLst>
        </c:ser>
        <c:ser>
          <c:idx val="1"/>
          <c:order val="1"/>
          <c:tx>
            <c:strRef>
              <c:f>'Ark1'!$A$40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'Ark1'!$B$40:$H$40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6-434B-B8FE-3607CC2089AD}"/>
            </c:ext>
          </c:extLst>
        </c:ser>
        <c:ser>
          <c:idx val="2"/>
          <c:order val="2"/>
          <c:tx>
            <c:strRef>
              <c:f>'Ark1'!$A$41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'Ark1'!$B$41:$H$41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96-434B-B8FE-3607CC2089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layout>
        <c:manualLayout>
          <c:xMode val="edge"/>
          <c:yMode val="edge"/>
          <c:x val="0.13361306502115522"/>
          <c:y val="1.432353443174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011080071442321"/>
          <c:y val="0.1310022257220943"/>
          <c:w val="0.87266019843045761"/>
          <c:h val="0.68819591383676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'Ark2'!$B$28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'Ark2'!$C$28:$I$28</c:f>
              <c:numCache>
                <c:formatCode>General</c:formatCode>
                <c:ptCount val="7"/>
                <c:pt idx="0">
                  <c:v>279</c:v>
                </c:pt>
                <c:pt idx="1">
                  <c:v>455</c:v>
                </c:pt>
                <c:pt idx="2">
                  <c:v>521</c:v>
                </c:pt>
                <c:pt idx="3">
                  <c:v>33</c:v>
                </c:pt>
                <c:pt idx="4">
                  <c:v>51</c:v>
                </c:pt>
                <c:pt idx="5">
                  <c:v>89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2-4969-99F3-61F20AB28141}"/>
            </c:ext>
          </c:extLst>
        </c:ser>
        <c:ser>
          <c:idx val="1"/>
          <c:order val="1"/>
          <c:tx>
            <c:strRef>
              <c:f>'Ark2'!$B$29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'Ark2'!$C$29:$I$29</c:f>
              <c:numCache>
                <c:formatCode>General</c:formatCode>
                <c:ptCount val="7"/>
                <c:pt idx="0">
                  <c:v>39</c:v>
                </c:pt>
                <c:pt idx="1">
                  <c:v>143</c:v>
                </c:pt>
                <c:pt idx="2">
                  <c:v>288</c:v>
                </c:pt>
                <c:pt idx="3">
                  <c:v>54</c:v>
                </c:pt>
                <c:pt idx="4">
                  <c:v>178</c:v>
                </c:pt>
                <c:pt idx="5">
                  <c:v>513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72-4969-99F3-61F20AB281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SysselEtterArbste!$B$90:$B$96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SysselEtterArbste!$C$90:$C$96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33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7-47A8-B754-036AECB0BACD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SysselEtterArbste!$B$90:$B$96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SysselEtterArbste!$D$90:$D$96</c:f>
              <c:numCache>
                <c:formatCode>0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56</c:v>
                </c:pt>
                <c:pt idx="4">
                  <c:v>222</c:v>
                </c:pt>
                <c:pt idx="5">
                  <c:v>394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7-47A8-B754-036AECB0BACD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SysselEtterArbste!$B$90:$B$96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SysselEtterArbste!$E$90:$E$96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B7-47A8-B754-036AECB0BACD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SysselEtterArbste!$B$90:$B$96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SysselEtterArbste!$F$90:$F$96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B7-47A8-B754-036AECB0BACD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SysselEtterArbste!$B$90:$B$96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SysselEtterArbste!$G$90:$G$96</c:f>
              <c:numCache>
                <c:formatCode>0</c:formatCode>
                <c:ptCount val="7"/>
                <c:pt idx="0">
                  <c:v>316</c:v>
                </c:pt>
                <c:pt idx="1">
                  <c:v>582</c:v>
                </c:pt>
                <c:pt idx="2">
                  <c:v>791</c:v>
                </c:pt>
                <c:pt idx="3">
                  <c:v>0</c:v>
                </c:pt>
                <c:pt idx="4">
                  <c:v>5</c:v>
                </c:pt>
                <c:pt idx="5">
                  <c:v>195</c:v>
                </c:pt>
                <c:pt idx="6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7-47A8-B754-036AECB0B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81176935229067937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Personer1!$B$17:$U$17</c:f>
              <c:numCache>
                <c:formatCode>General</c:formatCode>
                <c:ptCount val="20"/>
                <c:pt idx="1">
                  <c:v>82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6">
                  <c:v>2</c:v>
                </c:pt>
                <c:pt idx="9">
                  <c:v>1</c:v>
                </c:pt>
                <c:pt idx="10">
                  <c:v>47</c:v>
                </c:pt>
                <c:pt idx="11">
                  <c:v>1</c:v>
                </c:pt>
                <c:pt idx="16">
                  <c:v>2</c:v>
                </c:pt>
                <c:pt idx="19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C-427C-A380-5EBBE69503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40-4125-A1DF-13C014EBF20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40-4125-A1DF-13C014EBF2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40-4125-A1DF-13C014EBF2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Bosatte!$B$55:$B$58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Bosatte!$C$55:$C$58</c:f>
              <c:numCache>
                <c:formatCode>0</c:formatCode>
                <c:ptCount val="4"/>
                <c:pt idx="0">
                  <c:v>1734</c:v>
                </c:pt>
                <c:pt idx="1">
                  <c:v>96</c:v>
                </c:pt>
                <c:pt idx="2">
                  <c:v>349</c:v>
                </c:pt>
                <c:pt idx="3">
                  <c:v>1289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4-4F64-A036-2031C2E94EA6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Bosatte!$B$55:$B$58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Bosatte!$D$55:$D$58</c:f>
              <c:numCache>
                <c:formatCode>0</c:formatCode>
                <c:ptCount val="4"/>
                <c:pt idx="0">
                  <c:v>239</c:v>
                </c:pt>
                <c:pt idx="1">
                  <c:v>32</c:v>
                </c:pt>
                <c:pt idx="2">
                  <c:v>144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4-4F64-A036-2031C2E94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Personer1!$B$77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Personer1!$C$77:$BA$77</c:f>
              <c:numCache>
                <c:formatCode>#,##0</c:formatCode>
                <c:ptCount val="51"/>
                <c:pt idx="0">
                  <c:v>2068</c:v>
                </c:pt>
                <c:pt idx="1">
                  <c:v>2014</c:v>
                </c:pt>
                <c:pt idx="2">
                  <c:v>2014</c:v>
                </c:pt>
                <c:pt idx="3">
                  <c:v>1941</c:v>
                </c:pt>
                <c:pt idx="4">
                  <c:v>1907</c:v>
                </c:pt>
                <c:pt idx="5">
                  <c:v>1882</c:v>
                </c:pt>
                <c:pt idx="6">
                  <c:v>1867</c:v>
                </c:pt>
                <c:pt idx="7">
                  <c:v>1871</c:v>
                </c:pt>
                <c:pt idx="8">
                  <c:v>1922</c:v>
                </c:pt>
                <c:pt idx="9">
                  <c:v>1935</c:v>
                </c:pt>
                <c:pt idx="10">
                  <c:v>1930</c:v>
                </c:pt>
                <c:pt idx="11">
                  <c:v>1948</c:v>
                </c:pt>
                <c:pt idx="12">
                  <c:v>1952</c:v>
                </c:pt>
                <c:pt idx="13">
                  <c:v>1971</c:v>
                </c:pt>
                <c:pt idx="14">
                  <c:v>1983</c:v>
                </c:pt>
                <c:pt idx="15">
                  <c:v>1976</c:v>
                </c:pt>
                <c:pt idx="16">
                  <c:v>1983</c:v>
                </c:pt>
                <c:pt idx="17">
                  <c:v>1978</c:v>
                </c:pt>
                <c:pt idx="18">
                  <c:v>2032</c:v>
                </c:pt>
                <c:pt idx="19">
                  <c:v>2040</c:v>
                </c:pt>
                <c:pt idx="20">
                  <c:v>2068</c:v>
                </c:pt>
                <c:pt idx="21">
                  <c:v>2093</c:v>
                </c:pt>
                <c:pt idx="22">
                  <c:v>2137</c:v>
                </c:pt>
                <c:pt idx="23">
                  <c:v>2182</c:v>
                </c:pt>
                <c:pt idx="24">
                  <c:v>2217</c:v>
                </c:pt>
                <c:pt idx="25">
                  <c:v>2283</c:v>
                </c:pt>
                <c:pt idx="26">
                  <c:v>2305</c:v>
                </c:pt>
                <c:pt idx="27">
                  <c:v>2356</c:v>
                </c:pt>
                <c:pt idx="28">
                  <c:v>2372</c:v>
                </c:pt>
                <c:pt idx="29">
                  <c:v>2389</c:v>
                </c:pt>
                <c:pt idx="30">
                  <c:v>2370</c:v>
                </c:pt>
                <c:pt idx="31">
                  <c:v>2380</c:v>
                </c:pt>
                <c:pt idx="32">
                  <c:v>2385</c:v>
                </c:pt>
                <c:pt idx="33">
                  <c:v>2383</c:v>
                </c:pt>
                <c:pt idx="34">
                  <c:v>2356</c:v>
                </c:pt>
                <c:pt idx="35">
                  <c:v>2339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9B-43DE-93E4-CFDDD1C4EAC7}"/>
            </c:ext>
          </c:extLst>
        </c:ser>
        <c:ser>
          <c:idx val="1"/>
          <c:order val="1"/>
          <c:tx>
            <c:strRef>
              <c:f>Personer1!$B$78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Personer1!$C$78:$BA$78</c:f>
              <c:numCache>
                <c:formatCode>General</c:formatCode>
                <c:ptCount val="51"/>
                <c:pt idx="36" formatCode="#,##0">
                  <c:v>2273</c:v>
                </c:pt>
                <c:pt idx="37" formatCode="#,##0">
                  <c:v>2248</c:v>
                </c:pt>
                <c:pt idx="38" formatCode="#,##0">
                  <c:v>2199</c:v>
                </c:pt>
                <c:pt idx="39" formatCode="#,##0">
                  <c:v>2183</c:v>
                </c:pt>
                <c:pt idx="40" formatCode="#,##0">
                  <c:v>2156</c:v>
                </c:pt>
                <c:pt idx="41" formatCode="#,##0">
                  <c:v>2145</c:v>
                </c:pt>
                <c:pt idx="42" formatCode="#,##0">
                  <c:v>2141</c:v>
                </c:pt>
                <c:pt idx="43" formatCode="#,##0">
                  <c:v>2129</c:v>
                </c:pt>
                <c:pt idx="44" formatCode="#,##0">
                  <c:v>2119</c:v>
                </c:pt>
                <c:pt idx="45" formatCode="#,##0">
                  <c:v>2103</c:v>
                </c:pt>
                <c:pt idx="46" formatCode="#,##0">
                  <c:v>2092</c:v>
                </c:pt>
                <c:pt idx="47" formatCode="#,##0">
                  <c:v>2080</c:v>
                </c:pt>
                <c:pt idx="48" formatCode="#,##0">
                  <c:v>2064</c:v>
                </c:pt>
                <c:pt idx="49" formatCode="#,##0">
                  <c:v>2058</c:v>
                </c:pt>
                <c:pt idx="50" formatCode="#,##0">
                  <c:v>2073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9B-43DE-93E4-CFDDD1C4EAC7}"/>
            </c:ext>
          </c:extLst>
        </c:ser>
        <c:ser>
          <c:idx val="2"/>
          <c:order val="2"/>
          <c:tx>
            <c:strRef>
              <c:f>Personer1!$B$79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Personer1!$C$79:$BA$79</c:f>
              <c:numCache>
                <c:formatCode>#,##0</c:formatCode>
                <c:ptCount val="51"/>
                <c:pt idx="0">
                  <c:v>3356</c:v>
                </c:pt>
                <c:pt idx="1">
                  <c:v>3357</c:v>
                </c:pt>
                <c:pt idx="2">
                  <c:v>3370</c:v>
                </c:pt>
                <c:pt idx="3">
                  <c:v>3385</c:v>
                </c:pt>
                <c:pt idx="4">
                  <c:v>3418</c:v>
                </c:pt>
                <c:pt idx="5">
                  <c:v>3439</c:v>
                </c:pt>
                <c:pt idx="6">
                  <c:v>3438</c:v>
                </c:pt>
                <c:pt idx="7">
                  <c:v>3435</c:v>
                </c:pt>
                <c:pt idx="8">
                  <c:v>3463</c:v>
                </c:pt>
                <c:pt idx="9">
                  <c:v>3503</c:v>
                </c:pt>
                <c:pt idx="10">
                  <c:v>3521</c:v>
                </c:pt>
                <c:pt idx="11">
                  <c:v>3557</c:v>
                </c:pt>
                <c:pt idx="12">
                  <c:v>3603</c:v>
                </c:pt>
                <c:pt idx="13">
                  <c:v>3645</c:v>
                </c:pt>
                <c:pt idx="14">
                  <c:v>3696</c:v>
                </c:pt>
                <c:pt idx="15">
                  <c:v>3703</c:v>
                </c:pt>
                <c:pt idx="16">
                  <c:v>3720</c:v>
                </c:pt>
                <c:pt idx="17">
                  <c:v>3722</c:v>
                </c:pt>
                <c:pt idx="18">
                  <c:v>3774</c:v>
                </c:pt>
                <c:pt idx="19">
                  <c:v>3862</c:v>
                </c:pt>
                <c:pt idx="20">
                  <c:v>3955</c:v>
                </c:pt>
                <c:pt idx="21">
                  <c:v>4012</c:v>
                </c:pt>
                <c:pt idx="22">
                  <c:v>4096</c:v>
                </c:pt>
                <c:pt idx="23">
                  <c:v>4251</c:v>
                </c:pt>
                <c:pt idx="24">
                  <c:v>4388</c:v>
                </c:pt>
                <c:pt idx="25">
                  <c:v>4487</c:v>
                </c:pt>
                <c:pt idx="26">
                  <c:v>4599</c:v>
                </c:pt>
                <c:pt idx="27">
                  <c:v>4599</c:v>
                </c:pt>
                <c:pt idx="28">
                  <c:v>4666</c:v>
                </c:pt>
                <c:pt idx="29">
                  <c:v>4679</c:v>
                </c:pt>
                <c:pt idx="30">
                  <c:v>4706</c:v>
                </c:pt>
                <c:pt idx="31">
                  <c:v>4711</c:v>
                </c:pt>
                <c:pt idx="32">
                  <c:v>4746</c:v>
                </c:pt>
                <c:pt idx="33">
                  <c:v>4790</c:v>
                </c:pt>
                <c:pt idx="34">
                  <c:v>4753</c:v>
                </c:pt>
                <c:pt idx="35">
                  <c:v>4813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9B-43DE-93E4-CFDDD1C4EAC7}"/>
            </c:ext>
          </c:extLst>
        </c:ser>
        <c:ser>
          <c:idx val="3"/>
          <c:order val="3"/>
          <c:tx>
            <c:strRef>
              <c:f>Personer1!$B$80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Personer1!$C$80:$BA$80</c:f>
              <c:numCache>
                <c:formatCode>General</c:formatCode>
                <c:ptCount val="51"/>
                <c:pt idx="36" formatCode="#,##0">
                  <c:v>4806</c:v>
                </c:pt>
                <c:pt idx="37" formatCode="#,##0">
                  <c:v>4816</c:v>
                </c:pt>
                <c:pt idx="38" formatCode="#,##0">
                  <c:v>4853</c:v>
                </c:pt>
                <c:pt idx="39" formatCode="#,##0">
                  <c:v>4877</c:v>
                </c:pt>
                <c:pt idx="40" formatCode="#,##0">
                  <c:v>4930</c:v>
                </c:pt>
                <c:pt idx="41" formatCode="#,##0">
                  <c:v>4971</c:v>
                </c:pt>
                <c:pt idx="42" formatCode="#,##0">
                  <c:v>5003</c:v>
                </c:pt>
                <c:pt idx="43" formatCode="#,##0">
                  <c:v>5027</c:v>
                </c:pt>
                <c:pt idx="44" formatCode="#,##0">
                  <c:v>5040</c:v>
                </c:pt>
                <c:pt idx="45" formatCode="#,##0">
                  <c:v>5063</c:v>
                </c:pt>
                <c:pt idx="46" formatCode="#,##0">
                  <c:v>5087</c:v>
                </c:pt>
                <c:pt idx="47" formatCode="#,##0">
                  <c:v>5119</c:v>
                </c:pt>
                <c:pt idx="48" formatCode="#,##0">
                  <c:v>5144</c:v>
                </c:pt>
                <c:pt idx="49" formatCode="#,##0">
                  <c:v>5155</c:v>
                </c:pt>
                <c:pt idx="50" formatCode="#,##0">
                  <c:v>5146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9B-43DE-93E4-CFDDD1C4EAC7}"/>
            </c:ext>
          </c:extLst>
        </c:ser>
        <c:ser>
          <c:idx val="4"/>
          <c:order val="4"/>
          <c:tx>
            <c:strRef>
              <c:f>Personer1!$B$81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Personer1!$C$81:$BA$81</c:f>
              <c:numCache>
                <c:formatCode>#,##0</c:formatCode>
                <c:ptCount val="51"/>
                <c:pt idx="0">
                  <c:v>829</c:v>
                </c:pt>
                <c:pt idx="1">
                  <c:v>832</c:v>
                </c:pt>
                <c:pt idx="2">
                  <c:v>856</c:v>
                </c:pt>
                <c:pt idx="3">
                  <c:v>843</c:v>
                </c:pt>
                <c:pt idx="4">
                  <c:v>852</c:v>
                </c:pt>
                <c:pt idx="5">
                  <c:v>872</c:v>
                </c:pt>
                <c:pt idx="6">
                  <c:v>878</c:v>
                </c:pt>
                <c:pt idx="7">
                  <c:v>892</c:v>
                </c:pt>
                <c:pt idx="8">
                  <c:v>886</c:v>
                </c:pt>
                <c:pt idx="9">
                  <c:v>899</c:v>
                </c:pt>
                <c:pt idx="10">
                  <c:v>893</c:v>
                </c:pt>
                <c:pt idx="11">
                  <c:v>890</c:v>
                </c:pt>
                <c:pt idx="12">
                  <c:v>884</c:v>
                </c:pt>
                <c:pt idx="13">
                  <c:v>879</c:v>
                </c:pt>
                <c:pt idx="14">
                  <c:v>899</c:v>
                </c:pt>
                <c:pt idx="15">
                  <c:v>912</c:v>
                </c:pt>
                <c:pt idx="16">
                  <c:v>927</c:v>
                </c:pt>
                <c:pt idx="17">
                  <c:v>947</c:v>
                </c:pt>
                <c:pt idx="18">
                  <c:v>971</c:v>
                </c:pt>
                <c:pt idx="19">
                  <c:v>971</c:v>
                </c:pt>
                <c:pt idx="20">
                  <c:v>1006</c:v>
                </c:pt>
                <c:pt idx="21">
                  <c:v>1044</c:v>
                </c:pt>
                <c:pt idx="22">
                  <c:v>1079</c:v>
                </c:pt>
                <c:pt idx="23">
                  <c:v>1108</c:v>
                </c:pt>
                <c:pt idx="24">
                  <c:v>1134</c:v>
                </c:pt>
                <c:pt idx="25">
                  <c:v>1154</c:v>
                </c:pt>
                <c:pt idx="26">
                  <c:v>1190</c:v>
                </c:pt>
                <c:pt idx="27">
                  <c:v>1221</c:v>
                </c:pt>
                <c:pt idx="28">
                  <c:v>1254</c:v>
                </c:pt>
                <c:pt idx="29">
                  <c:v>1330</c:v>
                </c:pt>
                <c:pt idx="30">
                  <c:v>1386</c:v>
                </c:pt>
                <c:pt idx="31">
                  <c:v>1415</c:v>
                </c:pt>
                <c:pt idx="32">
                  <c:v>1466</c:v>
                </c:pt>
                <c:pt idx="33">
                  <c:v>1519</c:v>
                </c:pt>
                <c:pt idx="34">
                  <c:v>1582</c:v>
                </c:pt>
                <c:pt idx="35">
                  <c:v>1621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59B-43DE-93E4-CFDDD1C4EAC7}"/>
            </c:ext>
          </c:extLst>
        </c:ser>
        <c:ser>
          <c:idx val="5"/>
          <c:order val="5"/>
          <c:tx>
            <c:strRef>
              <c:f>Personer1!$B$82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Personer1!$C$82:$BA$82</c:f>
              <c:numCache>
                <c:formatCode>General</c:formatCode>
                <c:ptCount val="51"/>
                <c:pt idx="36" formatCode="#,##0">
                  <c:v>1646</c:v>
                </c:pt>
                <c:pt idx="37" formatCode="#,##0">
                  <c:v>1682</c:v>
                </c:pt>
                <c:pt idx="38" formatCode="#,##0">
                  <c:v>1726</c:v>
                </c:pt>
                <c:pt idx="39" formatCode="#,##0">
                  <c:v>1763</c:v>
                </c:pt>
                <c:pt idx="40" formatCode="#,##0">
                  <c:v>1794</c:v>
                </c:pt>
                <c:pt idx="41" formatCode="#,##0">
                  <c:v>1820</c:v>
                </c:pt>
                <c:pt idx="42" formatCode="#,##0">
                  <c:v>1848</c:v>
                </c:pt>
                <c:pt idx="43" formatCode="#,##0">
                  <c:v>1891</c:v>
                </c:pt>
                <c:pt idx="44" formatCode="#,##0">
                  <c:v>1942</c:v>
                </c:pt>
                <c:pt idx="45" formatCode="#,##0">
                  <c:v>1987</c:v>
                </c:pt>
                <c:pt idx="46" formatCode="#,##0">
                  <c:v>2024</c:v>
                </c:pt>
                <c:pt idx="47" formatCode="#,##0">
                  <c:v>2053</c:v>
                </c:pt>
                <c:pt idx="48" formatCode="#,##0">
                  <c:v>2090</c:v>
                </c:pt>
                <c:pt idx="49" formatCode="#,##0">
                  <c:v>2130</c:v>
                </c:pt>
                <c:pt idx="50" formatCode="#,##0">
                  <c:v>2168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9B-43DE-93E4-CFDDD1C4E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Bosatte!$D$52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Bosatte!$E$52:$Q$52</c:f>
              <c:numCache>
                <c:formatCode>0</c:formatCode>
                <c:ptCount val="13"/>
                <c:pt idx="0">
                  <c:v>105</c:v>
                </c:pt>
                <c:pt idx="1">
                  <c:v>125</c:v>
                </c:pt>
                <c:pt idx="2">
                  <c:v>116</c:v>
                </c:pt>
                <c:pt idx="3">
                  <c:v>155</c:v>
                </c:pt>
                <c:pt idx="4">
                  <c:v>134</c:v>
                </c:pt>
                <c:pt idx="5">
                  <c:v>143</c:v>
                </c:pt>
                <c:pt idx="6">
                  <c:v>126</c:v>
                </c:pt>
                <c:pt idx="7">
                  <c:v>127</c:v>
                </c:pt>
                <c:pt idx="8">
                  <c:v>129</c:v>
                </c:pt>
                <c:pt idx="9">
                  <c:v>117</c:v>
                </c:pt>
                <c:pt idx="10">
                  <c:v>114</c:v>
                </c:pt>
                <c:pt idx="11">
                  <c:v>120</c:v>
                </c:pt>
                <c:pt idx="12">
                  <c:v>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2C-455A-B2E7-A08E3400C4E9}"/>
            </c:ext>
          </c:extLst>
        </c:ser>
        <c:ser>
          <c:idx val="1"/>
          <c:order val="1"/>
          <c:tx>
            <c:strRef>
              <c:f>Bosatte!$D$53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Bosatte!$E$53:$Q$53</c:f>
              <c:numCache>
                <c:formatCode>0</c:formatCode>
                <c:ptCount val="13"/>
                <c:pt idx="0">
                  <c:v>15</c:v>
                </c:pt>
                <c:pt idx="1">
                  <c:v>16</c:v>
                </c:pt>
                <c:pt idx="2">
                  <c:v>16</c:v>
                </c:pt>
                <c:pt idx="3">
                  <c:v>19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21</c:v>
                </c:pt>
                <c:pt idx="8">
                  <c:v>15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2C-455A-B2E7-A08E3400C4E9}"/>
            </c:ext>
          </c:extLst>
        </c:ser>
        <c:ser>
          <c:idx val="2"/>
          <c:order val="2"/>
          <c:tx>
            <c:strRef>
              <c:f>Bosatte!$D$54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Bosatte!$E$54:$Q$54</c:f>
              <c:numCache>
                <c:formatCode>0</c:formatCode>
                <c:ptCount val="13"/>
                <c:pt idx="0">
                  <c:v>40</c:v>
                </c:pt>
                <c:pt idx="1">
                  <c:v>52</c:v>
                </c:pt>
                <c:pt idx="2">
                  <c:v>39</c:v>
                </c:pt>
                <c:pt idx="3">
                  <c:v>58</c:v>
                </c:pt>
                <c:pt idx="4">
                  <c:v>49</c:v>
                </c:pt>
                <c:pt idx="5">
                  <c:v>42</c:v>
                </c:pt>
                <c:pt idx="6">
                  <c:v>55</c:v>
                </c:pt>
                <c:pt idx="7">
                  <c:v>55</c:v>
                </c:pt>
                <c:pt idx="8">
                  <c:v>43</c:v>
                </c:pt>
                <c:pt idx="9">
                  <c:v>32</c:v>
                </c:pt>
                <c:pt idx="10">
                  <c:v>43</c:v>
                </c:pt>
                <c:pt idx="11">
                  <c:v>44</c:v>
                </c:pt>
                <c:pt idx="12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2C-455A-B2E7-A08E3400C4E9}"/>
            </c:ext>
          </c:extLst>
        </c:ser>
        <c:ser>
          <c:idx val="3"/>
          <c:order val="3"/>
          <c:tx>
            <c:strRef>
              <c:f>Bosatte!$D$55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Bosatte!$E$55:$Q$55</c:f>
              <c:numCache>
                <c:formatCode>0</c:formatCode>
                <c:ptCount val="13"/>
                <c:pt idx="0">
                  <c:v>50</c:v>
                </c:pt>
                <c:pt idx="1">
                  <c:v>57</c:v>
                </c:pt>
                <c:pt idx="2">
                  <c:v>61</c:v>
                </c:pt>
                <c:pt idx="3">
                  <c:v>78</c:v>
                </c:pt>
                <c:pt idx="4">
                  <c:v>64</c:v>
                </c:pt>
                <c:pt idx="5">
                  <c:v>81</c:v>
                </c:pt>
                <c:pt idx="6">
                  <c:v>52</c:v>
                </c:pt>
                <c:pt idx="7">
                  <c:v>51</c:v>
                </c:pt>
                <c:pt idx="8">
                  <c:v>71</c:v>
                </c:pt>
                <c:pt idx="9">
                  <c:v>64</c:v>
                </c:pt>
                <c:pt idx="10">
                  <c:v>53</c:v>
                </c:pt>
                <c:pt idx="11">
                  <c:v>59</c:v>
                </c:pt>
                <c:pt idx="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2C-455A-B2E7-A08E3400C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5.1900774952161081E-3"/>
              <c:y val="0.43367274339934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PersonerProsent!$B$65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PersonerProsent!$C$65:$AP$65</c:f>
              <c:numCache>
                <c:formatCode>0.0</c:formatCode>
                <c:ptCount val="40"/>
                <c:pt idx="0">
                  <c:v>49.1</c:v>
                </c:pt>
                <c:pt idx="1">
                  <c:v>48.7</c:v>
                </c:pt>
                <c:pt idx="2">
                  <c:v>48.6</c:v>
                </c:pt>
                <c:pt idx="3">
                  <c:v>47.8</c:v>
                </c:pt>
                <c:pt idx="4">
                  <c:v>47</c:v>
                </c:pt>
                <c:pt idx="5">
                  <c:v>46</c:v>
                </c:pt>
                <c:pt idx="6">
                  <c:v>44.8</c:v>
                </c:pt>
                <c:pt idx="7">
                  <c:v>43.6</c:v>
                </c:pt>
                <c:pt idx="8">
                  <c:v>42.3</c:v>
                </c:pt>
                <c:pt idx="9">
                  <c:v>41.2</c:v>
                </c:pt>
                <c:pt idx="10">
                  <c:v>40.4</c:v>
                </c:pt>
                <c:pt idx="11">
                  <c:v>40.5</c:v>
                </c:pt>
                <c:pt idx="12">
                  <c:v>40.200000000000003</c:v>
                </c:pt>
                <c:pt idx="13">
                  <c:v>39.299999999999997</c:v>
                </c:pt>
                <c:pt idx="14">
                  <c:v>38.4</c:v>
                </c:pt>
                <c:pt idx="15">
                  <c:v>38.1</c:v>
                </c:pt>
                <c:pt idx="16">
                  <c:v>37.5</c:v>
                </c:pt>
                <c:pt idx="17">
                  <c:v>37</c:v>
                </c:pt>
                <c:pt idx="18">
                  <c:v>36.6</c:v>
                </c:pt>
                <c:pt idx="19">
                  <c:v>35.299999999999997</c:v>
                </c:pt>
                <c:pt idx="20">
                  <c:v>34.700000000000003</c:v>
                </c:pt>
                <c:pt idx="21">
                  <c:v>34.299999999999997</c:v>
                </c:pt>
                <c:pt idx="22">
                  <c:v>33.700000000000003</c:v>
                </c:pt>
                <c:pt idx="23">
                  <c:v>32.9</c:v>
                </c:pt>
                <c:pt idx="24">
                  <c:v>31.7</c:v>
                </c:pt>
                <c:pt idx="25">
                  <c:v>31</c:v>
                </c:pt>
                <c:pt idx="26">
                  <c:v>30.3</c:v>
                </c:pt>
                <c:pt idx="27">
                  <c:v>29.4</c:v>
                </c:pt>
                <c:pt idx="28">
                  <c:v>29</c:v>
                </c:pt>
                <c:pt idx="29">
                  <c:v>28.4</c:v>
                </c:pt>
                <c:pt idx="30">
                  <c:v>27.6</c:v>
                </c:pt>
                <c:pt idx="31">
                  <c:v>27.2</c:v>
                </c:pt>
                <c:pt idx="32">
                  <c:v>27</c:v>
                </c:pt>
                <c:pt idx="33">
                  <c:v>26.5</c:v>
                </c:pt>
                <c:pt idx="34">
                  <c:v>26.4</c:v>
                </c:pt>
                <c:pt idx="35">
                  <c:v>25.5</c:v>
                </c:pt>
                <c:pt idx="36">
                  <c:v>25.2</c:v>
                </c:pt>
                <c:pt idx="37">
                  <c:v>24.7</c:v>
                </c:pt>
                <c:pt idx="38">
                  <c:v>24.6</c:v>
                </c:pt>
                <c:pt idx="39">
                  <c:v>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53-497E-8111-BF6E68FCC5B6}"/>
            </c:ext>
          </c:extLst>
        </c:ser>
        <c:ser>
          <c:idx val="1"/>
          <c:order val="1"/>
          <c:tx>
            <c:strRef>
              <c:f>PersonerProsent!$B$66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PersonerProsent!$C$66:$AP$66</c:f>
              <c:numCache>
                <c:formatCode>0.0</c:formatCode>
                <c:ptCount val="40"/>
                <c:pt idx="0">
                  <c:v>43.6</c:v>
                </c:pt>
                <c:pt idx="1">
                  <c:v>43.9</c:v>
                </c:pt>
                <c:pt idx="2">
                  <c:v>43.8</c:v>
                </c:pt>
                <c:pt idx="3">
                  <c:v>44.3</c:v>
                </c:pt>
                <c:pt idx="4">
                  <c:v>44.3</c:v>
                </c:pt>
                <c:pt idx="5">
                  <c:v>44.9</c:v>
                </c:pt>
                <c:pt idx="6">
                  <c:v>45.8</c:v>
                </c:pt>
                <c:pt idx="7">
                  <c:v>46.6</c:v>
                </c:pt>
                <c:pt idx="8">
                  <c:v>47</c:v>
                </c:pt>
                <c:pt idx="9">
                  <c:v>47.3</c:v>
                </c:pt>
                <c:pt idx="10">
                  <c:v>47.4</c:v>
                </c:pt>
                <c:pt idx="11">
                  <c:v>47</c:v>
                </c:pt>
                <c:pt idx="12">
                  <c:v>46.7</c:v>
                </c:pt>
                <c:pt idx="13">
                  <c:v>47</c:v>
                </c:pt>
                <c:pt idx="14">
                  <c:v>48</c:v>
                </c:pt>
                <c:pt idx="15">
                  <c:v>47.8</c:v>
                </c:pt>
                <c:pt idx="16">
                  <c:v>48</c:v>
                </c:pt>
                <c:pt idx="17">
                  <c:v>48.2</c:v>
                </c:pt>
                <c:pt idx="18">
                  <c:v>47.8</c:v>
                </c:pt>
                <c:pt idx="19">
                  <c:v>48.2</c:v>
                </c:pt>
                <c:pt idx="20">
                  <c:v>47.9</c:v>
                </c:pt>
                <c:pt idx="21">
                  <c:v>47.6</c:v>
                </c:pt>
                <c:pt idx="22">
                  <c:v>47.5</c:v>
                </c:pt>
                <c:pt idx="23">
                  <c:v>47.8</c:v>
                </c:pt>
                <c:pt idx="24">
                  <c:v>48</c:v>
                </c:pt>
                <c:pt idx="25">
                  <c:v>47.7</c:v>
                </c:pt>
                <c:pt idx="26">
                  <c:v>47.6</c:v>
                </c:pt>
                <c:pt idx="27">
                  <c:v>47</c:v>
                </c:pt>
                <c:pt idx="28">
                  <c:v>46.2</c:v>
                </c:pt>
                <c:pt idx="29">
                  <c:v>46</c:v>
                </c:pt>
                <c:pt idx="30">
                  <c:v>46</c:v>
                </c:pt>
                <c:pt idx="31">
                  <c:v>41</c:v>
                </c:pt>
                <c:pt idx="32">
                  <c:v>40.5</c:v>
                </c:pt>
                <c:pt idx="33">
                  <c:v>40.299999999999997</c:v>
                </c:pt>
                <c:pt idx="34">
                  <c:v>40</c:v>
                </c:pt>
                <c:pt idx="35">
                  <c:v>40</c:v>
                </c:pt>
                <c:pt idx="36">
                  <c:v>39.700000000000003</c:v>
                </c:pt>
                <c:pt idx="37">
                  <c:v>39.1</c:v>
                </c:pt>
                <c:pt idx="38">
                  <c:v>38.9</c:v>
                </c:pt>
                <c:pt idx="39">
                  <c:v>38.6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53-497E-8111-BF6E68FCC5B6}"/>
            </c:ext>
          </c:extLst>
        </c:ser>
        <c:ser>
          <c:idx val="2"/>
          <c:order val="2"/>
          <c:tx>
            <c:strRef>
              <c:f>PersonerProsent!$B$67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PersonerProsent!$C$67:$AP$67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4.8</c:v>
                </c:pt>
                <c:pt idx="32">
                  <c:v>4.9000000000000004</c:v>
                </c:pt>
                <c:pt idx="33">
                  <c:v>5.0999999999999996</c:v>
                </c:pt>
                <c:pt idx="34">
                  <c:v>5</c:v>
                </c:pt>
                <c:pt idx="35">
                  <c:v>5.0999999999999996</c:v>
                </c:pt>
                <c:pt idx="36">
                  <c:v>5.4</c:v>
                </c:pt>
                <c:pt idx="37">
                  <c:v>5.4</c:v>
                </c:pt>
                <c:pt idx="38">
                  <c:v>5.5</c:v>
                </c:pt>
                <c:pt idx="39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53-497E-8111-BF6E68FCC5B6}"/>
            </c:ext>
          </c:extLst>
        </c:ser>
        <c:ser>
          <c:idx val="3"/>
          <c:order val="3"/>
          <c:tx>
            <c:strRef>
              <c:f>PersonerProsent!$B$68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PersonerProsent!$C$68:$AP$68</c:f>
              <c:numCache>
                <c:formatCode>0.0</c:formatCode>
                <c:ptCount val="40"/>
                <c:pt idx="0">
                  <c:v>6.7</c:v>
                </c:pt>
                <c:pt idx="1">
                  <c:v>6.7</c:v>
                </c:pt>
                <c:pt idx="2">
                  <c:v>6.9</c:v>
                </c:pt>
                <c:pt idx="3">
                  <c:v>7.2</c:v>
                </c:pt>
                <c:pt idx="4">
                  <c:v>8.1</c:v>
                </c:pt>
                <c:pt idx="5">
                  <c:v>8.4</c:v>
                </c:pt>
                <c:pt idx="6">
                  <c:v>8.6999999999999993</c:v>
                </c:pt>
                <c:pt idx="7">
                  <c:v>9.1</c:v>
                </c:pt>
                <c:pt idx="8">
                  <c:v>10</c:v>
                </c:pt>
                <c:pt idx="9">
                  <c:v>10.8</c:v>
                </c:pt>
                <c:pt idx="10">
                  <c:v>11.4</c:v>
                </c:pt>
                <c:pt idx="11">
                  <c:v>11.5</c:v>
                </c:pt>
                <c:pt idx="12">
                  <c:v>12.1</c:v>
                </c:pt>
                <c:pt idx="13">
                  <c:v>12.5</c:v>
                </c:pt>
                <c:pt idx="14">
                  <c:v>12.5</c:v>
                </c:pt>
                <c:pt idx="15">
                  <c:v>12.8</c:v>
                </c:pt>
                <c:pt idx="16">
                  <c:v>13.2</c:v>
                </c:pt>
                <c:pt idx="17">
                  <c:v>13.6</c:v>
                </c:pt>
                <c:pt idx="18">
                  <c:v>14.1</c:v>
                </c:pt>
                <c:pt idx="19">
                  <c:v>14.9</c:v>
                </c:pt>
                <c:pt idx="20">
                  <c:v>15.6</c:v>
                </c:pt>
                <c:pt idx="21">
                  <c:v>16.2</c:v>
                </c:pt>
                <c:pt idx="22">
                  <c:v>16.899999999999999</c:v>
                </c:pt>
                <c:pt idx="23">
                  <c:v>17.2</c:v>
                </c:pt>
                <c:pt idx="24">
                  <c:v>17.899999999999999</c:v>
                </c:pt>
                <c:pt idx="25">
                  <c:v>18.8</c:v>
                </c:pt>
                <c:pt idx="26">
                  <c:v>19.3</c:v>
                </c:pt>
                <c:pt idx="27">
                  <c:v>20.3</c:v>
                </c:pt>
                <c:pt idx="28">
                  <c:v>20.8</c:v>
                </c:pt>
                <c:pt idx="29">
                  <c:v>21.3</c:v>
                </c:pt>
                <c:pt idx="30">
                  <c:v>21.8</c:v>
                </c:pt>
                <c:pt idx="31">
                  <c:v>22.1</c:v>
                </c:pt>
                <c:pt idx="32">
                  <c:v>22.5</c:v>
                </c:pt>
                <c:pt idx="33">
                  <c:v>22.9</c:v>
                </c:pt>
                <c:pt idx="34">
                  <c:v>23.1</c:v>
                </c:pt>
                <c:pt idx="35">
                  <c:v>23.7</c:v>
                </c:pt>
                <c:pt idx="36">
                  <c:v>23.9</c:v>
                </c:pt>
                <c:pt idx="37">
                  <c:v>24.5</c:v>
                </c:pt>
                <c:pt idx="38">
                  <c:v>24.8</c:v>
                </c:pt>
                <c:pt idx="39">
                  <c:v>25.2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53-497E-8111-BF6E68FCC5B6}"/>
            </c:ext>
          </c:extLst>
        </c:ser>
        <c:ser>
          <c:idx val="4"/>
          <c:order val="4"/>
          <c:tx>
            <c:strRef>
              <c:f>PersonerProsent!$B$69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PersonerProsent!$C$69:$AP$69</c:f>
              <c:numCache>
                <c:formatCode>0.0</c:formatCode>
                <c:ptCount val="40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0.8</c:v>
                </c:pt>
                <c:pt idx="11">
                  <c:v>1</c:v>
                </c:pt>
                <c:pt idx="12">
                  <c:v>1</c:v>
                </c:pt>
                <c:pt idx="13">
                  <c:v>1.1000000000000001</c:v>
                </c:pt>
                <c:pt idx="14">
                  <c:v>1.1000000000000001</c:v>
                </c:pt>
                <c:pt idx="15">
                  <c:v>1.4</c:v>
                </c:pt>
                <c:pt idx="16">
                  <c:v>1.3</c:v>
                </c:pt>
                <c:pt idx="17">
                  <c:v>1.3</c:v>
                </c:pt>
                <c:pt idx="18">
                  <c:v>1.4</c:v>
                </c:pt>
                <c:pt idx="19">
                  <c:v>1.6</c:v>
                </c:pt>
                <c:pt idx="20">
                  <c:v>1.8</c:v>
                </c:pt>
                <c:pt idx="21">
                  <c:v>1.8</c:v>
                </c:pt>
                <c:pt idx="22">
                  <c:v>1.9</c:v>
                </c:pt>
                <c:pt idx="23">
                  <c:v>2</c:v>
                </c:pt>
                <c:pt idx="24">
                  <c:v>2.4</c:v>
                </c:pt>
                <c:pt idx="25">
                  <c:v>2.6</c:v>
                </c:pt>
                <c:pt idx="26">
                  <c:v>2.8</c:v>
                </c:pt>
                <c:pt idx="27">
                  <c:v>3.4</c:v>
                </c:pt>
                <c:pt idx="28">
                  <c:v>3.9</c:v>
                </c:pt>
                <c:pt idx="29">
                  <c:v>4.3</c:v>
                </c:pt>
                <c:pt idx="30">
                  <c:v>4.5999999999999996</c:v>
                </c:pt>
                <c:pt idx="31">
                  <c:v>4.9000000000000004</c:v>
                </c:pt>
                <c:pt idx="32">
                  <c:v>5.0999999999999996</c:v>
                </c:pt>
                <c:pt idx="33">
                  <c:v>5.2</c:v>
                </c:pt>
                <c:pt idx="34">
                  <c:v>5.5</c:v>
                </c:pt>
                <c:pt idx="35">
                  <c:v>5.7</c:v>
                </c:pt>
                <c:pt idx="36">
                  <c:v>5.9</c:v>
                </c:pt>
                <c:pt idx="37">
                  <c:v>6.2</c:v>
                </c:pt>
                <c:pt idx="38">
                  <c:v>6.3</c:v>
                </c:pt>
                <c:pt idx="39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53-497E-8111-BF6E68FCC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PersonerProsent!$B$66:$B$70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PersonerProsent!$C$66:$C$70</c:f>
              <c:numCache>
                <c:formatCode>0.0</c:formatCode>
                <c:ptCount val="5"/>
                <c:pt idx="0">
                  <c:v>35.1</c:v>
                </c:pt>
                <c:pt idx="1">
                  <c:v>45</c:v>
                </c:pt>
                <c:pt idx="2">
                  <c:v>0</c:v>
                </c:pt>
                <c:pt idx="3">
                  <c:v>18.600000000000001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A-421F-AFB2-F007D07CACD4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PersonerProsent!$B$66:$B$70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PersonerProsent!$D$66:$D$70</c:f>
              <c:numCache>
                <c:formatCode>0.0</c:formatCode>
                <c:ptCount val="5"/>
                <c:pt idx="0">
                  <c:v>33.6</c:v>
                </c:pt>
                <c:pt idx="1">
                  <c:v>50.3</c:v>
                </c:pt>
                <c:pt idx="2">
                  <c:v>0</c:v>
                </c:pt>
                <c:pt idx="3">
                  <c:v>13.8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8A-421F-AFB2-F007D07CACD4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PersonerProsent!$B$66:$B$70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PersonerProsent!$E$66:$E$70</c:f>
              <c:numCache>
                <c:formatCode>0.0</c:formatCode>
                <c:ptCount val="5"/>
                <c:pt idx="0">
                  <c:v>22.9</c:v>
                </c:pt>
                <c:pt idx="1">
                  <c:v>36.4</c:v>
                </c:pt>
                <c:pt idx="2">
                  <c:v>2.8</c:v>
                </c:pt>
                <c:pt idx="3">
                  <c:v>30.7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8A-421F-AFB2-F007D07CACD4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PersonerProsent!$B$66:$B$70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PersonerProsent!$F$66:$F$70</c:f>
              <c:numCache>
                <c:formatCode>0.0</c:formatCode>
                <c:ptCount val="5"/>
                <c:pt idx="0">
                  <c:v>25.5</c:v>
                </c:pt>
                <c:pt idx="1">
                  <c:v>40.799999999999997</c:v>
                </c:pt>
                <c:pt idx="2">
                  <c:v>8.5</c:v>
                </c:pt>
                <c:pt idx="3">
                  <c:v>19.600000000000001</c:v>
                </c:pt>
                <c:pt idx="4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8A-421F-AFB2-F007D07CA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MedianBtoInnt!$A$53:$B$53</c:f>
              <c:strCache>
                <c:ptCount val="2"/>
                <c:pt idx="0">
                  <c:v>Giske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MedianBtoInnt!$C$53:$F$53</c:f>
              <c:numCache>
                <c:formatCode>#,##0</c:formatCode>
                <c:ptCount val="4"/>
                <c:pt idx="0">
                  <c:v>380700</c:v>
                </c:pt>
                <c:pt idx="1">
                  <c:v>268000</c:v>
                </c:pt>
                <c:pt idx="2">
                  <c:v>479600</c:v>
                </c:pt>
                <c:pt idx="3">
                  <c:v>275200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7-4937-AAF7-9CD04DA3C9AE}"/>
            </c:ext>
          </c:extLst>
        </c:ser>
        <c:ser>
          <c:idx val="1"/>
          <c:order val="1"/>
          <c:tx>
            <c:strRef>
              <c:f>MedianBtoInnt!$A$54:$B$54</c:f>
              <c:strCache>
                <c:ptCount val="2"/>
                <c:pt idx="0">
                  <c:v>Giske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MedianBtoInnt!$C$54:$F$54</c:f>
              <c:numCache>
                <c:formatCode>#,##0</c:formatCode>
                <c:ptCount val="4"/>
                <c:pt idx="0">
                  <c:v>508400</c:v>
                </c:pt>
                <c:pt idx="1">
                  <c:v>350800</c:v>
                </c:pt>
                <c:pt idx="2">
                  <c:v>630600</c:v>
                </c:pt>
                <c:pt idx="3">
                  <c:v>384600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77-4937-AAF7-9CD04DA3C9AE}"/>
            </c:ext>
          </c:extLst>
        </c:ser>
        <c:ser>
          <c:idx val="2"/>
          <c:order val="2"/>
          <c:tx>
            <c:strRef>
              <c:f>MedianBtoInnt!$A$55:$B$55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MedianBtoInnt!$C$55:$F$55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77-4937-AAF7-9CD04DA3C9AE}"/>
            </c:ext>
          </c:extLst>
        </c:ser>
        <c:ser>
          <c:idx val="3"/>
          <c:order val="3"/>
          <c:tx>
            <c:strRef>
              <c:f>MedianBtoInnt!$A$56:$B$56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MedianBtoInnt!$C$56:$F$56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77-4937-AAF7-9CD04DA3C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nb-NO" sz="1800" b="1">
                <a:solidFill>
                  <a:schemeClr val="accent1"/>
                </a:solidFill>
              </a:rPr>
              <a:t>Næringsstruktur</a:t>
            </a:r>
            <a:r>
              <a:rPr lang="nb-NO" sz="1800" b="1" baseline="0">
                <a:solidFill>
                  <a:schemeClr val="accent1"/>
                </a:solidFill>
              </a:rPr>
              <a:t> i kommunen, fylket og landet, per 4. kvartal 2022</a:t>
            </a:r>
            <a:endParaRPr lang="nb-NO" sz="1800" b="1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SysselsatteArb!$A$51</c:f>
              <c:strCache>
                <c:ptCount val="1"/>
                <c:pt idx="0">
                  <c:v>Giske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SysselsatteArb!$B$38:$H$38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SysselsatteArb!$B$51:$H$51</c:f>
              <c:numCache>
                <c:formatCode>#\ ##0.0</c:formatCode>
                <c:ptCount val="7"/>
                <c:pt idx="0">
                  <c:v>11.36445892146218</c:v>
                </c:pt>
                <c:pt idx="1">
                  <c:v>20.629750271444085</c:v>
                </c:pt>
                <c:pt idx="2">
                  <c:v>31.017010495837859</c:v>
                </c:pt>
                <c:pt idx="3">
                  <c:v>2.9677886355410785</c:v>
                </c:pt>
                <c:pt idx="4">
                  <c:v>8.070937386898299</c:v>
                </c:pt>
                <c:pt idx="5">
                  <c:v>22.51176257690916</c:v>
                </c:pt>
                <c:pt idx="6">
                  <c:v>3.4382917119073473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F-49ED-A03D-16C31A6BE922}"/>
            </c:ext>
          </c:extLst>
        </c:ser>
        <c:ser>
          <c:idx val="1"/>
          <c:order val="1"/>
          <c:tx>
            <c:strRef>
              <c:f>SysselsatteArb!$A$65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SysselsatteArb!$B$38:$H$38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SysselsatteArb!$B$65:$H$65</c:f>
              <c:numCache>
                <c:formatCode>#\ ##0.0</c:formatCode>
                <c:ptCount val="7"/>
                <c:pt idx="0">
                  <c:v>4.1652983450308918</c:v>
                </c:pt>
                <c:pt idx="1">
                  <c:v>26.139652815433138</c:v>
                </c:pt>
                <c:pt idx="2">
                  <c:v>31.44441304729683</c:v>
                </c:pt>
                <c:pt idx="3">
                  <c:v>4.9809453256860063</c:v>
                </c:pt>
                <c:pt idx="4">
                  <c:v>7.9495032037819131</c:v>
                </c:pt>
                <c:pt idx="5">
                  <c:v>22.247764226090009</c:v>
                </c:pt>
                <c:pt idx="6">
                  <c:v>3.0724230366812026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F-49ED-A03D-16C31A6BE922}"/>
            </c:ext>
          </c:extLst>
        </c:ser>
        <c:ser>
          <c:idx val="2"/>
          <c:order val="2"/>
          <c:tx>
            <c:strRef>
              <c:f>SysselsatteArb!$A$66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SysselsatteArb!$B$38:$H$38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SysselsatteArb!$B$66:$H$66</c:f>
              <c:numCache>
                <c:formatCode>#\ ##0.0</c:formatCode>
                <c:ptCount val="7"/>
                <c:pt idx="0">
                  <c:v>2.3056992412111184</c:v>
                </c:pt>
                <c:pt idx="1">
                  <c:v>19.715970437316493</c:v>
                </c:pt>
                <c:pt idx="2">
                  <c:v>38.60480454344404</c:v>
                </c:pt>
                <c:pt idx="3">
                  <c:v>6.2513085338918319</c:v>
                </c:pt>
                <c:pt idx="4">
                  <c:v>8.2874408614136659</c:v>
                </c:pt>
                <c:pt idx="5">
                  <c:v>20.65840066253795</c:v>
                </c:pt>
                <c:pt idx="6">
                  <c:v>4.1763757201848986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F-49ED-A03D-16C31A6BE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9662176"/>
        <c:axId val="1429659680"/>
      </c:barChart>
      <c:catAx>
        <c:axId val="1429662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Næring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9659680"/>
        <c:crosses val="autoZero"/>
        <c:auto val="1"/>
        <c:lblAlgn val="ctr"/>
        <c:lblOffset val="100"/>
        <c:noMultiLvlLbl val="0"/>
      </c:catAx>
      <c:valAx>
        <c:axId val="14296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966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Areal!$B$18:$S$18</c:f>
              <c:numCache>
                <c:formatCode>0.00</c:formatCode>
                <c:ptCount val="18"/>
                <c:pt idx="0">
                  <c:v>2.35</c:v>
                </c:pt>
                <c:pt idx="1">
                  <c:v>0.1</c:v>
                </c:pt>
                <c:pt idx="2">
                  <c:v>0.83</c:v>
                </c:pt>
                <c:pt idx="3">
                  <c:v>0.53</c:v>
                </c:pt>
                <c:pt idx="4">
                  <c:v>0.1</c:v>
                </c:pt>
                <c:pt idx="5">
                  <c:v>0.03</c:v>
                </c:pt>
                <c:pt idx="6">
                  <c:v>0.04</c:v>
                </c:pt>
                <c:pt idx="7">
                  <c:v>2.67</c:v>
                </c:pt>
                <c:pt idx="8">
                  <c:v>0.01</c:v>
                </c:pt>
                <c:pt idx="9">
                  <c:v>0.36</c:v>
                </c:pt>
                <c:pt idx="10">
                  <c:v>0.68</c:v>
                </c:pt>
                <c:pt idx="11">
                  <c:v>11.51</c:v>
                </c:pt>
                <c:pt idx="12">
                  <c:v>2.38</c:v>
                </c:pt>
                <c:pt idx="13">
                  <c:v>14.94</c:v>
                </c:pt>
                <c:pt idx="14">
                  <c:v>2.42</c:v>
                </c:pt>
                <c:pt idx="15">
                  <c:v>0.87</c:v>
                </c:pt>
                <c:pt idx="16">
                  <c:v>0</c:v>
                </c:pt>
                <c:pt idx="1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69-9F04-DE1385FBF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Areal!$A$42</c:f>
              <c:strCache>
                <c:ptCount val="1"/>
                <c:pt idx="0">
                  <c:v>Giske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Areal!$B$42:$I$42</c:f>
              <c:numCache>
                <c:formatCode>0.0</c:formatCode>
                <c:ptCount val="8"/>
                <c:pt idx="0">
                  <c:v>18.899999999999999</c:v>
                </c:pt>
                <c:pt idx="1">
                  <c:v>28.3</c:v>
                </c:pt>
                <c:pt idx="2">
                  <c:v>5.9</c:v>
                </c:pt>
                <c:pt idx="3">
                  <c:v>36.799999999999997</c:v>
                </c:pt>
                <c:pt idx="4">
                  <c:v>6</c:v>
                </c:pt>
                <c:pt idx="5">
                  <c:v>2.1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2-49B7-9807-91DE01B74D2B}"/>
            </c:ext>
          </c:extLst>
        </c:ser>
        <c:ser>
          <c:idx val="1"/>
          <c:order val="1"/>
          <c:tx>
            <c:strRef>
              <c:f>Areal!$A$43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Areal!$B$43:$I$43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2-49B7-9807-91DE01B74D2B}"/>
            </c:ext>
          </c:extLst>
        </c:ser>
        <c:ser>
          <c:idx val="2"/>
          <c:order val="2"/>
          <c:tx>
            <c:strRef>
              <c:f>Areal!$A$44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Areal!$B$44:$I$44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2-49B7-9807-91DE01B74D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'Ark1'!$B$65:$B$69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'Ark1'!$C$65:$C$69</c:f>
              <c:numCache>
                <c:formatCode>0</c:formatCode>
                <c:ptCount val="5"/>
                <c:pt idx="0">
                  <c:v>890</c:v>
                </c:pt>
                <c:pt idx="1">
                  <c:v>744</c:v>
                </c:pt>
                <c:pt idx="2">
                  <c:v>1046</c:v>
                </c:pt>
                <c:pt idx="3">
                  <c:v>240</c:v>
                </c:pt>
                <c:pt idx="4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0-46AD-A87C-247DDCA5D89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'Ark1'!$B$65:$B$69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'Ark1'!$D$65:$D$69</c:f>
              <c:numCache>
                <c:formatCode>0</c:formatCode>
                <c:ptCount val="5"/>
                <c:pt idx="0">
                  <c:v>1167</c:v>
                </c:pt>
                <c:pt idx="1">
                  <c:v>872</c:v>
                </c:pt>
                <c:pt idx="2">
                  <c:v>1060</c:v>
                </c:pt>
                <c:pt idx="3">
                  <c:v>314</c:v>
                </c:pt>
                <c:pt idx="4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0-46AD-A87C-247DDCA5D8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Boliger!$B$77:$B$82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Boliger!$C$77:$C$82</c:f>
              <c:numCache>
                <c:formatCode>0</c:formatCode>
                <c:ptCount val="6"/>
                <c:pt idx="0">
                  <c:v>2459</c:v>
                </c:pt>
                <c:pt idx="1">
                  <c:v>447</c:v>
                </c:pt>
                <c:pt idx="2">
                  <c:v>459</c:v>
                </c:pt>
                <c:pt idx="3">
                  <c:v>107</c:v>
                </c:pt>
                <c:pt idx="4">
                  <c:v>49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2-4F04-AC56-A61077D69A0E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Boliger!$B$77:$B$82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Boliger!$D$77:$D$82</c:f>
              <c:numCache>
                <c:formatCode>0</c:formatCode>
                <c:ptCount val="6"/>
                <c:pt idx="0">
                  <c:v>2527</c:v>
                </c:pt>
                <c:pt idx="1">
                  <c:v>485</c:v>
                </c:pt>
                <c:pt idx="2">
                  <c:v>491</c:v>
                </c:pt>
                <c:pt idx="3">
                  <c:v>107</c:v>
                </c:pt>
                <c:pt idx="4">
                  <c:v>49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2-4F04-AC56-A61077D69A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'Ark1'!$B$52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'Ark1'!$C$52:$Q$52</c:f>
              <c:numCache>
                <c:formatCode>General</c:formatCode>
                <c:ptCount val="15"/>
                <c:pt idx="0">
                  <c:v>20</c:v>
                </c:pt>
                <c:pt idx="1">
                  <c:v>44</c:v>
                </c:pt>
                <c:pt idx="2">
                  <c:v>50</c:v>
                </c:pt>
                <c:pt idx="3">
                  <c:v>45</c:v>
                </c:pt>
                <c:pt idx="4">
                  <c:v>62</c:v>
                </c:pt>
                <c:pt idx="5">
                  <c:v>53</c:v>
                </c:pt>
                <c:pt idx="6">
                  <c:v>61</c:v>
                </c:pt>
                <c:pt idx="7">
                  <c:v>73</c:v>
                </c:pt>
                <c:pt idx="8">
                  <c:v>66</c:v>
                </c:pt>
                <c:pt idx="9">
                  <c:v>50</c:v>
                </c:pt>
                <c:pt idx="10">
                  <c:v>37</c:v>
                </c:pt>
                <c:pt idx="11">
                  <c:v>61</c:v>
                </c:pt>
                <c:pt idx="12">
                  <c:v>18</c:v>
                </c:pt>
                <c:pt idx="13">
                  <c:v>23</c:v>
                </c:pt>
                <c:pt idx="1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C-4D57-92CD-CFFAA1058DF3}"/>
            </c:ext>
          </c:extLst>
        </c:ser>
        <c:ser>
          <c:idx val="1"/>
          <c:order val="1"/>
          <c:tx>
            <c:strRef>
              <c:f>'Ark1'!$B$53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'Ark1'!$C$53:$Q$53</c:f>
              <c:numCache>
                <c:formatCode>General</c:formatCode>
                <c:ptCount val="15"/>
                <c:pt idx="0">
                  <c:v>102</c:v>
                </c:pt>
                <c:pt idx="1">
                  <c:v>81</c:v>
                </c:pt>
                <c:pt idx="2">
                  <c:v>61</c:v>
                </c:pt>
                <c:pt idx="3">
                  <c:v>57</c:v>
                </c:pt>
                <c:pt idx="4">
                  <c:v>37</c:v>
                </c:pt>
                <c:pt idx="5">
                  <c:v>28</c:v>
                </c:pt>
                <c:pt idx="6">
                  <c:v>27</c:v>
                </c:pt>
                <c:pt idx="7">
                  <c:v>6</c:v>
                </c:pt>
                <c:pt idx="8">
                  <c:v>21</c:v>
                </c:pt>
                <c:pt idx="9">
                  <c:v>17</c:v>
                </c:pt>
                <c:pt idx="10">
                  <c:v>29</c:v>
                </c:pt>
                <c:pt idx="11">
                  <c:v>21</c:v>
                </c:pt>
                <c:pt idx="12">
                  <c:v>22</c:v>
                </c:pt>
                <c:pt idx="13">
                  <c:v>17</c:v>
                </c:pt>
                <c:pt idx="1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EC-4D57-92CD-CFFAA1058DF3}"/>
            </c:ext>
          </c:extLst>
        </c:ser>
        <c:ser>
          <c:idx val="2"/>
          <c:order val="2"/>
          <c:tx>
            <c:strRef>
              <c:f>'Ark1'!$B$54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'Ark1'!$C$54:$Q$54</c:f>
              <c:numCache>
                <c:formatCode>General</c:formatCode>
                <c:ptCount val="15"/>
                <c:pt idx="0">
                  <c:v>-5</c:v>
                </c:pt>
                <c:pt idx="1">
                  <c:v>39</c:v>
                </c:pt>
                <c:pt idx="2">
                  <c:v>120</c:v>
                </c:pt>
                <c:pt idx="3">
                  <c:v>95</c:v>
                </c:pt>
                <c:pt idx="4">
                  <c:v>86</c:v>
                </c:pt>
                <c:pt idx="5">
                  <c:v>90</c:v>
                </c:pt>
                <c:pt idx="6">
                  <c:v>-4</c:v>
                </c:pt>
                <c:pt idx="7">
                  <c:v>36</c:v>
                </c:pt>
                <c:pt idx="8">
                  <c:v>18</c:v>
                </c:pt>
                <c:pt idx="9">
                  <c:v>-4</c:v>
                </c:pt>
                <c:pt idx="10">
                  <c:v>-15</c:v>
                </c:pt>
                <c:pt idx="11">
                  <c:v>3</c:v>
                </c:pt>
                <c:pt idx="12">
                  <c:v>56</c:v>
                </c:pt>
                <c:pt idx="13">
                  <c:v>-41</c:v>
                </c:pt>
                <c:pt idx="1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EC-4D57-92CD-CFFAA1058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'Ark1'!$B$55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'Ark1'!$C$55:$Q$55</c:f>
              <c:numCache>
                <c:formatCode>General</c:formatCode>
                <c:ptCount val="15"/>
                <c:pt idx="0">
                  <c:v>120</c:v>
                </c:pt>
                <c:pt idx="1">
                  <c:v>163</c:v>
                </c:pt>
                <c:pt idx="2">
                  <c:v>229</c:v>
                </c:pt>
                <c:pt idx="3">
                  <c:v>198</c:v>
                </c:pt>
                <c:pt idx="4">
                  <c:v>185</c:v>
                </c:pt>
                <c:pt idx="5">
                  <c:v>170</c:v>
                </c:pt>
                <c:pt idx="6">
                  <c:v>82</c:v>
                </c:pt>
                <c:pt idx="7">
                  <c:v>116</c:v>
                </c:pt>
                <c:pt idx="8">
                  <c:v>106</c:v>
                </c:pt>
                <c:pt idx="9">
                  <c:v>64</c:v>
                </c:pt>
                <c:pt idx="10">
                  <c:v>44</c:v>
                </c:pt>
                <c:pt idx="11">
                  <c:v>91</c:v>
                </c:pt>
                <c:pt idx="12">
                  <c:v>95</c:v>
                </c:pt>
                <c:pt idx="13">
                  <c:v>-1</c:v>
                </c:pt>
                <c:pt idx="14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EC-4D57-92CD-CFFAA1058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Igangsatte!$B$28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Igangsatte!$C$28:$W$28</c:f>
              <c:numCache>
                <c:formatCode>0</c:formatCode>
                <c:ptCount val="21"/>
                <c:pt idx="0">
                  <c:v>26</c:v>
                </c:pt>
                <c:pt idx="1">
                  <c:v>72</c:v>
                </c:pt>
                <c:pt idx="2">
                  <c:v>72</c:v>
                </c:pt>
                <c:pt idx="3">
                  <c:v>83</c:v>
                </c:pt>
                <c:pt idx="4">
                  <c:v>51</c:v>
                </c:pt>
                <c:pt idx="5">
                  <c:v>53</c:v>
                </c:pt>
                <c:pt idx="6">
                  <c:v>47</c:v>
                </c:pt>
                <c:pt idx="7">
                  <c:v>111</c:v>
                </c:pt>
                <c:pt idx="8">
                  <c:v>103</c:v>
                </c:pt>
                <c:pt idx="9">
                  <c:v>125</c:v>
                </c:pt>
                <c:pt idx="10">
                  <c:v>63</c:v>
                </c:pt>
                <c:pt idx="11">
                  <c:v>44</c:v>
                </c:pt>
                <c:pt idx="12">
                  <c:v>32</c:v>
                </c:pt>
                <c:pt idx="13">
                  <c:v>67</c:v>
                </c:pt>
                <c:pt idx="14">
                  <c:v>20</c:v>
                </c:pt>
                <c:pt idx="15">
                  <c:v>62</c:v>
                </c:pt>
                <c:pt idx="16">
                  <c:v>40</c:v>
                </c:pt>
                <c:pt idx="17">
                  <c:v>28</c:v>
                </c:pt>
                <c:pt idx="18">
                  <c:v>26</c:v>
                </c:pt>
                <c:pt idx="19">
                  <c:v>22</c:v>
                </c:pt>
                <c:pt idx="20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Igangsatte!$B$29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Igangsatte!$C$29:$W$29</c:f>
              <c:numCache>
                <c:formatCode>0</c:formatCode>
                <c:ptCount val="21"/>
                <c:pt idx="0">
                  <c:v>12</c:v>
                </c:pt>
                <c:pt idx="1">
                  <c:v>59</c:v>
                </c:pt>
                <c:pt idx="2">
                  <c:v>51</c:v>
                </c:pt>
                <c:pt idx="3">
                  <c:v>61</c:v>
                </c:pt>
                <c:pt idx="4">
                  <c:v>115</c:v>
                </c:pt>
                <c:pt idx="5">
                  <c:v>49</c:v>
                </c:pt>
                <c:pt idx="6">
                  <c:v>35</c:v>
                </c:pt>
                <c:pt idx="7">
                  <c:v>60</c:v>
                </c:pt>
                <c:pt idx="8">
                  <c:v>107</c:v>
                </c:pt>
                <c:pt idx="9">
                  <c:v>90</c:v>
                </c:pt>
                <c:pt idx="10">
                  <c:v>81</c:v>
                </c:pt>
                <c:pt idx="11">
                  <c:v>60</c:v>
                </c:pt>
                <c:pt idx="12">
                  <c:v>37</c:v>
                </c:pt>
                <c:pt idx="13">
                  <c:v>80</c:v>
                </c:pt>
                <c:pt idx="14">
                  <c:v>30</c:v>
                </c:pt>
                <c:pt idx="15">
                  <c:v>21</c:v>
                </c:pt>
                <c:pt idx="16">
                  <c:v>31</c:v>
                </c:pt>
                <c:pt idx="17">
                  <c:v>25</c:v>
                </c:pt>
                <c:pt idx="18">
                  <c:v>13</c:v>
                </c:pt>
                <c:pt idx="19">
                  <c:v>42</c:v>
                </c:pt>
                <c:pt idx="20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Levende!$B$42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Levende!$C$42:$BK$42</c:f>
              <c:numCache>
                <c:formatCode>0</c:formatCode>
                <c:ptCount val="61"/>
                <c:pt idx="0">
                  <c:v>61</c:v>
                </c:pt>
                <c:pt idx="1">
                  <c:v>68</c:v>
                </c:pt>
                <c:pt idx="2">
                  <c:v>78</c:v>
                </c:pt>
                <c:pt idx="3">
                  <c:v>58</c:v>
                </c:pt>
                <c:pt idx="4">
                  <c:v>72</c:v>
                </c:pt>
                <c:pt idx="5">
                  <c:v>74</c:v>
                </c:pt>
                <c:pt idx="6">
                  <c:v>77</c:v>
                </c:pt>
                <c:pt idx="7">
                  <c:v>79</c:v>
                </c:pt>
                <c:pt idx="8">
                  <c:v>76</c:v>
                </c:pt>
                <c:pt idx="9">
                  <c:v>50</c:v>
                </c:pt>
                <c:pt idx="10">
                  <c:v>44</c:v>
                </c:pt>
                <c:pt idx="11">
                  <c:v>63</c:v>
                </c:pt>
                <c:pt idx="12">
                  <c:v>64</c:v>
                </c:pt>
                <c:pt idx="13">
                  <c:v>32</c:v>
                </c:pt>
                <c:pt idx="14">
                  <c:v>38</c:v>
                </c:pt>
                <c:pt idx="15">
                  <c:v>55</c:v>
                </c:pt>
                <c:pt idx="16">
                  <c:v>52</c:v>
                </c:pt>
                <c:pt idx="17">
                  <c:v>55</c:v>
                </c:pt>
                <c:pt idx="18">
                  <c:v>49</c:v>
                </c:pt>
                <c:pt idx="19">
                  <c:v>41</c:v>
                </c:pt>
                <c:pt idx="20">
                  <c:v>72</c:v>
                </c:pt>
                <c:pt idx="21">
                  <c:v>47</c:v>
                </c:pt>
                <c:pt idx="22">
                  <c:v>55</c:v>
                </c:pt>
                <c:pt idx="23">
                  <c:v>42</c:v>
                </c:pt>
                <c:pt idx="24">
                  <c:v>54</c:v>
                </c:pt>
                <c:pt idx="25">
                  <c:v>52</c:v>
                </c:pt>
                <c:pt idx="26">
                  <c:v>49</c:v>
                </c:pt>
                <c:pt idx="27">
                  <c:v>65</c:v>
                </c:pt>
                <c:pt idx="28">
                  <c:v>23</c:v>
                </c:pt>
                <c:pt idx="29">
                  <c:v>27</c:v>
                </c:pt>
                <c:pt idx="30">
                  <c:v>29</c:v>
                </c:pt>
                <c:pt idx="31">
                  <c:v>46</c:v>
                </c:pt>
                <c:pt idx="32">
                  <c:v>41</c:v>
                </c:pt>
                <c:pt idx="33">
                  <c:v>60</c:v>
                </c:pt>
                <c:pt idx="34">
                  <c:v>38</c:v>
                </c:pt>
                <c:pt idx="35">
                  <c:v>47</c:v>
                </c:pt>
                <c:pt idx="36">
                  <c:v>38</c:v>
                </c:pt>
                <c:pt idx="37">
                  <c:v>42</c:v>
                </c:pt>
                <c:pt idx="38">
                  <c:v>31</c:v>
                </c:pt>
                <c:pt idx="39">
                  <c:v>51</c:v>
                </c:pt>
                <c:pt idx="40">
                  <c:v>49</c:v>
                </c:pt>
                <c:pt idx="41">
                  <c:v>47</c:v>
                </c:pt>
                <c:pt idx="42">
                  <c:v>37</c:v>
                </c:pt>
                <c:pt idx="43">
                  <c:v>50</c:v>
                </c:pt>
                <c:pt idx="44">
                  <c:v>14</c:v>
                </c:pt>
                <c:pt idx="45">
                  <c:v>59</c:v>
                </c:pt>
                <c:pt idx="46">
                  <c:v>20</c:v>
                </c:pt>
                <c:pt idx="47">
                  <c:v>44</c:v>
                </c:pt>
                <c:pt idx="48">
                  <c:v>50</c:v>
                </c:pt>
                <c:pt idx="49">
                  <c:v>45</c:v>
                </c:pt>
                <c:pt idx="50">
                  <c:v>62</c:v>
                </c:pt>
                <c:pt idx="51">
                  <c:v>53</c:v>
                </c:pt>
                <c:pt idx="52">
                  <c:v>61</c:v>
                </c:pt>
                <c:pt idx="53">
                  <c:v>73</c:v>
                </c:pt>
                <c:pt idx="54">
                  <c:v>66</c:v>
                </c:pt>
                <c:pt idx="55">
                  <c:v>50</c:v>
                </c:pt>
                <c:pt idx="56">
                  <c:v>37</c:v>
                </c:pt>
                <c:pt idx="57">
                  <c:v>61</c:v>
                </c:pt>
                <c:pt idx="58">
                  <c:v>18</c:v>
                </c:pt>
                <c:pt idx="59">
                  <c:v>23</c:v>
                </c:pt>
                <c:pt idx="6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9-4B7E-849E-D81DC065F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Levende!$B$40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Levende!$C$40:$BK$40</c:f>
              <c:numCache>
                <c:formatCode>0</c:formatCode>
                <c:ptCount val="61"/>
                <c:pt idx="0">
                  <c:v>98</c:v>
                </c:pt>
                <c:pt idx="1">
                  <c:v>99</c:v>
                </c:pt>
                <c:pt idx="2">
                  <c:v>120</c:v>
                </c:pt>
                <c:pt idx="3">
                  <c:v>91</c:v>
                </c:pt>
                <c:pt idx="4">
                  <c:v>116</c:v>
                </c:pt>
                <c:pt idx="5">
                  <c:v>119</c:v>
                </c:pt>
                <c:pt idx="6">
                  <c:v>106</c:v>
                </c:pt>
                <c:pt idx="7">
                  <c:v>112</c:v>
                </c:pt>
                <c:pt idx="8">
                  <c:v>109</c:v>
                </c:pt>
                <c:pt idx="9">
                  <c:v>104</c:v>
                </c:pt>
                <c:pt idx="10">
                  <c:v>91</c:v>
                </c:pt>
                <c:pt idx="11">
                  <c:v>105</c:v>
                </c:pt>
                <c:pt idx="12">
                  <c:v>93</c:v>
                </c:pt>
                <c:pt idx="13">
                  <c:v>76</c:v>
                </c:pt>
                <c:pt idx="14">
                  <c:v>83</c:v>
                </c:pt>
                <c:pt idx="15">
                  <c:v>108</c:v>
                </c:pt>
                <c:pt idx="16">
                  <c:v>93</c:v>
                </c:pt>
                <c:pt idx="17">
                  <c:v>92</c:v>
                </c:pt>
                <c:pt idx="18">
                  <c:v>94</c:v>
                </c:pt>
                <c:pt idx="19">
                  <c:v>96</c:v>
                </c:pt>
                <c:pt idx="20">
                  <c:v>105</c:v>
                </c:pt>
                <c:pt idx="21">
                  <c:v>96</c:v>
                </c:pt>
                <c:pt idx="22">
                  <c:v>91</c:v>
                </c:pt>
                <c:pt idx="23">
                  <c:v>97</c:v>
                </c:pt>
                <c:pt idx="24">
                  <c:v>98</c:v>
                </c:pt>
                <c:pt idx="25">
                  <c:v>92</c:v>
                </c:pt>
                <c:pt idx="26">
                  <c:v>100</c:v>
                </c:pt>
                <c:pt idx="27">
                  <c:v>106</c:v>
                </c:pt>
                <c:pt idx="28">
                  <c:v>77</c:v>
                </c:pt>
                <c:pt idx="29">
                  <c:v>82</c:v>
                </c:pt>
                <c:pt idx="30">
                  <c:v>70</c:v>
                </c:pt>
                <c:pt idx="31">
                  <c:v>91</c:v>
                </c:pt>
                <c:pt idx="32">
                  <c:v>88</c:v>
                </c:pt>
                <c:pt idx="33">
                  <c:v>108</c:v>
                </c:pt>
                <c:pt idx="34">
                  <c:v>79</c:v>
                </c:pt>
                <c:pt idx="35">
                  <c:v>110</c:v>
                </c:pt>
                <c:pt idx="36">
                  <c:v>89</c:v>
                </c:pt>
                <c:pt idx="37">
                  <c:v>89</c:v>
                </c:pt>
                <c:pt idx="38">
                  <c:v>87</c:v>
                </c:pt>
                <c:pt idx="39">
                  <c:v>90</c:v>
                </c:pt>
                <c:pt idx="40">
                  <c:v>89</c:v>
                </c:pt>
                <c:pt idx="41">
                  <c:v>94</c:v>
                </c:pt>
                <c:pt idx="42">
                  <c:v>86</c:v>
                </c:pt>
                <c:pt idx="43">
                  <c:v>109</c:v>
                </c:pt>
                <c:pt idx="44">
                  <c:v>79</c:v>
                </c:pt>
                <c:pt idx="45">
                  <c:v>102</c:v>
                </c:pt>
                <c:pt idx="46">
                  <c:v>76</c:v>
                </c:pt>
                <c:pt idx="47">
                  <c:v>90</c:v>
                </c:pt>
                <c:pt idx="48">
                  <c:v>95</c:v>
                </c:pt>
                <c:pt idx="49">
                  <c:v>93</c:v>
                </c:pt>
                <c:pt idx="50">
                  <c:v>115</c:v>
                </c:pt>
                <c:pt idx="51">
                  <c:v>110</c:v>
                </c:pt>
                <c:pt idx="52">
                  <c:v>113</c:v>
                </c:pt>
                <c:pt idx="53">
                  <c:v>119</c:v>
                </c:pt>
                <c:pt idx="54">
                  <c:v>108</c:v>
                </c:pt>
                <c:pt idx="55">
                  <c:v>99</c:v>
                </c:pt>
                <c:pt idx="56">
                  <c:v>99</c:v>
                </c:pt>
                <c:pt idx="57">
                  <c:v>120</c:v>
                </c:pt>
                <c:pt idx="58">
                  <c:v>82</c:v>
                </c:pt>
                <c:pt idx="59">
                  <c:v>84</c:v>
                </c:pt>
                <c:pt idx="60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F9-4B7E-849E-D81DC065F1B9}"/>
            </c:ext>
          </c:extLst>
        </c:ser>
        <c:ser>
          <c:idx val="1"/>
          <c:order val="1"/>
          <c:tx>
            <c:strRef>
              <c:f>Levende!$B$41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Levende!$C$41:$BK$41</c:f>
              <c:numCache>
                <c:formatCode>0</c:formatCode>
                <c:ptCount val="61"/>
                <c:pt idx="0">
                  <c:v>37</c:v>
                </c:pt>
                <c:pt idx="1">
                  <c:v>31</c:v>
                </c:pt>
                <c:pt idx="2">
                  <c:v>42</c:v>
                </c:pt>
                <c:pt idx="3">
                  <c:v>33</c:v>
                </c:pt>
                <c:pt idx="4">
                  <c:v>44</c:v>
                </c:pt>
                <c:pt idx="5">
                  <c:v>45</c:v>
                </c:pt>
                <c:pt idx="6">
                  <c:v>29</c:v>
                </c:pt>
                <c:pt idx="7">
                  <c:v>33</c:v>
                </c:pt>
                <c:pt idx="8">
                  <c:v>33</c:v>
                </c:pt>
                <c:pt idx="9">
                  <c:v>54</c:v>
                </c:pt>
                <c:pt idx="10">
                  <c:v>47</c:v>
                </c:pt>
                <c:pt idx="11">
                  <c:v>42</c:v>
                </c:pt>
                <c:pt idx="12">
                  <c:v>29</c:v>
                </c:pt>
                <c:pt idx="13">
                  <c:v>44</c:v>
                </c:pt>
                <c:pt idx="14">
                  <c:v>45</c:v>
                </c:pt>
                <c:pt idx="15">
                  <c:v>53</c:v>
                </c:pt>
                <c:pt idx="16">
                  <c:v>41</c:v>
                </c:pt>
                <c:pt idx="17">
                  <c:v>37</c:v>
                </c:pt>
                <c:pt idx="18">
                  <c:v>45</c:v>
                </c:pt>
                <c:pt idx="19">
                  <c:v>55</c:v>
                </c:pt>
                <c:pt idx="20">
                  <c:v>33</c:v>
                </c:pt>
                <c:pt idx="21">
                  <c:v>49</c:v>
                </c:pt>
                <c:pt idx="22">
                  <c:v>36</c:v>
                </c:pt>
                <c:pt idx="23">
                  <c:v>55</c:v>
                </c:pt>
                <c:pt idx="24">
                  <c:v>44</c:v>
                </c:pt>
                <c:pt idx="25">
                  <c:v>40</c:v>
                </c:pt>
                <c:pt idx="26">
                  <c:v>51</c:v>
                </c:pt>
                <c:pt idx="27">
                  <c:v>41</c:v>
                </c:pt>
                <c:pt idx="28">
                  <c:v>54</c:v>
                </c:pt>
                <c:pt idx="29">
                  <c:v>55</c:v>
                </c:pt>
                <c:pt idx="30">
                  <c:v>41</c:v>
                </c:pt>
                <c:pt idx="31">
                  <c:v>45</c:v>
                </c:pt>
                <c:pt idx="32">
                  <c:v>47</c:v>
                </c:pt>
                <c:pt idx="33">
                  <c:v>48</c:v>
                </c:pt>
                <c:pt idx="34">
                  <c:v>41</c:v>
                </c:pt>
                <c:pt idx="35">
                  <c:v>63</c:v>
                </c:pt>
                <c:pt idx="36">
                  <c:v>51</c:v>
                </c:pt>
                <c:pt idx="37">
                  <c:v>47</c:v>
                </c:pt>
                <c:pt idx="38">
                  <c:v>56</c:v>
                </c:pt>
                <c:pt idx="39">
                  <c:v>39</c:v>
                </c:pt>
                <c:pt idx="40">
                  <c:v>40</c:v>
                </c:pt>
                <c:pt idx="41">
                  <c:v>47</c:v>
                </c:pt>
                <c:pt idx="42">
                  <c:v>49</c:v>
                </c:pt>
                <c:pt idx="43">
                  <c:v>59</c:v>
                </c:pt>
                <c:pt idx="44">
                  <c:v>65</c:v>
                </c:pt>
                <c:pt idx="45">
                  <c:v>43</c:v>
                </c:pt>
                <c:pt idx="46">
                  <c:v>56</c:v>
                </c:pt>
                <c:pt idx="47">
                  <c:v>46</c:v>
                </c:pt>
                <c:pt idx="48">
                  <c:v>45</c:v>
                </c:pt>
                <c:pt idx="49">
                  <c:v>48</c:v>
                </c:pt>
                <c:pt idx="50">
                  <c:v>53</c:v>
                </c:pt>
                <c:pt idx="51">
                  <c:v>57</c:v>
                </c:pt>
                <c:pt idx="52">
                  <c:v>52</c:v>
                </c:pt>
                <c:pt idx="53">
                  <c:v>46</c:v>
                </c:pt>
                <c:pt idx="54">
                  <c:v>42</c:v>
                </c:pt>
                <c:pt idx="55">
                  <c:v>49</c:v>
                </c:pt>
                <c:pt idx="56">
                  <c:v>62</c:v>
                </c:pt>
                <c:pt idx="57">
                  <c:v>59</c:v>
                </c:pt>
                <c:pt idx="58">
                  <c:v>64</c:v>
                </c:pt>
                <c:pt idx="59">
                  <c:v>61</c:v>
                </c:pt>
                <c:pt idx="60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F9-4B7E-849E-D81DC065F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Folkemengde!$B$16:$AF$16</c:f>
              <c:numCache>
                <c:formatCode>0.0</c:formatCode>
                <c:ptCount val="31"/>
                <c:pt idx="0">
                  <c:v>1.1332361988020074</c:v>
                </c:pt>
                <c:pt idx="1">
                  <c:v>1.4694009365412564</c:v>
                </c:pt>
                <c:pt idx="2">
                  <c:v>1.4232573184538251</c:v>
                </c:pt>
                <c:pt idx="3">
                  <c:v>1.7424975798644724</c:v>
                </c:pt>
                <c:pt idx="4">
                  <c:v>1.2597671822675809</c:v>
                </c:pt>
                <c:pt idx="5">
                  <c:v>1.7358371469149441</c:v>
                </c:pt>
                <c:pt idx="6">
                  <c:v>1.4029003783102143</c:v>
                </c:pt>
                <c:pt idx="7">
                  <c:v>1.3917122752150117</c:v>
                </c:pt>
                <c:pt idx="8">
                  <c:v>1.3511414815965213</c:v>
                </c:pt>
                <c:pt idx="9">
                  <c:v>1.3856812933025404</c:v>
                </c:pt>
                <c:pt idx="10">
                  <c:v>1.3529948312557007</c:v>
                </c:pt>
                <c:pt idx="11">
                  <c:v>1.426187225003793</c:v>
                </c:pt>
                <c:pt idx="12">
                  <c:v>1.297134238310709</c:v>
                </c:pt>
                <c:pt idx="13">
                  <c:v>1.6398375206860238</c:v>
                </c:pt>
                <c:pt idx="14">
                  <c:v>1.1657075402095323</c:v>
                </c:pt>
                <c:pt idx="15">
                  <c:v>1.4840680925360106</c:v>
                </c:pt>
                <c:pt idx="16">
                  <c:v>1.0812348840517854</c:v>
                </c:pt>
                <c:pt idx="17">
                  <c:v>1.2589173310952582</c:v>
                </c:pt>
                <c:pt idx="18">
                  <c:v>1.299234135667396</c:v>
                </c:pt>
                <c:pt idx="19">
                  <c:v>1.2332581885691554</c:v>
                </c:pt>
                <c:pt idx="20">
                  <c:v>1.4859801007882156</c:v>
                </c:pt>
                <c:pt idx="21">
                  <c:v>1.3881877839475012</c:v>
                </c:pt>
                <c:pt idx="22">
                  <c:v>1.3960958734865332</c:v>
                </c:pt>
                <c:pt idx="23">
                  <c:v>1.4554794520547945</c:v>
                </c:pt>
                <c:pt idx="24">
                  <c:v>1.3024602026049203</c:v>
                </c:pt>
                <c:pt idx="25">
                  <c:v>1.1788521076446774</c:v>
                </c:pt>
                <c:pt idx="26">
                  <c:v>1.1699361852989838</c:v>
                </c:pt>
                <c:pt idx="27">
                  <c:v>1.4107688690336233</c:v>
                </c:pt>
                <c:pt idx="28">
                  <c:v>0.95382110038385481</c:v>
                </c:pt>
                <c:pt idx="29">
                  <c:v>0.96640589047399905</c:v>
                </c:pt>
                <c:pt idx="30">
                  <c:v>1.093084800368197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B0-4224-B465-9FBA12825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237</c:v>
                </c:pt>
                <c:pt idx="1">
                  <c:v>312</c:v>
                </c:pt>
                <c:pt idx="2">
                  <c:v>306</c:v>
                </c:pt>
                <c:pt idx="3">
                  <c:v>301</c:v>
                </c:pt>
                <c:pt idx="4">
                  <c:v>247</c:v>
                </c:pt>
                <c:pt idx="5">
                  <c:v>275</c:v>
                </c:pt>
                <c:pt idx="6">
                  <c:v>245</c:v>
                </c:pt>
                <c:pt idx="7">
                  <c:v>299</c:v>
                </c:pt>
                <c:pt idx="8">
                  <c:v>293</c:v>
                </c:pt>
                <c:pt idx="9">
                  <c:v>300</c:v>
                </c:pt>
                <c:pt idx="10">
                  <c:v>295</c:v>
                </c:pt>
                <c:pt idx="11">
                  <c:v>258</c:v>
                </c:pt>
                <c:pt idx="12">
                  <c:v>233</c:v>
                </c:pt>
                <c:pt idx="13">
                  <c:v>230</c:v>
                </c:pt>
                <c:pt idx="14">
                  <c:v>217</c:v>
                </c:pt>
                <c:pt idx="15">
                  <c:v>152</c:v>
                </c:pt>
                <c:pt idx="16">
                  <c:v>103</c:v>
                </c:pt>
                <c:pt idx="17">
                  <c:v>51</c:v>
                </c:pt>
                <c:pt idx="18">
                  <c:v>17</c:v>
                </c:pt>
                <c:pt idx="19">
                  <c:v>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A-4F77-B32C-8BA0EB137B5F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-258</c:v>
                </c:pt>
                <c:pt idx="1">
                  <c:v>-309</c:v>
                </c:pt>
                <c:pt idx="2">
                  <c:v>-291</c:v>
                </c:pt>
                <c:pt idx="3">
                  <c:v>-325</c:v>
                </c:pt>
                <c:pt idx="4">
                  <c:v>-236</c:v>
                </c:pt>
                <c:pt idx="5">
                  <c:v>-230</c:v>
                </c:pt>
                <c:pt idx="6">
                  <c:v>-262</c:v>
                </c:pt>
                <c:pt idx="7">
                  <c:v>-334</c:v>
                </c:pt>
                <c:pt idx="8">
                  <c:v>-289</c:v>
                </c:pt>
                <c:pt idx="9">
                  <c:v>-284</c:v>
                </c:pt>
                <c:pt idx="10">
                  <c:v>-250</c:v>
                </c:pt>
                <c:pt idx="11">
                  <c:v>-249</c:v>
                </c:pt>
                <c:pt idx="12">
                  <c:v>-234</c:v>
                </c:pt>
                <c:pt idx="13">
                  <c:v>-241</c:v>
                </c:pt>
                <c:pt idx="14">
                  <c:v>-198</c:v>
                </c:pt>
                <c:pt idx="15">
                  <c:v>-166</c:v>
                </c:pt>
                <c:pt idx="16">
                  <c:v>-119</c:v>
                </c:pt>
                <c:pt idx="17">
                  <c:v>-65</c:v>
                </c:pt>
                <c:pt idx="18">
                  <c:v>-41</c:v>
                </c:pt>
                <c:pt idx="19">
                  <c:v>-17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A-4F77-B32C-8BA0EB137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262</c:v>
                </c:pt>
                <c:pt idx="1">
                  <c:v>255</c:v>
                </c:pt>
                <c:pt idx="2">
                  <c:v>243</c:v>
                </c:pt>
                <c:pt idx="3">
                  <c:v>301</c:v>
                </c:pt>
                <c:pt idx="4">
                  <c:v>255</c:v>
                </c:pt>
                <c:pt idx="5">
                  <c:v>245</c:v>
                </c:pt>
                <c:pt idx="6">
                  <c:v>270</c:v>
                </c:pt>
                <c:pt idx="7">
                  <c:v>307</c:v>
                </c:pt>
                <c:pt idx="8">
                  <c:v>295</c:v>
                </c:pt>
                <c:pt idx="9">
                  <c:v>315</c:v>
                </c:pt>
                <c:pt idx="10">
                  <c:v>311</c:v>
                </c:pt>
                <c:pt idx="11">
                  <c:v>301</c:v>
                </c:pt>
                <c:pt idx="12">
                  <c:v>281</c:v>
                </c:pt>
                <c:pt idx="13">
                  <c:v>268</c:v>
                </c:pt>
                <c:pt idx="14">
                  <c:v>225</c:v>
                </c:pt>
                <c:pt idx="15">
                  <c:v>210</c:v>
                </c:pt>
                <c:pt idx="16">
                  <c:v>151</c:v>
                </c:pt>
                <c:pt idx="17">
                  <c:v>93</c:v>
                </c:pt>
                <c:pt idx="18">
                  <c:v>41</c:v>
                </c:pt>
                <c:pt idx="19">
                  <c:v>6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D2A-4F77-B32C-8BA0EB137B5F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-252</c:v>
                </c:pt>
                <c:pt idx="1">
                  <c:v>-249</c:v>
                </c:pt>
                <c:pt idx="2">
                  <c:v>-243</c:v>
                </c:pt>
                <c:pt idx="3">
                  <c:v>-275</c:v>
                </c:pt>
                <c:pt idx="4">
                  <c:v>-246</c:v>
                </c:pt>
                <c:pt idx="5">
                  <c:v>-243</c:v>
                </c:pt>
                <c:pt idx="6">
                  <c:v>-273</c:v>
                </c:pt>
                <c:pt idx="7">
                  <c:v>-276</c:v>
                </c:pt>
                <c:pt idx="8">
                  <c:v>-292</c:v>
                </c:pt>
                <c:pt idx="9">
                  <c:v>-332</c:v>
                </c:pt>
                <c:pt idx="10">
                  <c:v>-328</c:v>
                </c:pt>
                <c:pt idx="11">
                  <c:v>-269</c:v>
                </c:pt>
                <c:pt idx="12">
                  <c:v>-280</c:v>
                </c:pt>
                <c:pt idx="13">
                  <c:v>-263</c:v>
                </c:pt>
                <c:pt idx="14">
                  <c:v>-220</c:v>
                </c:pt>
                <c:pt idx="15">
                  <c:v>-204</c:v>
                </c:pt>
                <c:pt idx="16">
                  <c:v>-185</c:v>
                </c:pt>
                <c:pt idx="17">
                  <c:v>-104</c:v>
                </c:pt>
                <c:pt idx="18">
                  <c:v>-66</c:v>
                </c:pt>
                <c:pt idx="19">
                  <c:v>-15</c:v>
                </c:pt>
                <c:pt idx="20">
                  <c:v>-2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D2A-4F77-B32C-8BA0EB137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Personer1!$C$29:$AV$29</c:f>
              <c:numCache>
                <c:formatCode>0</c:formatCode>
                <c:ptCount val="46"/>
                <c:pt idx="0">
                  <c:v>768</c:v>
                </c:pt>
                <c:pt idx="1">
                  <c:v>783</c:v>
                </c:pt>
                <c:pt idx="2">
                  <c:v>795</c:v>
                </c:pt>
                <c:pt idx="3">
                  <c:v>795</c:v>
                </c:pt>
                <c:pt idx="4">
                  <c:v>812</c:v>
                </c:pt>
                <c:pt idx="5">
                  <c:v>796</c:v>
                </c:pt>
                <c:pt idx="6">
                  <c:v>800</c:v>
                </c:pt>
                <c:pt idx="7">
                  <c:v>805</c:v>
                </c:pt>
                <c:pt idx="8">
                  <c:v>803</c:v>
                </c:pt>
                <c:pt idx="9">
                  <c:v>811</c:v>
                </c:pt>
                <c:pt idx="10">
                  <c:v>818</c:v>
                </c:pt>
                <c:pt idx="11">
                  <c:v>831</c:v>
                </c:pt>
                <c:pt idx="12">
                  <c:v>839</c:v>
                </c:pt>
                <c:pt idx="13">
                  <c:v>838</c:v>
                </c:pt>
                <c:pt idx="14">
                  <c:v>849</c:v>
                </c:pt>
                <c:pt idx="15">
                  <c:v>883</c:v>
                </c:pt>
                <c:pt idx="16">
                  <c:v>891</c:v>
                </c:pt>
                <c:pt idx="17">
                  <c:v>923</c:v>
                </c:pt>
                <c:pt idx="18">
                  <c:v>969</c:v>
                </c:pt>
                <c:pt idx="19">
                  <c:v>999</c:v>
                </c:pt>
                <c:pt idx="20">
                  <c:v>1010</c:v>
                </c:pt>
                <c:pt idx="21">
                  <c:v>1040</c:v>
                </c:pt>
                <c:pt idx="22">
                  <c:v>1061</c:v>
                </c:pt>
                <c:pt idx="23">
                  <c:v>1096</c:v>
                </c:pt>
                <c:pt idx="24">
                  <c:v>1151</c:v>
                </c:pt>
                <c:pt idx="25">
                  <c:v>1187</c:v>
                </c:pt>
                <c:pt idx="26">
                  <c:v>1237</c:v>
                </c:pt>
                <c:pt idx="27">
                  <c:v>1293</c:v>
                </c:pt>
                <c:pt idx="28">
                  <c:v>1328</c:v>
                </c:pt>
                <c:pt idx="29">
                  <c:v>1376</c:v>
                </c:pt>
                <c:pt idx="30">
                  <c:v>1415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31-44F8-B480-86DFEE02135D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Personer1!$C$30:$AV$30</c:f>
              <c:numCache>
                <c:formatCode>General</c:formatCode>
                <c:ptCount val="46"/>
                <c:pt idx="31">
                  <c:v>1464</c:v>
                </c:pt>
                <c:pt idx="32">
                  <c:v>1507</c:v>
                </c:pt>
                <c:pt idx="33">
                  <c:v>1535</c:v>
                </c:pt>
                <c:pt idx="34">
                  <c:v>1567</c:v>
                </c:pt>
                <c:pt idx="35">
                  <c:v>1605</c:v>
                </c:pt>
                <c:pt idx="36">
                  <c:v>1643</c:v>
                </c:pt>
                <c:pt idx="37">
                  <c:v>1673</c:v>
                </c:pt>
                <c:pt idx="38">
                  <c:v>1696</c:v>
                </c:pt>
                <c:pt idx="39">
                  <c:v>1725</c:v>
                </c:pt>
                <c:pt idx="40">
                  <c:v>1764</c:v>
                </c:pt>
                <c:pt idx="41">
                  <c:v>1806</c:v>
                </c:pt>
                <c:pt idx="42">
                  <c:v>1845</c:v>
                </c:pt>
                <c:pt idx="43">
                  <c:v>1886</c:v>
                </c:pt>
                <c:pt idx="44">
                  <c:v>1914</c:v>
                </c:pt>
                <c:pt idx="45">
                  <c:v>1948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31-44F8-B480-86DFEE021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Personer1!$C$40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Personer1!$D$40:$AM$40</c:f>
              <c:numCache>
                <c:formatCode>0</c:formatCode>
                <c:ptCount val="36"/>
                <c:pt idx="0">
                  <c:v>533</c:v>
                </c:pt>
                <c:pt idx="1">
                  <c:v>533</c:v>
                </c:pt>
                <c:pt idx="2">
                  <c:v>528</c:v>
                </c:pt>
                <c:pt idx="3">
                  <c:v>533</c:v>
                </c:pt>
                <c:pt idx="4">
                  <c:v>544</c:v>
                </c:pt>
                <c:pt idx="5">
                  <c:v>567</c:v>
                </c:pt>
                <c:pt idx="6">
                  <c:v>573</c:v>
                </c:pt>
                <c:pt idx="7">
                  <c:v>601</c:v>
                </c:pt>
                <c:pt idx="8">
                  <c:v>644</c:v>
                </c:pt>
                <c:pt idx="9">
                  <c:v>664</c:v>
                </c:pt>
                <c:pt idx="10">
                  <c:v>678</c:v>
                </c:pt>
                <c:pt idx="11">
                  <c:v>711</c:v>
                </c:pt>
                <c:pt idx="12">
                  <c:v>736</c:v>
                </c:pt>
                <c:pt idx="13">
                  <c:v>772</c:v>
                </c:pt>
                <c:pt idx="14">
                  <c:v>813</c:v>
                </c:pt>
                <c:pt idx="15">
                  <c:v>842</c:v>
                </c:pt>
                <c:pt idx="16">
                  <c:v>888</c:v>
                </c:pt>
                <c:pt idx="17">
                  <c:v>929</c:v>
                </c:pt>
                <c:pt idx="18">
                  <c:v>942</c:v>
                </c:pt>
                <c:pt idx="19">
                  <c:v>984</c:v>
                </c:pt>
                <c:pt idx="20">
                  <c:v>998</c:v>
                </c:pt>
                <c:pt idx="21" formatCode="General">
                  <c:v>1023</c:v>
                </c:pt>
                <c:pt idx="22" formatCode="General">
                  <c:v>1043</c:v>
                </c:pt>
                <c:pt idx="23" formatCode="General">
                  <c:v>1062</c:v>
                </c:pt>
                <c:pt idx="24" formatCode="General">
                  <c:v>1075</c:v>
                </c:pt>
                <c:pt idx="25" formatCode="General">
                  <c:v>1105</c:v>
                </c:pt>
                <c:pt idx="26" formatCode="General">
                  <c:v>1118</c:v>
                </c:pt>
                <c:pt idx="27" formatCode="General">
                  <c:v>1132</c:v>
                </c:pt>
                <c:pt idx="28" formatCode="General">
                  <c:v>1138</c:v>
                </c:pt>
                <c:pt idx="29" formatCode="General">
                  <c:v>1128</c:v>
                </c:pt>
                <c:pt idx="30" formatCode="General">
                  <c:v>1140</c:v>
                </c:pt>
                <c:pt idx="31" formatCode="General">
                  <c:v>1170</c:v>
                </c:pt>
                <c:pt idx="32" formatCode="General">
                  <c:v>1182</c:v>
                </c:pt>
                <c:pt idx="33" formatCode="General">
                  <c:v>1202</c:v>
                </c:pt>
                <c:pt idx="34" formatCode="General">
                  <c:v>1193</c:v>
                </c:pt>
                <c:pt idx="35" formatCode="General">
                  <c:v>1204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E-42A1-AA86-76983562D58E}"/>
            </c:ext>
          </c:extLst>
        </c:ser>
        <c:ser>
          <c:idx val="1"/>
          <c:order val="1"/>
          <c:tx>
            <c:strRef>
              <c:f>Personer1!$C$41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Personer1!$D$41:$AM$41</c:f>
              <c:numCache>
                <c:formatCode>0</c:formatCode>
                <c:ptCount val="36"/>
                <c:pt idx="0">
                  <c:v>250</c:v>
                </c:pt>
                <c:pt idx="1">
                  <c:v>260</c:v>
                </c:pt>
                <c:pt idx="2">
                  <c:v>269</c:v>
                </c:pt>
                <c:pt idx="3">
                  <c:v>263</c:v>
                </c:pt>
                <c:pt idx="4">
                  <c:v>257</c:v>
                </c:pt>
                <c:pt idx="5">
                  <c:v>264</c:v>
                </c:pt>
                <c:pt idx="6">
                  <c:v>251</c:v>
                </c:pt>
                <c:pt idx="7">
                  <c:v>257</c:v>
                </c:pt>
                <c:pt idx="8">
                  <c:v>264</c:v>
                </c:pt>
                <c:pt idx="9">
                  <c:v>276</c:v>
                </c:pt>
                <c:pt idx="10">
                  <c:v>275</c:v>
                </c:pt>
                <c:pt idx="11">
                  <c:v>271</c:v>
                </c:pt>
                <c:pt idx="12">
                  <c:v>265</c:v>
                </c:pt>
                <c:pt idx="13">
                  <c:v>262</c:v>
                </c:pt>
                <c:pt idx="14">
                  <c:v>270</c:v>
                </c:pt>
                <c:pt idx="15">
                  <c:v>271</c:v>
                </c:pt>
                <c:pt idx="16">
                  <c:v>277</c:v>
                </c:pt>
                <c:pt idx="17">
                  <c:v>291</c:v>
                </c:pt>
                <c:pt idx="18">
                  <c:v>312</c:v>
                </c:pt>
                <c:pt idx="19">
                  <c:v>317</c:v>
                </c:pt>
                <c:pt idx="20">
                  <c:v>338</c:v>
                </c:pt>
                <c:pt idx="21" formatCode="General">
                  <c:v>368</c:v>
                </c:pt>
                <c:pt idx="22" formatCode="General">
                  <c:v>388</c:v>
                </c:pt>
                <c:pt idx="23" formatCode="General">
                  <c:v>399</c:v>
                </c:pt>
                <c:pt idx="24" formatCode="General">
                  <c:v>410</c:v>
                </c:pt>
                <c:pt idx="25" formatCode="General">
                  <c:v>420</c:v>
                </c:pt>
                <c:pt idx="26" formatCode="General">
                  <c:v>443</c:v>
                </c:pt>
                <c:pt idx="27" formatCode="General">
                  <c:v>457</c:v>
                </c:pt>
                <c:pt idx="28" formatCode="General">
                  <c:v>461</c:v>
                </c:pt>
                <c:pt idx="29" formatCode="General">
                  <c:v>495</c:v>
                </c:pt>
                <c:pt idx="30" formatCode="General">
                  <c:v>512</c:v>
                </c:pt>
                <c:pt idx="31" formatCode="General">
                  <c:v>513</c:v>
                </c:pt>
                <c:pt idx="32" formatCode="General">
                  <c:v>533</c:v>
                </c:pt>
                <c:pt idx="33" formatCode="General">
                  <c:v>550</c:v>
                </c:pt>
                <c:pt idx="34" formatCode="General">
                  <c:v>583</c:v>
                </c:pt>
                <c:pt idx="35" formatCode="General">
                  <c:v>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7E-42A1-AA86-76983562D58E}"/>
            </c:ext>
          </c:extLst>
        </c:ser>
        <c:ser>
          <c:idx val="2"/>
          <c:order val="2"/>
          <c:tx>
            <c:strRef>
              <c:f>Personer1!$C$42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Personer1!$D$42:$AM$42</c:f>
              <c:numCache>
                <c:formatCode>0</c:formatCode>
                <c:ptCount val="36"/>
                <c:pt idx="0">
                  <c:v>35</c:v>
                </c:pt>
                <c:pt idx="1">
                  <c:v>38</c:v>
                </c:pt>
                <c:pt idx="2">
                  <c:v>42</c:v>
                </c:pt>
                <c:pt idx="3">
                  <c:v>42</c:v>
                </c:pt>
                <c:pt idx="4">
                  <c:v>48</c:v>
                </c:pt>
                <c:pt idx="5">
                  <c:v>52</c:v>
                </c:pt>
                <c:pt idx="6">
                  <c:v>67</c:v>
                </c:pt>
                <c:pt idx="7">
                  <c:v>65</c:v>
                </c:pt>
                <c:pt idx="8">
                  <c:v>61</c:v>
                </c:pt>
                <c:pt idx="9">
                  <c:v>59</c:v>
                </c:pt>
                <c:pt idx="10">
                  <c:v>57</c:v>
                </c:pt>
                <c:pt idx="11">
                  <c:v>58</c:v>
                </c:pt>
                <c:pt idx="12">
                  <c:v>60</c:v>
                </c:pt>
                <c:pt idx="13">
                  <c:v>62</c:v>
                </c:pt>
                <c:pt idx="14">
                  <c:v>68</c:v>
                </c:pt>
                <c:pt idx="15">
                  <c:v>74</c:v>
                </c:pt>
                <c:pt idx="16">
                  <c:v>72</c:v>
                </c:pt>
                <c:pt idx="17">
                  <c:v>73</c:v>
                </c:pt>
                <c:pt idx="18">
                  <c:v>74</c:v>
                </c:pt>
                <c:pt idx="19">
                  <c:v>75</c:v>
                </c:pt>
                <c:pt idx="20">
                  <c:v>79</c:v>
                </c:pt>
                <c:pt idx="21" formatCode="General">
                  <c:v>73</c:v>
                </c:pt>
                <c:pt idx="22" formatCode="General">
                  <c:v>76</c:v>
                </c:pt>
                <c:pt idx="23" formatCode="General">
                  <c:v>74</c:v>
                </c:pt>
                <c:pt idx="24" formatCode="General">
                  <c:v>82</c:v>
                </c:pt>
                <c:pt idx="25" formatCode="General">
                  <c:v>80</c:v>
                </c:pt>
                <c:pt idx="26" formatCode="General">
                  <c:v>82</c:v>
                </c:pt>
                <c:pt idx="27" formatCode="General">
                  <c:v>84</c:v>
                </c:pt>
                <c:pt idx="28" formatCode="General">
                  <c:v>97</c:v>
                </c:pt>
                <c:pt idx="29" formatCode="General">
                  <c:v>102</c:v>
                </c:pt>
                <c:pt idx="30" formatCode="General">
                  <c:v>112</c:v>
                </c:pt>
                <c:pt idx="31" formatCode="General">
                  <c:v>123</c:v>
                </c:pt>
                <c:pt idx="32" formatCode="General">
                  <c:v>130</c:v>
                </c:pt>
                <c:pt idx="33" formatCode="General">
                  <c:v>134</c:v>
                </c:pt>
                <c:pt idx="34" formatCode="General">
                  <c:v>138</c:v>
                </c:pt>
                <c:pt idx="35" formatCode="General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7E-42A1-AA86-76983562D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650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29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5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56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299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21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68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20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50800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1831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639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47435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99816058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51543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50097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48265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36142749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3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9196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24420390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2817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148670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60772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2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6512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84557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1053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7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0974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25040734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87100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5692"/>
      </p:ext>
    </p:extLst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913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72834681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5782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46396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3278761"/>
      </p:ext>
    </p:extLst>
  </p:cSld>
  <p:clrMapOvr>
    <a:masterClrMapping/>
  </p:clrMapOvr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048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98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295136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750715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2880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745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47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754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6E639F6-4922-507E-A836-1DA0F221F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3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0273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935785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1641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0043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956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0487109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576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59658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53228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16474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424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2281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20617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48494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00659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86309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07856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56131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89175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96418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21111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4263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68950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01850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9000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94302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56385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1942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81470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194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14894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4885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92662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40977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05089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03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659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9959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61259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49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16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23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8229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7854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490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102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5987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63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93004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37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3805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8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62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798436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538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629577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89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92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5314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9381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295394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93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4970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168718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0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37271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30719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0782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59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80575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00119828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686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2532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4199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08820016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1371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6583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7481135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429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035118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06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94305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D007049-FED4-E32F-5D33-495B386EBB4F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3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4" r:id="rId29"/>
    <p:sldLayoutId id="2147483769" r:id="rId30"/>
    <p:sldLayoutId id="2147483770" r:id="rId31"/>
    <p:sldLayoutId id="2147483771" r:id="rId32"/>
    <p:sldLayoutId id="2147483772" r:id="rId33"/>
    <p:sldLayoutId id="2147483774" r:id="rId34"/>
    <p:sldLayoutId id="2147483775" r:id="rId35"/>
    <p:sldLayoutId id="2147483776" r:id="rId36"/>
    <p:sldLayoutId id="2147483777" r:id="rId37"/>
    <p:sldLayoutId id="2147483778" r:id="rId38"/>
    <p:sldLayoutId id="2147483779" r:id="rId39"/>
    <p:sldLayoutId id="2147483730" r:id="rId40"/>
    <p:sldLayoutId id="2147483864" r:id="rId41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4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7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4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4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27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1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chart" Target="../charts/chart16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1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20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7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7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37.xml"/><Relationship Id="rId4" Type="http://schemas.openxmlformats.org/officeDocument/2006/relationships/image" Target="../media/image2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39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40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4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175198DA-2014-0AC9-E76B-D5F5450C0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Giske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22FB0D5-4158-1EA7-6DAE-6CA17D0B0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2025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Giske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6" name="Tema">
            <a:extLst>
              <a:ext uri="{FF2B5EF4-FFF2-40B4-BE49-F238E27FC236}">
                <a16:creationId xmlns:a16="http://schemas.microsoft.com/office/drawing/2014/main" id="{5A3D2E78-4441-2A9E-26B2-656C922F1F1A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29" name="Bilde 28" descr="Bærekraftige byer og lokalsamfunn">
            <a:extLst>
              <a:ext uri="{FF2B5EF4-FFF2-40B4-BE49-F238E27FC236}">
                <a16:creationId xmlns:a16="http://schemas.microsoft.com/office/drawing/2014/main" id="{3513DE1A-E922-C796-9064-A9BD3D6E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ilde 32" descr="Anstendig arbeid og økonomisk vekst">
            <a:extLst>
              <a:ext uri="{FF2B5EF4-FFF2-40B4-BE49-F238E27FC236}">
                <a16:creationId xmlns:a16="http://schemas.microsoft.com/office/drawing/2014/main" id="{05FBF537-72ED-065C-0F57-8E995E21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lassholder for innhold 16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E7CD5B9B-67E2-7BC9-49F4-6C8D5FAEF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9" y="889000"/>
            <a:ext cx="4534295" cy="4452938"/>
          </a:xfrm>
        </p:spPr>
      </p:pic>
      <p:pic>
        <p:nvPicPr>
          <p:cNvPr id="30" name="Plassholder for innhold 29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C26771B9-F1B1-9772-AA24-F21F1720304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76" y="889000"/>
            <a:ext cx="4143936" cy="4452938"/>
          </a:xfrm>
        </p:spPr>
      </p:pic>
    </p:spTree>
    <p:extLst>
      <p:ext uri="{BB962C8B-B14F-4D97-AF65-F5344CB8AC3E}">
        <p14:creationId xmlns:p14="http://schemas.microsoft.com/office/powerpoint/2010/main" val="285186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02DA465B-FFAF-D6E9-CBDA-5A51C879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DB730F7-EF41-BA21-6A89-8BCFF2F7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373389"/>
              </p:ext>
            </p:extLst>
          </p:nvPr>
        </p:nvGraphicFramePr>
        <p:xfrm>
          <a:off x="276326" y="708213"/>
          <a:ext cx="11691556" cy="542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34E35D5-C3C2-81DD-6D48-175B1766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F759C53-571A-4FBA-2F37-4CD266EE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890056"/>
              </p:ext>
            </p:extLst>
          </p:nvPr>
        </p:nvGraphicFramePr>
        <p:xfrm>
          <a:off x="276326" y="678180"/>
          <a:ext cx="11725174" cy="553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93432" y="6356349"/>
            <a:ext cx="11003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788385BE-63DA-3849-EDDD-8425281C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985086CC-296C-FC54-F5FD-B2A5B26C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149408A0-C597-B033-B54E-ABBA0464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80262"/>
              </p:ext>
            </p:extLst>
          </p:nvPr>
        </p:nvGraphicFramePr>
        <p:xfrm>
          <a:off x="1390650" y="693420"/>
          <a:ext cx="9216390" cy="553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10826" y="6356349"/>
            <a:ext cx="1031146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C8AE6F0-19CB-9A2C-8AAC-276C3926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D9E6B504-16AC-8CF5-4D7E-8EB57A9BD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D3E5F67-4D35-488B-3CF5-1FD14699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937654"/>
              </p:ext>
            </p:extLst>
          </p:nvPr>
        </p:nvGraphicFramePr>
        <p:xfrm>
          <a:off x="276326" y="929640"/>
          <a:ext cx="11709933" cy="522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10826" y="6356349"/>
            <a:ext cx="1031146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C8AE6F0-19CB-9A2C-8AAC-276C3926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D9E6B504-16AC-8CF5-4D7E-8EB57A9BD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D3E5F67-4D35-488B-3CF5-1FD14699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26726"/>
              </p:ext>
            </p:extLst>
          </p:nvPr>
        </p:nvGraphicFramePr>
        <p:xfrm>
          <a:off x="181156" y="914400"/>
          <a:ext cx="11740550" cy="523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0870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C8109C60-39BB-14E9-01B7-741BAC07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3C090D8-B7EB-2D90-8FFA-441006AED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634F16F-1CCA-7FE3-F042-2A8FB16F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908791"/>
              </p:ext>
            </p:extLst>
          </p:nvPr>
        </p:nvGraphicFramePr>
        <p:xfrm>
          <a:off x="276326" y="739140"/>
          <a:ext cx="11748034" cy="548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3514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BBF221F-B898-4FC0-3E8D-0C2483CDC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6F15415-75E1-BF89-AF10-7A8CC136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34D801EF-22AB-0DA9-8121-5275CD90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698858"/>
              </p:ext>
            </p:extLst>
          </p:nvPr>
        </p:nvGraphicFramePr>
        <p:xfrm>
          <a:off x="175260" y="777240"/>
          <a:ext cx="11628120" cy="540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F701FE3C-ED83-46D8-7986-68ECC4D2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AF3A6BEE-E1A0-FDED-3D83-4E3B216D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EF5A9361-DD81-1B3F-0BE7-BC3AC00D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01934750-F294-5960-5149-B54B9D15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992379"/>
              </p:ext>
            </p:extLst>
          </p:nvPr>
        </p:nvGraphicFramePr>
        <p:xfrm>
          <a:off x="276326" y="807721"/>
          <a:ext cx="11725174" cy="532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A6E346D1-AAFE-3E26-E9CD-9D01382F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62518BB1-322C-9933-8D0D-B8267533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DB524640-14A6-EAD9-C587-B7956A99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7D1C4D1-8AA8-0CFF-0E2E-31EE8CFE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589588"/>
              </p:ext>
            </p:extLst>
          </p:nvPr>
        </p:nvGraphicFramePr>
        <p:xfrm>
          <a:off x="276327" y="701040"/>
          <a:ext cx="11450854" cy="544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D2FA4054-CADA-4F9B-4E70-E8479DE5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7C2B4009-10E2-DE28-482B-06D454FC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3E89CAE-4EF9-D293-85ED-8D5768EA6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D99D785-A9FC-CCB1-37CE-6F2D51E2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639352"/>
              </p:ext>
            </p:extLst>
          </p:nvPr>
        </p:nvGraphicFramePr>
        <p:xfrm>
          <a:off x="276326" y="762000"/>
          <a:ext cx="11770894" cy="537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7963" y="635844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44C68CD5-3011-75E6-1CE5-759ECDD6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7956EDD-A285-ACB8-F2E8-DD319DAF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E58048A-AA84-87C9-F162-9CBDE01E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948977"/>
              </p:ext>
            </p:extLst>
          </p:nvPr>
        </p:nvGraphicFramePr>
        <p:xfrm>
          <a:off x="358140" y="899160"/>
          <a:ext cx="11498580" cy="515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98FFD9E8-6D35-4796-7D72-DA2A92ACB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926584"/>
            <a:ext cx="8390082" cy="5931415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77107D10-4160-D918-3E64-D72FA053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1"/>
            <a:ext cx="9335073" cy="678120"/>
          </a:xfrm>
        </p:spPr>
        <p:txBody>
          <a:bodyPr>
            <a:normAutofit fontScale="90000"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E9465BF-C4AF-EE54-3475-01446816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DB0DDF2B-3EBE-0320-D8FD-7952FFF7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4FB07A46-8B67-B6AC-CFEB-013912F1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853402"/>
            <a:ext cx="8493599" cy="6004597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81" y="510095"/>
            <a:ext cx="9370579" cy="441960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A27C5115-E401-7B39-5B49-9A7555E3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62359E8-C308-3EB2-9349-013B0049A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648573" y="61978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60093EFC-3953-04F5-EE3B-95400C54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17599FF-D8CE-8828-ADFE-8370ECCE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715374"/>
              </p:ext>
            </p:extLst>
          </p:nvPr>
        </p:nvGraphicFramePr>
        <p:xfrm>
          <a:off x="342900" y="792480"/>
          <a:ext cx="11391900" cy="539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Giske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0A0C568D-9386-5F74-7AAB-933823342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88855"/>
              </p:ext>
            </p:extLst>
          </p:nvPr>
        </p:nvGraphicFramePr>
        <p:xfrm>
          <a:off x="301659" y="815341"/>
          <a:ext cx="11588684" cy="533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71200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Giske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3395576E-3D21-981E-5B78-954236741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899928"/>
              </p:ext>
            </p:extLst>
          </p:nvPr>
        </p:nvGraphicFramePr>
        <p:xfrm>
          <a:off x="301659" y="845821"/>
          <a:ext cx="11509342" cy="530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6214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24FFD-6B0D-CADB-2B2A-94E007A03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772D11FC-DB1E-B1EA-1BAD-3FD8A49AB684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B5621F31-14F4-943B-86EC-7E2324837DF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98CEDD81-8270-F033-2E8A-337C1D5106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85E7A113-B431-D7BA-129B-9EDAD8154C11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Giske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56087837-2475-FBDE-7608-7426523EFDBD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474742E3-D0D9-C362-1B66-80469A40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A5F20069-500A-1F8E-B755-AA9FCA4F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1CACEF1-4BDE-0412-B911-BDD98E1A2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53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66F5F-8B7E-6371-FA41-1F8107A0D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C0670F4D-D834-ABA0-ED1B-89E99A021056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088FAC5A-D9E6-8713-1EDB-BA1D6857BA1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6F603FED-3B0B-DDF5-3A3B-50B0EEC11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CC443A6-109E-5A2F-7139-CD6901EF9D2B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Giske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C450F5C1-1270-61B1-68F7-55C68B647419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55812DDB-726F-C004-7F43-FEBD9B6A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0BB922D1-70FC-B54B-810D-502C8583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7940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BAC16D0D-D9F5-8614-5603-E9EEE687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7480A8E-1AC5-05AC-2150-704A8D27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8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3A2757AD-4BFD-CF16-3783-A0BF3029A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566774"/>
            <a:ext cx="8899040" cy="6291225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686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FE65491-4603-DBFE-0B60-4C6E1C30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9C881D26-C6F1-3311-6324-AFDEA3FB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38CAD3E0-08F9-8786-63CC-8E5D0FFD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1AFDD84A-942C-A5E8-4B73-B1A8F59C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B9A0C438-886B-4F1E-3D09-94E0FF0E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277531"/>
              </p:ext>
            </p:extLst>
          </p:nvPr>
        </p:nvGraphicFramePr>
        <p:xfrm>
          <a:off x="350520" y="822960"/>
          <a:ext cx="11590020" cy="518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43732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38CAD3E0-08F9-8786-63CC-8E5D0FFD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1AFDD84A-942C-A5E8-4B73-B1A8F59C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B9A0C438-886B-4F1E-3D09-94E0FF0E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379416"/>
              </p:ext>
            </p:extLst>
          </p:nvPr>
        </p:nvGraphicFramePr>
        <p:xfrm>
          <a:off x="197224" y="806825"/>
          <a:ext cx="11663081" cy="531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44808D7-A93A-4A4E-76B6-634D56CF5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B42595BE-B0AE-5C2D-DF89-941D7CE9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E1B8D37-F779-62B8-655B-C107C76D632D}"/>
              </a:ext>
            </a:extLst>
          </p:cNvPr>
          <p:cNvSpPr txBox="1"/>
          <p:nvPr/>
        </p:nvSpPr>
        <p:spPr>
          <a:xfrm>
            <a:off x="167640" y="205740"/>
            <a:ext cx="3284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907927"/>
              </p:ext>
            </p:extLst>
          </p:nvPr>
        </p:nvGraphicFramePr>
        <p:xfrm>
          <a:off x="1792241" y="438150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Giske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209562"/>
            <a:ext cx="310837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573721" y="6172880"/>
            <a:ext cx="4892442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7407F58-E346-E7DC-91A1-4DA29796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896EA16-650E-825B-E214-F4B0B1C8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153634"/>
              </p:ext>
            </p:extLst>
          </p:nvPr>
        </p:nvGraphicFramePr>
        <p:xfrm>
          <a:off x="144780" y="822960"/>
          <a:ext cx="11871960" cy="531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94927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448351" y="6357618"/>
            <a:ext cx="91628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Giske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F19CE25-233B-3AFF-4E42-E881E146D6CF}"/>
              </a:ext>
            </a:extLst>
          </p:cNvPr>
          <p:cNvSpPr txBox="1"/>
          <p:nvPr/>
        </p:nvSpPr>
        <p:spPr>
          <a:xfrm>
            <a:off x="2805236" y="6293550"/>
            <a:ext cx="6379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057614"/>
              </p:ext>
            </p:extLst>
          </p:nvPr>
        </p:nvGraphicFramePr>
        <p:xfrm>
          <a:off x="3295922" y="1102628"/>
          <a:ext cx="5888512" cy="519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28014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00440CE-352E-118E-C26E-846CBE53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2F122DA-B541-0150-1A49-7D8984447F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Giske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20543311-2874-68F5-14C4-1C1005CF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7C586841-290C-56C4-7164-8E522E8C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0D0A063-D126-474C-453B-5F8E2BCC29FD}"/>
              </a:ext>
            </a:extLst>
          </p:cNvPr>
          <p:cNvSpPr txBox="1"/>
          <p:nvPr/>
        </p:nvSpPr>
        <p:spPr>
          <a:xfrm>
            <a:off x="9210675" y="6423795"/>
            <a:ext cx="1971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114065"/>
              </p:ext>
            </p:extLst>
          </p:nvPr>
        </p:nvGraphicFramePr>
        <p:xfrm>
          <a:off x="365760" y="1120140"/>
          <a:ext cx="11574779" cy="489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1211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00440CE-352E-118E-C26E-846CBE53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08" y="693420"/>
            <a:ext cx="11153779" cy="363856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2F122DA-B541-0150-1A49-7D8984447F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Giske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20543311-2874-68F5-14C4-1C1005CF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7C586841-290C-56C4-7164-8E522E8C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9D7A74D-618A-79EA-3BAF-DBD5B32CEA70}"/>
              </a:ext>
            </a:extLst>
          </p:cNvPr>
          <p:cNvSpPr txBox="1"/>
          <p:nvPr/>
        </p:nvSpPr>
        <p:spPr>
          <a:xfrm>
            <a:off x="9429748" y="6370956"/>
            <a:ext cx="1609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673207"/>
              </p:ext>
            </p:extLst>
          </p:nvPr>
        </p:nvGraphicFramePr>
        <p:xfrm>
          <a:off x="220980" y="1023938"/>
          <a:ext cx="11590019" cy="508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5579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Giske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BCF847AF-8865-4539-3164-DFD74A58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0D09BAA1-B0B2-E4C9-E37D-FA492D08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7B1295E-8157-1AB7-5B07-40D9E3C7DEFC}"/>
              </a:ext>
            </a:extLst>
          </p:cNvPr>
          <p:cNvSpPr txBox="1"/>
          <p:nvPr/>
        </p:nvSpPr>
        <p:spPr>
          <a:xfrm>
            <a:off x="9401175" y="6379746"/>
            <a:ext cx="1713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164773"/>
              </p:ext>
            </p:extLst>
          </p:nvPr>
        </p:nvGraphicFramePr>
        <p:xfrm>
          <a:off x="251460" y="967463"/>
          <a:ext cx="11666219" cy="51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525ED4EA-B835-AC1B-7B9F-1217F3EC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4BC9FB26-B9E4-B122-10BF-6DF93F05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461895"/>
              </p:ext>
            </p:extLst>
          </p:nvPr>
        </p:nvGraphicFramePr>
        <p:xfrm>
          <a:off x="189781" y="854016"/>
          <a:ext cx="11714672" cy="521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ED58F94-3866-05C6-A483-1EC559839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4" y="730250"/>
            <a:ext cx="8614656" cy="609017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35D68C-357D-4581-9E8D-2B06E679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739"/>
          </a:xfrm>
        </p:spPr>
        <p:txBody>
          <a:bodyPr>
            <a:noAutofit/>
          </a:bodyPr>
          <a:lstStyle/>
          <a:p>
            <a:r>
              <a:rPr lang="nn-NO" sz="2400" dirty="0"/>
              <a:t>Folketalsutvikling per grunnkrets 2020 til 2025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B92878E-6409-5D21-92B6-16336C04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5D1F43E-E8DA-9069-CC54-FECAE942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244D62A-4A20-C293-F121-E6CA770C9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44882"/>
              </p:ext>
            </p:extLst>
          </p:nvPr>
        </p:nvGraphicFramePr>
        <p:xfrm>
          <a:off x="6461277" y="1841499"/>
          <a:ext cx="5014926" cy="4084641"/>
        </p:xfrm>
        <a:graphic>
          <a:graphicData uri="http://schemas.openxmlformats.org/drawingml/2006/table">
            <a:tbl>
              <a:tblPr/>
              <a:tblGrid>
                <a:gridCol w="823484">
                  <a:extLst>
                    <a:ext uri="{9D8B030D-6E8A-4147-A177-3AD203B41FA5}">
                      <a16:colId xmlns:a16="http://schemas.microsoft.com/office/drawing/2014/main" val="2992371697"/>
                    </a:ext>
                  </a:extLst>
                </a:gridCol>
                <a:gridCol w="2026326">
                  <a:extLst>
                    <a:ext uri="{9D8B030D-6E8A-4147-A177-3AD203B41FA5}">
                      <a16:colId xmlns:a16="http://schemas.microsoft.com/office/drawing/2014/main" val="905963068"/>
                    </a:ext>
                  </a:extLst>
                </a:gridCol>
                <a:gridCol w="527400">
                  <a:extLst>
                    <a:ext uri="{9D8B030D-6E8A-4147-A177-3AD203B41FA5}">
                      <a16:colId xmlns:a16="http://schemas.microsoft.com/office/drawing/2014/main" val="3403952174"/>
                    </a:ext>
                  </a:extLst>
                </a:gridCol>
                <a:gridCol w="527400">
                  <a:extLst>
                    <a:ext uri="{9D8B030D-6E8A-4147-A177-3AD203B41FA5}">
                      <a16:colId xmlns:a16="http://schemas.microsoft.com/office/drawing/2014/main" val="3640458260"/>
                    </a:ext>
                  </a:extLst>
                </a:gridCol>
                <a:gridCol w="1110316">
                  <a:extLst>
                    <a:ext uri="{9D8B030D-6E8A-4147-A177-3AD203B41FA5}">
                      <a16:colId xmlns:a16="http://schemas.microsoft.com/office/drawing/2014/main" val="1535084229"/>
                    </a:ext>
                  </a:extLst>
                </a:gridCol>
              </a:tblGrid>
              <a:tr h="2402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36531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718436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15320101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Alnes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172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188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20859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15320102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Godøy - Dyb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357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89646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15320103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Godøy - Valkvæ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630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627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25239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15320104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Giske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350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579190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15320105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Giskeødegård - Giskegjerde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829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15320201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Skjong - Ytterland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972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1046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31966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15320202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Valderhaugstrand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901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578520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15320203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Valderhaug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786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845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46824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15320204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Nordstrand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1084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1095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64000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15320205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Oksnes - Gjøsundsæther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532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015897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15320301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Synnes - Røsvik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495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498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007197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15320302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Blindheim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317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663910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15320303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Rørvik - Gjøsund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309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290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-19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70285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15320304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Molnes - Roald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400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377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-23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21073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15320305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Roald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681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758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</a:t>
                      </a:r>
                    </a:p>
                  </a:txBody>
                  <a:tcPr marL="9241" marR="9241" marT="9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25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92A8AB61-A08A-08E9-B7E5-B0844C99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BFF15D2C-C1DE-F195-E0CE-66B232B5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569166"/>
              </p:ext>
            </p:extLst>
          </p:nvPr>
        </p:nvGraphicFramePr>
        <p:xfrm>
          <a:off x="167640" y="617220"/>
          <a:ext cx="11818620" cy="555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BD8C6F9B-C030-0F4C-6E66-754523A6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DD8AE941-C078-6EAD-7FEA-F11068C22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053227"/>
              </p:ext>
            </p:extLst>
          </p:nvPr>
        </p:nvGraphicFramePr>
        <p:xfrm>
          <a:off x="190500" y="838200"/>
          <a:ext cx="11772899" cy="538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651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015EC6-9B91-3A11-695B-C6089834F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401865"/>
              </p:ext>
            </p:extLst>
          </p:nvPr>
        </p:nvGraphicFramePr>
        <p:xfrm>
          <a:off x="547687" y="642937"/>
          <a:ext cx="11096625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A76F993-63F8-CC49-656E-7885031C6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8F68E060-BB82-545C-9526-CA39885E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0EFC5FA5-D252-242B-AA09-120130DD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AABD5122-21A7-02E9-B9A5-E21BB40C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31C933F-DA7E-2DD1-3B6A-2CA3069496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59D6FE6-4CE6-FBA5-0D72-D7E4819E2A5E}"/>
              </a:ext>
            </a:extLst>
          </p:cNvPr>
          <p:cNvSpPr txBox="1"/>
          <p:nvPr/>
        </p:nvSpPr>
        <p:spPr>
          <a:xfrm>
            <a:off x="653266" y="6330994"/>
            <a:ext cx="230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7902B74-B5CD-2233-D1DD-2C96EAB2CA00}"/>
              </a:ext>
            </a:extLst>
          </p:cNvPr>
          <p:cNvSpPr txBox="1"/>
          <p:nvPr/>
        </p:nvSpPr>
        <p:spPr>
          <a:xfrm>
            <a:off x="9420225" y="6454126"/>
            <a:ext cx="230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427861"/>
              </p:ext>
            </p:extLst>
          </p:nvPr>
        </p:nvGraphicFramePr>
        <p:xfrm>
          <a:off x="175260" y="777241"/>
          <a:ext cx="11856719" cy="536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5510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997AC08B-F1AA-03CC-5268-1152CE69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2E593D50-16D7-67CB-323F-2F700687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58C1F8-937D-90BA-3F11-8DF1C245A6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C74D176-322D-05C3-F718-C6E2FE1EA437}"/>
              </a:ext>
            </a:extLst>
          </p:cNvPr>
          <p:cNvSpPr txBox="1"/>
          <p:nvPr/>
        </p:nvSpPr>
        <p:spPr>
          <a:xfrm>
            <a:off x="570865" y="6330994"/>
            <a:ext cx="2066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9831C26-415F-13FC-3656-1512DE19F074}"/>
              </a:ext>
            </a:extLst>
          </p:cNvPr>
          <p:cNvSpPr txBox="1"/>
          <p:nvPr/>
        </p:nvSpPr>
        <p:spPr>
          <a:xfrm>
            <a:off x="9172310" y="6500271"/>
            <a:ext cx="1876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539837"/>
              </p:ext>
            </p:extLst>
          </p:nvPr>
        </p:nvGraphicFramePr>
        <p:xfrm>
          <a:off x="152400" y="632460"/>
          <a:ext cx="11864340" cy="555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5911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52BB9C5A-36BD-4B8F-8E9E-8588FC05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0" y="-1659"/>
            <a:ext cx="9989975" cy="561723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ACC39C2E-C835-9BDD-1A01-98212461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DFEC0336-8FA0-6B91-2E7C-7DDD565A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36F1A0D-14CB-F98D-AAF0-643DDBA0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A2EB2CB9-A4B8-F575-C7B0-D199C784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E102EFF-7DF0-D64E-FB8D-1720CF579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E3087B45-57C6-6716-759A-6385C9E75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E49A0E3-B590-2DFF-F786-80FC8473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44014"/>
              </p:ext>
            </p:extLst>
          </p:nvPr>
        </p:nvGraphicFramePr>
        <p:xfrm>
          <a:off x="276326" y="822959"/>
          <a:ext cx="11656594" cy="530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0563" y="63595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0662EE8-DC23-CA8A-B299-2ECDC7A3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5F651984-871A-162A-6D99-1C46104B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1094096-4C34-408C-B174-50E63DF5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032363"/>
              </p:ext>
            </p:extLst>
          </p:nvPr>
        </p:nvGraphicFramePr>
        <p:xfrm>
          <a:off x="170329" y="717176"/>
          <a:ext cx="11725836" cy="541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0BDCEC2-51AF-C337-6A38-E8BC8FC5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EAC0BF95-85B0-38D8-6D88-A82DBF66C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714908"/>
              </p:ext>
            </p:extLst>
          </p:nvPr>
        </p:nvGraphicFramePr>
        <p:xfrm>
          <a:off x="276326" y="762000"/>
          <a:ext cx="11655697" cy="537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7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690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7D8A739-F0E6-4DDE-A5C5-D125C52E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2400" b="1" dirty="0">
                <a:solidFill>
                  <a:schemeClr val="accent1"/>
                </a:solidFill>
              </a:rPr>
              <a:t>Innbyggarar etter alder pr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3626ADF9-A6F4-755A-DCB4-29F6B62AA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C383F1B-9A37-3831-0EBD-9CCD2677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750B5E9-A8F8-A62B-F369-EA4F636AC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729" y="1609724"/>
            <a:ext cx="8363384" cy="38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4DF516A-6992-49D3-DACF-4CCD0EC0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2ED51303-ED5C-0673-D401-6645E8EED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920498"/>
              </p:ext>
            </p:extLst>
          </p:nvPr>
        </p:nvGraphicFramePr>
        <p:xfrm>
          <a:off x="167640" y="853441"/>
          <a:ext cx="11757660" cy="528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0412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8AE0A67E-0470-A275-75D0-240888EC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2656A84E-9BF2-E45F-B655-0AAF4BF1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61F36D41-AE1E-F96C-EEE0-4DF32C1B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788915"/>
              </p:ext>
            </p:extLst>
          </p:nvPr>
        </p:nvGraphicFramePr>
        <p:xfrm>
          <a:off x="335280" y="845820"/>
          <a:ext cx="11373529" cy="525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754308" y="617378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1C04941-DD84-1599-96D2-A2E24140B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1AE5958-AE23-E6B2-C090-EB84C55A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964191"/>
              </p:ext>
            </p:extLst>
          </p:nvPr>
        </p:nvGraphicFramePr>
        <p:xfrm>
          <a:off x="276326" y="860611"/>
          <a:ext cx="11664662" cy="51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760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DCEA1CE-3738-663F-278A-22809801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0B7DD80-FF52-B6C6-12D3-BDF1A13F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395717"/>
              </p:ext>
            </p:extLst>
          </p:nvPr>
        </p:nvGraphicFramePr>
        <p:xfrm>
          <a:off x="358140" y="853440"/>
          <a:ext cx="11590020" cy="528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4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Props1.xml><?xml version="1.0" encoding="utf-8"?>
<ds:datastoreItem xmlns:ds="http://schemas.openxmlformats.org/officeDocument/2006/customXml" ds:itemID="{BCE595F1-9F4C-4087-BECD-D30D964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FF368D-ACB0-406C-BBCB-234AD6BE95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607CA-6A83-4329-807F-DB44253F96F1}">
  <ds:schemaRefs>
    <ds:schemaRef ds:uri="http://www.w3.org/XML/1998/namespace"/>
    <ds:schemaRef ds:uri="http://purl.org/dc/dcmitype/"/>
    <ds:schemaRef ds:uri="http://purl.org/dc/terms/"/>
    <ds:schemaRef ds:uri="5458b827-f267-438a-9c81-d6bdb027554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b8a0b916-e2a7-4629-bd1a-03fcd5ce5f35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</TotalTime>
  <Words>1472</Words>
  <Application>Microsoft Office PowerPoint</Application>
  <PresentationFormat>Widescreen</PresentationFormat>
  <Paragraphs>357</Paragraphs>
  <Slides>49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49</vt:i4>
      </vt:variant>
    </vt:vector>
  </HeadingPairs>
  <TitlesOfParts>
    <vt:vector size="61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4_Møre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878</cp:revision>
  <cp:lastPrinted>2017-04-11T08:01:33Z</cp:lastPrinted>
  <dcterms:created xsi:type="dcterms:W3CDTF">2016-10-18T07:53:03Z</dcterms:created>
  <dcterms:modified xsi:type="dcterms:W3CDTF">2025-12-01T12:39:41Z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2020-06-02T11:59:09Z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bc1277ab-236f-4894-8610-0000b7dc099c</vt:lpwstr>
  </property>
  <property fmtid="{D5CDD505-2E9C-101B-9397-08002B2CF9AE}" pid="9" name="MSIP_Label_d2a6c088-0e6f-41a1-9e73-32ad73ba3540_ContentBits">
    <vt:lpwstr>0</vt:lpwstr>
  </property>
</Properties>
</file>