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6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7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9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  <p:sldMasterId id="2147483781" r:id="rId6"/>
    <p:sldMasterId id="2147483848" r:id="rId7"/>
    <p:sldMasterId id="2147483864" r:id="rId8"/>
    <p:sldMasterId id="2147483881" r:id="rId9"/>
  </p:sldMasterIdLst>
  <p:notesMasterIdLst>
    <p:notesMasterId r:id="rId58"/>
  </p:notesMasterIdLst>
  <p:sldIdLst>
    <p:sldId id="403" r:id="rId10"/>
    <p:sldId id="499" r:id="rId11"/>
    <p:sldId id="464" r:id="rId12"/>
    <p:sldId id="414" r:id="rId13"/>
    <p:sldId id="465" r:id="rId14"/>
    <p:sldId id="415" r:id="rId15"/>
    <p:sldId id="416" r:id="rId16"/>
    <p:sldId id="471" r:id="rId17"/>
    <p:sldId id="417" r:id="rId18"/>
    <p:sldId id="439" r:id="rId19"/>
    <p:sldId id="418" r:id="rId20"/>
    <p:sldId id="419" r:id="rId21"/>
    <p:sldId id="420" r:id="rId22"/>
    <p:sldId id="421" r:id="rId23"/>
    <p:sldId id="505" r:id="rId24"/>
    <p:sldId id="462" r:id="rId25"/>
    <p:sldId id="458" r:id="rId26"/>
    <p:sldId id="422" r:id="rId27"/>
    <p:sldId id="423" r:id="rId28"/>
    <p:sldId id="457" r:id="rId29"/>
    <p:sldId id="424" r:id="rId30"/>
    <p:sldId id="425" r:id="rId31"/>
    <p:sldId id="427" r:id="rId32"/>
    <p:sldId id="428" r:id="rId33"/>
    <p:sldId id="454" r:id="rId34"/>
    <p:sldId id="455" r:id="rId35"/>
    <p:sldId id="520" r:id="rId36"/>
    <p:sldId id="548" r:id="rId37"/>
    <p:sldId id="435" r:id="rId38"/>
    <p:sldId id="436" r:id="rId39"/>
    <p:sldId id="437" r:id="rId40"/>
    <p:sldId id="438" r:id="rId41"/>
    <p:sldId id="504" r:id="rId42"/>
    <p:sldId id="440" r:id="rId43"/>
    <p:sldId id="503" r:id="rId44"/>
    <p:sldId id="498" r:id="rId45"/>
    <p:sldId id="502" r:id="rId46"/>
    <p:sldId id="497" r:id="rId47"/>
    <p:sldId id="442" r:id="rId48"/>
    <p:sldId id="443" r:id="rId49"/>
    <p:sldId id="481" r:id="rId50"/>
    <p:sldId id="482" r:id="rId51"/>
    <p:sldId id="483" r:id="rId52"/>
    <p:sldId id="446" r:id="rId53"/>
    <p:sldId id="447" r:id="rId54"/>
    <p:sldId id="448" r:id="rId55"/>
    <p:sldId id="449" r:id="rId56"/>
    <p:sldId id="513" r:id="rId57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92B3F1-7F4B-41FC-859A-D97E76966B50}" v="9" dt="2025-12-01T12:06:00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542" autoAdjust="0"/>
  </p:normalViewPr>
  <p:slideViewPr>
    <p:cSldViewPr snapToGrid="0">
      <p:cViewPr varScale="1">
        <p:scale>
          <a:sx n="120" d="100"/>
          <a:sy n="120" d="100"/>
        </p:scale>
        <p:origin x="28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modSld">
      <pc:chgData name="Paul Magne Eidhammer" userId="e3d4e6bb-f754-4b2e-bd11-72ddaaf5666f" providerId="ADAL" clId="{835BCC08-B0CB-4400-B3F8-7FFC689D382E}" dt="2025-12-01T12:40:11.468" v="104" actId="1076"/>
      <pc:docMkLst>
        <pc:docMk/>
      </pc:docMkLst>
      <pc:sldChg chg="modSp mod">
        <pc:chgData name="Paul Magne Eidhammer" userId="e3d4e6bb-f754-4b2e-bd11-72ddaaf5666f" providerId="ADAL" clId="{835BCC08-B0CB-4400-B3F8-7FFC689D382E}" dt="2025-11-26T14:02:03.134" v="78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4:02:03.134" v="78" actId="20577"/>
          <ac:spMkLst>
            <pc:docMk/>
            <pc:sldMk cId="1687129943" sldId="403"/>
            <ac:spMk id="6" creationId="{214377BF-325B-B5DA-B3B3-A078DD2C060C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07T13:42:44.081" v="14" actId="6549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3:42:44.081" v="14" actId="6549"/>
          <ac:spMkLst>
            <pc:docMk/>
            <pc:sldMk cId="110271651" sldId="440"/>
            <ac:spMk id="10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3:42:26.248" v="6" actId="255"/>
          <ac:graphicFrameMkLst>
            <pc:docMk/>
            <pc:sldMk cId="110271651" sldId="440"/>
            <ac:graphicFrameMk id="11" creationId="{39DA1AA0-FA98-3665-564E-99AA29CA3D8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13:28:38.330" v="42" actId="14100"/>
        <pc:sldMkLst>
          <pc:docMk/>
          <pc:sldMk cId="7295895" sldId="442"/>
        </pc:sldMkLst>
        <pc:graphicFrameChg chg="add mod">
          <ac:chgData name="Paul Magne Eidhammer" userId="e3d4e6bb-f754-4b2e-bd11-72ddaaf5666f" providerId="ADAL" clId="{835BCC08-B0CB-4400-B3F8-7FFC689D382E}" dt="2025-11-19T13:28:38.330" v="42" actId="14100"/>
          <ac:graphicFrameMkLst>
            <pc:docMk/>
            <pc:sldMk cId="7295895" sldId="442"/>
            <ac:graphicFrameMk id="11" creationId="{9207C334-6EDA-AF78-C756-74633440B2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8:52:28.183" v="47" actId="14100"/>
        <pc:sldMkLst>
          <pc:docMk/>
          <pc:sldMk cId="1629652571" sldId="443"/>
        </pc:sldMkLst>
        <pc:graphicFrameChg chg="add mod">
          <ac:chgData name="Paul Magne Eidhammer" userId="e3d4e6bb-f754-4b2e-bd11-72ddaaf5666f" providerId="ADAL" clId="{835BCC08-B0CB-4400-B3F8-7FFC689D382E}" dt="2025-11-24T08:52:28.183" v="47" actId="14100"/>
          <ac:graphicFrameMkLst>
            <pc:docMk/>
            <pc:sldMk cId="1629652571" sldId="443"/>
            <ac:graphicFrameMk id="10" creationId="{67AF994B-66BD-12BA-DC34-AD0399F91C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2:24:32.717" v="68" actId="14100"/>
        <pc:sldMkLst>
          <pc:docMk/>
          <pc:sldMk cId="3622592231" sldId="447"/>
        </pc:sldMkLst>
        <pc:graphicFrameChg chg="add mod">
          <ac:chgData name="Paul Magne Eidhammer" userId="e3d4e6bb-f754-4b2e-bd11-72ddaaf5666f" providerId="ADAL" clId="{835BCC08-B0CB-4400-B3F8-7FFC689D382E}" dt="2025-11-25T12:24:32.717" v="68" actId="14100"/>
          <ac:graphicFrameMkLst>
            <pc:docMk/>
            <pc:sldMk cId="3622592231" sldId="447"/>
            <ac:graphicFrameMk id="11" creationId="{2F5BD4C5-0F25-2821-9A87-3D30FDF59C5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2:44:10.323" v="73" actId="14100"/>
        <pc:sldMkLst>
          <pc:docMk/>
          <pc:sldMk cId="3311709056" sldId="448"/>
        </pc:sldMkLst>
        <pc:graphicFrameChg chg="add mod">
          <ac:chgData name="Paul Magne Eidhammer" userId="e3d4e6bb-f754-4b2e-bd11-72ddaaf5666f" providerId="ADAL" clId="{835BCC08-B0CB-4400-B3F8-7FFC689D382E}" dt="2025-11-26T12:44:10.323" v="73" actId="14100"/>
          <ac:graphicFrameMkLst>
            <pc:docMk/>
            <pc:sldMk cId="3311709056" sldId="448"/>
            <ac:graphicFrameMk id="2" creationId="{45E8A1F7-6021-26BD-E87B-05183A247B9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09:41:03.307" v="83" actId="14100"/>
        <pc:sldMkLst>
          <pc:docMk/>
          <pc:sldMk cId="4035429007" sldId="449"/>
        </pc:sldMkLst>
        <pc:graphicFrameChg chg="add mod">
          <ac:chgData name="Paul Magne Eidhammer" userId="e3d4e6bb-f754-4b2e-bd11-72ddaaf5666f" providerId="ADAL" clId="{835BCC08-B0CB-4400-B3F8-7FFC689D382E}" dt="2025-11-27T09:41:03.307" v="83" actId="14100"/>
          <ac:graphicFrameMkLst>
            <pc:docMk/>
            <pc:sldMk cId="4035429007" sldId="449"/>
            <ac:graphicFrameMk id="10" creationId="{A4C5EF27-0284-DAF4-96F2-D4307B033EE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1:56:06.482" v="52" actId="14100"/>
        <pc:sldMkLst>
          <pc:docMk/>
          <pc:sldMk cId="829941393" sldId="481"/>
        </pc:sldMkLst>
        <pc:graphicFrameChg chg="add mod">
          <ac:chgData name="Paul Magne Eidhammer" userId="e3d4e6bb-f754-4b2e-bd11-72ddaaf5666f" providerId="ADAL" clId="{835BCC08-B0CB-4400-B3F8-7FFC689D382E}" dt="2025-11-24T11:56:06.482" v="52" actId="14100"/>
          <ac:graphicFrameMkLst>
            <pc:docMk/>
            <pc:sldMk cId="829941393" sldId="481"/>
            <ac:graphicFrameMk id="10" creationId="{C323765A-4B16-E0FE-C6C1-E1A98FAD947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3:10:06.577" v="58" actId="14100"/>
        <pc:sldMkLst>
          <pc:docMk/>
          <pc:sldMk cId="587416557" sldId="482"/>
        </pc:sldMkLst>
        <pc:graphicFrameChg chg="add mod">
          <ac:chgData name="Paul Magne Eidhammer" userId="e3d4e6bb-f754-4b2e-bd11-72ddaaf5666f" providerId="ADAL" clId="{835BCC08-B0CB-4400-B3F8-7FFC689D382E}" dt="2025-11-24T13:10:06.577" v="58" actId="14100"/>
          <ac:graphicFrameMkLst>
            <pc:docMk/>
            <pc:sldMk cId="587416557" sldId="482"/>
            <ac:graphicFrameMk id="3" creationId="{B95CD22D-A8A0-E31F-AA4A-E6E00975D16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06:11.184" v="63" actId="14100"/>
        <pc:sldMkLst>
          <pc:docMk/>
          <pc:sldMk cId="499084777" sldId="483"/>
        </pc:sldMkLst>
        <pc:graphicFrameChg chg="add mod">
          <ac:chgData name="Paul Magne Eidhammer" userId="e3d4e6bb-f754-4b2e-bd11-72ddaaf5666f" providerId="ADAL" clId="{835BCC08-B0CB-4400-B3F8-7FFC689D382E}" dt="2025-11-25T11:06:11.184" v="63" actId="14100"/>
          <ac:graphicFrameMkLst>
            <pc:docMk/>
            <pc:sldMk cId="499084777" sldId="483"/>
            <ac:graphicFrameMk id="2" creationId="{B618200F-B78F-959B-6B62-34A2C72CC30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8T09:56:15.805" v="37" actId="6549"/>
        <pc:sldMkLst>
          <pc:docMk/>
          <pc:sldMk cId="4246934732" sldId="497"/>
        </pc:sldMkLst>
        <pc:spChg chg="mod">
          <ac:chgData name="Paul Magne Eidhammer" userId="e3d4e6bb-f754-4b2e-bd11-72ddaaf5666f" providerId="ADAL" clId="{835BCC08-B0CB-4400-B3F8-7FFC689D382E}" dt="2025-11-18T09:56:15.805" v="37" actId="6549"/>
          <ac:spMkLst>
            <pc:docMk/>
            <pc:sldMk cId="4246934732" sldId="497"/>
            <ac:spMk id="3" creationId="{787BB3A1-785B-8590-5BBD-D399F086E328}"/>
          </ac:spMkLst>
        </pc:spChg>
        <pc:graphicFrameChg chg="add mod">
          <ac:chgData name="Paul Magne Eidhammer" userId="e3d4e6bb-f754-4b2e-bd11-72ddaaf5666f" providerId="ADAL" clId="{835BCC08-B0CB-4400-B3F8-7FFC689D382E}" dt="2025-11-18T09:56:10.954" v="35" actId="14100"/>
          <ac:graphicFrameMkLst>
            <pc:docMk/>
            <pc:sldMk cId="4246934732" sldId="497"/>
            <ac:graphicFrameMk id="9" creationId="{16D11985-59ED-4BB4-6822-F9A857C0C7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0T09:27:53.991" v="25" actId="14100"/>
        <pc:sldMkLst>
          <pc:docMk/>
          <pc:sldMk cId="1622059855" sldId="498"/>
        </pc:sldMkLst>
        <pc:spChg chg="mod">
          <ac:chgData name="Paul Magne Eidhammer" userId="e3d4e6bb-f754-4b2e-bd11-72ddaaf5666f" providerId="ADAL" clId="{835BCC08-B0CB-4400-B3F8-7FFC689D382E}" dt="2025-11-10T09:27:30.023" v="19" actId="20577"/>
          <ac:spMkLst>
            <pc:docMk/>
            <pc:sldMk cId="1622059855" sldId="498"/>
            <ac:spMk id="3" creationId="{3D88BB85-1B32-5FC9-25D0-643EC0259081}"/>
          </ac:spMkLst>
        </pc:spChg>
        <pc:graphicFrameChg chg="add mod">
          <ac:chgData name="Paul Magne Eidhammer" userId="e3d4e6bb-f754-4b2e-bd11-72ddaaf5666f" providerId="ADAL" clId="{835BCC08-B0CB-4400-B3F8-7FFC689D382E}" dt="2025-11-10T09:27:53.991" v="25" actId="14100"/>
          <ac:graphicFrameMkLst>
            <pc:docMk/>
            <pc:sldMk cId="1622059855" sldId="498"/>
            <ac:graphicFrameMk id="9" creationId="{ED1FCFF2-1EFC-16AE-FCEA-FC0BDB8FB0B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3T12:42:00.404" v="31" actId="14100"/>
        <pc:sldMkLst>
          <pc:docMk/>
          <pc:sldMk cId="119962944" sldId="502"/>
        </pc:sldMkLst>
        <pc:graphicFrameChg chg="add mod">
          <ac:chgData name="Paul Magne Eidhammer" userId="e3d4e6bb-f754-4b2e-bd11-72ddaaf5666f" providerId="ADAL" clId="{835BCC08-B0CB-4400-B3F8-7FFC689D382E}" dt="2025-11-13T12:42:00.404" v="31" actId="14100"/>
          <ac:graphicFrameMkLst>
            <pc:docMk/>
            <pc:sldMk cId="119962944" sldId="502"/>
            <ac:graphicFrameMk id="9" creationId="{5990733F-218C-6F71-7386-C6B7748A5D7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2-01T12:40:11.468" v="104" actId="1076"/>
        <pc:sldMkLst>
          <pc:docMk/>
          <pc:sldMk cId="1084473883" sldId="503"/>
        </pc:sldMkLst>
        <pc:spChg chg="mod">
          <ac:chgData name="Paul Magne Eidhammer" userId="e3d4e6bb-f754-4b2e-bd11-72ddaaf5666f" providerId="ADAL" clId="{835BCC08-B0CB-4400-B3F8-7FFC689D382E}" dt="2025-11-28T11:41:29.929" v="91" actId="20577"/>
          <ac:spMkLst>
            <pc:docMk/>
            <pc:sldMk cId="1084473883" sldId="503"/>
            <ac:spMk id="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06:25.749" v="97" actId="1076"/>
          <ac:spMkLst>
            <pc:docMk/>
            <pc:sldMk cId="1084473883" sldId="503"/>
            <ac:spMk id="4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06:28.237" v="99" actId="1076"/>
          <ac:spMkLst>
            <pc:docMk/>
            <pc:sldMk cId="1084473883" sldId="503"/>
            <ac:spMk id="13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40:11.468" v="104" actId="1076"/>
          <ac:spMkLst>
            <pc:docMk/>
            <pc:sldMk cId="1084473883" sldId="503"/>
            <ac:spMk id="15" creationId="{55EB87DA-F041-AEAF-0D45-7B6E784BB8A2}"/>
          </ac:spMkLst>
        </pc:spChg>
        <pc:graphicFrameChg chg="add mod">
          <ac:chgData name="Paul Magne Eidhammer" userId="e3d4e6bb-f754-4b2e-bd11-72ddaaf5666f" providerId="ADAL" clId="{835BCC08-B0CB-4400-B3F8-7FFC689D382E}" dt="2025-12-01T12:40:07.556" v="103" actId="14100"/>
          <ac:graphicFrameMkLst>
            <pc:docMk/>
            <pc:sldMk cId="1084473883" sldId="503"/>
            <ac:graphicFrameMk id="17" creationId="{9FC5FC88-D2C2-629F-E435-4D8D9E548F9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Befolkningsutviklinga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Personer1!$B$30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Personer1!$C$30:$R$30</c:f>
              <c:numCache>
                <c:formatCode>0</c:formatCode>
                <c:ptCount val="16"/>
                <c:pt idx="0">
                  <c:v>6092</c:v>
                </c:pt>
                <c:pt idx="1">
                  <c:v>6045</c:v>
                </c:pt>
                <c:pt idx="2">
                  <c:v>5991</c:v>
                </c:pt>
                <c:pt idx="3">
                  <c:v>5976</c:v>
                </c:pt>
                <c:pt idx="4">
                  <c:v>5907</c:v>
                </c:pt>
                <c:pt idx="5">
                  <c:v>5899</c:v>
                </c:pt>
                <c:pt idx="6">
                  <c:v>5793</c:v>
                </c:pt>
                <c:pt idx="7">
                  <c:v>5788</c:v>
                </c:pt>
                <c:pt idx="8">
                  <c:v>5773</c:v>
                </c:pt>
                <c:pt idx="9">
                  <c:v>5738</c:v>
                </c:pt>
                <c:pt idx="10">
                  <c:v>5707</c:v>
                </c:pt>
                <c:pt idx="11">
                  <c:v>6097</c:v>
                </c:pt>
                <c:pt idx="12">
                  <c:v>6033</c:v>
                </c:pt>
                <c:pt idx="13">
                  <c:v>6029</c:v>
                </c:pt>
                <c:pt idx="14">
                  <c:v>5998</c:v>
                </c:pt>
                <c:pt idx="15">
                  <c:v>5992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8B-45B3-AF9A-B621BAB78215}"/>
            </c:ext>
          </c:extLst>
        </c:ser>
        <c:ser>
          <c:idx val="1"/>
          <c:order val="1"/>
          <c:tx>
            <c:strRef>
              <c:f>Personer1!$B$31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Personer1!$C$31:$R$31</c:f>
              <c:numCache>
                <c:formatCode>0</c:formatCode>
                <c:ptCount val="16"/>
                <c:pt idx="0">
                  <c:v>414</c:v>
                </c:pt>
                <c:pt idx="1">
                  <c:v>459</c:v>
                </c:pt>
                <c:pt idx="2">
                  <c:v>548</c:v>
                </c:pt>
                <c:pt idx="3">
                  <c:v>650</c:v>
                </c:pt>
                <c:pt idx="4">
                  <c:v>708</c:v>
                </c:pt>
                <c:pt idx="5">
                  <c:v>809</c:v>
                </c:pt>
                <c:pt idx="6">
                  <c:v>818</c:v>
                </c:pt>
                <c:pt idx="7">
                  <c:v>789</c:v>
                </c:pt>
                <c:pt idx="8">
                  <c:v>786</c:v>
                </c:pt>
                <c:pt idx="9">
                  <c:v>798</c:v>
                </c:pt>
                <c:pt idx="10">
                  <c:v>825</c:v>
                </c:pt>
                <c:pt idx="11">
                  <c:v>861</c:v>
                </c:pt>
                <c:pt idx="12">
                  <c:v>903</c:v>
                </c:pt>
                <c:pt idx="13">
                  <c:v>1022</c:v>
                </c:pt>
                <c:pt idx="14">
                  <c:v>1149</c:v>
                </c:pt>
                <c:pt idx="15">
                  <c:v>1250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8B-45B3-AF9A-B621BAB78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420400"/>
        <c:axId val="832411760"/>
      </c:barChart>
      <c:catAx>
        <c:axId val="83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11760"/>
        <c:crosses val="autoZero"/>
        <c:auto val="1"/>
        <c:lblAlgn val="ctr"/>
        <c:lblOffset val="100"/>
        <c:noMultiLvlLbl val="0"/>
      </c:catAx>
      <c:valAx>
        <c:axId val="83241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</a:t>
                </a:r>
                <a:r>
                  <a:rPr lang="nb-NO" baseline="0"/>
                  <a:t> personar</a:t>
                </a:r>
                <a:endParaRPr lang="nb-NO"/>
              </a:p>
            </c:rich>
          </c:tx>
          <c:layout>
            <c:manualLayout>
              <c:xMode val="edge"/>
              <c:yMode val="edge"/>
              <c:x val="7.336084364970197E-3"/>
              <c:y val="0.4027576172543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</a:t>
            </a:r>
            <a:r>
              <a:rPr lang="nb-NO" sz="2000" b="1" baseline="0">
                <a:solidFill>
                  <a:schemeClr val="tx2"/>
                </a:solidFill>
              </a:rPr>
              <a:t> i yrkesaktiv alder (20-64 år) per eldre over 65 år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7013828132594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'Ark1'!$B$30:$AK$30</c:f>
              <c:numCache>
                <c:formatCode>0.0</c:formatCode>
                <c:ptCount val="36"/>
                <c:pt idx="0">
                  <c:v>3.5982142857142856</c:v>
                </c:pt>
                <c:pt idx="1">
                  <c:v>3.5389105058365757</c:v>
                </c:pt>
                <c:pt idx="2">
                  <c:v>3.5331384015594542</c:v>
                </c:pt>
                <c:pt idx="3">
                  <c:v>3.5598831548198637</c:v>
                </c:pt>
                <c:pt idx="4">
                  <c:v>3.6034816247582206</c:v>
                </c:pt>
                <c:pt idx="5">
                  <c:v>3.5699333967649856</c:v>
                </c:pt>
                <c:pt idx="6">
                  <c:v>3.3764705882352941</c:v>
                </c:pt>
                <c:pt idx="7">
                  <c:v>3.3006993006993008</c:v>
                </c:pt>
                <c:pt idx="8">
                  <c:v>3.2268128161888701</c:v>
                </c:pt>
                <c:pt idx="9">
                  <c:v>3.1993327773144289</c:v>
                </c:pt>
                <c:pt idx="10">
                  <c:v>3.2206726825266614</c:v>
                </c:pt>
                <c:pt idx="11">
                  <c:v>3.0662410215482843</c:v>
                </c:pt>
                <c:pt idx="12">
                  <c:v>2.9562841530054644</c:v>
                </c:pt>
                <c:pt idx="13">
                  <c:v>2.8222055513878468</c:v>
                </c:pt>
                <c:pt idx="14">
                  <c:v>2.7382352941176471</c:v>
                </c:pt>
                <c:pt idx="15">
                  <c:v>2.5734364019676739</c:v>
                </c:pt>
                <c:pt idx="16">
                  <c:v>2.4332700822264388</c:v>
                </c:pt>
                <c:pt idx="17">
                  <c:v>2.3554179566563467</c:v>
                </c:pt>
                <c:pt idx="18">
                  <c:v>2.3202653799758743</c:v>
                </c:pt>
                <c:pt idx="19">
                  <c:v>2.2976963969285293</c:v>
                </c:pt>
                <c:pt idx="20">
                  <c:v>2.2982558139534883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07-4953-B717-BDEF6B5C72C7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'Ark1'!$B$31:$AK$31</c:f>
              <c:numCache>
                <c:formatCode>General</c:formatCode>
                <c:ptCount val="36"/>
                <c:pt idx="20" formatCode="0.0">
                  <c:v>2.2982558139534883</c:v>
                </c:pt>
                <c:pt idx="21" formatCode="0.0">
                  <c:v>2.2554285714285713</c:v>
                </c:pt>
                <c:pt idx="22" formatCode="0.0">
                  <c:v>2.1927374301675977</c:v>
                </c:pt>
                <c:pt idx="23" formatCode="0.0">
                  <c:v>2.1401204159824849</c:v>
                </c:pt>
                <c:pt idx="24" formatCode="0.0">
                  <c:v>2.1186348862405202</c:v>
                </c:pt>
                <c:pt idx="25" formatCode="0.0">
                  <c:v>2.0777009047365622</c:v>
                </c:pt>
                <c:pt idx="26" formatCode="0.0">
                  <c:v>2.022454308093995</c:v>
                </c:pt>
                <c:pt idx="27" formatCode="0.0">
                  <c:v>1.976349614395887</c:v>
                </c:pt>
                <c:pt idx="28" formatCode="0.0">
                  <c:v>1.9200201207243461</c:v>
                </c:pt>
                <c:pt idx="29" formatCode="0.0">
                  <c:v>1.8620689655172413</c:v>
                </c:pt>
                <c:pt idx="30" formatCode="0.0">
                  <c:v>1.8287937743190661</c:v>
                </c:pt>
                <c:pt idx="31" formatCode="0.0">
                  <c:v>1.78585086042065</c:v>
                </c:pt>
                <c:pt idx="32" formatCode="0.0">
                  <c:v>1.7681365576102419</c:v>
                </c:pt>
                <c:pt idx="33" formatCode="0.0">
                  <c:v>1.7330210772833723</c:v>
                </c:pt>
                <c:pt idx="34" formatCode="0.0">
                  <c:v>1.7079851439182916</c:v>
                </c:pt>
                <c:pt idx="35" formatCode="0.0">
                  <c:v>1.6878745965882895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07-4953-B717-BDEF6B5C7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35935"/>
        <c:axId val="251136415"/>
      </c:lineChart>
      <c:catAx>
        <c:axId val="251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6415"/>
        <c:crosses val="autoZero"/>
        <c:auto val="1"/>
        <c:lblAlgn val="ctr"/>
        <c:lblOffset val="100"/>
        <c:noMultiLvlLbl val="0"/>
      </c:catAx>
      <c:valAx>
        <c:axId val="2511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827799911465251E-3"/>
              <c:y val="0.4145042039236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531775741147111"/>
          <c:y val="2.078815282257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2A-44CB-BCC0-1158C0EBA6B5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2A-44CB-BCC0-1158C0EBA6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Personer!$B$19:$AE$19</c:f>
              <c:numCache>
                <c:formatCode>0</c:formatCode>
                <c:ptCount val="30"/>
                <c:pt idx="0">
                  <c:v>465</c:v>
                </c:pt>
                <c:pt idx="1">
                  <c:v>483</c:v>
                </c:pt>
                <c:pt idx="2">
                  <c:v>511</c:v>
                </c:pt>
                <c:pt idx="3">
                  <c:v>616</c:v>
                </c:pt>
                <c:pt idx="4">
                  <c:v>738</c:v>
                </c:pt>
                <c:pt idx="5">
                  <c:v>59</c:v>
                </c:pt>
                <c:pt idx="6">
                  <c:v>57</c:v>
                </c:pt>
                <c:pt idx="7">
                  <c:v>76</c:v>
                </c:pt>
                <c:pt idx="8">
                  <c:v>70</c:v>
                </c:pt>
                <c:pt idx="9">
                  <c:v>70</c:v>
                </c:pt>
                <c:pt idx="10">
                  <c:v>117</c:v>
                </c:pt>
                <c:pt idx="11">
                  <c:v>156</c:v>
                </c:pt>
                <c:pt idx="12">
                  <c:v>182</c:v>
                </c:pt>
                <c:pt idx="13">
                  <c:v>201</c:v>
                </c:pt>
                <c:pt idx="14">
                  <c:v>201</c:v>
                </c:pt>
                <c:pt idx="15">
                  <c:v>7</c:v>
                </c:pt>
                <c:pt idx="16">
                  <c:v>6</c:v>
                </c:pt>
                <c:pt idx="17">
                  <c:v>8</c:v>
                </c:pt>
                <c:pt idx="18">
                  <c:v>7</c:v>
                </c:pt>
                <c:pt idx="19">
                  <c:v>7</c:v>
                </c:pt>
                <c:pt idx="20">
                  <c:v>13</c:v>
                </c:pt>
                <c:pt idx="21">
                  <c:v>12</c:v>
                </c:pt>
                <c:pt idx="22">
                  <c:v>15</c:v>
                </c:pt>
                <c:pt idx="23">
                  <c:v>17</c:v>
                </c:pt>
                <c:pt idx="24">
                  <c:v>17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FC-4ED5-A93A-E8346C866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Polen</c:v>
                </c:pt>
                <c:pt idx="2">
                  <c:v>Thailand</c:v>
                </c:pt>
                <c:pt idx="3">
                  <c:v>Litauen</c:v>
                </c:pt>
                <c:pt idx="4">
                  <c:v>Tyskland</c:v>
                </c:pt>
                <c:pt idx="5">
                  <c:v>Filippinene</c:v>
                </c:pt>
                <c:pt idx="6">
                  <c:v>Syria</c:v>
                </c:pt>
                <c:pt idx="7">
                  <c:v>Island</c:v>
                </c:pt>
                <c:pt idx="8">
                  <c:v>Romania</c:v>
                </c:pt>
                <c:pt idx="9">
                  <c:v>Eritrea</c:v>
                </c:pt>
                <c:pt idx="10">
                  <c:v>Danmark</c:v>
                </c:pt>
                <c:pt idx="11">
                  <c:v>Sverige</c:v>
                </c:pt>
                <c:pt idx="12">
                  <c:v>Storbritannia</c:v>
                </c:pt>
                <c:pt idx="13">
                  <c:v>Nederland</c:v>
                </c:pt>
                <c:pt idx="14">
                  <c:v>Afghanistan</c:v>
                </c:pt>
              </c:strCache>
            </c:strRef>
          </c:cat>
          <c:val>
            <c:numRef>
              <c:f>Personer1!$O$4:$O$18</c:f>
              <c:numCache>
                <c:formatCode>0</c:formatCode>
                <c:ptCount val="15"/>
                <c:pt idx="0">
                  <c:v>293</c:v>
                </c:pt>
                <c:pt idx="1">
                  <c:v>214</c:v>
                </c:pt>
                <c:pt idx="2">
                  <c:v>62</c:v>
                </c:pt>
                <c:pt idx="3">
                  <c:v>52</c:v>
                </c:pt>
                <c:pt idx="4">
                  <c:v>52</c:v>
                </c:pt>
                <c:pt idx="5">
                  <c:v>45</c:v>
                </c:pt>
                <c:pt idx="6">
                  <c:v>37</c:v>
                </c:pt>
                <c:pt idx="7">
                  <c:v>25</c:v>
                </c:pt>
                <c:pt idx="8">
                  <c:v>23</c:v>
                </c:pt>
                <c:pt idx="9">
                  <c:v>22</c:v>
                </c:pt>
                <c:pt idx="10">
                  <c:v>22</c:v>
                </c:pt>
                <c:pt idx="11">
                  <c:v>21</c:v>
                </c:pt>
                <c:pt idx="12">
                  <c:v>20</c:v>
                </c:pt>
                <c:pt idx="13">
                  <c:v>20</c:v>
                </c:pt>
                <c:pt idx="1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F-49DF-9A1B-42781C562B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95-4635-9862-7E8AE95A48AF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95-4635-9862-7E8AE95A48AF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95-4635-9862-7E8AE95A48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2040</a:t>
            </a:r>
          </a:p>
        </c:rich>
      </c:tx>
      <c:layout>
        <c:manualLayout>
          <c:xMode val="edge"/>
          <c:yMode val="edge"/>
          <c:x val="0.14623194411911325"/>
          <c:y val="2.638325114114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'Ark1'!$B$56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'Ark1'!$C$56:$AV$56</c:f>
              <c:numCache>
                <c:formatCode>0.0</c:formatCode>
                <c:ptCount val="46"/>
                <c:pt idx="0">
                  <c:v>88.977955911823642</c:v>
                </c:pt>
                <c:pt idx="1">
                  <c:v>92.662473794549271</c:v>
                </c:pt>
                <c:pt idx="2">
                  <c:v>92.070484581497809</c:v>
                </c:pt>
                <c:pt idx="3">
                  <c:v>91.17647058823529</c:v>
                </c:pt>
                <c:pt idx="4">
                  <c:v>86.915887850467286</c:v>
                </c:pt>
                <c:pt idx="5">
                  <c:v>82.379862700228841</c:v>
                </c:pt>
                <c:pt idx="6">
                  <c:v>81.343283582089555</c:v>
                </c:pt>
                <c:pt idx="7">
                  <c:v>79.404466501240705</c:v>
                </c:pt>
                <c:pt idx="8">
                  <c:v>85.714285714285708</c:v>
                </c:pt>
                <c:pt idx="9">
                  <c:v>90.190735694822891</c:v>
                </c:pt>
                <c:pt idx="10">
                  <c:v>88.9196675900277</c:v>
                </c:pt>
                <c:pt idx="11">
                  <c:v>96.793002915451893</c:v>
                </c:pt>
                <c:pt idx="12">
                  <c:v>96.17647058823529</c:v>
                </c:pt>
                <c:pt idx="13">
                  <c:v>95.522388059701484</c:v>
                </c:pt>
                <c:pt idx="14">
                  <c:v>95.170454545454547</c:v>
                </c:pt>
                <c:pt idx="15">
                  <c:v>87.327823691460054</c:v>
                </c:pt>
                <c:pt idx="16">
                  <c:v>94.277929155313359</c:v>
                </c:pt>
                <c:pt idx="17">
                  <c:v>89.672544080604538</c:v>
                </c:pt>
                <c:pt idx="18">
                  <c:v>94.088669950738918</c:v>
                </c:pt>
                <c:pt idx="19">
                  <c:v>87.971698113207552</c:v>
                </c:pt>
                <c:pt idx="20">
                  <c:v>81.156316916488223</c:v>
                </c:pt>
                <c:pt idx="21">
                  <c:v>75</c:v>
                </c:pt>
                <c:pt idx="22">
                  <c:v>78.807947019867555</c:v>
                </c:pt>
                <c:pt idx="23">
                  <c:v>80.044345898004437</c:v>
                </c:pt>
                <c:pt idx="24">
                  <c:v>81.776765375854211</c:v>
                </c:pt>
                <c:pt idx="25">
                  <c:v>80.419580419580413</c:v>
                </c:pt>
                <c:pt idx="26">
                  <c:v>75.638051044083525</c:v>
                </c:pt>
                <c:pt idx="27">
                  <c:v>75.060532687651332</c:v>
                </c:pt>
                <c:pt idx="28">
                  <c:v>80.952380952380949</c:v>
                </c:pt>
                <c:pt idx="29">
                  <c:v>88.918205804749334</c:v>
                </c:pt>
                <c:pt idx="30">
                  <c:v>88.051948051948045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E3-4B9F-94D9-85E242453FB1}"/>
            </c:ext>
          </c:extLst>
        </c:ser>
        <c:ser>
          <c:idx val="1"/>
          <c:order val="1"/>
          <c:tx>
            <c:strRef>
              <c:f>'Ark1'!$B$57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'Ark1'!$C$57:$AV$57</c:f>
              <c:numCache>
                <c:formatCode>General</c:formatCode>
                <c:ptCount val="46"/>
                <c:pt idx="31" formatCode="0.0">
                  <c:v>97.297297297297305</c:v>
                </c:pt>
                <c:pt idx="32" formatCode="0.0">
                  <c:v>103.38983050847457</c:v>
                </c:pt>
                <c:pt idx="33" formatCode="0.0">
                  <c:v>101.13314447592067</c:v>
                </c:pt>
                <c:pt idx="34" formatCode="0.0">
                  <c:v>99.157303370786522</c:v>
                </c:pt>
                <c:pt idx="35" formatCode="0.0">
                  <c:v>96.448087431693992</c:v>
                </c:pt>
                <c:pt idx="36" formatCode="0.0">
                  <c:v>94.45983379501385</c:v>
                </c:pt>
                <c:pt idx="37" formatCode="0.0">
                  <c:v>93.593314763231191</c:v>
                </c:pt>
                <c:pt idx="38" formatCode="0.0">
                  <c:v>92.582417582417591</c:v>
                </c:pt>
                <c:pt idx="39" formatCode="0.0">
                  <c:v>89.189189189189193</c:v>
                </c:pt>
                <c:pt idx="40" formatCode="0.0">
                  <c:v>89.835164835164832</c:v>
                </c:pt>
                <c:pt idx="41" formatCode="0.0">
                  <c:v>85.52278820375335</c:v>
                </c:pt>
                <c:pt idx="42" formatCode="0.0">
                  <c:v>84.08488063660478</c:v>
                </c:pt>
                <c:pt idx="43" formatCode="0.0">
                  <c:v>86.376021798365116</c:v>
                </c:pt>
                <c:pt idx="44" formatCode="0.0">
                  <c:v>87.743732590529248</c:v>
                </c:pt>
                <c:pt idx="45" formatCode="0.0">
                  <c:v>86.312849162011176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E3-4B9F-94D9-85E242453FB1}"/>
            </c:ext>
          </c:extLst>
        </c:ser>
        <c:ser>
          <c:idx val="2"/>
          <c:order val="2"/>
          <c:tx>
            <c:strRef>
              <c:f>'Ark1'!$B$58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'Ark1'!$C$58:$AV$58</c:f>
              <c:numCache>
                <c:formatCode>0.0</c:formatCode>
                <c:ptCount val="46"/>
                <c:pt idx="0">
                  <c:v>89.059080962800877</c:v>
                </c:pt>
                <c:pt idx="1">
                  <c:v>87.44588744588745</c:v>
                </c:pt>
                <c:pt idx="2">
                  <c:v>84.355179704016919</c:v>
                </c:pt>
                <c:pt idx="3">
                  <c:v>83.476394849785407</c:v>
                </c:pt>
                <c:pt idx="4">
                  <c:v>86.10526315789474</c:v>
                </c:pt>
                <c:pt idx="5">
                  <c:v>85.626283367556468</c:v>
                </c:pt>
                <c:pt idx="6">
                  <c:v>85.979381443298976</c:v>
                </c:pt>
                <c:pt idx="7">
                  <c:v>94.725274725274716</c:v>
                </c:pt>
                <c:pt idx="8">
                  <c:v>100.23255813953489</c:v>
                </c:pt>
                <c:pt idx="9">
                  <c:v>96.825396825396822</c:v>
                </c:pt>
                <c:pt idx="10">
                  <c:v>94.186046511627907</c:v>
                </c:pt>
                <c:pt idx="11">
                  <c:v>97.34299516908213</c:v>
                </c:pt>
                <c:pt idx="12">
                  <c:v>98.19587628865979</c:v>
                </c:pt>
                <c:pt idx="13">
                  <c:v>101.31578947368421</c:v>
                </c:pt>
                <c:pt idx="14">
                  <c:v>93.506493506493499</c:v>
                </c:pt>
                <c:pt idx="15">
                  <c:v>89.847715736040612</c:v>
                </c:pt>
                <c:pt idx="16">
                  <c:v>87.53387533875339</c:v>
                </c:pt>
                <c:pt idx="17">
                  <c:v>82.383419689119179</c:v>
                </c:pt>
                <c:pt idx="18">
                  <c:v>83.375959079283888</c:v>
                </c:pt>
                <c:pt idx="19">
                  <c:v>88.082901554404145</c:v>
                </c:pt>
                <c:pt idx="20">
                  <c:v>88.235294117647058</c:v>
                </c:pt>
                <c:pt idx="21">
                  <c:v>88.095238095238088</c:v>
                </c:pt>
                <c:pt idx="22">
                  <c:v>88.39779005524862</c:v>
                </c:pt>
                <c:pt idx="23">
                  <c:v>85.989010989010993</c:v>
                </c:pt>
                <c:pt idx="24">
                  <c:v>85.106382978723403</c:v>
                </c:pt>
                <c:pt idx="25">
                  <c:v>88.85793871866295</c:v>
                </c:pt>
                <c:pt idx="26">
                  <c:v>86.797066014669923</c:v>
                </c:pt>
                <c:pt idx="27">
                  <c:v>88.674698795180717</c:v>
                </c:pt>
                <c:pt idx="28">
                  <c:v>92.362768496420045</c:v>
                </c:pt>
                <c:pt idx="29">
                  <c:v>89.81481481481481</c:v>
                </c:pt>
                <c:pt idx="30">
                  <c:v>84.482758620689651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E3-4B9F-94D9-85E242453FB1}"/>
            </c:ext>
          </c:extLst>
        </c:ser>
        <c:ser>
          <c:idx val="3"/>
          <c:order val="3"/>
          <c:tx>
            <c:strRef>
              <c:f>'Ark1'!$B$59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'Ark1'!$C$59:$AV$59</c:f>
              <c:numCache>
                <c:formatCode>General</c:formatCode>
                <c:ptCount val="46"/>
                <c:pt idx="31" formatCode="0.0">
                  <c:v>81.063829787234042</c:v>
                </c:pt>
                <c:pt idx="32" formatCode="0.0">
                  <c:v>79.704016913319236</c:v>
                </c:pt>
                <c:pt idx="33" formatCode="0.0">
                  <c:v>80</c:v>
                </c:pt>
                <c:pt idx="34" formatCode="0.0">
                  <c:v>82.969432314410483</c:v>
                </c:pt>
                <c:pt idx="35" formatCode="0.0">
                  <c:v>83.920704845814981</c:v>
                </c:pt>
                <c:pt idx="36" formatCode="0.0">
                  <c:v>82.959641255605376</c:v>
                </c:pt>
                <c:pt idx="37" formatCode="0.0">
                  <c:v>85.91549295774648</c:v>
                </c:pt>
                <c:pt idx="38" formatCode="0.0">
                  <c:v>87.19806763285024</c:v>
                </c:pt>
                <c:pt idx="39" formatCode="0.0">
                  <c:v>89.054726368159209</c:v>
                </c:pt>
                <c:pt idx="40" formatCode="0.0">
                  <c:v>91.392405063291136</c:v>
                </c:pt>
                <c:pt idx="41" formatCode="0.0">
                  <c:v>92.802056555269914</c:v>
                </c:pt>
                <c:pt idx="42" formatCode="0.0">
                  <c:v>95.800524934383205</c:v>
                </c:pt>
                <c:pt idx="43" formatCode="0.0">
                  <c:v>95</c:v>
                </c:pt>
                <c:pt idx="44" formatCode="0.0">
                  <c:v>94.21052631578948</c:v>
                </c:pt>
                <c:pt idx="45" formatCode="0.0">
                  <c:v>93.472584856396864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E3-4B9F-94D9-85E242453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401119"/>
        <c:axId val="601148463"/>
      </c:lineChart>
      <c:catAx>
        <c:axId val="21354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1148463"/>
        <c:crosses val="autoZero"/>
        <c:auto val="1"/>
        <c:lblAlgn val="ctr"/>
        <c:lblOffset val="100"/>
        <c:noMultiLvlLbl val="0"/>
      </c:catAx>
      <c:valAx>
        <c:axId val="6011484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1.3805004314063849E-2"/>
              <c:y val="0.3857033512084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54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7-4D17-8103-44FBF3955C51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7-4D17-8103-44FBF3955C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Vestnes, hovudstraumar, sortert etter innpendling,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'35-I'!$M$8</c:f>
              <c:strCache>
                <c:ptCount val="1"/>
                <c:pt idx="0">
                  <c:v>Vestnes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'35-I'!$L$9:$L$23</c:f>
              <c:strCache>
                <c:ptCount val="15"/>
                <c:pt idx="0">
                  <c:v>Ålesund</c:v>
                </c:pt>
                <c:pt idx="1">
                  <c:v>Rauma</c:v>
                </c:pt>
                <c:pt idx="2">
                  <c:v>Molde</c:v>
                </c:pt>
                <c:pt idx="3">
                  <c:v>Haram</c:v>
                </c:pt>
                <c:pt idx="4">
                  <c:v>Hustadvika</c:v>
                </c:pt>
                <c:pt idx="5">
                  <c:v>Sula</c:v>
                </c:pt>
                <c:pt idx="6">
                  <c:v>Ulstein</c:v>
                </c:pt>
                <c:pt idx="7">
                  <c:v>Aure</c:v>
                </c:pt>
                <c:pt idx="8">
                  <c:v>Aukra</c:v>
                </c:pt>
                <c:pt idx="9">
                  <c:v>Ørsta</c:v>
                </c:pt>
                <c:pt idx="10">
                  <c:v>Sande</c:v>
                </c:pt>
                <c:pt idx="11">
                  <c:v>Stranda</c:v>
                </c:pt>
                <c:pt idx="12">
                  <c:v>Stad</c:v>
                </c:pt>
                <c:pt idx="13">
                  <c:v>Gjerstad</c:v>
                </c:pt>
                <c:pt idx="14">
                  <c:v>Giske</c:v>
                </c:pt>
              </c:strCache>
            </c:strRef>
          </c:cat>
          <c:val>
            <c:numRef>
              <c:f>'35-I'!$M$9:$M$23</c:f>
              <c:numCache>
                <c:formatCode>0</c:formatCode>
                <c:ptCount val="15"/>
                <c:pt idx="0">
                  <c:v>-245</c:v>
                </c:pt>
                <c:pt idx="1">
                  <c:v>-155</c:v>
                </c:pt>
                <c:pt idx="2">
                  <c:v>-288</c:v>
                </c:pt>
                <c:pt idx="3">
                  <c:v>-91</c:v>
                </c:pt>
                <c:pt idx="4">
                  <c:v>-17</c:v>
                </c:pt>
                <c:pt idx="5">
                  <c:v>-6</c:v>
                </c:pt>
                <c:pt idx="6">
                  <c:v>-12</c:v>
                </c:pt>
                <c:pt idx="8">
                  <c:v>-8</c:v>
                </c:pt>
                <c:pt idx="9">
                  <c:v>-3</c:v>
                </c:pt>
                <c:pt idx="11">
                  <c:v>-3</c:v>
                </c:pt>
                <c:pt idx="14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0-4161-9FB9-5F86A2F4AE39}"/>
            </c:ext>
          </c:extLst>
        </c:ser>
        <c:ser>
          <c:idx val="1"/>
          <c:order val="1"/>
          <c:tx>
            <c:strRef>
              <c:f>'35-I'!$N$8</c:f>
              <c:strCache>
                <c:ptCount val="1"/>
                <c:pt idx="0">
                  <c:v>Vestnes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'35-I'!$L$9:$L$23</c:f>
              <c:strCache>
                <c:ptCount val="15"/>
                <c:pt idx="0">
                  <c:v>Ålesund</c:v>
                </c:pt>
                <c:pt idx="1">
                  <c:v>Rauma</c:v>
                </c:pt>
                <c:pt idx="2">
                  <c:v>Molde</c:v>
                </c:pt>
                <c:pt idx="3">
                  <c:v>Haram</c:v>
                </c:pt>
                <c:pt idx="4">
                  <c:v>Hustadvika</c:v>
                </c:pt>
                <c:pt idx="5">
                  <c:v>Sula</c:v>
                </c:pt>
                <c:pt idx="6">
                  <c:v>Ulstein</c:v>
                </c:pt>
                <c:pt idx="7">
                  <c:v>Aure</c:v>
                </c:pt>
                <c:pt idx="8">
                  <c:v>Aukra</c:v>
                </c:pt>
                <c:pt idx="9">
                  <c:v>Ørsta</c:v>
                </c:pt>
                <c:pt idx="10">
                  <c:v>Sande</c:v>
                </c:pt>
                <c:pt idx="11">
                  <c:v>Stranda</c:v>
                </c:pt>
                <c:pt idx="12">
                  <c:v>Stad</c:v>
                </c:pt>
                <c:pt idx="13">
                  <c:v>Gjerstad</c:v>
                </c:pt>
                <c:pt idx="14">
                  <c:v>Giske</c:v>
                </c:pt>
              </c:strCache>
            </c:strRef>
          </c:cat>
          <c:val>
            <c:numRef>
              <c:f>'35-I'!$N$9:$N$23</c:f>
              <c:numCache>
                <c:formatCode>0</c:formatCode>
                <c:ptCount val="15"/>
                <c:pt idx="0">
                  <c:v>131</c:v>
                </c:pt>
                <c:pt idx="1">
                  <c:v>87</c:v>
                </c:pt>
                <c:pt idx="2">
                  <c:v>68</c:v>
                </c:pt>
                <c:pt idx="3">
                  <c:v>44</c:v>
                </c:pt>
                <c:pt idx="4">
                  <c:v>17</c:v>
                </c:pt>
                <c:pt idx="5">
                  <c:v>16</c:v>
                </c:pt>
                <c:pt idx="6">
                  <c:v>12</c:v>
                </c:pt>
                <c:pt idx="7">
                  <c:v>12</c:v>
                </c:pt>
                <c:pt idx="8">
                  <c:v>11</c:v>
                </c:pt>
                <c:pt idx="9">
                  <c:v>8</c:v>
                </c:pt>
                <c:pt idx="10">
                  <c:v>7</c:v>
                </c:pt>
                <c:pt idx="11">
                  <c:v>7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50-4161-9FB9-5F86A2F4A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Vestnes, hovudstraumar, sortert etter utpendling,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'35-U'!$M$8</c:f>
              <c:strCache>
                <c:ptCount val="1"/>
                <c:pt idx="0">
                  <c:v>Vestnes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'35-U'!$L$9:$L$23</c:f>
              <c:strCache>
                <c:ptCount val="15"/>
                <c:pt idx="0">
                  <c:v>Molde</c:v>
                </c:pt>
                <c:pt idx="1">
                  <c:v>Ålesund</c:v>
                </c:pt>
                <c:pt idx="2">
                  <c:v>Rauma</c:v>
                </c:pt>
                <c:pt idx="3">
                  <c:v>Haram</c:v>
                </c:pt>
                <c:pt idx="4">
                  <c:v>Oslo</c:v>
                </c:pt>
                <c:pt idx="5">
                  <c:v>Trondheim</c:v>
                </c:pt>
                <c:pt idx="6">
                  <c:v>Bergen</c:v>
                </c:pt>
                <c:pt idx="7">
                  <c:v>Fjord</c:v>
                </c:pt>
                <c:pt idx="8">
                  <c:v>Hustadvika</c:v>
                </c:pt>
                <c:pt idx="9">
                  <c:v>Sokkelen sør for 62 grader N</c:v>
                </c:pt>
                <c:pt idx="10">
                  <c:v>Ulstein</c:v>
                </c:pt>
                <c:pt idx="11">
                  <c:v>Frøya</c:v>
                </c:pt>
                <c:pt idx="12">
                  <c:v>Kristiansund</c:v>
                </c:pt>
                <c:pt idx="13">
                  <c:v>Stavanger</c:v>
                </c:pt>
                <c:pt idx="14">
                  <c:v>Aukra</c:v>
                </c:pt>
              </c:strCache>
            </c:strRef>
          </c:cat>
          <c:val>
            <c:numRef>
              <c:f>'35-U'!$M$9:$M$23</c:f>
              <c:numCache>
                <c:formatCode>0</c:formatCode>
                <c:ptCount val="15"/>
                <c:pt idx="0">
                  <c:v>-288</c:v>
                </c:pt>
                <c:pt idx="1">
                  <c:v>-245</c:v>
                </c:pt>
                <c:pt idx="2">
                  <c:v>-155</c:v>
                </c:pt>
                <c:pt idx="3">
                  <c:v>-91</c:v>
                </c:pt>
                <c:pt idx="4">
                  <c:v>-52</c:v>
                </c:pt>
                <c:pt idx="5">
                  <c:v>-47</c:v>
                </c:pt>
                <c:pt idx="6">
                  <c:v>-26</c:v>
                </c:pt>
                <c:pt idx="7">
                  <c:v>-23</c:v>
                </c:pt>
                <c:pt idx="8">
                  <c:v>-17</c:v>
                </c:pt>
                <c:pt idx="9">
                  <c:v>-17</c:v>
                </c:pt>
                <c:pt idx="10">
                  <c:v>-12</c:v>
                </c:pt>
                <c:pt idx="11">
                  <c:v>-11</c:v>
                </c:pt>
                <c:pt idx="12">
                  <c:v>-10</c:v>
                </c:pt>
                <c:pt idx="13">
                  <c:v>-8</c:v>
                </c:pt>
                <c:pt idx="14">
                  <c:v>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21-44B1-B7A7-D6E3EE149B9F}"/>
            </c:ext>
          </c:extLst>
        </c:ser>
        <c:ser>
          <c:idx val="1"/>
          <c:order val="1"/>
          <c:tx>
            <c:strRef>
              <c:f>'35-U'!$N$8</c:f>
              <c:strCache>
                <c:ptCount val="1"/>
                <c:pt idx="0">
                  <c:v>Vestnes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'35-U'!$L$9:$L$23</c:f>
              <c:strCache>
                <c:ptCount val="15"/>
                <c:pt idx="0">
                  <c:v>Molde</c:v>
                </c:pt>
                <c:pt idx="1">
                  <c:v>Ålesund</c:v>
                </c:pt>
                <c:pt idx="2">
                  <c:v>Rauma</c:v>
                </c:pt>
                <c:pt idx="3">
                  <c:v>Haram</c:v>
                </c:pt>
                <c:pt idx="4">
                  <c:v>Oslo</c:v>
                </c:pt>
                <c:pt idx="5">
                  <c:v>Trondheim</c:v>
                </c:pt>
                <c:pt idx="6">
                  <c:v>Bergen</c:v>
                </c:pt>
                <c:pt idx="7">
                  <c:v>Fjord</c:v>
                </c:pt>
                <c:pt idx="8">
                  <c:v>Hustadvika</c:v>
                </c:pt>
                <c:pt idx="9">
                  <c:v>Sokkelen sør for 62 grader N</c:v>
                </c:pt>
                <c:pt idx="10">
                  <c:v>Ulstein</c:v>
                </c:pt>
                <c:pt idx="11">
                  <c:v>Frøya</c:v>
                </c:pt>
                <c:pt idx="12">
                  <c:v>Kristiansund</c:v>
                </c:pt>
                <c:pt idx="13">
                  <c:v>Stavanger</c:v>
                </c:pt>
                <c:pt idx="14">
                  <c:v>Aukra</c:v>
                </c:pt>
              </c:strCache>
            </c:strRef>
          </c:cat>
          <c:val>
            <c:numRef>
              <c:f>'35-U'!$N$9:$N$23</c:f>
              <c:numCache>
                <c:formatCode>0</c:formatCode>
                <c:ptCount val="15"/>
                <c:pt idx="0">
                  <c:v>68</c:v>
                </c:pt>
                <c:pt idx="1">
                  <c:v>131</c:v>
                </c:pt>
                <c:pt idx="2">
                  <c:v>87</c:v>
                </c:pt>
                <c:pt idx="3">
                  <c:v>44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17</c:v>
                </c:pt>
                <c:pt idx="10">
                  <c:v>12</c:v>
                </c:pt>
                <c:pt idx="12">
                  <c:v>2</c:v>
                </c:pt>
                <c:pt idx="13">
                  <c:v>1</c:v>
                </c:pt>
                <c:pt idx="1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21-44B1-B7A7-D6E3EE149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Vestnes: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Sysselsatte!$B$71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Sysselsatte!$C$71:$P$71</c:f>
              <c:numCache>
                <c:formatCode>General</c:formatCode>
                <c:ptCount val="14"/>
                <c:pt idx="0">
                  <c:v>11</c:v>
                </c:pt>
                <c:pt idx="1">
                  <c:v>116</c:v>
                </c:pt>
                <c:pt idx="2">
                  <c:v>3</c:v>
                </c:pt>
                <c:pt idx="3">
                  <c:v>-45</c:v>
                </c:pt>
                <c:pt idx="4">
                  <c:v>-120</c:v>
                </c:pt>
                <c:pt idx="5">
                  <c:v>31</c:v>
                </c:pt>
                <c:pt idx="6">
                  <c:v>-73</c:v>
                </c:pt>
                <c:pt idx="7">
                  <c:v>104</c:v>
                </c:pt>
                <c:pt idx="8">
                  <c:v>-15</c:v>
                </c:pt>
                <c:pt idx="9">
                  <c:v>-67</c:v>
                </c:pt>
                <c:pt idx="10">
                  <c:v>243</c:v>
                </c:pt>
                <c:pt idx="11">
                  <c:v>41</c:v>
                </c:pt>
                <c:pt idx="12">
                  <c:v>39</c:v>
                </c:pt>
                <c:pt idx="1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5-4DEC-8EDA-F925062235E7}"/>
            </c:ext>
          </c:extLst>
        </c:ser>
        <c:ser>
          <c:idx val="1"/>
          <c:order val="1"/>
          <c:tx>
            <c:strRef>
              <c:f>Sysselsatte!$B$72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Sysselsatte!$C$72:$P$72</c:f>
              <c:numCache>
                <c:formatCode>General</c:formatCode>
                <c:ptCount val="14"/>
                <c:pt idx="0">
                  <c:v>-36</c:v>
                </c:pt>
                <c:pt idx="1">
                  <c:v>131</c:v>
                </c:pt>
                <c:pt idx="2">
                  <c:v>31</c:v>
                </c:pt>
                <c:pt idx="3">
                  <c:v>-40</c:v>
                </c:pt>
                <c:pt idx="4">
                  <c:v>-54</c:v>
                </c:pt>
                <c:pt idx="5">
                  <c:v>32</c:v>
                </c:pt>
                <c:pt idx="6">
                  <c:v>-56</c:v>
                </c:pt>
                <c:pt idx="7">
                  <c:v>135</c:v>
                </c:pt>
                <c:pt idx="8">
                  <c:v>-49</c:v>
                </c:pt>
                <c:pt idx="9">
                  <c:v>-55</c:v>
                </c:pt>
                <c:pt idx="10">
                  <c:v>106</c:v>
                </c:pt>
                <c:pt idx="11">
                  <c:v>10</c:v>
                </c:pt>
                <c:pt idx="12">
                  <c:v>-36</c:v>
                </c:pt>
                <c:pt idx="1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5-4DEC-8EDA-F925062235E7}"/>
            </c:ext>
          </c:extLst>
        </c:ser>
        <c:ser>
          <c:idx val="2"/>
          <c:order val="2"/>
          <c:tx>
            <c:strRef>
              <c:f>Sysselsatte!$B$73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Sysselsatte!$C$73:$P$73</c:f>
              <c:numCache>
                <c:formatCode>General</c:formatCode>
                <c:ptCount val="14"/>
                <c:pt idx="0">
                  <c:v>-2</c:v>
                </c:pt>
                <c:pt idx="1">
                  <c:v>35</c:v>
                </c:pt>
                <c:pt idx="2">
                  <c:v>87</c:v>
                </c:pt>
                <c:pt idx="3">
                  <c:v>-11</c:v>
                </c:pt>
                <c:pt idx="4">
                  <c:v>93</c:v>
                </c:pt>
                <c:pt idx="5">
                  <c:v>-97</c:v>
                </c:pt>
                <c:pt idx="6">
                  <c:v>-34</c:v>
                </c:pt>
                <c:pt idx="7">
                  <c:v>-18</c:v>
                </c:pt>
                <c:pt idx="8">
                  <c:v>-23</c:v>
                </c:pt>
                <c:pt idx="9">
                  <c:v>-4</c:v>
                </c:pt>
                <c:pt idx="10">
                  <c:v>426</c:v>
                </c:pt>
                <c:pt idx="11">
                  <c:v>-22</c:v>
                </c:pt>
                <c:pt idx="12">
                  <c:v>115</c:v>
                </c:pt>
                <c:pt idx="1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5-4DEC-8EDA-F92506223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til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Personer1!$B$57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Personer1!$C$57:$AQ$57</c:f>
              <c:numCache>
                <c:formatCode>0</c:formatCode>
                <c:ptCount val="41"/>
                <c:pt idx="0">
                  <c:v>497</c:v>
                </c:pt>
                <c:pt idx="1">
                  <c:v>498</c:v>
                </c:pt>
                <c:pt idx="2">
                  <c:v>494</c:v>
                </c:pt>
                <c:pt idx="3">
                  <c:v>467</c:v>
                </c:pt>
                <c:pt idx="4">
                  <c:v>475</c:v>
                </c:pt>
                <c:pt idx="5">
                  <c:v>471</c:v>
                </c:pt>
                <c:pt idx="6">
                  <c:v>445</c:v>
                </c:pt>
                <c:pt idx="7">
                  <c:v>417</c:v>
                </c:pt>
                <c:pt idx="8">
                  <c:v>385</c:v>
                </c:pt>
                <c:pt idx="9">
                  <c:v>366</c:v>
                </c:pt>
                <c:pt idx="10">
                  <c:v>341</c:v>
                </c:pt>
                <c:pt idx="11">
                  <c:v>362</c:v>
                </c:pt>
                <c:pt idx="12">
                  <c:v>354</c:v>
                </c:pt>
                <c:pt idx="13">
                  <c:v>363</c:v>
                </c:pt>
                <c:pt idx="14">
                  <c:v>364</c:v>
                </c:pt>
                <c:pt idx="15">
                  <c:v>368</c:v>
                </c:pt>
                <c:pt idx="16">
                  <c:v>359</c:v>
                </c:pt>
                <c:pt idx="17">
                  <c:v>360</c:v>
                </c:pt>
                <c:pt idx="18">
                  <c:v>350</c:v>
                </c:pt>
                <c:pt idx="19">
                  <c:v>354</c:v>
                </c:pt>
                <c:pt idx="20">
                  <c:v>339</c:v>
                </c:pt>
                <c:pt idx="21">
                  <c:v>319</c:v>
                </c:pt>
                <c:pt idx="22">
                  <c:v>317</c:v>
                </c:pt>
                <c:pt idx="23">
                  <c:v>337</c:v>
                </c:pt>
                <c:pt idx="24">
                  <c:v>310</c:v>
                </c:pt>
                <c:pt idx="25">
                  <c:v>310</c:v>
                </c:pt>
                <c:pt idx="26">
                  <c:v>335</c:v>
                </c:pt>
                <c:pt idx="27">
                  <c:v>333</c:v>
                </c:pt>
                <c:pt idx="28">
                  <c:v>332</c:v>
                </c:pt>
                <c:pt idx="29">
                  <c:v>323</c:v>
                </c:pt>
                <c:pt idx="30">
                  <c:v>320</c:v>
                </c:pt>
                <c:pt idx="31">
                  <c:v>300</c:v>
                </c:pt>
                <c:pt idx="32">
                  <c:v>292</c:v>
                </c:pt>
                <c:pt idx="33">
                  <c:v>286</c:v>
                </c:pt>
                <c:pt idx="34">
                  <c:v>292</c:v>
                </c:pt>
                <c:pt idx="35">
                  <c:v>296</c:v>
                </c:pt>
                <c:pt idx="36">
                  <c:v>301</c:v>
                </c:pt>
                <c:pt idx="37">
                  <c:v>302</c:v>
                </c:pt>
                <c:pt idx="38">
                  <c:v>305</c:v>
                </c:pt>
                <c:pt idx="39">
                  <c:v>308</c:v>
                </c:pt>
                <c:pt idx="40">
                  <c:v>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68-45DA-B2EF-80B111804CB5}"/>
            </c:ext>
          </c:extLst>
        </c:ser>
        <c:ser>
          <c:idx val="1"/>
          <c:order val="1"/>
          <c:tx>
            <c:strRef>
              <c:f>Personer1!$B$58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Personer1!$C$58:$AQ$58</c:f>
              <c:numCache>
                <c:formatCode>0</c:formatCode>
                <c:ptCount val="41"/>
                <c:pt idx="0">
                  <c:v>593</c:v>
                </c:pt>
                <c:pt idx="1">
                  <c:v>593</c:v>
                </c:pt>
                <c:pt idx="2">
                  <c:v>616</c:v>
                </c:pt>
                <c:pt idx="3">
                  <c:v>643</c:v>
                </c:pt>
                <c:pt idx="4">
                  <c:v>678</c:v>
                </c:pt>
                <c:pt idx="5">
                  <c:v>697</c:v>
                </c:pt>
                <c:pt idx="6">
                  <c:v>712</c:v>
                </c:pt>
                <c:pt idx="7">
                  <c:v>703</c:v>
                </c:pt>
                <c:pt idx="8">
                  <c:v>718</c:v>
                </c:pt>
                <c:pt idx="9">
                  <c:v>709</c:v>
                </c:pt>
                <c:pt idx="10">
                  <c:v>665</c:v>
                </c:pt>
                <c:pt idx="11">
                  <c:v>645</c:v>
                </c:pt>
                <c:pt idx="12">
                  <c:v>626</c:v>
                </c:pt>
                <c:pt idx="13">
                  <c:v>607</c:v>
                </c:pt>
                <c:pt idx="14">
                  <c:v>571</c:v>
                </c:pt>
                <c:pt idx="15">
                  <c:v>544</c:v>
                </c:pt>
                <c:pt idx="16">
                  <c:v>525</c:v>
                </c:pt>
                <c:pt idx="17">
                  <c:v>517</c:v>
                </c:pt>
                <c:pt idx="18">
                  <c:v>525</c:v>
                </c:pt>
                <c:pt idx="19">
                  <c:v>527</c:v>
                </c:pt>
                <c:pt idx="20">
                  <c:v>542</c:v>
                </c:pt>
                <c:pt idx="21">
                  <c:v>543</c:v>
                </c:pt>
                <c:pt idx="22">
                  <c:v>550</c:v>
                </c:pt>
                <c:pt idx="23">
                  <c:v>518</c:v>
                </c:pt>
                <c:pt idx="24">
                  <c:v>532</c:v>
                </c:pt>
                <c:pt idx="25">
                  <c:v>507</c:v>
                </c:pt>
                <c:pt idx="26">
                  <c:v>532</c:v>
                </c:pt>
                <c:pt idx="27">
                  <c:v>525</c:v>
                </c:pt>
                <c:pt idx="28">
                  <c:v>534</c:v>
                </c:pt>
                <c:pt idx="29">
                  <c:v>548</c:v>
                </c:pt>
                <c:pt idx="30">
                  <c:v>561</c:v>
                </c:pt>
                <c:pt idx="31">
                  <c:v>553</c:v>
                </c:pt>
                <c:pt idx="32">
                  <c:v>558</c:v>
                </c:pt>
                <c:pt idx="33">
                  <c:v>549</c:v>
                </c:pt>
                <c:pt idx="34">
                  <c:v>527</c:v>
                </c:pt>
                <c:pt idx="35">
                  <c:v>501</c:v>
                </c:pt>
                <c:pt idx="36">
                  <c:v>491</c:v>
                </c:pt>
                <c:pt idx="37">
                  <c:v>484</c:v>
                </c:pt>
                <c:pt idx="38">
                  <c:v>472</c:v>
                </c:pt>
                <c:pt idx="39">
                  <c:v>460</c:v>
                </c:pt>
                <c:pt idx="40">
                  <c:v>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68-45DA-B2EF-80B111804CB5}"/>
            </c:ext>
          </c:extLst>
        </c:ser>
        <c:ser>
          <c:idx val="2"/>
          <c:order val="2"/>
          <c:tx>
            <c:strRef>
              <c:f>Personer1!$B$59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Personer1!$C$59:$AQ$59</c:f>
              <c:numCache>
                <c:formatCode>0</c:formatCode>
                <c:ptCount val="41"/>
                <c:pt idx="0">
                  <c:v>257</c:v>
                </c:pt>
                <c:pt idx="1">
                  <c:v>257</c:v>
                </c:pt>
                <c:pt idx="2">
                  <c:v>282</c:v>
                </c:pt>
                <c:pt idx="3">
                  <c:v>279</c:v>
                </c:pt>
                <c:pt idx="4">
                  <c:v>254</c:v>
                </c:pt>
                <c:pt idx="5">
                  <c:v>237</c:v>
                </c:pt>
                <c:pt idx="6">
                  <c:v>235</c:v>
                </c:pt>
                <c:pt idx="7">
                  <c:v>262</c:v>
                </c:pt>
                <c:pt idx="8">
                  <c:v>281</c:v>
                </c:pt>
                <c:pt idx="9">
                  <c:v>310</c:v>
                </c:pt>
                <c:pt idx="10">
                  <c:v>337</c:v>
                </c:pt>
                <c:pt idx="11">
                  <c:v>335</c:v>
                </c:pt>
                <c:pt idx="12">
                  <c:v>308</c:v>
                </c:pt>
                <c:pt idx="13">
                  <c:v>294</c:v>
                </c:pt>
                <c:pt idx="14">
                  <c:v>301</c:v>
                </c:pt>
                <c:pt idx="15">
                  <c:v>298</c:v>
                </c:pt>
                <c:pt idx="16">
                  <c:v>302</c:v>
                </c:pt>
                <c:pt idx="17">
                  <c:v>292</c:v>
                </c:pt>
                <c:pt idx="18">
                  <c:v>271</c:v>
                </c:pt>
                <c:pt idx="19">
                  <c:v>238</c:v>
                </c:pt>
                <c:pt idx="20">
                  <c:v>232</c:v>
                </c:pt>
                <c:pt idx="21">
                  <c:v>236</c:v>
                </c:pt>
                <c:pt idx="22">
                  <c:v>220</c:v>
                </c:pt>
                <c:pt idx="23">
                  <c:v>232</c:v>
                </c:pt>
                <c:pt idx="24">
                  <c:v>236</c:v>
                </c:pt>
                <c:pt idx="25">
                  <c:v>255</c:v>
                </c:pt>
                <c:pt idx="26">
                  <c:v>265</c:v>
                </c:pt>
                <c:pt idx="27">
                  <c:v>263</c:v>
                </c:pt>
                <c:pt idx="28">
                  <c:v>279</c:v>
                </c:pt>
                <c:pt idx="29">
                  <c:v>270</c:v>
                </c:pt>
                <c:pt idx="30">
                  <c:v>244</c:v>
                </c:pt>
                <c:pt idx="31">
                  <c:v>243</c:v>
                </c:pt>
                <c:pt idx="32">
                  <c:v>246</c:v>
                </c:pt>
                <c:pt idx="33">
                  <c:v>260</c:v>
                </c:pt>
                <c:pt idx="34">
                  <c:v>257</c:v>
                </c:pt>
                <c:pt idx="35">
                  <c:v>269</c:v>
                </c:pt>
                <c:pt idx="36">
                  <c:v>262</c:v>
                </c:pt>
                <c:pt idx="37">
                  <c:v>252</c:v>
                </c:pt>
                <c:pt idx="38">
                  <c:v>242</c:v>
                </c:pt>
                <c:pt idx="39">
                  <c:v>245</c:v>
                </c:pt>
                <c:pt idx="40">
                  <c:v>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68-45DA-B2EF-80B111804CB5}"/>
            </c:ext>
          </c:extLst>
        </c:ser>
        <c:ser>
          <c:idx val="3"/>
          <c:order val="3"/>
          <c:tx>
            <c:strRef>
              <c:f>Personer1!$B$60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Personer1!$C$60:$AQ$60</c:f>
              <c:numCache>
                <c:formatCode>0</c:formatCode>
                <c:ptCount val="41"/>
                <c:pt idx="0">
                  <c:v>324</c:v>
                </c:pt>
                <c:pt idx="1">
                  <c:v>325</c:v>
                </c:pt>
                <c:pt idx="2">
                  <c:v>332</c:v>
                </c:pt>
                <c:pt idx="3">
                  <c:v>335</c:v>
                </c:pt>
                <c:pt idx="4">
                  <c:v>354</c:v>
                </c:pt>
                <c:pt idx="5">
                  <c:v>361</c:v>
                </c:pt>
                <c:pt idx="6">
                  <c:v>372</c:v>
                </c:pt>
                <c:pt idx="7">
                  <c:v>341</c:v>
                </c:pt>
                <c:pt idx="8">
                  <c:v>321</c:v>
                </c:pt>
                <c:pt idx="9">
                  <c:v>319</c:v>
                </c:pt>
                <c:pt idx="10">
                  <c:v>336</c:v>
                </c:pt>
                <c:pt idx="11">
                  <c:v>363</c:v>
                </c:pt>
                <c:pt idx="12">
                  <c:v>399</c:v>
                </c:pt>
                <c:pt idx="13">
                  <c:v>425</c:v>
                </c:pt>
                <c:pt idx="14">
                  <c:v>411</c:v>
                </c:pt>
                <c:pt idx="15">
                  <c:v>425</c:v>
                </c:pt>
                <c:pt idx="16">
                  <c:v>415</c:v>
                </c:pt>
                <c:pt idx="17">
                  <c:v>396</c:v>
                </c:pt>
                <c:pt idx="18">
                  <c:v>397</c:v>
                </c:pt>
                <c:pt idx="19">
                  <c:v>408</c:v>
                </c:pt>
                <c:pt idx="20">
                  <c:v>390</c:v>
                </c:pt>
                <c:pt idx="21">
                  <c:v>357</c:v>
                </c:pt>
                <c:pt idx="22">
                  <c:v>354</c:v>
                </c:pt>
                <c:pt idx="23">
                  <c:v>325</c:v>
                </c:pt>
                <c:pt idx="24">
                  <c:v>320</c:v>
                </c:pt>
                <c:pt idx="25">
                  <c:v>311</c:v>
                </c:pt>
                <c:pt idx="26">
                  <c:v>337</c:v>
                </c:pt>
                <c:pt idx="27">
                  <c:v>341</c:v>
                </c:pt>
                <c:pt idx="28">
                  <c:v>355</c:v>
                </c:pt>
                <c:pt idx="29">
                  <c:v>373</c:v>
                </c:pt>
                <c:pt idx="30">
                  <c:v>379</c:v>
                </c:pt>
                <c:pt idx="31">
                  <c:v>370</c:v>
                </c:pt>
                <c:pt idx="32">
                  <c:v>360</c:v>
                </c:pt>
                <c:pt idx="33">
                  <c:v>342</c:v>
                </c:pt>
                <c:pt idx="34">
                  <c:v>340</c:v>
                </c:pt>
                <c:pt idx="35">
                  <c:v>322</c:v>
                </c:pt>
                <c:pt idx="36">
                  <c:v>327</c:v>
                </c:pt>
                <c:pt idx="37">
                  <c:v>339</c:v>
                </c:pt>
                <c:pt idx="38">
                  <c:v>340</c:v>
                </c:pt>
                <c:pt idx="39">
                  <c:v>338</c:v>
                </c:pt>
                <c:pt idx="40">
                  <c:v>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468-45DA-B2EF-80B111804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570880"/>
        <c:axId val="679572800"/>
      </c:lineChart>
      <c:catAx>
        <c:axId val="679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2800"/>
        <c:crosses val="autoZero"/>
        <c:auto val="1"/>
        <c:lblAlgn val="ctr"/>
        <c:lblOffset val="100"/>
        <c:noMultiLvlLbl val="0"/>
      </c:catAx>
      <c:valAx>
        <c:axId val="6795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6557087310003537E-3"/>
              <c:y val="0.41745027203409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'Ark1'!$A$42</c:f>
              <c:strCache>
                <c:ptCount val="1"/>
                <c:pt idx="0">
                  <c:v>Vestnes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'Ark1'!$B$42:$H$42</c:f>
              <c:numCache>
                <c:formatCode>0.0</c:formatCode>
                <c:ptCount val="7"/>
                <c:pt idx="0">
                  <c:v>6.6756122106675608</c:v>
                </c:pt>
                <c:pt idx="1">
                  <c:v>30.929218383092923</c:v>
                </c:pt>
                <c:pt idx="2">
                  <c:v>20.697752432069777</c:v>
                </c:pt>
                <c:pt idx="3">
                  <c:v>2.4823884602482389</c:v>
                </c:pt>
                <c:pt idx="4">
                  <c:v>8.4199932908419992</c:v>
                </c:pt>
                <c:pt idx="5">
                  <c:v>28.681650452868166</c:v>
                </c:pt>
                <c:pt idx="6">
                  <c:v>1.3753773901375377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C7-461D-A585-D7A7D514E799}"/>
            </c:ext>
          </c:extLst>
        </c:ser>
        <c:ser>
          <c:idx val="1"/>
          <c:order val="1"/>
          <c:tx>
            <c:strRef>
              <c:f>'Ark1'!$A$43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'Ark1'!$B$43:$H$43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C7-461D-A585-D7A7D514E799}"/>
            </c:ext>
          </c:extLst>
        </c:ser>
        <c:ser>
          <c:idx val="2"/>
          <c:order val="2"/>
          <c:tx>
            <c:strRef>
              <c:f>'Ark1'!$A$44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'Ark1'!$B$44:$H$44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C7-461D-A585-D7A7D514E7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011080071442321"/>
          <c:y val="0.16452548936796021"/>
          <c:w val="0.86826077900798182"/>
          <c:h val="0.65467270512728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'Ark2'!$B$30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'Ark2'!$C$30:$I$30</c:f>
              <c:numCache>
                <c:formatCode>General</c:formatCode>
                <c:ptCount val="7"/>
                <c:pt idx="0">
                  <c:v>171</c:v>
                </c:pt>
                <c:pt idx="1">
                  <c:v>788</c:v>
                </c:pt>
                <c:pt idx="2">
                  <c:v>344</c:v>
                </c:pt>
                <c:pt idx="3">
                  <c:v>20</c:v>
                </c:pt>
                <c:pt idx="4">
                  <c:v>66</c:v>
                </c:pt>
                <c:pt idx="5">
                  <c:v>172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3-4865-9C4D-24E8639B4E99}"/>
            </c:ext>
          </c:extLst>
        </c:ser>
        <c:ser>
          <c:idx val="1"/>
          <c:order val="1"/>
          <c:tx>
            <c:strRef>
              <c:f>'Ark2'!$B$31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'Ark2'!$C$31:$I$31</c:f>
              <c:numCache>
                <c:formatCode>General</c:formatCode>
                <c:ptCount val="7"/>
                <c:pt idx="0">
                  <c:v>28</c:v>
                </c:pt>
                <c:pt idx="1">
                  <c:v>104</c:v>
                </c:pt>
                <c:pt idx="2">
                  <c:v>258</c:v>
                </c:pt>
                <c:pt idx="3">
                  <c:v>50</c:v>
                </c:pt>
                <c:pt idx="4">
                  <c:v>186</c:v>
                </c:pt>
                <c:pt idx="5">
                  <c:v>683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13-4865-9C4D-24E8639B4E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-27"/>
        <c:axId val="612250655"/>
        <c:axId val="612249695"/>
      </c:barChart>
      <c:catAx>
        <c:axId val="61225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49695"/>
        <c:crosses val="autoZero"/>
        <c:auto val="1"/>
        <c:lblAlgn val="ctr"/>
        <c:lblOffset val="100"/>
        <c:noMultiLvlLbl val="0"/>
      </c:catAx>
      <c:valAx>
        <c:axId val="612249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8305637491907938E-2"/>
              <c:y val="0.346321436097860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5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613832020997369"/>
          <c:y val="9.3727308467262876E-2"/>
          <c:w val="0.51320748031496066"/>
          <c:h val="0.73242251072813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SysselEtterArbste!$B$97:$B$103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SysselEtterArbste!$C$97:$C$103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27</c:v>
                </c:pt>
                <c:pt idx="4">
                  <c:v>0</c:v>
                </c:pt>
                <c:pt idx="5">
                  <c:v>33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4-4578-A3E5-B330A1A609CF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SysselEtterArbste!$B$97:$B$103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SysselEtterArbste!$D$97:$D$103</c:f>
              <c:numCache>
                <c:formatCode>0</c:formatCode>
                <c:ptCount val="7"/>
                <c:pt idx="0">
                  <c:v>0</c:v>
                </c:pt>
                <c:pt idx="1">
                  <c:v>12</c:v>
                </c:pt>
                <c:pt idx="2">
                  <c:v>12</c:v>
                </c:pt>
                <c:pt idx="3">
                  <c:v>47</c:v>
                </c:pt>
                <c:pt idx="4">
                  <c:v>147</c:v>
                </c:pt>
                <c:pt idx="5">
                  <c:v>756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14-4578-A3E5-B330A1A609CF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SysselEtterArbste!$B$97:$B$103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SysselEtterArbste!$E$97:$E$103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55</c:v>
                </c:pt>
                <c:pt idx="5">
                  <c:v>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14-4578-A3E5-B330A1A609CF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SysselEtterArbste!$B$97:$B$103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SysselEtterArbste!$F$97:$F$103</c:f>
              <c:numCache>
                <c:formatCode>0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14-4578-A3E5-B330A1A609CF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SysselEtterArbste!$B$97:$B$103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SysselEtterArbste!$G$97:$G$103</c:f>
              <c:numCache>
                <c:formatCode>0</c:formatCode>
                <c:ptCount val="7"/>
                <c:pt idx="0">
                  <c:v>199</c:v>
                </c:pt>
                <c:pt idx="1">
                  <c:v>900</c:v>
                </c:pt>
                <c:pt idx="2">
                  <c:v>601</c:v>
                </c:pt>
                <c:pt idx="3">
                  <c:v>0</c:v>
                </c:pt>
                <c:pt idx="4">
                  <c:v>49</c:v>
                </c:pt>
                <c:pt idx="5">
                  <c:v>53</c:v>
                </c:pt>
                <c:pt idx="6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14-4578-A3E5-B330A1A60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8318990931820722"/>
              <c:y val="0.88181150539336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18951126369869"/>
          <c:y val="0.9252653802874401"/>
          <c:w val="0.81334913112164298"/>
          <c:h val="6.1995764079737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Personer1!$B$18:$U$18</c:f>
              <c:numCache>
                <c:formatCode>General</c:formatCode>
                <c:ptCount val="20"/>
                <c:pt idx="1">
                  <c:v>28</c:v>
                </c:pt>
                <c:pt idx="2">
                  <c:v>26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1</c:v>
                </c:pt>
                <c:pt idx="7">
                  <c:v>49</c:v>
                </c:pt>
                <c:pt idx="8">
                  <c:v>20</c:v>
                </c:pt>
                <c:pt idx="9">
                  <c:v>102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0-431A-B9F0-23BF187508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78-4C61-A4AE-32332624B62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78-4C61-A4AE-32332624B6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78-4C61-A4AE-32332624B6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Bosatte!$B$59:$B$62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Bosatte!$C$59:$C$62</c:f>
              <c:numCache>
                <c:formatCode>0</c:formatCode>
                <c:ptCount val="4"/>
                <c:pt idx="0">
                  <c:v>1814</c:v>
                </c:pt>
                <c:pt idx="1">
                  <c:v>66</c:v>
                </c:pt>
                <c:pt idx="2">
                  <c:v>350</c:v>
                </c:pt>
                <c:pt idx="3">
                  <c:v>1398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C-41EF-91A1-2443EC32347F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Bosatte!$B$59:$B$62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Bosatte!$D$59:$D$62</c:f>
              <c:numCache>
                <c:formatCode>0</c:formatCode>
                <c:ptCount val="4"/>
                <c:pt idx="0">
                  <c:v>280</c:v>
                </c:pt>
                <c:pt idx="1">
                  <c:v>50</c:v>
                </c:pt>
                <c:pt idx="2">
                  <c:v>149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6C-41EF-91A1-2443EC323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340033500837521E-2"/>
              <c:y val="0.434895777680075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>
                <a:solidFill>
                  <a:schemeClr val="tx2"/>
                </a:solidFill>
              </a:rPr>
              <a:t>Folketale</a:t>
            </a:r>
            <a:r>
              <a:rPr lang="nb-NO" sz="2400" b="1" i="0" baseline="0">
                <a:solidFill>
                  <a:schemeClr val="tx2"/>
                </a:solidFill>
              </a:rPr>
              <a:t>t aldersfordelt - framskriving</a:t>
            </a:r>
            <a:endParaRPr lang="nb-NO" sz="2400" b="1" i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6301108776414522"/>
          <c:y val="1.586474166386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Personer1!$B$83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Personer1!$C$83:$BA$83</c:f>
              <c:numCache>
                <c:formatCode>#,##0</c:formatCode>
                <c:ptCount val="51"/>
                <c:pt idx="0">
                  <c:v>1820</c:v>
                </c:pt>
                <c:pt idx="1">
                  <c:v>1809</c:v>
                </c:pt>
                <c:pt idx="2">
                  <c:v>1813</c:v>
                </c:pt>
                <c:pt idx="3">
                  <c:v>1788</c:v>
                </c:pt>
                <c:pt idx="4">
                  <c:v>1758</c:v>
                </c:pt>
                <c:pt idx="5">
                  <c:v>1762</c:v>
                </c:pt>
                <c:pt idx="6">
                  <c:v>1759</c:v>
                </c:pt>
                <c:pt idx="7">
                  <c:v>1811</c:v>
                </c:pt>
                <c:pt idx="8">
                  <c:v>1823</c:v>
                </c:pt>
                <c:pt idx="9">
                  <c:v>1842</c:v>
                </c:pt>
                <c:pt idx="10">
                  <c:v>1841</c:v>
                </c:pt>
                <c:pt idx="11">
                  <c:v>1833</c:v>
                </c:pt>
                <c:pt idx="12">
                  <c:v>1788</c:v>
                </c:pt>
                <c:pt idx="13">
                  <c:v>1786</c:v>
                </c:pt>
                <c:pt idx="14">
                  <c:v>1762</c:v>
                </c:pt>
                <c:pt idx="15">
                  <c:v>1755</c:v>
                </c:pt>
                <c:pt idx="16">
                  <c:v>1776</c:v>
                </c:pt>
                <c:pt idx="17">
                  <c:v>1751</c:v>
                </c:pt>
                <c:pt idx="18">
                  <c:v>1751</c:v>
                </c:pt>
                <c:pt idx="19">
                  <c:v>1718</c:v>
                </c:pt>
                <c:pt idx="20">
                  <c:v>1703</c:v>
                </c:pt>
                <c:pt idx="21">
                  <c:v>1668</c:v>
                </c:pt>
                <c:pt idx="22">
                  <c:v>1619</c:v>
                </c:pt>
                <c:pt idx="23">
                  <c:v>1613</c:v>
                </c:pt>
                <c:pt idx="24">
                  <c:v>1580</c:v>
                </c:pt>
                <c:pt idx="25">
                  <c:v>1563</c:v>
                </c:pt>
                <c:pt idx="26">
                  <c:v>1516</c:v>
                </c:pt>
                <c:pt idx="27">
                  <c:v>1509</c:v>
                </c:pt>
                <c:pt idx="28">
                  <c:v>1464</c:v>
                </c:pt>
                <c:pt idx="29">
                  <c:v>1452</c:v>
                </c:pt>
                <c:pt idx="30">
                  <c:v>1447</c:v>
                </c:pt>
                <c:pt idx="31">
                  <c:v>1530</c:v>
                </c:pt>
                <c:pt idx="32">
                  <c:v>1517</c:v>
                </c:pt>
                <c:pt idx="33">
                  <c:v>1546</c:v>
                </c:pt>
                <c:pt idx="34">
                  <c:v>1564</c:v>
                </c:pt>
                <c:pt idx="35">
                  <c:v>1569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95-48B8-ACB4-698F7E847266}"/>
            </c:ext>
          </c:extLst>
        </c:ser>
        <c:ser>
          <c:idx val="1"/>
          <c:order val="1"/>
          <c:tx>
            <c:strRef>
              <c:f>Personer1!$B$84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Personer1!$C$84:$BA$84</c:f>
              <c:numCache>
                <c:formatCode>General</c:formatCode>
                <c:ptCount val="51"/>
                <c:pt idx="36" formatCode="#,##0">
                  <c:v>1521</c:v>
                </c:pt>
                <c:pt idx="37" formatCode="#,##0">
                  <c:v>1511</c:v>
                </c:pt>
                <c:pt idx="38" formatCode="#,##0">
                  <c:v>1493</c:v>
                </c:pt>
                <c:pt idx="39" formatCode="#,##0">
                  <c:v>1473</c:v>
                </c:pt>
                <c:pt idx="40" formatCode="#,##0">
                  <c:v>1445</c:v>
                </c:pt>
                <c:pt idx="41" formatCode="#,##0">
                  <c:v>1438</c:v>
                </c:pt>
                <c:pt idx="42" formatCode="#,##0">
                  <c:v>1435</c:v>
                </c:pt>
                <c:pt idx="43" formatCode="#,##0">
                  <c:v>1417</c:v>
                </c:pt>
                <c:pt idx="44" formatCode="#,##0">
                  <c:v>1410</c:v>
                </c:pt>
                <c:pt idx="45" formatCode="#,##0">
                  <c:v>1401</c:v>
                </c:pt>
                <c:pt idx="46" formatCode="#,##0">
                  <c:v>1385</c:v>
                </c:pt>
                <c:pt idx="47" formatCode="#,##0">
                  <c:v>1371</c:v>
                </c:pt>
                <c:pt idx="48" formatCode="#,##0">
                  <c:v>1367</c:v>
                </c:pt>
                <c:pt idx="49" formatCode="#,##0">
                  <c:v>1362</c:v>
                </c:pt>
                <c:pt idx="50" formatCode="#,##0">
                  <c:v>1357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95-48B8-ACB4-698F7E847266}"/>
            </c:ext>
          </c:extLst>
        </c:ser>
        <c:ser>
          <c:idx val="2"/>
          <c:order val="2"/>
          <c:tx>
            <c:strRef>
              <c:f>Personer1!$B$85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Personer1!$C$85:$BA$85</c:f>
              <c:numCache>
                <c:formatCode>#,##0</c:formatCode>
                <c:ptCount val="51"/>
                <c:pt idx="0">
                  <c:v>3488</c:v>
                </c:pt>
                <c:pt idx="1">
                  <c:v>3514</c:v>
                </c:pt>
                <c:pt idx="2">
                  <c:v>3540</c:v>
                </c:pt>
                <c:pt idx="3">
                  <c:v>3580</c:v>
                </c:pt>
                <c:pt idx="4">
                  <c:v>3600</c:v>
                </c:pt>
                <c:pt idx="5">
                  <c:v>3620</c:v>
                </c:pt>
                <c:pt idx="6">
                  <c:v>3629</c:v>
                </c:pt>
                <c:pt idx="7">
                  <c:v>3628</c:v>
                </c:pt>
                <c:pt idx="8">
                  <c:v>3605</c:v>
                </c:pt>
                <c:pt idx="9">
                  <c:v>3612</c:v>
                </c:pt>
                <c:pt idx="10">
                  <c:v>3673</c:v>
                </c:pt>
                <c:pt idx="11">
                  <c:v>3629</c:v>
                </c:pt>
                <c:pt idx="12">
                  <c:v>3631</c:v>
                </c:pt>
                <c:pt idx="13">
                  <c:v>3645</c:v>
                </c:pt>
                <c:pt idx="14">
                  <c:v>3626</c:v>
                </c:pt>
                <c:pt idx="15">
                  <c:v>3627</c:v>
                </c:pt>
                <c:pt idx="16">
                  <c:v>3638</c:v>
                </c:pt>
                <c:pt idx="17">
                  <c:v>3625</c:v>
                </c:pt>
                <c:pt idx="18">
                  <c:v>3656</c:v>
                </c:pt>
                <c:pt idx="19">
                  <c:v>3726</c:v>
                </c:pt>
                <c:pt idx="20">
                  <c:v>3752</c:v>
                </c:pt>
                <c:pt idx="21">
                  <c:v>3731</c:v>
                </c:pt>
                <c:pt idx="22">
                  <c:v>3776</c:v>
                </c:pt>
                <c:pt idx="23">
                  <c:v>3827</c:v>
                </c:pt>
                <c:pt idx="24">
                  <c:v>3836</c:v>
                </c:pt>
                <c:pt idx="25">
                  <c:v>3926</c:v>
                </c:pt>
                <c:pt idx="26">
                  <c:v>3842</c:v>
                </c:pt>
                <c:pt idx="27">
                  <c:v>3787</c:v>
                </c:pt>
                <c:pt idx="28">
                  <c:v>3762</c:v>
                </c:pt>
                <c:pt idx="29">
                  <c:v>3724</c:v>
                </c:pt>
                <c:pt idx="30">
                  <c:v>3662</c:v>
                </c:pt>
                <c:pt idx="31">
                  <c:v>3847</c:v>
                </c:pt>
                <c:pt idx="32">
                  <c:v>3804</c:v>
                </c:pt>
                <c:pt idx="33">
                  <c:v>3847</c:v>
                </c:pt>
                <c:pt idx="34">
                  <c:v>3890</c:v>
                </c:pt>
                <c:pt idx="35">
                  <c:v>3953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95-48B8-ACB4-698F7E847266}"/>
            </c:ext>
          </c:extLst>
        </c:ser>
        <c:ser>
          <c:idx val="3"/>
          <c:order val="3"/>
          <c:tx>
            <c:strRef>
              <c:f>Personer1!$B$86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Personer1!$C$86:$BA$86</c:f>
              <c:numCache>
                <c:formatCode>General</c:formatCode>
                <c:ptCount val="51"/>
                <c:pt idx="36" formatCode="#,##0">
                  <c:v>3947</c:v>
                </c:pt>
                <c:pt idx="37" formatCode="#,##0">
                  <c:v>3925</c:v>
                </c:pt>
                <c:pt idx="38" formatCode="#,##0">
                  <c:v>3910</c:v>
                </c:pt>
                <c:pt idx="39" formatCode="#,##0">
                  <c:v>3911</c:v>
                </c:pt>
                <c:pt idx="40" formatCode="#,##0">
                  <c:v>3904</c:v>
                </c:pt>
                <c:pt idx="41" formatCode="#,##0">
                  <c:v>3873</c:v>
                </c:pt>
                <c:pt idx="42" formatCode="#,##0">
                  <c:v>3844</c:v>
                </c:pt>
                <c:pt idx="43" formatCode="#,##0">
                  <c:v>3817</c:v>
                </c:pt>
                <c:pt idx="44" formatCode="#,##0">
                  <c:v>3780</c:v>
                </c:pt>
                <c:pt idx="45" formatCode="#,##0">
                  <c:v>3760</c:v>
                </c:pt>
                <c:pt idx="46" formatCode="#,##0">
                  <c:v>3736</c:v>
                </c:pt>
                <c:pt idx="47" formatCode="#,##0">
                  <c:v>3729</c:v>
                </c:pt>
                <c:pt idx="48" formatCode="#,##0">
                  <c:v>3700</c:v>
                </c:pt>
                <c:pt idx="49" formatCode="#,##0">
                  <c:v>3679</c:v>
                </c:pt>
                <c:pt idx="50" formatCode="#,##0">
                  <c:v>3661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595-48B8-ACB4-698F7E847266}"/>
            </c:ext>
          </c:extLst>
        </c:ser>
        <c:ser>
          <c:idx val="4"/>
          <c:order val="4"/>
          <c:tx>
            <c:strRef>
              <c:f>Personer1!$B$87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Personer1!$C$87:$BA$87</c:f>
              <c:numCache>
                <c:formatCode>#,##0</c:formatCode>
                <c:ptCount val="51"/>
                <c:pt idx="0">
                  <c:v>1088</c:v>
                </c:pt>
                <c:pt idx="1">
                  <c:v>1090</c:v>
                </c:pt>
                <c:pt idx="2">
                  <c:v>1094</c:v>
                </c:pt>
                <c:pt idx="3">
                  <c:v>1087</c:v>
                </c:pt>
                <c:pt idx="4">
                  <c:v>1102</c:v>
                </c:pt>
                <c:pt idx="5">
                  <c:v>1085</c:v>
                </c:pt>
                <c:pt idx="6">
                  <c:v>1082</c:v>
                </c:pt>
                <c:pt idx="7">
                  <c:v>1073</c:v>
                </c:pt>
                <c:pt idx="8">
                  <c:v>1062</c:v>
                </c:pt>
                <c:pt idx="9">
                  <c:v>1051</c:v>
                </c:pt>
                <c:pt idx="10">
                  <c:v>1016</c:v>
                </c:pt>
                <c:pt idx="11">
                  <c:v>1024</c:v>
                </c:pt>
                <c:pt idx="12">
                  <c:v>1005</c:v>
                </c:pt>
                <c:pt idx="13">
                  <c:v>1011</c:v>
                </c:pt>
                <c:pt idx="14">
                  <c:v>1001</c:v>
                </c:pt>
                <c:pt idx="15">
                  <c:v>1008</c:v>
                </c:pt>
                <c:pt idx="16">
                  <c:v>1028</c:v>
                </c:pt>
                <c:pt idx="17">
                  <c:v>1026</c:v>
                </c:pt>
                <c:pt idx="18">
                  <c:v>1027</c:v>
                </c:pt>
                <c:pt idx="19">
                  <c:v>1034</c:v>
                </c:pt>
                <c:pt idx="20">
                  <c:v>1051</c:v>
                </c:pt>
                <c:pt idx="21">
                  <c:v>1105</c:v>
                </c:pt>
                <c:pt idx="22">
                  <c:v>1144</c:v>
                </c:pt>
                <c:pt idx="23">
                  <c:v>1186</c:v>
                </c:pt>
                <c:pt idx="24">
                  <c:v>1199</c:v>
                </c:pt>
                <c:pt idx="25">
                  <c:v>1219</c:v>
                </c:pt>
                <c:pt idx="26">
                  <c:v>1253</c:v>
                </c:pt>
                <c:pt idx="27">
                  <c:v>1281</c:v>
                </c:pt>
                <c:pt idx="28">
                  <c:v>1333</c:v>
                </c:pt>
                <c:pt idx="29">
                  <c:v>1360</c:v>
                </c:pt>
                <c:pt idx="30">
                  <c:v>1423</c:v>
                </c:pt>
                <c:pt idx="31">
                  <c:v>1581</c:v>
                </c:pt>
                <c:pt idx="32">
                  <c:v>1615</c:v>
                </c:pt>
                <c:pt idx="33">
                  <c:v>1658</c:v>
                </c:pt>
                <c:pt idx="34">
                  <c:v>1693</c:v>
                </c:pt>
                <c:pt idx="35">
                  <c:v>1720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595-48B8-ACB4-698F7E847266}"/>
            </c:ext>
          </c:extLst>
        </c:ser>
        <c:ser>
          <c:idx val="5"/>
          <c:order val="5"/>
          <c:tx>
            <c:strRef>
              <c:f>Personer1!$B$88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Personer1!$C$88:$BA$88</c:f>
              <c:numCache>
                <c:formatCode>General</c:formatCode>
                <c:ptCount val="51"/>
                <c:pt idx="36" formatCode="#,##0">
                  <c:v>1750</c:v>
                </c:pt>
                <c:pt idx="37" formatCode="#,##0">
                  <c:v>1790</c:v>
                </c:pt>
                <c:pt idx="38" formatCode="#,##0">
                  <c:v>1827</c:v>
                </c:pt>
                <c:pt idx="39" formatCode="#,##0">
                  <c:v>1846</c:v>
                </c:pt>
                <c:pt idx="40" formatCode="#,##0">
                  <c:v>1879</c:v>
                </c:pt>
                <c:pt idx="41" formatCode="#,##0">
                  <c:v>1915</c:v>
                </c:pt>
                <c:pt idx="42" formatCode="#,##0">
                  <c:v>1945</c:v>
                </c:pt>
                <c:pt idx="43" formatCode="#,##0">
                  <c:v>1988</c:v>
                </c:pt>
                <c:pt idx="44" formatCode="#,##0">
                  <c:v>2030</c:v>
                </c:pt>
                <c:pt idx="45" formatCode="#,##0">
                  <c:v>2056</c:v>
                </c:pt>
                <c:pt idx="46" formatCode="#,##0">
                  <c:v>2092</c:v>
                </c:pt>
                <c:pt idx="47" formatCode="#,##0">
                  <c:v>2109</c:v>
                </c:pt>
                <c:pt idx="48" formatCode="#,##0">
                  <c:v>2135</c:v>
                </c:pt>
                <c:pt idx="49" formatCode="#,##0">
                  <c:v>2154</c:v>
                </c:pt>
                <c:pt idx="50" formatCode="#,##0">
                  <c:v>2169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595-48B8-ACB4-698F7E847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202272"/>
        <c:axId val="1263293360"/>
      </c:lineChart>
      <c:catAx>
        <c:axId val="1248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3293360"/>
        <c:crosses val="autoZero"/>
        <c:auto val="1"/>
        <c:lblAlgn val="ctr"/>
        <c:lblOffset val="100"/>
        <c:noMultiLvlLbl val="0"/>
      </c:catAx>
      <c:valAx>
        <c:axId val="126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8.6021515087236766E-3"/>
              <c:y val="0.38440407174858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8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Bosatte!$D$56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Bosatte!$E$56:$Q$56</c:f>
              <c:numCache>
                <c:formatCode>0</c:formatCode>
                <c:ptCount val="13"/>
                <c:pt idx="0">
                  <c:v>151</c:v>
                </c:pt>
                <c:pt idx="1">
                  <c:v>153</c:v>
                </c:pt>
                <c:pt idx="2">
                  <c:v>181</c:v>
                </c:pt>
                <c:pt idx="3">
                  <c:v>177</c:v>
                </c:pt>
                <c:pt idx="4">
                  <c:v>142</c:v>
                </c:pt>
                <c:pt idx="5">
                  <c:v>138</c:v>
                </c:pt>
                <c:pt idx="6">
                  <c:v>130</c:v>
                </c:pt>
                <c:pt idx="7">
                  <c:v>140</c:v>
                </c:pt>
                <c:pt idx="8">
                  <c:v>108</c:v>
                </c:pt>
                <c:pt idx="9">
                  <c:v>110</c:v>
                </c:pt>
                <c:pt idx="10">
                  <c:v>119</c:v>
                </c:pt>
                <c:pt idx="11">
                  <c:v>126</c:v>
                </c:pt>
                <c:pt idx="12">
                  <c:v>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7A-4708-8031-69A0AC59A11F}"/>
            </c:ext>
          </c:extLst>
        </c:ser>
        <c:ser>
          <c:idx val="1"/>
          <c:order val="1"/>
          <c:tx>
            <c:strRef>
              <c:f>Bosatte!$D$57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Bosatte!$E$57:$Q$57</c:f>
              <c:numCache>
                <c:formatCode>0</c:formatCode>
                <c:ptCount val="13"/>
                <c:pt idx="0">
                  <c:v>22</c:v>
                </c:pt>
                <c:pt idx="1">
                  <c:v>32</c:v>
                </c:pt>
                <c:pt idx="2">
                  <c:v>29</c:v>
                </c:pt>
                <c:pt idx="3">
                  <c:v>24</c:v>
                </c:pt>
                <c:pt idx="4">
                  <c:v>17</c:v>
                </c:pt>
                <c:pt idx="5">
                  <c:v>23</c:v>
                </c:pt>
                <c:pt idx="6">
                  <c:v>29</c:v>
                </c:pt>
                <c:pt idx="7">
                  <c:v>21</c:v>
                </c:pt>
                <c:pt idx="8">
                  <c:v>7</c:v>
                </c:pt>
                <c:pt idx="9">
                  <c:v>15</c:v>
                </c:pt>
                <c:pt idx="10">
                  <c:v>18</c:v>
                </c:pt>
                <c:pt idx="11">
                  <c:v>16</c:v>
                </c:pt>
                <c:pt idx="12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7A-4708-8031-69A0AC59A11F}"/>
            </c:ext>
          </c:extLst>
        </c:ser>
        <c:ser>
          <c:idx val="2"/>
          <c:order val="2"/>
          <c:tx>
            <c:strRef>
              <c:f>Bosatte!$D$58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Bosatte!$E$58:$Q$58</c:f>
              <c:numCache>
                <c:formatCode>0</c:formatCode>
                <c:ptCount val="13"/>
                <c:pt idx="0">
                  <c:v>65</c:v>
                </c:pt>
                <c:pt idx="1">
                  <c:v>66</c:v>
                </c:pt>
                <c:pt idx="2">
                  <c:v>82</c:v>
                </c:pt>
                <c:pt idx="3">
                  <c:v>84</c:v>
                </c:pt>
                <c:pt idx="4">
                  <c:v>63</c:v>
                </c:pt>
                <c:pt idx="5">
                  <c:v>51</c:v>
                </c:pt>
                <c:pt idx="6">
                  <c:v>41</c:v>
                </c:pt>
                <c:pt idx="7">
                  <c:v>53</c:v>
                </c:pt>
                <c:pt idx="8">
                  <c:v>44</c:v>
                </c:pt>
                <c:pt idx="9">
                  <c:v>44</c:v>
                </c:pt>
                <c:pt idx="10">
                  <c:v>57</c:v>
                </c:pt>
                <c:pt idx="11">
                  <c:v>54</c:v>
                </c:pt>
                <c:pt idx="12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7A-4708-8031-69A0AC59A11F}"/>
            </c:ext>
          </c:extLst>
        </c:ser>
        <c:ser>
          <c:idx val="3"/>
          <c:order val="3"/>
          <c:tx>
            <c:strRef>
              <c:f>Bosatte!$D$59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Bosatte!$E$59:$Q$59</c:f>
              <c:numCache>
                <c:formatCode>0</c:formatCode>
                <c:ptCount val="13"/>
                <c:pt idx="0">
                  <c:v>64</c:v>
                </c:pt>
                <c:pt idx="1">
                  <c:v>55</c:v>
                </c:pt>
                <c:pt idx="2">
                  <c:v>70</c:v>
                </c:pt>
                <c:pt idx="3">
                  <c:v>69</c:v>
                </c:pt>
                <c:pt idx="4">
                  <c:v>62</c:v>
                </c:pt>
                <c:pt idx="5">
                  <c:v>64</c:v>
                </c:pt>
                <c:pt idx="6">
                  <c:v>60</c:v>
                </c:pt>
                <c:pt idx="7">
                  <c:v>66</c:v>
                </c:pt>
                <c:pt idx="8">
                  <c:v>57</c:v>
                </c:pt>
                <c:pt idx="9">
                  <c:v>51</c:v>
                </c:pt>
                <c:pt idx="10">
                  <c:v>44</c:v>
                </c:pt>
                <c:pt idx="11">
                  <c:v>56</c:v>
                </c:pt>
                <c:pt idx="1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7A-4708-8031-69A0AC59A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5F5-95BC-9AF100F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1773364131032443E-2"/>
              <c:y val="0.44873214431377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PersonerProsent!$B$70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PersonerProsent!$C$70:$AP$70</c:f>
              <c:numCache>
                <c:formatCode>0.0</c:formatCode>
                <c:ptCount val="40"/>
                <c:pt idx="0">
                  <c:v>53.2</c:v>
                </c:pt>
                <c:pt idx="1">
                  <c:v>52</c:v>
                </c:pt>
                <c:pt idx="2">
                  <c:v>51.3</c:v>
                </c:pt>
                <c:pt idx="3">
                  <c:v>50.7</c:v>
                </c:pt>
                <c:pt idx="4">
                  <c:v>49.4</c:v>
                </c:pt>
                <c:pt idx="5">
                  <c:v>48.4</c:v>
                </c:pt>
                <c:pt idx="6">
                  <c:v>46.9</c:v>
                </c:pt>
                <c:pt idx="7">
                  <c:v>45.7</c:v>
                </c:pt>
                <c:pt idx="8">
                  <c:v>44.7</c:v>
                </c:pt>
                <c:pt idx="9">
                  <c:v>44</c:v>
                </c:pt>
                <c:pt idx="10">
                  <c:v>42.9</c:v>
                </c:pt>
                <c:pt idx="11">
                  <c:v>43</c:v>
                </c:pt>
                <c:pt idx="12">
                  <c:v>42.8</c:v>
                </c:pt>
                <c:pt idx="13">
                  <c:v>42.7</c:v>
                </c:pt>
                <c:pt idx="14">
                  <c:v>41.9</c:v>
                </c:pt>
                <c:pt idx="15">
                  <c:v>42.1</c:v>
                </c:pt>
                <c:pt idx="16">
                  <c:v>41.1</c:v>
                </c:pt>
                <c:pt idx="17">
                  <c:v>40.1</c:v>
                </c:pt>
                <c:pt idx="18">
                  <c:v>39.1</c:v>
                </c:pt>
                <c:pt idx="19">
                  <c:v>39</c:v>
                </c:pt>
                <c:pt idx="20">
                  <c:v>38.1</c:v>
                </c:pt>
                <c:pt idx="21">
                  <c:v>38.299999999999997</c:v>
                </c:pt>
                <c:pt idx="22">
                  <c:v>38</c:v>
                </c:pt>
                <c:pt idx="23">
                  <c:v>37</c:v>
                </c:pt>
                <c:pt idx="24">
                  <c:v>36.200000000000003</c:v>
                </c:pt>
                <c:pt idx="25">
                  <c:v>35.799999999999997</c:v>
                </c:pt>
                <c:pt idx="26">
                  <c:v>35.1</c:v>
                </c:pt>
                <c:pt idx="27">
                  <c:v>34.700000000000003</c:v>
                </c:pt>
                <c:pt idx="28">
                  <c:v>34.200000000000003</c:v>
                </c:pt>
                <c:pt idx="29">
                  <c:v>32.700000000000003</c:v>
                </c:pt>
                <c:pt idx="30">
                  <c:v>31.9</c:v>
                </c:pt>
                <c:pt idx="31">
                  <c:v>31.1</c:v>
                </c:pt>
                <c:pt idx="32">
                  <c:v>30.2</c:v>
                </c:pt>
                <c:pt idx="33">
                  <c:v>30.5</c:v>
                </c:pt>
                <c:pt idx="34">
                  <c:v>29.7</c:v>
                </c:pt>
                <c:pt idx="35">
                  <c:v>29.5</c:v>
                </c:pt>
                <c:pt idx="36">
                  <c:v>29</c:v>
                </c:pt>
                <c:pt idx="37">
                  <c:v>28.8</c:v>
                </c:pt>
                <c:pt idx="38">
                  <c:v>28.5</c:v>
                </c:pt>
                <c:pt idx="39">
                  <c:v>27.9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F9-4791-A436-50F4C3546A1F}"/>
            </c:ext>
          </c:extLst>
        </c:ser>
        <c:ser>
          <c:idx val="1"/>
          <c:order val="1"/>
          <c:tx>
            <c:strRef>
              <c:f>PersonerProsent!$B$71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PersonerProsent!$C$71:$AP$71</c:f>
              <c:numCache>
                <c:formatCode>0.0</c:formatCode>
                <c:ptCount val="40"/>
                <c:pt idx="0">
                  <c:v>39</c:v>
                </c:pt>
                <c:pt idx="1">
                  <c:v>40.200000000000003</c:v>
                </c:pt>
                <c:pt idx="2">
                  <c:v>40.5</c:v>
                </c:pt>
                <c:pt idx="3">
                  <c:v>41.1</c:v>
                </c:pt>
                <c:pt idx="4">
                  <c:v>42</c:v>
                </c:pt>
                <c:pt idx="5">
                  <c:v>42.7</c:v>
                </c:pt>
                <c:pt idx="6">
                  <c:v>44.1</c:v>
                </c:pt>
                <c:pt idx="7">
                  <c:v>44.6</c:v>
                </c:pt>
                <c:pt idx="8">
                  <c:v>45.3</c:v>
                </c:pt>
                <c:pt idx="9">
                  <c:v>45.6</c:v>
                </c:pt>
                <c:pt idx="10">
                  <c:v>46.3</c:v>
                </c:pt>
                <c:pt idx="11">
                  <c:v>45.7</c:v>
                </c:pt>
                <c:pt idx="12">
                  <c:v>45.1</c:v>
                </c:pt>
                <c:pt idx="13">
                  <c:v>45</c:v>
                </c:pt>
                <c:pt idx="14">
                  <c:v>45.9</c:v>
                </c:pt>
                <c:pt idx="15">
                  <c:v>45.6</c:v>
                </c:pt>
                <c:pt idx="16">
                  <c:v>46.7</c:v>
                </c:pt>
                <c:pt idx="17">
                  <c:v>47.2</c:v>
                </c:pt>
                <c:pt idx="18">
                  <c:v>47.5</c:v>
                </c:pt>
                <c:pt idx="19">
                  <c:v>47</c:v>
                </c:pt>
                <c:pt idx="20">
                  <c:v>47.2</c:v>
                </c:pt>
                <c:pt idx="21">
                  <c:v>46.6</c:v>
                </c:pt>
                <c:pt idx="22">
                  <c:v>46.4</c:v>
                </c:pt>
                <c:pt idx="23">
                  <c:v>46.8</c:v>
                </c:pt>
                <c:pt idx="24">
                  <c:v>47</c:v>
                </c:pt>
                <c:pt idx="25">
                  <c:v>47.2</c:v>
                </c:pt>
                <c:pt idx="26">
                  <c:v>47.3</c:v>
                </c:pt>
                <c:pt idx="27">
                  <c:v>47.4</c:v>
                </c:pt>
                <c:pt idx="28">
                  <c:v>47.3</c:v>
                </c:pt>
                <c:pt idx="29">
                  <c:v>47.5</c:v>
                </c:pt>
                <c:pt idx="30">
                  <c:v>47.9</c:v>
                </c:pt>
                <c:pt idx="31">
                  <c:v>45.3</c:v>
                </c:pt>
                <c:pt idx="32">
                  <c:v>45.3</c:v>
                </c:pt>
                <c:pt idx="33">
                  <c:v>44.8</c:v>
                </c:pt>
                <c:pt idx="34">
                  <c:v>44.8</c:v>
                </c:pt>
                <c:pt idx="35">
                  <c:v>45</c:v>
                </c:pt>
                <c:pt idx="36">
                  <c:v>45.2</c:v>
                </c:pt>
                <c:pt idx="37">
                  <c:v>44.5</c:v>
                </c:pt>
                <c:pt idx="38">
                  <c:v>44.1</c:v>
                </c:pt>
                <c:pt idx="39">
                  <c:v>44.1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F9-4791-A436-50F4C3546A1F}"/>
            </c:ext>
          </c:extLst>
        </c:ser>
        <c:ser>
          <c:idx val="2"/>
          <c:order val="2"/>
          <c:tx>
            <c:strRef>
              <c:f>PersonerProsent!$B$72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PersonerProsent!$C$72:$AP$72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3.3</c:v>
                </c:pt>
                <c:pt idx="32">
                  <c:v>3.4</c:v>
                </c:pt>
                <c:pt idx="33">
                  <c:v>3.7</c:v>
                </c:pt>
                <c:pt idx="34">
                  <c:v>3.8</c:v>
                </c:pt>
                <c:pt idx="35">
                  <c:v>3.8</c:v>
                </c:pt>
                <c:pt idx="36">
                  <c:v>3.7</c:v>
                </c:pt>
                <c:pt idx="37">
                  <c:v>3.7</c:v>
                </c:pt>
                <c:pt idx="38">
                  <c:v>3.8</c:v>
                </c:pt>
                <c:pt idx="3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F9-4791-A436-50F4C3546A1F}"/>
            </c:ext>
          </c:extLst>
        </c:ser>
        <c:ser>
          <c:idx val="3"/>
          <c:order val="3"/>
          <c:tx>
            <c:strRef>
              <c:f>PersonerProsent!$B$73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PersonerProsent!$C$73:$AP$73</c:f>
              <c:numCache>
                <c:formatCode>0.0</c:formatCode>
                <c:ptCount val="40"/>
                <c:pt idx="0">
                  <c:v>6.8</c:v>
                </c:pt>
                <c:pt idx="1">
                  <c:v>6.9</c:v>
                </c:pt>
                <c:pt idx="2">
                  <c:v>7.3</c:v>
                </c:pt>
                <c:pt idx="3">
                  <c:v>7.2</c:v>
                </c:pt>
                <c:pt idx="4">
                  <c:v>7.5</c:v>
                </c:pt>
                <c:pt idx="5">
                  <c:v>7.9</c:v>
                </c:pt>
                <c:pt idx="6">
                  <c:v>8.1</c:v>
                </c:pt>
                <c:pt idx="7">
                  <c:v>8.8000000000000007</c:v>
                </c:pt>
                <c:pt idx="8">
                  <c:v>9.1</c:v>
                </c:pt>
                <c:pt idx="9">
                  <c:v>9.5</c:v>
                </c:pt>
                <c:pt idx="10">
                  <c:v>9.8000000000000007</c:v>
                </c:pt>
                <c:pt idx="11">
                  <c:v>10.3</c:v>
                </c:pt>
                <c:pt idx="12">
                  <c:v>11.1</c:v>
                </c:pt>
                <c:pt idx="13">
                  <c:v>11.2</c:v>
                </c:pt>
                <c:pt idx="14">
                  <c:v>11</c:v>
                </c:pt>
                <c:pt idx="15">
                  <c:v>11.1</c:v>
                </c:pt>
                <c:pt idx="16">
                  <c:v>10.9</c:v>
                </c:pt>
                <c:pt idx="17">
                  <c:v>11.3</c:v>
                </c:pt>
                <c:pt idx="18">
                  <c:v>12</c:v>
                </c:pt>
                <c:pt idx="19">
                  <c:v>12.5</c:v>
                </c:pt>
                <c:pt idx="20">
                  <c:v>13.1</c:v>
                </c:pt>
                <c:pt idx="21">
                  <c:v>13.4</c:v>
                </c:pt>
                <c:pt idx="22">
                  <c:v>13.6</c:v>
                </c:pt>
                <c:pt idx="23">
                  <c:v>14</c:v>
                </c:pt>
                <c:pt idx="24">
                  <c:v>14.4</c:v>
                </c:pt>
                <c:pt idx="25">
                  <c:v>14.5</c:v>
                </c:pt>
                <c:pt idx="26">
                  <c:v>14.8</c:v>
                </c:pt>
                <c:pt idx="27">
                  <c:v>15.1</c:v>
                </c:pt>
                <c:pt idx="28">
                  <c:v>15.6</c:v>
                </c:pt>
                <c:pt idx="29">
                  <c:v>16</c:v>
                </c:pt>
                <c:pt idx="30">
                  <c:v>16</c:v>
                </c:pt>
                <c:pt idx="31">
                  <c:v>16.2</c:v>
                </c:pt>
                <c:pt idx="32">
                  <c:v>16.899999999999999</c:v>
                </c:pt>
                <c:pt idx="33">
                  <c:v>17</c:v>
                </c:pt>
                <c:pt idx="34">
                  <c:v>17.600000000000001</c:v>
                </c:pt>
                <c:pt idx="35">
                  <c:v>17.5</c:v>
                </c:pt>
                <c:pt idx="36">
                  <c:v>17.899999999999999</c:v>
                </c:pt>
                <c:pt idx="37">
                  <c:v>18.399999999999999</c:v>
                </c:pt>
                <c:pt idx="38">
                  <c:v>18.5</c:v>
                </c:pt>
                <c:pt idx="39">
                  <c:v>18.5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F9-4791-A436-50F4C3546A1F}"/>
            </c:ext>
          </c:extLst>
        </c:ser>
        <c:ser>
          <c:idx val="4"/>
          <c:order val="4"/>
          <c:tx>
            <c:strRef>
              <c:f>PersonerProsent!$B$74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PersonerProsent!$C$74:$AP$74</c:f>
              <c:numCache>
                <c:formatCode>0.0</c:formatCode>
                <c:ptCount val="40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1</c:v>
                </c:pt>
                <c:pt idx="5">
                  <c:v>1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1.1000000000000001</c:v>
                </c:pt>
                <c:pt idx="14">
                  <c:v>1.2</c:v>
                </c:pt>
                <c:pt idx="15">
                  <c:v>1.2</c:v>
                </c:pt>
                <c:pt idx="16">
                  <c:v>1.2</c:v>
                </c:pt>
                <c:pt idx="17">
                  <c:v>1.4</c:v>
                </c:pt>
                <c:pt idx="18">
                  <c:v>1.4</c:v>
                </c:pt>
                <c:pt idx="19">
                  <c:v>1.5</c:v>
                </c:pt>
                <c:pt idx="20">
                  <c:v>1.5</c:v>
                </c:pt>
                <c:pt idx="21">
                  <c:v>1.7</c:v>
                </c:pt>
                <c:pt idx="22">
                  <c:v>2</c:v>
                </c:pt>
                <c:pt idx="23">
                  <c:v>2.2000000000000002</c:v>
                </c:pt>
                <c:pt idx="24">
                  <c:v>2.4</c:v>
                </c:pt>
                <c:pt idx="25">
                  <c:v>2.5</c:v>
                </c:pt>
                <c:pt idx="26">
                  <c:v>2.7</c:v>
                </c:pt>
                <c:pt idx="27">
                  <c:v>2.9</c:v>
                </c:pt>
                <c:pt idx="28">
                  <c:v>2.9</c:v>
                </c:pt>
                <c:pt idx="29">
                  <c:v>3.7</c:v>
                </c:pt>
                <c:pt idx="30">
                  <c:v>4.0999999999999996</c:v>
                </c:pt>
                <c:pt idx="31">
                  <c:v>4.0999999999999996</c:v>
                </c:pt>
                <c:pt idx="32">
                  <c:v>4.0999999999999996</c:v>
                </c:pt>
                <c:pt idx="33">
                  <c:v>4.0999999999999996</c:v>
                </c:pt>
                <c:pt idx="34">
                  <c:v>4.0999999999999996</c:v>
                </c:pt>
                <c:pt idx="35">
                  <c:v>4.2</c:v>
                </c:pt>
                <c:pt idx="36">
                  <c:v>4.2</c:v>
                </c:pt>
                <c:pt idx="37">
                  <c:v>4.5</c:v>
                </c:pt>
                <c:pt idx="38">
                  <c:v>5.2</c:v>
                </c:pt>
                <c:pt idx="39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F9-4791-A436-50F4C3546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PersonerProsent!$B$71:$B$75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PersonerProsent!$C$71:$C$75</c:f>
              <c:numCache>
                <c:formatCode>0.0</c:formatCode>
                <c:ptCount val="5"/>
                <c:pt idx="0">
                  <c:v>38</c:v>
                </c:pt>
                <c:pt idx="1">
                  <c:v>44.5</c:v>
                </c:pt>
                <c:pt idx="2">
                  <c:v>0</c:v>
                </c:pt>
                <c:pt idx="3">
                  <c:v>16.3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9-4396-B253-C937D256E41E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PersonerProsent!$B$71:$B$75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PersonerProsent!$D$71:$D$75</c:f>
              <c:numCache>
                <c:formatCode>0.0</c:formatCode>
                <c:ptCount val="5"/>
                <c:pt idx="0">
                  <c:v>38.6</c:v>
                </c:pt>
                <c:pt idx="1">
                  <c:v>48.8</c:v>
                </c:pt>
                <c:pt idx="2">
                  <c:v>0</c:v>
                </c:pt>
                <c:pt idx="3">
                  <c:v>10.5</c:v>
                </c:pt>
                <c:pt idx="4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09-4396-B253-C937D256E41E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PersonerProsent!$B$71:$B$75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PersonerProsent!$E$71:$E$75</c:f>
              <c:numCache>
                <c:formatCode>0.0</c:formatCode>
                <c:ptCount val="5"/>
                <c:pt idx="0">
                  <c:v>26.4</c:v>
                </c:pt>
                <c:pt idx="1">
                  <c:v>40.6</c:v>
                </c:pt>
                <c:pt idx="2">
                  <c:v>2.4</c:v>
                </c:pt>
                <c:pt idx="3">
                  <c:v>24.3</c:v>
                </c:pt>
                <c:pt idx="4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09-4396-B253-C937D256E41E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PersonerProsent!$B$71:$B$75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PersonerProsent!$F$71:$F$75</c:f>
              <c:numCache>
                <c:formatCode>0.0</c:formatCode>
                <c:ptCount val="5"/>
                <c:pt idx="0">
                  <c:v>29.4</c:v>
                </c:pt>
                <c:pt idx="1">
                  <c:v>47.3</c:v>
                </c:pt>
                <c:pt idx="2">
                  <c:v>5.6</c:v>
                </c:pt>
                <c:pt idx="3">
                  <c:v>13.1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09-4396-B253-C937D256E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MedianBtoInnt!$A$57:$B$57</c:f>
              <c:strCache>
                <c:ptCount val="2"/>
                <c:pt idx="0">
                  <c:v>Vestnes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MedianBtoInnt!$C$57:$F$57</c:f>
              <c:numCache>
                <c:formatCode>#,##0</c:formatCode>
                <c:ptCount val="4"/>
                <c:pt idx="0">
                  <c:v>340000</c:v>
                </c:pt>
                <c:pt idx="1">
                  <c:v>198000</c:v>
                </c:pt>
                <c:pt idx="2">
                  <c:v>428800</c:v>
                </c:pt>
                <c:pt idx="3">
                  <c:v>275600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7-4596-A087-1014961AF74E}"/>
            </c:ext>
          </c:extLst>
        </c:ser>
        <c:ser>
          <c:idx val="1"/>
          <c:order val="1"/>
          <c:tx>
            <c:strRef>
              <c:f>MedianBtoInnt!$A$58:$B$58</c:f>
              <c:strCache>
                <c:ptCount val="2"/>
                <c:pt idx="0">
                  <c:v>Vestnes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MedianBtoInnt!$C$58:$F$58</c:f>
              <c:numCache>
                <c:formatCode>#,##0</c:formatCode>
                <c:ptCount val="4"/>
                <c:pt idx="0">
                  <c:v>462000</c:v>
                </c:pt>
                <c:pt idx="1">
                  <c:v>338400</c:v>
                </c:pt>
                <c:pt idx="2">
                  <c:v>569600</c:v>
                </c:pt>
                <c:pt idx="3">
                  <c:v>373200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7-4596-A087-1014961AF74E}"/>
            </c:ext>
          </c:extLst>
        </c:ser>
        <c:ser>
          <c:idx val="2"/>
          <c:order val="2"/>
          <c:tx>
            <c:strRef>
              <c:f>MedianBtoInnt!$A$59:$B$59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MedianBtoInnt!$C$59:$F$59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B7-4596-A087-1014961AF74E}"/>
            </c:ext>
          </c:extLst>
        </c:ser>
        <c:ser>
          <c:idx val="3"/>
          <c:order val="3"/>
          <c:tx>
            <c:strRef>
              <c:f>MedianBtoInnt!$A$60:$B$60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MedianBtoInnt!$C$60:$F$60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B7-4596-A087-1014961AF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Areal!$A$45</c:f>
              <c:strCache>
                <c:ptCount val="1"/>
                <c:pt idx="0">
                  <c:v>Vestnes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Areal!$B$45:$I$45</c:f>
              <c:numCache>
                <c:formatCode>0.0</c:formatCode>
                <c:ptCount val="8"/>
                <c:pt idx="0">
                  <c:v>3</c:v>
                </c:pt>
                <c:pt idx="1">
                  <c:v>5.7</c:v>
                </c:pt>
                <c:pt idx="2">
                  <c:v>46.7</c:v>
                </c:pt>
                <c:pt idx="3">
                  <c:v>35.799999999999997</c:v>
                </c:pt>
                <c:pt idx="4">
                  <c:v>4.2</c:v>
                </c:pt>
                <c:pt idx="5">
                  <c:v>3</c:v>
                </c:pt>
                <c:pt idx="6">
                  <c:v>0</c:v>
                </c:pt>
                <c:pt idx="7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7-4E7F-92BA-29E0550DA5CA}"/>
            </c:ext>
          </c:extLst>
        </c:ser>
        <c:ser>
          <c:idx val="1"/>
          <c:order val="1"/>
          <c:tx>
            <c:strRef>
              <c:f>Areal!$A$46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Areal!$B$46:$I$46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E7-4E7F-92BA-29E0550DA5CA}"/>
            </c:ext>
          </c:extLst>
        </c:ser>
        <c:ser>
          <c:idx val="2"/>
          <c:order val="2"/>
          <c:tx>
            <c:strRef>
              <c:f>Areal!$A$47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Areal!$B$47:$I$47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E7-4E7F-92BA-29E0550DA5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Areal!$B$19:$S$19</c:f>
              <c:numCache>
                <c:formatCode>0.00</c:formatCode>
                <c:ptCount val="18"/>
                <c:pt idx="0">
                  <c:v>2.9</c:v>
                </c:pt>
                <c:pt idx="1">
                  <c:v>0.65</c:v>
                </c:pt>
                <c:pt idx="2">
                  <c:v>1.52</c:v>
                </c:pt>
                <c:pt idx="3">
                  <c:v>1.5</c:v>
                </c:pt>
                <c:pt idx="4">
                  <c:v>0.12</c:v>
                </c:pt>
                <c:pt idx="5">
                  <c:v>0.06</c:v>
                </c:pt>
                <c:pt idx="6">
                  <c:v>0.04</c:v>
                </c:pt>
                <c:pt idx="7">
                  <c:v>4.05</c:v>
                </c:pt>
                <c:pt idx="8">
                  <c:v>0.01</c:v>
                </c:pt>
                <c:pt idx="9">
                  <c:v>0.57999999999999996</c:v>
                </c:pt>
                <c:pt idx="10">
                  <c:v>0.62</c:v>
                </c:pt>
                <c:pt idx="11">
                  <c:v>23.07</c:v>
                </c:pt>
                <c:pt idx="12">
                  <c:v>188.93</c:v>
                </c:pt>
                <c:pt idx="13">
                  <c:v>144.93</c:v>
                </c:pt>
                <c:pt idx="14">
                  <c:v>17.170000000000002</c:v>
                </c:pt>
                <c:pt idx="15">
                  <c:v>12.11</c:v>
                </c:pt>
                <c:pt idx="16">
                  <c:v>0.06</c:v>
                </c:pt>
                <c:pt idx="17">
                  <c:v>6.36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7-4B94-9801-656D05A7CC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'Ark1'!$B$70:$B$74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'Ark1'!$C$70:$C$74</c:f>
              <c:numCache>
                <c:formatCode>0</c:formatCode>
                <c:ptCount val="5"/>
                <c:pt idx="0">
                  <c:v>996</c:v>
                </c:pt>
                <c:pt idx="1">
                  <c:v>643</c:v>
                </c:pt>
                <c:pt idx="2">
                  <c:v>746</c:v>
                </c:pt>
                <c:pt idx="3">
                  <c:v>296</c:v>
                </c:pt>
                <c:pt idx="4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98-425E-988F-3851A32944D6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'Ark1'!$B$70:$B$74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'Ark1'!$D$70:$D$74</c:f>
              <c:numCache>
                <c:formatCode>0</c:formatCode>
                <c:ptCount val="5"/>
                <c:pt idx="0">
                  <c:v>1289</c:v>
                </c:pt>
                <c:pt idx="1">
                  <c:v>840</c:v>
                </c:pt>
                <c:pt idx="2">
                  <c:v>697</c:v>
                </c:pt>
                <c:pt idx="3">
                  <c:v>309</c:v>
                </c:pt>
                <c:pt idx="4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98-425E-988F-3851A32944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Boliger!$B$83:$B$88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Boliger!$C$83:$C$88</c:f>
              <c:numCache>
                <c:formatCode>0</c:formatCode>
                <c:ptCount val="6"/>
                <c:pt idx="0">
                  <c:v>2621</c:v>
                </c:pt>
                <c:pt idx="1">
                  <c:v>169</c:v>
                </c:pt>
                <c:pt idx="2">
                  <c:v>214</c:v>
                </c:pt>
                <c:pt idx="3">
                  <c:v>260</c:v>
                </c:pt>
                <c:pt idx="4">
                  <c:v>53</c:v>
                </c:pt>
                <c:pt idx="5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6-447C-9ECC-28A0A2B11E94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Boliger!$B$83:$B$88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Boliger!$D$83:$D$88</c:f>
              <c:numCache>
                <c:formatCode>0</c:formatCode>
                <c:ptCount val="6"/>
                <c:pt idx="0">
                  <c:v>2848</c:v>
                </c:pt>
                <c:pt idx="1">
                  <c:v>216</c:v>
                </c:pt>
                <c:pt idx="2">
                  <c:v>247</c:v>
                </c:pt>
                <c:pt idx="3">
                  <c:v>262</c:v>
                </c:pt>
                <c:pt idx="4">
                  <c:v>51</c:v>
                </c:pt>
                <c:pt idx="5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66-447C-9ECC-28A0A2B11E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Igangsatte!$B$30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Igangsatte!$C$30:$W$30</c:f>
              <c:numCache>
                <c:formatCode>0</c:formatCode>
                <c:ptCount val="21"/>
                <c:pt idx="0">
                  <c:v>9</c:v>
                </c:pt>
                <c:pt idx="1">
                  <c:v>14</c:v>
                </c:pt>
                <c:pt idx="2">
                  <c:v>18</c:v>
                </c:pt>
                <c:pt idx="3">
                  <c:v>9</c:v>
                </c:pt>
                <c:pt idx="4">
                  <c:v>17</c:v>
                </c:pt>
                <c:pt idx="5">
                  <c:v>42</c:v>
                </c:pt>
                <c:pt idx="6">
                  <c:v>29</c:v>
                </c:pt>
                <c:pt idx="7">
                  <c:v>17</c:v>
                </c:pt>
                <c:pt idx="8">
                  <c:v>62</c:v>
                </c:pt>
                <c:pt idx="9">
                  <c:v>36</c:v>
                </c:pt>
                <c:pt idx="10">
                  <c:v>16</c:v>
                </c:pt>
                <c:pt idx="11">
                  <c:v>28</c:v>
                </c:pt>
                <c:pt idx="12">
                  <c:v>31</c:v>
                </c:pt>
                <c:pt idx="13">
                  <c:v>18</c:v>
                </c:pt>
                <c:pt idx="14">
                  <c:v>46</c:v>
                </c:pt>
                <c:pt idx="15">
                  <c:v>40</c:v>
                </c:pt>
                <c:pt idx="16">
                  <c:v>17</c:v>
                </c:pt>
                <c:pt idx="17">
                  <c:v>11</c:v>
                </c:pt>
                <c:pt idx="18">
                  <c:v>25</c:v>
                </c:pt>
                <c:pt idx="19">
                  <c:v>20</c:v>
                </c:pt>
                <c:pt idx="20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21-4E2E-9D3F-7E726A129566}"/>
            </c:ext>
          </c:extLst>
        </c:ser>
        <c:ser>
          <c:idx val="1"/>
          <c:order val="1"/>
          <c:tx>
            <c:strRef>
              <c:f>Igangsatte!$B$31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Igangsatte!$C$31:$W$31</c:f>
              <c:numCache>
                <c:formatCode>0</c:formatCode>
                <c:ptCount val="21"/>
                <c:pt idx="0">
                  <c:v>4</c:v>
                </c:pt>
                <c:pt idx="1">
                  <c:v>35</c:v>
                </c:pt>
                <c:pt idx="2">
                  <c:v>1</c:v>
                </c:pt>
                <c:pt idx="3">
                  <c:v>5</c:v>
                </c:pt>
                <c:pt idx="4">
                  <c:v>6</c:v>
                </c:pt>
                <c:pt idx="5">
                  <c:v>5</c:v>
                </c:pt>
                <c:pt idx="6">
                  <c:v>41</c:v>
                </c:pt>
                <c:pt idx="7">
                  <c:v>38</c:v>
                </c:pt>
                <c:pt idx="8">
                  <c:v>23</c:v>
                </c:pt>
                <c:pt idx="9">
                  <c:v>63</c:v>
                </c:pt>
                <c:pt idx="10">
                  <c:v>18</c:v>
                </c:pt>
                <c:pt idx="11">
                  <c:v>33</c:v>
                </c:pt>
                <c:pt idx="12">
                  <c:v>25</c:v>
                </c:pt>
                <c:pt idx="13">
                  <c:v>15</c:v>
                </c:pt>
                <c:pt idx="14">
                  <c:v>13</c:v>
                </c:pt>
                <c:pt idx="15">
                  <c:v>31</c:v>
                </c:pt>
                <c:pt idx="16">
                  <c:v>42</c:v>
                </c:pt>
                <c:pt idx="17">
                  <c:v>9</c:v>
                </c:pt>
                <c:pt idx="18">
                  <c:v>18</c:v>
                </c:pt>
                <c:pt idx="19">
                  <c:v>17</c:v>
                </c:pt>
                <c:pt idx="20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21-4E2E-9D3F-7E726A129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Folkevekst etter type 2010-2024</a:t>
            </a:r>
          </a:p>
        </c:rich>
      </c:tx>
      <c:layout>
        <c:manualLayout>
          <c:xMode val="edge"/>
          <c:yMode val="edge"/>
          <c:x val="0.33427353353406075"/>
          <c:y val="1.6528925619834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'Ark1'!$B$56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'Ark1'!$C$56:$Q$56</c:f>
              <c:numCache>
                <c:formatCode>General</c:formatCode>
                <c:ptCount val="15"/>
                <c:pt idx="0">
                  <c:v>3</c:v>
                </c:pt>
                <c:pt idx="1">
                  <c:v>-20</c:v>
                </c:pt>
                <c:pt idx="2">
                  <c:v>1</c:v>
                </c:pt>
                <c:pt idx="3">
                  <c:v>-30</c:v>
                </c:pt>
                <c:pt idx="4">
                  <c:v>12</c:v>
                </c:pt>
                <c:pt idx="5">
                  <c:v>-2</c:v>
                </c:pt>
                <c:pt idx="6">
                  <c:v>1</c:v>
                </c:pt>
                <c:pt idx="7">
                  <c:v>-6</c:v>
                </c:pt>
                <c:pt idx="8">
                  <c:v>-15</c:v>
                </c:pt>
                <c:pt idx="9">
                  <c:v>8</c:v>
                </c:pt>
                <c:pt idx="10">
                  <c:v>9</c:v>
                </c:pt>
                <c:pt idx="11">
                  <c:v>-20</c:v>
                </c:pt>
                <c:pt idx="12">
                  <c:v>-39</c:v>
                </c:pt>
                <c:pt idx="13">
                  <c:v>-16</c:v>
                </c:pt>
                <c:pt idx="14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40-4423-A5A1-4E04F723345C}"/>
            </c:ext>
          </c:extLst>
        </c:ser>
        <c:ser>
          <c:idx val="1"/>
          <c:order val="1"/>
          <c:tx>
            <c:strRef>
              <c:f>'Ark1'!$B$57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'Ark1'!$C$57:$Q$57</c:f>
              <c:numCache>
                <c:formatCode>General</c:formatCode>
                <c:ptCount val="15"/>
                <c:pt idx="0">
                  <c:v>75</c:v>
                </c:pt>
                <c:pt idx="1">
                  <c:v>107</c:v>
                </c:pt>
                <c:pt idx="2">
                  <c:v>103</c:v>
                </c:pt>
                <c:pt idx="3">
                  <c:v>76</c:v>
                </c:pt>
                <c:pt idx="4">
                  <c:v>144</c:v>
                </c:pt>
                <c:pt idx="5">
                  <c:v>86</c:v>
                </c:pt>
                <c:pt idx="6">
                  <c:v>53</c:v>
                </c:pt>
                <c:pt idx="7">
                  <c:v>-4</c:v>
                </c:pt>
                <c:pt idx="8">
                  <c:v>26</c:v>
                </c:pt>
                <c:pt idx="9">
                  <c:v>26</c:v>
                </c:pt>
                <c:pt idx="10">
                  <c:v>18</c:v>
                </c:pt>
                <c:pt idx="11">
                  <c:v>29</c:v>
                </c:pt>
                <c:pt idx="12">
                  <c:v>100</c:v>
                </c:pt>
                <c:pt idx="13">
                  <c:v>45</c:v>
                </c:pt>
                <c:pt idx="1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40-4423-A5A1-4E04F723345C}"/>
            </c:ext>
          </c:extLst>
        </c:ser>
        <c:ser>
          <c:idx val="2"/>
          <c:order val="2"/>
          <c:tx>
            <c:strRef>
              <c:f>'Ark1'!$B$58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'Ark1'!$C$58:$Q$58</c:f>
              <c:numCache>
                <c:formatCode>General</c:formatCode>
                <c:ptCount val="15"/>
                <c:pt idx="0">
                  <c:v>-77</c:v>
                </c:pt>
                <c:pt idx="1">
                  <c:v>-52</c:v>
                </c:pt>
                <c:pt idx="2">
                  <c:v>-17</c:v>
                </c:pt>
                <c:pt idx="3">
                  <c:v>-56</c:v>
                </c:pt>
                <c:pt idx="4">
                  <c:v>-61</c:v>
                </c:pt>
                <c:pt idx="5">
                  <c:v>-181</c:v>
                </c:pt>
                <c:pt idx="6">
                  <c:v>-90</c:v>
                </c:pt>
                <c:pt idx="7">
                  <c:v>-9</c:v>
                </c:pt>
                <c:pt idx="8">
                  <c:v>-34</c:v>
                </c:pt>
                <c:pt idx="9">
                  <c:v>-37</c:v>
                </c:pt>
                <c:pt idx="10">
                  <c:v>-13</c:v>
                </c:pt>
                <c:pt idx="11">
                  <c:v>-33</c:v>
                </c:pt>
                <c:pt idx="12">
                  <c:v>61</c:v>
                </c:pt>
                <c:pt idx="13">
                  <c:v>66</c:v>
                </c:pt>
                <c:pt idx="1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40-4423-A5A1-4E04F7233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84638400"/>
        <c:axId val="1084638880"/>
      </c:barChart>
      <c:lineChart>
        <c:grouping val="standard"/>
        <c:varyColors val="0"/>
        <c:ser>
          <c:idx val="3"/>
          <c:order val="3"/>
          <c:tx>
            <c:strRef>
              <c:f>'Ark1'!$B$59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'Ark1'!$C$59:$Q$59</c:f>
              <c:numCache>
                <c:formatCode>General</c:formatCode>
                <c:ptCount val="15"/>
                <c:pt idx="0">
                  <c:v>-2</c:v>
                </c:pt>
                <c:pt idx="1">
                  <c:v>35</c:v>
                </c:pt>
                <c:pt idx="2">
                  <c:v>87</c:v>
                </c:pt>
                <c:pt idx="3">
                  <c:v>-11</c:v>
                </c:pt>
                <c:pt idx="4">
                  <c:v>93</c:v>
                </c:pt>
                <c:pt idx="5">
                  <c:v>-97</c:v>
                </c:pt>
                <c:pt idx="6">
                  <c:v>-34</c:v>
                </c:pt>
                <c:pt idx="7">
                  <c:v>-18</c:v>
                </c:pt>
                <c:pt idx="8">
                  <c:v>-23</c:v>
                </c:pt>
                <c:pt idx="9">
                  <c:v>-4</c:v>
                </c:pt>
                <c:pt idx="10">
                  <c:v>15</c:v>
                </c:pt>
                <c:pt idx="11">
                  <c:v>-22</c:v>
                </c:pt>
                <c:pt idx="12">
                  <c:v>115</c:v>
                </c:pt>
                <c:pt idx="13">
                  <c:v>96</c:v>
                </c:pt>
                <c:pt idx="14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40-4423-A5A1-4E04F7233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638400"/>
        <c:axId val="1084638880"/>
      </c:lineChart>
      <c:catAx>
        <c:axId val="108463840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880"/>
        <c:crosses val="autoZero"/>
        <c:auto val="1"/>
        <c:lblAlgn val="ctr"/>
        <c:lblOffset val="100"/>
        <c:noMultiLvlLbl val="0"/>
      </c:catAx>
      <c:valAx>
        <c:axId val="10846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Tap personar</a:t>
                </a:r>
              </a:p>
            </c:rich>
          </c:tx>
          <c:layout>
            <c:manualLayout>
              <c:xMode val="edge"/>
              <c:yMode val="edge"/>
              <c:x val="8.4726867335562991E-2"/>
              <c:y val="0.3318713260016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Levende!$B$45</c:f>
              <c:strCache>
                <c:ptCount val="1"/>
                <c:pt idx="0">
                  <c:v>Fødselsoverskudd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Levende!$C$45:$BK$45</c:f>
              <c:numCache>
                <c:formatCode>0</c:formatCode>
                <c:ptCount val="61"/>
                <c:pt idx="0">
                  <c:v>47</c:v>
                </c:pt>
                <c:pt idx="1">
                  <c:v>41</c:v>
                </c:pt>
                <c:pt idx="2">
                  <c:v>55</c:v>
                </c:pt>
                <c:pt idx="3">
                  <c:v>32</c:v>
                </c:pt>
                <c:pt idx="4">
                  <c:v>30</c:v>
                </c:pt>
                <c:pt idx="5">
                  <c:v>33</c:v>
                </c:pt>
                <c:pt idx="6">
                  <c:v>61</c:v>
                </c:pt>
                <c:pt idx="7">
                  <c:v>36</c:v>
                </c:pt>
                <c:pt idx="8">
                  <c:v>51</c:v>
                </c:pt>
                <c:pt idx="9">
                  <c:v>48</c:v>
                </c:pt>
                <c:pt idx="10">
                  <c:v>46</c:v>
                </c:pt>
                <c:pt idx="11">
                  <c:v>26</c:v>
                </c:pt>
                <c:pt idx="12">
                  <c:v>14</c:v>
                </c:pt>
                <c:pt idx="13">
                  <c:v>5</c:v>
                </c:pt>
                <c:pt idx="14">
                  <c:v>13</c:v>
                </c:pt>
                <c:pt idx="15">
                  <c:v>29</c:v>
                </c:pt>
                <c:pt idx="16">
                  <c:v>14</c:v>
                </c:pt>
                <c:pt idx="17">
                  <c:v>21</c:v>
                </c:pt>
                <c:pt idx="18">
                  <c:v>20</c:v>
                </c:pt>
                <c:pt idx="19">
                  <c:v>22</c:v>
                </c:pt>
                <c:pt idx="20">
                  <c:v>9</c:v>
                </c:pt>
                <c:pt idx="21">
                  <c:v>-3</c:v>
                </c:pt>
                <c:pt idx="22">
                  <c:v>7</c:v>
                </c:pt>
                <c:pt idx="23">
                  <c:v>24</c:v>
                </c:pt>
                <c:pt idx="24">
                  <c:v>25</c:v>
                </c:pt>
                <c:pt idx="25">
                  <c:v>13</c:v>
                </c:pt>
                <c:pt idx="26">
                  <c:v>52</c:v>
                </c:pt>
                <c:pt idx="27">
                  <c:v>52</c:v>
                </c:pt>
                <c:pt idx="28">
                  <c:v>28</c:v>
                </c:pt>
                <c:pt idx="29">
                  <c:v>27</c:v>
                </c:pt>
                <c:pt idx="30">
                  <c:v>27</c:v>
                </c:pt>
                <c:pt idx="31">
                  <c:v>32</c:v>
                </c:pt>
                <c:pt idx="32">
                  <c:v>8</c:v>
                </c:pt>
                <c:pt idx="33">
                  <c:v>18</c:v>
                </c:pt>
                <c:pt idx="34">
                  <c:v>10</c:v>
                </c:pt>
                <c:pt idx="35">
                  <c:v>-12</c:v>
                </c:pt>
                <c:pt idx="36">
                  <c:v>9</c:v>
                </c:pt>
                <c:pt idx="37">
                  <c:v>-8</c:v>
                </c:pt>
                <c:pt idx="38">
                  <c:v>15</c:v>
                </c:pt>
                <c:pt idx="39">
                  <c:v>0</c:v>
                </c:pt>
                <c:pt idx="40">
                  <c:v>26</c:v>
                </c:pt>
                <c:pt idx="41">
                  <c:v>19</c:v>
                </c:pt>
                <c:pt idx="42">
                  <c:v>-9</c:v>
                </c:pt>
                <c:pt idx="43">
                  <c:v>4</c:v>
                </c:pt>
                <c:pt idx="44">
                  <c:v>19</c:v>
                </c:pt>
                <c:pt idx="45">
                  <c:v>1</c:v>
                </c:pt>
                <c:pt idx="46">
                  <c:v>3</c:v>
                </c:pt>
                <c:pt idx="47">
                  <c:v>-20</c:v>
                </c:pt>
                <c:pt idx="48">
                  <c:v>1</c:v>
                </c:pt>
                <c:pt idx="49">
                  <c:v>-30</c:v>
                </c:pt>
                <c:pt idx="50">
                  <c:v>12</c:v>
                </c:pt>
                <c:pt idx="51">
                  <c:v>-2</c:v>
                </c:pt>
                <c:pt idx="52">
                  <c:v>1</c:v>
                </c:pt>
                <c:pt idx="53">
                  <c:v>-6</c:v>
                </c:pt>
                <c:pt idx="54">
                  <c:v>-15</c:v>
                </c:pt>
                <c:pt idx="55">
                  <c:v>8</c:v>
                </c:pt>
                <c:pt idx="56">
                  <c:v>9</c:v>
                </c:pt>
                <c:pt idx="57">
                  <c:v>-20</c:v>
                </c:pt>
                <c:pt idx="58">
                  <c:v>-39</c:v>
                </c:pt>
                <c:pt idx="59">
                  <c:v>-16</c:v>
                </c:pt>
                <c:pt idx="60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98-4CF5-BA95-85FD6BC27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69920"/>
        <c:axId val="1003966080"/>
      </c:areaChart>
      <c:lineChart>
        <c:grouping val="standard"/>
        <c:varyColors val="0"/>
        <c:ser>
          <c:idx val="0"/>
          <c:order val="0"/>
          <c:tx>
            <c:strRef>
              <c:f>Levende!$B$43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Levende!$C$43:$BK$43</c:f>
              <c:numCache>
                <c:formatCode>0</c:formatCode>
                <c:ptCount val="61"/>
                <c:pt idx="0">
                  <c:v>89</c:v>
                </c:pt>
                <c:pt idx="1">
                  <c:v>86</c:v>
                </c:pt>
                <c:pt idx="2">
                  <c:v>102</c:v>
                </c:pt>
                <c:pt idx="3">
                  <c:v>79</c:v>
                </c:pt>
                <c:pt idx="4">
                  <c:v>88</c:v>
                </c:pt>
                <c:pt idx="5">
                  <c:v>83</c:v>
                </c:pt>
                <c:pt idx="6">
                  <c:v>105</c:v>
                </c:pt>
                <c:pt idx="7">
                  <c:v>85</c:v>
                </c:pt>
                <c:pt idx="8">
                  <c:v>106</c:v>
                </c:pt>
                <c:pt idx="9">
                  <c:v>96</c:v>
                </c:pt>
                <c:pt idx="10">
                  <c:v>91</c:v>
                </c:pt>
                <c:pt idx="11">
                  <c:v>77</c:v>
                </c:pt>
                <c:pt idx="12">
                  <c:v>66</c:v>
                </c:pt>
                <c:pt idx="13">
                  <c:v>79</c:v>
                </c:pt>
                <c:pt idx="14">
                  <c:v>72</c:v>
                </c:pt>
                <c:pt idx="15">
                  <c:v>90</c:v>
                </c:pt>
                <c:pt idx="16">
                  <c:v>75</c:v>
                </c:pt>
                <c:pt idx="17">
                  <c:v>83</c:v>
                </c:pt>
                <c:pt idx="18">
                  <c:v>99</c:v>
                </c:pt>
                <c:pt idx="19">
                  <c:v>89</c:v>
                </c:pt>
                <c:pt idx="20">
                  <c:v>86</c:v>
                </c:pt>
                <c:pt idx="21">
                  <c:v>60</c:v>
                </c:pt>
                <c:pt idx="22">
                  <c:v>72</c:v>
                </c:pt>
                <c:pt idx="23">
                  <c:v>82</c:v>
                </c:pt>
                <c:pt idx="24">
                  <c:v>103</c:v>
                </c:pt>
                <c:pt idx="25">
                  <c:v>82</c:v>
                </c:pt>
                <c:pt idx="26">
                  <c:v>118</c:v>
                </c:pt>
                <c:pt idx="27">
                  <c:v>112</c:v>
                </c:pt>
                <c:pt idx="28">
                  <c:v>96</c:v>
                </c:pt>
                <c:pt idx="29">
                  <c:v>78</c:v>
                </c:pt>
                <c:pt idx="30">
                  <c:v>90</c:v>
                </c:pt>
                <c:pt idx="31">
                  <c:v>86</c:v>
                </c:pt>
                <c:pt idx="32">
                  <c:v>86</c:v>
                </c:pt>
                <c:pt idx="33">
                  <c:v>99</c:v>
                </c:pt>
                <c:pt idx="34">
                  <c:v>76</c:v>
                </c:pt>
                <c:pt idx="35">
                  <c:v>74</c:v>
                </c:pt>
                <c:pt idx="36">
                  <c:v>68</c:v>
                </c:pt>
                <c:pt idx="37">
                  <c:v>65</c:v>
                </c:pt>
                <c:pt idx="38">
                  <c:v>81</c:v>
                </c:pt>
                <c:pt idx="39">
                  <c:v>58</c:v>
                </c:pt>
                <c:pt idx="40">
                  <c:v>75</c:v>
                </c:pt>
                <c:pt idx="41">
                  <c:v>69</c:v>
                </c:pt>
                <c:pt idx="42">
                  <c:v>61</c:v>
                </c:pt>
                <c:pt idx="43">
                  <c:v>61</c:v>
                </c:pt>
                <c:pt idx="44">
                  <c:v>73</c:v>
                </c:pt>
                <c:pt idx="45">
                  <c:v>67</c:v>
                </c:pt>
                <c:pt idx="46">
                  <c:v>66</c:v>
                </c:pt>
                <c:pt idx="47">
                  <c:v>50</c:v>
                </c:pt>
                <c:pt idx="48">
                  <c:v>66</c:v>
                </c:pt>
                <c:pt idx="49">
                  <c:v>54</c:v>
                </c:pt>
                <c:pt idx="50">
                  <c:v>62</c:v>
                </c:pt>
                <c:pt idx="51">
                  <c:v>62</c:v>
                </c:pt>
                <c:pt idx="52">
                  <c:v>68</c:v>
                </c:pt>
                <c:pt idx="53">
                  <c:v>51</c:v>
                </c:pt>
                <c:pt idx="54">
                  <c:v>52</c:v>
                </c:pt>
                <c:pt idx="55">
                  <c:v>66</c:v>
                </c:pt>
                <c:pt idx="56">
                  <c:v>60</c:v>
                </c:pt>
                <c:pt idx="57">
                  <c:v>53</c:v>
                </c:pt>
                <c:pt idx="58">
                  <c:v>43</c:v>
                </c:pt>
                <c:pt idx="59">
                  <c:v>50</c:v>
                </c:pt>
                <c:pt idx="60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98-4CF5-BA95-85FD6BC27436}"/>
            </c:ext>
          </c:extLst>
        </c:ser>
        <c:ser>
          <c:idx val="1"/>
          <c:order val="1"/>
          <c:tx>
            <c:strRef>
              <c:f>Levende!$B$44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Levende!$C$44:$BK$44</c:f>
              <c:numCache>
                <c:formatCode>0</c:formatCode>
                <c:ptCount val="61"/>
                <c:pt idx="0">
                  <c:v>42</c:v>
                </c:pt>
                <c:pt idx="1">
                  <c:v>45</c:v>
                </c:pt>
                <c:pt idx="2">
                  <c:v>47</c:v>
                </c:pt>
                <c:pt idx="3">
                  <c:v>47</c:v>
                </c:pt>
                <c:pt idx="4">
                  <c:v>58</c:v>
                </c:pt>
                <c:pt idx="5">
                  <c:v>50</c:v>
                </c:pt>
                <c:pt idx="6">
                  <c:v>44</c:v>
                </c:pt>
                <c:pt idx="7">
                  <c:v>49</c:v>
                </c:pt>
                <c:pt idx="8">
                  <c:v>55</c:v>
                </c:pt>
                <c:pt idx="9">
                  <c:v>48</c:v>
                </c:pt>
                <c:pt idx="10">
                  <c:v>45</c:v>
                </c:pt>
                <c:pt idx="11">
                  <c:v>51</c:v>
                </c:pt>
                <c:pt idx="12">
                  <c:v>52</c:v>
                </c:pt>
                <c:pt idx="13">
                  <c:v>74</c:v>
                </c:pt>
                <c:pt idx="14">
                  <c:v>59</c:v>
                </c:pt>
                <c:pt idx="15">
                  <c:v>61</c:v>
                </c:pt>
                <c:pt idx="16">
                  <c:v>61</c:v>
                </c:pt>
                <c:pt idx="17">
                  <c:v>62</c:v>
                </c:pt>
                <c:pt idx="18">
                  <c:v>79</c:v>
                </c:pt>
                <c:pt idx="19">
                  <c:v>67</c:v>
                </c:pt>
                <c:pt idx="20">
                  <c:v>77</c:v>
                </c:pt>
                <c:pt idx="21">
                  <c:v>63</c:v>
                </c:pt>
                <c:pt idx="22">
                  <c:v>65</c:v>
                </c:pt>
                <c:pt idx="23">
                  <c:v>58</c:v>
                </c:pt>
                <c:pt idx="24">
                  <c:v>78</c:v>
                </c:pt>
                <c:pt idx="25">
                  <c:v>69</c:v>
                </c:pt>
                <c:pt idx="26">
                  <c:v>66</c:v>
                </c:pt>
                <c:pt idx="27">
                  <c:v>60</c:v>
                </c:pt>
                <c:pt idx="28">
                  <c:v>68</c:v>
                </c:pt>
                <c:pt idx="29">
                  <c:v>51</c:v>
                </c:pt>
                <c:pt idx="30">
                  <c:v>63</c:v>
                </c:pt>
                <c:pt idx="31">
                  <c:v>54</c:v>
                </c:pt>
                <c:pt idx="32">
                  <c:v>78</c:v>
                </c:pt>
                <c:pt idx="33">
                  <c:v>81</c:v>
                </c:pt>
                <c:pt idx="34">
                  <c:v>66</c:v>
                </c:pt>
                <c:pt idx="35">
                  <c:v>86</c:v>
                </c:pt>
                <c:pt idx="36">
                  <c:v>59</c:v>
                </c:pt>
                <c:pt idx="37">
                  <c:v>73</c:v>
                </c:pt>
                <c:pt idx="38">
                  <c:v>66</c:v>
                </c:pt>
                <c:pt idx="39">
                  <c:v>58</c:v>
                </c:pt>
                <c:pt idx="40">
                  <c:v>49</c:v>
                </c:pt>
                <c:pt idx="41">
                  <c:v>50</c:v>
                </c:pt>
                <c:pt idx="42">
                  <c:v>70</c:v>
                </c:pt>
                <c:pt idx="43">
                  <c:v>57</c:v>
                </c:pt>
                <c:pt idx="44">
                  <c:v>54</c:v>
                </c:pt>
                <c:pt idx="45">
                  <c:v>66</c:v>
                </c:pt>
                <c:pt idx="46">
                  <c:v>63</c:v>
                </c:pt>
                <c:pt idx="47">
                  <c:v>70</c:v>
                </c:pt>
                <c:pt idx="48">
                  <c:v>65</c:v>
                </c:pt>
                <c:pt idx="49">
                  <c:v>84</c:v>
                </c:pt>
                <c:pt idx="50">
                  <c:v>50</c:v>
                </c:pt>
                <c:pt idx="51">
                  <c:v>64</c:v>
                </c:pt>
                <c:pt idx="52">
                  <c:v>67</c:v>
                </c:pt>
                <c:pt idx="53">
                  <c:v>57</c:v>
                </c:pt>
                <c:pt idx="54">
                  <c:v>67</c:v>
                </c:pt>
                <c:pt idx="55">
                  <c:v>58</c:v>
                </c:pt>
                <c:pt idx="56">
                  <c:v>51</c:v>
                </c:pt>
                <c:pt idx="57">
                  <c:v>73</c:v>
                </c:pt>
                <c:pt idx="58">
                  <c:v>82</c:v>
                </c:pt>
                <c:pt idx="59">
                  <c:v>66</c:v>
                </c:pt>
                <c:pt idx="60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98-4CF5-BA95-85FD6BC27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9920"/>
        <c:axId val="1003966080"/>
      </c:lineChart>
      <c:catAx>
        <c:axId val="10039699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6080"/>
        <c:crosses val="autoZero"/>
        <c:auto val="1"/>
        <c:lblAlgn val="ctr"/>
        <c:lblOffset val="100"/>
        <c:noMultiLvlLbl val="0"/>
      </c:catAx>
      <c:valAx>
        <c:axId val="10039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2868988391376448E-3"/>
              <c:y val="0.409180887089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 del fødde av folketalet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Folkemengde!$B$3:$AF$3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Folkemengde!$B$17:$AF$17</c:f>
              <c:numCache>
                <c:formatCode>0.0</c:formatCode>
                <c:ptCount val="31"/>
                <c:pt idx="0">
                  <c:v>1.3931888544891642</c:v>
                </c:pt>
                <c:pt idx="1">
                  <c:v>1.3298283593629194</c:v>
                </c:pt>
                <c:pt idx="2">
                  <c:v>1.3292117465224111</c:v>
                </c:pt>
                <c:pt idx="3">
                  <c:v>1.5202702702702702</c:v>
                </c:pt>
                <c:pt idx="4">
                  <c:v>1.1710323574730355</c:v>
                </c:pt>
                <c:pt idx="5">
                  <c:v>1.137586471944658</c:v>
                </c:pt>
                <c:pt idx="6">
                  <c:v>1.0413476263399695</c:v>
                </c:pt>
                <c:pt idx="7">
                  <c:v>1.002158495220475</c:v>
                </c:pt>
                <c:pt idx="8">
                  <c:v>1.2608966376089663</c:v>
                </c:pt>
                <c:pt idx="9">
                  <c:v>0.90034150884818376</c:v>
                </c:pt>
                <c:pt idx="10">
                  <c:v>1.1738926279542965</c:v>
                </c:pt>
                <c:pt idx="11">
                  <c:v>1.07981220657277</c:v>
                </c:pt>
                <c:pt idx="12">
                  <c:v>0.94691089723688293</c:v>
                </c:pt>
                <c:pt idx="13">
                  <c:v>0.95282724148703535</c:v>
                </c:pt>
                <c:pt idx="14">
                  <c:v>1.1345974510413428</c:v>
                </c:pt>
                <c:pt idx="15">
                  <c:v>1.0342698363692497</c:v>
                </c:pt>
                <c:pt idx="16">
                  <c:v>1.014448201660006</c:v>
                </c:pt>
                <c:pt idx="17">
                  <c:v>0.76875768757687579</c:v>
                </c:pt>
                <c:pt idx="18">
                  <c:v>1.0093286435234745</c:v>
                </c:pt>
                <c:pt idx="19">
                  <c:v>0.81497132508300629</c:v>
                </c:pt>
                <c:pt idx="20">
                  <c:v>0.93726379440665153</c:v>
                </c:pt>
                <c:pt idx="21">
                  <c:v>0.9242695289206917</c:v>
                </c:pt>
                <c:pt idx="22">
                  <c:v>1.0285887157767357</c:v>
                </c:pt>
                <c:pt idx="23">
                  <c:v>0.77542952714003344</c:v>
                </c:pt>
                <c:pt idx="24">
                  <c:v>0.79280378106418659</c:v>
                </c:pt>
                <c:pt idx="25">
                  <c:v>1.0097919216646267</c:v>
                </c:pt>
                <c:pt idx="26">
                  <c:v>0.91855480710349047</c:v>
                </c:pt>
                <c:pt idx="27">
                  <c:v>0.76171313595860879</c:v>
                </c:pt>
                <c:pt idx="28">
                  <c:v>0.6199538638985006</c:v>
                </c:pt>
                <c:pt idx="29">
                  <c:v>0.70911927386186357</c:v>
                </c:pt>
                <c:pt idx="30">
                  <c:v>0.83951308241220091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52-48F3-9D45-AED90DC3F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890239"/>
        <c:axId val="672887359"/>
      </c:lineChart>
      <c:catAx>
        <c:axId val="67289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87359"/>
        <c:crosses val="autoZero"/>
        <c:auto val="1"/>
        <c:lblAlgn val="ctr"/>
        <c:lblOffset val="100"/>
        <c:noMultiLvlLbl val="0"/>
      </c:catAx>
      <c:valAx>
        <c:axId val="6728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2.374592089018409E-3"/>
              <c:y val="0.29875524799417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9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144</c:v>
                </c:pt>
                <c:pt idx="1">
                  <c:v>199</c:v>
                </c:pt>
                <c:pt idx="2">
                  <c:v>200</c:v>
                </c:pt>
                <c:pt idx="3">
                  <c:v>242</c:v>
                </c:pt>
                <c:pt idx="4">
                  <c:v>202</c:v>
                </c:pt>
                <c:pt idx="5">
                  <c:v>183</c:v>
                </c:pt>
                <c:pt idx="6">
                  <c:v>252</c:v>
                </c:pt>
                <c:pt idx="7">
                  <c:v>212</c:v>
                </c:pt>
                <c:pt idx="8">
                  <c:v>220</c:v>
                </c:pt>
                <c:pt idx="9">
                  <c:v>225</c:v>
                </c:pt>
                <c:pt idx="10">
                  <c:v>270</c:v>
                </c:pt>
                <c:pt idx="11">
                  <c:v>273</c:v>
                </c:pt>
                <c:pt idx="12">
                  <c:v>255</c:v>
                </c:pt>
                <c:pt idx="13">
                  <c:v>237</c:v>
                </c:pt>
                <c:pt idx="14">
                  <c:v>249</c:v>
                </c:pt>
                <c:pt idx="15">
                  <c:v>183</c:v>
                </c:pt>
                <c:pt idx="16">
                  <c:v>104</c:v>
                </c:pt>
                <c:pt idx="17">
                  <c:v>47</c:v>
                </c:pt>
                <c:pt idx="18">
                  <c:v>20</c:v>
                </c:pt>
                <c:pt idx="19">
                  <c:v>3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5D-4E56-B0EC-BA2F2A8061B1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-168</c:v>
                </c:pt>
                <c:pt idx="1">
                  <c:v>-181</c:v>
                </c:pt>
                <c:pt idx="2">
                  <c:v>-200</c:v>
                </c:pt>
                <c:pt idx="3">
                  <c:v>-235</c:v>
                </c:pt>
                <c:pt idx="4">
                  <c:v>-184</c:v>
                </c:pt>
                <c:pt idx="5">
                  <c:v>-155</c:v>
                </c:pt>
                <c:pt idx="6">
                  <c:v>-203</c:v>
                </c:pt>
                <c:pt idx="7">
                  <c:v>-189</c:v>
                </c:pt>
                <c:pt idx="8">
                  <c:v>-207</c:v>
                </c:pt>
                <c:pt idx="9">
                  <c:v>-212</c:v>
                </c:pt>
                <c:pt idx="10">
                  <c:v>-238</c:v>
                </c:pt>
                <c:pt idx="11">
                  <c:v>-253</c:v>
                </c:pt>
                <c:pt idx="12">
                  <c:v>-220</c:v>
                </c:pt>
                <c:pt idx="13">
                  <c:v>-236</c:v>
                </c:pt>
                <c:pt idx="14">
                  <c:v>-240</c:v>
                </c:pt>
                <c:pt idx="15">
                  <c:v>-180</c:v>
                </c:pt>
                <c:pt idx="16">
                  <c:v>-117</c:v>
                </c:pt>
                <c:pt idx="17">
                  <c:v>-64</c:v>
                </c:pt>
                <c:pt idx="18">
                  <c:v>-27</c:v>
                </c:pt>
                <c:pt idx="19">
                  <c:v>-11</c:v>
                </c:pt>
                <c:pt idx="20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5D-4E56-B0EC-BA2F2A806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157</c:v>
                </c:pt>
                <c:pt idx="1">
                  <c:v>166</c:v>
                </c:pt>
                <c:pt idx="2">
                  <c:v>170</c:v>
                </c:pt>
                <c:pt idx="3">
                  <c:v>200</c:v>
                </c:pt>
                <c:pt idx="4">
                  <c:v>199</c:v>
                </c:pt>
                <c:pt idx="5">
                  <c:v>178</c:v>
                </c:pt>
                <c:pt idx="6">
                  <c:v>179</c:v>
                </c:pt>
                <c:pt idx="7">
                  <c:v>202</c:v>
                </c:pt>
                <c:pt idx="8">
                  <c:v>242</c:v>
                </c:pt>
                <c:pt idx="9">
                  <c:v>252</c:v>
                </c:pt>
                <c:pt idx="10">
                  <c:v>227</c:v>
                </c:pt>
                <c:pt idx="11">
                  <c:v>229</c:v>
                </c:pt>
                <c:pt idx="12">
                  <c:v>266</c:v>
                </c:pt>
                <c:pt idx="13">
                  <c:v>246</c:v>
                </c:pt>
                <c:pt idx="14">
                  <c:v>239</c:v>
                </c:pt>
                <c:pt idx="15">
                  <c:v>197</c:v>
                </c:pt>
                <c:pt idx="16">
                  <c:v>181</c:v>
                </c:pt>
                <c:pt idx="17">
                  <c:v>106</c:v>
                </c:pt>
                <c:pt idx="18">
                  <c:v>40</c:v>
                </c:pt>
                <c:pt idx="19">
                  <c:v>6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65D-4E56-B0EC-BA2F2A8061B1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-151</c:v>
                </c:pt>
                <c:pt idx="1">
                  <c:v>-161</c:v>
                </c:pt>
                <c:pt idx="2">
                  <c:v>-171</c:v>
                </c:pt>
                <c:pt idx="3">
                  <c:v>-195</c:v>
                </c:pt>
                <c:pt idx="4">
                  <c:v>-163</c:v>
                </c:pt>
                <c:pt idx="5">
                  <c:v>-154</c:v>
                </c:pt>
                <c:pt idx="6">
                  <c:v>-174</c:v>
                </c:pt>
                <c:pt idx="7">
                  <c:v>-191</c:v>
                </c:pt>
                <c:pt idx="8">
                  <c:v>-198</c:v>
                </c:pt>
                <c:pt idx="9">
                  <c:v>-220</c:v>
                </c:pt>
                <c:pt idx="10">
                  <c:v>-222</c:v>
                </c:pt>
                <c:pt idx="11">
                  <c:v>-214</c:v>
                </c:pt>
                <c:pt idx="12">
                  <c:v>-219</c:v>
                </c:pt>
                <c:pt idx="13">
                  <c:v>-275</c:v>
                </c:pt>
                <c:pt idx="14">
                  <c:v>-214</c:v>
                </c:pt>
                <c:pt idx="15">
                  <c:v>-204</c:v>
                </c:pt>
                <c:pt idx="16">
                  <c:v>-199</c:v>
                </c:pt>
                <c:pt idx="17">
                  <c:v>-122</c:v>
                </c:pt>
                <c:pt idx="18">
                  <c:v>-64</c:v>
                </c:pt>
                <c:pt idx="19">
                  <c:v>-15</c:v>
                </c:pt>
                <c:pt idx="20">
                  <c:v>-1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65D-4E56-B0EC-BA2F2A806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Personer1!$C$31:$AV$31</c:f>
              <c:numCache>
                <c:formatCode>0</c:formatCode>
                <c:ptCount val="46"/>
                <c:pt idx="0">
                  <c:v>980</c:v>
                </c:pt>
                <c:pt idx="1">
                  <c:v>987</c:v>
                </c:pt>
                <c:pt idx="2">
                  <c:v>974</c:v>
                </c:pt>
                <c:pt idx="3">
                  <c:v>952</c:v>
                </c:pt>
                <c:pt idx="4">
                  <c:v>953</c:v>
                </c:pt>
                <c:pt idx="5">
                  <c:v>934</c:v>
                </c:pt>
                <c:pt idx="6">
                  <c:v>936</c:v>
                </c:pt>
                <c:pt idx="7">
                  <c:v>905</c:v>
                </c:pt>
                <c:pt idx="8">
                  <c:v>900</c:v>
                </c:pt>
                <c:pt idx="9">
                  <c:v>897</c:v>
                </c:pt>
                <c:pt idx="10">
                  <c:v>918</c:v>
                </c:pt>
                <c:pt idx="11">
                  <c:v>919</c:v>
                </c:pt>
                <c:pt idx="12">
                  <c:v>907</c:v>
                </c:pt>
                <c:pt idx="13">
                  <c:v>922</c:v>
                </c:pt>
                <c:pt idx="14">
                  <c:v>925</c:v>
                </c:pt>
                <c:pt idx="15">
                  <c:v>921</c:v>
                </c:pt>
                <c:pt idx="16">
                  <c:v>939</c:v>
                </c:pt>
                <c:pt idx="17">
                  <c:v>952</c:v>
                </c:pt>
                <c:pt idx="18">
                  <c:v>1007</c:v>
                </c:pt>
                <c:pt idx="19">
                  <c:v>1036</c:v>
                </c:pt>
                <c:pt idx="20">
                  <c:v>1076</c:v>
                </c:pt>
                <c:pt idx="21">
                  <c:v>1096</c:v>
                </c:pt>
                <c:pt idx="22">
                  <c:v>1107</c:v>
                </c:pt>
                <c:pt idx="23">
                  <c:v>1152</c:v>
                </c:pt>
                <c:pt idx="24">
                  <c:v>1178</c:v>
                </c:pt>
                <c:pt idx="25">
                  <c:v>1224</c:v>
                </c:pt>
                <c:pt idx="26">
                  <c:v>1360</c:v>
                </c:pt>
                <c:pt idx="27">
                  <c:v>1410</c:v>
                </c:pt>
                <c:pt idx="28">
                  <c:v>1447</c:v>
                </c:pt>
                <c:pt idx="29">
                  <c:v>1507</c:v>
                </c:pt>
                <c:pt idx="30">
                  <c:v>1558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A1-4497-81A8-C80B7C6863DC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Personer1!$C$32:$AV$32</c:f>
              <c:numCache>
                <c:formatCode>General</c:formatCode>
                <c:ptCount val="46"/>
                <c:pt idx="31">
                  <c:v>1574</c:v>
                </c:pt>
                <c:pt idx="32">
                  <c:v>1597</c:v>
                </c:pt>
                <c:pt idx="33">
                  <c:v>1626</c:v>
                </c:pt>
                <c:pt idx="34">
                  <c:v>1667</c:v>
                </c:pt>
                <c:pt idx="35">
                  <c:v>1699</c:v>
                </c:pt>
                <c:pt idx="36">
                  <c:v>1716</c:v>
                </c:pt>
                <c:pt idx="37">
                  <c:v>1745</c:v>
                </c:pt>
                <c:pt idx="38">
                  <c:v>1777</c:v>
                </c:pt>
                <c:pt idx="39">
                  <c:v>1807</c:v>
                </c:pt>
                <c:pt idx="40">
                  <c:v>1844</c:v>
                </c:pt>
                <c:pt idx="41">
                  <c:v>1881</c:v>
                </c:pt>
                <c:pt idx="42">
                  <c:v>1905</c:v>
                </c:pt>
                <c:pt idx="43">
                  <c:v>1939</c:v>
                </c:pt>
                <c:pt idx="44">
                  <c:v>1951</c:v>
                </c:pt>
                <c:pt idx="45">
                  <c:v>1973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A1-4497-81A8-C80B7C686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07376"/>
        <c:axId val="691208336"/>
      </c:lineChart>
      <c:catAx>
        <c:axId val="6912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8336"/>
        <c:crosses val="autoZero"/>
        <c:auto val="1"/>
        <c:lblAlgn val="ctr"/>
        <c:lblOffset val="100"/>
        <c:noMultiLvlLbl val="0"/>
      </c:catAx>
      <c:valAx>
        <c:axId val="6912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9084628670120895E-3"/>
              <c:y val="0.4019413880413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layout>
        <c:manualLayout>
          <c:xMode val="edge"/>
          <c:yMode val="edge"/>
          <c:x val="0.15904525017304591"/>
          <c:y val="1.675982113581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Personer1!$C$43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Personer1!$D$43:$AM$43</c:f>
              <c:numCache>
                <c:formatCode>0</c:formatCode>
                <c:ptCount val="36"/>
                <c:pt idx="0">
                  <c:v>577</c:v>
                </c:pt>
                <c:pt idx="1">
                  <c:v>574</c:v>
                </c:pt>
                <c:pt idx="2">
                  <c:v>568</c:v>
                </c:pt>
                <c:pt idx="3">
                  <c:v>579</c:v>
                </c:pt>
                <c:pt idx="4">
                  <c:v>577</c:v>
                </c:pt>
                <c:pt idx="5">
                  <c:v>580</c:v>
                </c:pt>
                <c:pt idx="6">
                  <c:v>601</c:v>
                </c:pt>
                <c:pt idx="7">
                  <c:v>615</c:v>
                </c:pt>
                <c:pt idx="8">
                  <c:v>663</c:v>
                </c:pt>
                <c:pt idx="9">
                  <c:v>710</c:v>
                </c:pt>
                <c:pt idx="10">
                  <c:v>756</c:v>
                </c:pt>
                <c:pt idx="11">
                  <c:v>774</c:v>
                </c:pt>
                <c:pt idx="12">
                  <c:v>777</c:v>
                </c:pt>
                <c:pt idx="13">
                  <c:v>800</c:v>
                </c:pt>
                <c:pt idx="14">
                  <c:v>835</c:v>
                </c:pt>
                <c:pt idx="15">
                  <c:v>881</c:v>
                </c:pt>
                <c:pt idx="16">
                  <c:v>986</c:v>
                </c:pt>
                <c:pt idx="17">
                  <c:v>1043</c:v>
                </c:pt>
                <c:pt idx="18">
                  <c:v>1092</c:v>
                </c:pt>
                <c:pt idx="19">
                  <c:v>1130</c:v>
                </c:pt>
                <c:pt idx="20">
                  <c:v>1163</c:v>
                </c:pt>
                <c:pt idx="21" formatCode="General">
                  <c:v>1143</c:v>
                </c:pt>
                <c:pt idx="22" formatCode="General">
                  <c:v>1134</c:v>
                </c:pt>
                <c:pt idx="23" formatCode="General">
                  <c:v>1139</c:v>
                </c:pt>
                <c:pt idx="24" formatCode="General">
                  <c:v>1159</c:v>
                </c:pt>
                <c:pt idx="25" formatCode="General">
                  <c:v>1179</c:v>
                </c:pt>
                <c:pt idx="26" formatCode="General">
                  <c:v>1154</c:v>
                </c:pt>
                <c:pt idx="27" formatCode="General">
                  <c:v>1163</c:v>
                </c:pt>
                <c:pt idx="28" formatCode="General">
                  <c:v>1159</c:v>
                </c:pt>
                <c:pt idx="29" formatCode="General">
                  <c:v>1164</c:v>
                </c:pt>
                <c:pt idx="30" formatCode="General">
                  <c:v>1159</c:v>
                </c:pt>
                <c:pt idx="31" formatCode="General">
                  <c:v>1173</c:v>
                </c:pt>
                <c:pt idx="32" formatCode="General">
                  <c:v>1171</c:v>
                </c:pt>
                <c:pt idx="33" formatCode="General">
                  <c:v>1179</c:v>
                </c:pt>
                <c:pt idx="34" formatCode="General">
                  <c:v>1186</c:v>
                </c:pt>
                <c:pt idx="35" formatCode="General">
                  <c:v>1206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F3-4921-9508-96D3910A33B8}"/>
            </c:ext>
          </c:extLst>
        </c:ser>
        <c:ser>
          <c:idx val="1"/>
          <c:order val="1"/>
          <c:tx>
            <c:strRef>
              <c:f>Personer1!$C$44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Personer1!$D$44:$AM$44</c:f>
              <c:numCache>
                <c:formatCode>0</c:formatCode>
                <c:ptCount val="36"/>
                <c:pt idx="0">
                  <c:v>275</c:v>
                </c:pt>
                <c:pt idx="1">
                  <c:v>289</c:v>
                </c:pt>
                <c:pt idx="2">
                  <c:v>289</c:v>
                </c:pt>
                <c:pt idx="3">
                  <c:v>287</c:v>
                </c:pt>
                <c:pt idx="4">
                  <c:v>281</c:v>
                </c:pt>
                <c:pt idx="5">
                  <c:v>268</c:v>
                </c:pt>
                <c:pt idx="6">
                  <c:v>264</c:v>
                </c:pt>
                <c:pt idx="7">
                  <c:v>265</c:v>
                </c:pt>
                <c:pt idx="8">
                  <c:v>265</c:v>
                </c:pt>
                <c:pt idx="9">
                  <c:v>258</c:v>
                </c:pt>
                <c:pt idx="10">
                  <c:v>252</c:v>
                </c:pt>
                <c:pt idx="11">
                  <c:v>252</c:v>
                </c:pt>
                <c:pt idx="12">
                  <c:v>258</c:v>
                </c:pt>
                <c:pt idx="13">
                  <c:v>282</c:v>
                </c:pt>
                <c:pt idx="14">
                  <c:v>276</c:v>
                </c:pt>
                <c:pt idx="15">
                  <c:v>276</c:v>
                </c:pt>
                <c:pt idx="16">
                  <c:v>300</c:v>
                </c:pt>
                <c:pt idx="17">
                  <c:v>294</c:v>
                </c:pt>
                <c:pt idx="18">
                  <c:v>280</c:v>
                </c:pt>
                <c:pt idx="19">
                  <c:v>307</c:v>
                </c:pt>
                <c:pt idx="20">
                  <c:v>332</c:v>
                </c:pt>
                <c:pt idx="21" formatCode="General">
                  <c:v>365</c:v>
                </c:pt>
                <c:pt idx="22" formatCode="General">
                  <c:v>393</c:v>
                </c:pt>
                <c:pt idx="23" formatCode="General">
                  <c:v>416</c:v>
                </c:pt>
                <c:pt idx="24" formatCode="General">
                  <c:v>435</c:v>
                </c:pt>
                <c:pt idx="25" formatCode="General">
                  <c:v>446</c:v>
                </c:pt>
                <c:pt idx="26" formatCode="General">
                  <c:v>484</c:v>
                </c:pt>
                <c:pt idx="27" formatCode="General">
                  <c:v>505</c:v>
                </c:pt>
                <c:pt idx="28" formatCode="General">
                  <c:v>536</c:v>
                </c:pt>
                <c:pt idx="29" formatCode="General">
                  <c:v>552</c:v>
                </c:pt>
                <c:pt idx="30" formatCode="General">
                  <c:v>584</c:v>
                </c:pt>
                <c:pt idx="31" formatCode="General">
                  <c:v>593</c:v>
                </c:pt>
                <c:pt idx="32" formatCode="General">
                  <c:v>608</c:v>
                </c:pt>
                <c:pt idx="33" formatCode="General">
                  <c:v>625</c:v>
                </c:pt>
                <c:pt idx="34" formatCode="General">
                  <c:v>623</c:v>
                </c:pt>
                <c:pt idx="35" formatCode="General">
                  <c:v>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F3-4921-9508-96D3910A33B8}"/>
            </c:ext>
          </c:extLst>
        </c:ser>
        <c:ser>
          <c:idx val="2"/>
          <c:order val="2"/>
          <c:tx>
            <c:strRef>
              <c:f>Personer1!$C$45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Personer1!$D$45:$AM$45</c:f>
              <c:numCache>
                <c:formatCode>0</c:formatCode>
                <c:ptCount val="36"/>
                <c:pt idx="0">
                  <c:v>66</c:v>
                </c:pt>
                <c:pt idx="1">
                  <c:v>56</c:v>
                </c:pt>
                <c:pt idx="2">
                  <c:v>50</c:v>
                </c:pt>
                <c:pt idx="3">
                  <c:v>56</c:v>
                </c:pt>
                <c:pt idx="4">
                  <c:v>67</c:v>
                </c:pt>
                <c:pt idx="5">
                  <c:v>73</c:v>
                </c:pt>
                <c:pt idx="6">
                  <c:v>74</c:v>
                </c:pt>
                <c:pt idx="7">
                  <c:v>72</c:v>
                </c:pt>
                <c:pt idx="8">
                  <c:v>79</c:v>
                </c:pt>
                <c:pt idx="9">
                  <c:v>68</c:v>
                </c:pt>
                <c:pt idx="10">
                  <c:v>68</c:v>
                </c:pt>
                <c:pt idx="11">
                  <c:v>70</c:v>
                </c:pt>
                <c:pt idx="12">
                  <c:v>72</c:v>
                </c:pt>
                <c:pt idx="13">
                  <c:v>70</c:v>
                </c:pt>
                <c:pt idx="14">
                  <c:v>67</c:v>
                </c:pt>
                <c:pt idx="15">
                  <c:v>67</c:v>
                </c:pt>
                <c:pt idx="16">
                  <c:v>74</c:v>
                </c:pt>
                <c:pt idx="17">
                  <c:v>73</c:v>
                </c:pt>
                <c:pt idx="18">
                  <c:v>75</c:v>
                </c:pt>
                <c:pt idx="19">
                  <c:v>70</c:v>
                </c:pt>
                <c:pt idx="20">
                  <c:v>63</c:v>
                </c:pt>
                <c:pt idx="21" formatCode="General">
                  <c:v>66</c:v>
                </c:pt>
                <c:pt idx="22" formatCode="General">
                  <c:v>70</c:v>
                </c:pt>
                <c:pt idx="23" formatCode="General">
                  <c:v>71</c:v>
                </c:pt>
                <c:pt idx="24" formatCode="General">
                  <c:v>73</c:v>
                </c:pt>
                <c:pt idx="25" formatCode="General">
                  <c:v>74</c:v>
                </c:pt>
                <c:pt idx="26" formatCode="General">
                  <c:v>78</c:v>
                </c:pt>
                <c:pt idx="27" formatCode="General">
                  <c:v>77</c:v>
                </c:pt>
                <c:pt idx="28" formatCode="General">
                  <c:v>82</c:v>
                </c:pt>
                <c:pt idx="29" formatCode="General">
                  <c:v>91</c:v>
                </c:pt>
                <c:pt idx="30" formatCode="General">
                  <c:v>101</c:v>
                </c:pt>
                <c:pt idx="31" formatCode="General">
                  <c:v>115</c:v>
                </c:pt>
                <c:pt idx="32" formatCode="General">
                  <c:v>126</c:v>
                </c:pt>
                <c:pt idx="33" formatCode="General">
                  <c:v>135</c:v>
                </c:pt>
                <c:pt idx="34" formatCode="General">
                  <c:v>142</c:v>
                </c:pt>
                <c:pt idx="35" formatCode="General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F3-4921-9508-96D3910A3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719295"/>
        <c:axId val="1458719775"/>
      </c:areaChart>
      <c:catAx>
        <c:axId val="1458719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775"/>
        <c:crosses val="autoZero"/>
        <c:auto val="1"/>
        <c:lblAlgn val="ctr"/>
        <c:lblOffset val="100"/>
        <c:noMultiLvlLbl val="0"/>
      </c:catAx>
      <c:valAx>
        <c:axId val="145871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8895966029724E-2"/>
              <c:y val="0.3879272423349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0.74867</cdr:x>
      <cdr:y>0.13412</cdr:y>
    </cdr:from>
    <cdr:to>
      <cdr:x>0.75398</cdr:x>
      <cdr:y>0.82643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5C4D928A-E615-551C-0BB2-501CFF3A9EDC}"/>
            </a:ext>
          </a:extLst>
        </cdr:cNvPr>
        <cdr:cNvCxnSpPr/>
      </cdr:nvCxnSpPr>
      <cdr:spPr>
        <a:xfrm xmlns:a="http://schemas.openxmlformats.org/drawingml/2006/main" flipH="1" flipV="1">
          <a:off x="6724650" y="647699"/>
          <a:ext cx="47625" cy="3343275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09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475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045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782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594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79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93052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51522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57325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025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45607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03260229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03142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22888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539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57135740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5875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5988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35553298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92487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647506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169139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6393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91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83092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459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068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9103788-F118-F185-359D-94FD46D86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76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2874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641984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9247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492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8687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8571676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3506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6917927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6837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99212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28976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1568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16730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86858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38682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51969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63731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91345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77769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21929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92258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8046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23636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179742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184887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08273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240054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8781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29869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34013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84397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5018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92310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14399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57858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76944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06271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985052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96770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177576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1757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3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77779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41276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27603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7331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61715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80292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64442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456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90738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19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21725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679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696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249392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94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924387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078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10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2295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105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895801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20341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4069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364166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76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49142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95716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05632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621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12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54773654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3241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50552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28931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31389724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1831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03060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92021226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40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0779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B204D1A-1045-7DEE-03A5-16DC48529DD6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4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79" r:id="rId42"/>
    <p:sldLayoutId id="2147483730" r:id="rId43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1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847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3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9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1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913" r:id="rId17"/>
    <p:sldLayoutId id="2147483925" r:id="rId1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3.xml"/><Relationship Id="rId5" Type="http://schemas.openxmlformats.org/officeDocument/2006/relationships/chart" Target="../charts/char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8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9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10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7.xml"/><Relationship Id="rId6" Type="http://schemas.openxmlformats.org/officeDocument/2006/relationships/chart" Target="../charts/chart1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2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3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4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Relationship Id="rId5" Type="http://schemas.openxmlformats.org/officeDocument/2006/relationships/chart" Target="../charts/chart1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8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30.emf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6.xml"/><Relationship Id="rId5" Type="http://schemas.openxmlformats.org/officeDocument/2006/relationships/chart" Target="../charts/chart1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5.xml"/><Relationship Id="rId5" Type="http://schemas.openxmlformats.org/officeDocument/2006/relationships/chart" Target="../charts/chart20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6.xml"/><Relationship Id="rId6" Type="http://schemas.openxmlformats.org/officeDocument/2006/relationships/chart" Target="../charts/chart21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7.xml"/><Relationship Id="rId5" Type="http://schemas.openxmlformats.org/officeDocument/2006/relationships/chart" Target="../charts/chart2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chart" Target="../charts/chart25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3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chart" Target="../charts/chart26.xml"/><Relationship Id="rId9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1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0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0.xml"/><Relationship Id="rId5" Type="http://schemas.openxmlformats.org/officeDocument/2006/relationships/chart" Target="../charts/chart34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5.xml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6.x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2.xml"/><Relationship Id="rId6" Type="http://schemas.openxmlformats.org/officeDocument/2006/relationships/chart" Target="../charts/chart3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3.xml"/><Relationship Id="rId6" Type="http://schemas.openxmlformats.org/officeDocument/2006/relationships/chart" Target="../charts/chart38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4.xml"/><Relationship Id="rId5" Type="http://schemas.openxmlformats.org/officeDocument/2006/relationships/chart" Target="../charts/chart39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5.e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2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81EC4994-57BC-A1DF-7F3B-A38D51326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Vestnes kommune 2025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214377BF-325B-B5DA-B3B3-A078DD2C06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</a:t>
            </a:r>
            <a:r>
              <a:rPr lang="nb-NO" dirty="0"/>
              <a:t>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Vestnes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798047" y="5909753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031081" y="5892868"/>
            <a:ext cx="1695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19382" y="5910579"/>
            <a:ext cx="233034" cy="221568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59606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150531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386526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pic>
        <p:nvPicPr>
          <p:cNvPr id="17" name="Plassholder for innhold 16" descr="Et bilde som inneholder tekst, skjermbilde, sirkel, diagram&#10;&#10;Automatisk generert beskrivelse">
            <a:extLst>
              <a:ext uri="{FF2B5EF4-FFF2-40B4-BE49-F238E27FC236}">
                <a16:creationId xmlns:a16="http://schemas.microsoft.com/office/drawing/2014/main" id="{D0CEB8C2-EB69-0220-7EBD-C6A2ACBB0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0" y="889000"/>
            <a:ext cx="4219132" cy="4452938"/>
          </a:xfrm>
        </p:spPr>
      </p:pic>
      <p:pic>
        <p:nvPicPr>
          <p:cNvPr id="25" name="Plassholder for innhold 24" descr="Et bilde som inneholder tekst, skjermbilde, sirkel, diagram&#10;&#10;Automatisk generert beskrivelse">
            <a:extLst>
              <a:ext uri="{FF2B5EF4-FFF2-40B4-BE49-F238E27FC236}">
                <a16:creationId xmlns:a16="http://schemas.microsoft.com/office/drawing/2014/main" id="{CA5DB222-CDAF-8DEA-D3D1-CA69A85F3F7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721" y="889000"/>
            <a:ext cx="4525845" cy="4452938"/>
          </a:xfrm>
        </p:spPr>
      </p:pic>
      <p:sp>
        <p:nvSpPr>
          <p:cNvPr id="3" name="Tema">
            <a:extLst>
              <a:ext uri="{FF2B5EF4-FFF2-40B4-BE49-F238E27FC236}">
                <a16:creationId xmlns:a16="http://schemas.microsoft.com/office/drawing/2014/main" id="{0832EBC6-E1D0-F380-B957-FD90995C0505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9" name="Bilde 8" descr="Bærekraftige byer og lokalsamfunn">
            <a:extLst>
              <a:ext uri="{FF2B5EF4-FFF2-40B4-BE49-F238E27FC236}">
                <a16:creationId xmlns:a16="http://schemas.microsoft.com/office/drawing/2014/main" id="{B3BE3BD8-643F-9AB2-D0A6-5BAB94AC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FA87DF5B-8D04-11BE-BBAE-A926E7D7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556574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92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5847D26E-DC8B-200F-F5EF-803B2C50C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7F6543AB-6C93-EDFE-D61B-409E974BB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6BE0E1-A2DC-3395-3229-C50564B5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883786"/>
              </p:ext>
            </p:extLst>
          </p:nvPr>
        </p:nvGraphicFramePr>
        <p:xfrm>
          <a:off x="127222" y="739471"/>
          <a:ext cx="11632758" cy="540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D6194A3B-F5CE-B07A-5A32-EB9AB403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59EF357-E7FF-5E17-BEFC-AB9106DF9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1C2170-2816-0E1F-D7F0-8B53B964A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951865"/>
              </p:ext>
            </p:extLst>
          </p:nvPr>
        </p:nvGraphicFramePr>
        <p:xfrm>
          <a:off x="276326" y="758952"/>
          <a:ext cx="11583442" cy="538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55444" y="6275923"/>
            <a:ext cx="98652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BFAB2787-8B01-1204-F2E0-0C7676B64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DB59CE0-3391-31CC-D52B-53D43631C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031642F4-C8B9-4FA7-D4AD-4BE4989F7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998075"/>
              </p:ext>
            </p:extLst>
          </p:nvPr>
        </p:nvGraphicFramePr>
        <p:xfrm>
          <a:off x="1208597" y="691762"/>
          <a:ext cx="9724445" cy="546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365858" y="612298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 Framskrivingane er justert som følgje av grensejusteringa mellom Rauma og Vestnes.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50DBACFF-CDE5-7EB6-0B1E-A6159FB7E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21367AF-1838-5126-FBE3-2BFAF8D4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6F2B723-7664-5EA8-6249-C3054C4B7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AE738-3B80-9BA2-5EBA-9A7037E6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049259"/>
              </p:ext>
            </p:extLst>
          </p:nvPr>
        </p:nvGraphicFramePr>
        <p:xfrm>
          <a:off x="276326" y="882596"/>
          <a:ext cx="11634727" cy="527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168495" y="604570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 Framskrivingane er justert som følgje av grensejusteringa mellom Rauma og Vestnes.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50DBACFF-CDE5-7EB6-0B1E-A6159FB7E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21367AF-1838-5126-FBE3-2BFAF8D4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6F2B723-7664-5EA8-6249-C3054C4B7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04F95EA-3F3B-A2E7-C690-7B87203F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473555"/>
              </p:ext>
            </p:extLst>
          </p:nvPr>
        </p:nvGraphicFramePr>
        <p:xfrm>
          <a:off x="365760" y="923544"/>
          <a:ext cx="11402567" cy="512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99821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96719F7-B5B0-9024-12B1-8BB9DDEBD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59B52E1-8D6F-6E1F-3CB4-B55D5B59F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853EB45F-2341-6BD1-449B-2F2BD324E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A479B2-6D78-B180-BFFA-87008BD73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159213"/>
              </p:ext>
            </p:extLst>
          </p:nvPr>
        </p:nvGraphicFramePr>
        <p:xfrm>
          <a:off x="276325" y="755374"/>
          <a:ext cx="11618825" cy="538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365858" y="644308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70974FB3-534B-275E-1BFF-9DBA8B05F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A2689B03-ABF2-A4C0-0994-46684F1EB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2B38DD39-2734-7553-9140-264CDE38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847354"/>
              </p:ext>
            </p:extLst>
          </p:nvPr>
        </p:nvGraphicFramePr>
        <p:xfrm>
          <a:off x="276326" y="667910"/>
          <a:ext cx="11467751" cy="5485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443B45D5-94F5-E4EF-CB47-AC8D1061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6B5E44C7-F754-643F-4177-B461BC376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God helse og livskvalitet - FNs bærekraftsmål">
            <a:extLst>
              <a:ext uri="{FF2B5EF4-FFF2-40B4-BE49-F238E27FC236}">
                <a16:creationId xmlns:a16="http://schemas.microsoft.com/office/drawing/2014/main" id="{BD176AB1-5E9D-4A98-7EDD-C41F18B94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49818D95-D1B5-B5D0-E5CD-7D292A58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330003"/>
              </p:ext>
            </p:extLst>
          </p:nvPr>
        </p:nvGraphicFramePr>
        <p:xfrm>
          <a:off x="333955" y="771277"/>
          <a:ext cx="11521440" cy="536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D75D4767-1E33-509D-DEFF-E7452935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22336294-CF16-E8E3-60E4-C09541C42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A4761FAD-7E4C-1592-6B5E-B2EA93B80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FEA7C470-9434-FA9B-AB68-3DD563E34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346361"/>
              </p:ext>
            </p:extLst>
          </p:nvPr>
        </p:nvGraphicFramePr>
        <p:xfrm>
          <a:off x="333954" y="771277"/>
          <a:ext cx="11291621" cy="5443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3DE13F9C-F538-968E-073D-A5E569709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61BD1982-578A-9334-E71C-ED2A8DEF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11A14BB-FB4B-B2AC-A79B-37866FBDA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9ED40284-4FEC-8457-CC59-51ABDC3F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64664"/>
              </p:ext>
            </p:extLst>
          </p:nvPr>
        </p:nvGraphicFramePr>
        <p:xfrm>
          <a:off x="397565" y="699715"/>
          <a:ext cx="11346512" cy="544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6866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Likestilling mellom kjønnene - FNs bærekraftsmål">
            <a:extLst>
              <a:ext uri="{FF2B5EF4-FFF2-40B4-BE49-F238E27FC236}">
                <a16:creationId xmlns:a16="http://schemas.microsoft.com/office/drawing/2014/main" id="{A415825C-7075-FC9A-F264-33315F7FD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12286AD-23B1-F350-BF3E-29BF69487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9B0B072A-9045-5961-ACF6-2A3E9449A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3B4C1F7-AB74-BB26-9A85-BD44F7435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382772"/>
              </p:ext>
            </p:extLst>
          </p:nvPr>
        </p:nvGraphicFramePr>
        <p:xfrm>
          <a:off x="333954" y="842839"/>
          <a:ext cx="11624807" cy="529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74C0A7D1-BBB0-7D9A-DE1B-69A8F7BA4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993422"/>
            <a:ext cx="8295540" cy="5864578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AA71B8DC-CE5D-8D05-8029-AD7DD20E9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1"/>
            <a:ext cx="11153779" cy="550104"/>
          </a:xfrm>
        </p:spPr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accent1"/>
                </a:solidFill>
              </a:rPr>
              <a:t>frå</a:t>
            </a:r>
            <a:r>
              <a:rPr lang="nb-NO" sz="2400" b="1" dirty="0">
                <a:solidFill>
                  <a:schemeClr val="accent1"/>
                </a:solidFill>
              </a:rPr>
              <a:t> 4. kvartal 2023 til 4. kvartal 2024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00EF77E0-AD40-4443-31E4-D0842DB10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1FA74211-F1CE-1425-DE1F-7618753C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761E64A4-6FB4-C3D3-FD9B-A15733CE7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960774"/>
            <a:ext cx="8341721" cy="5897226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" y="514216"/>
            <a:ext cx="9996257" cy="365125"/>
          </a:xfrm>
        </p:spPr>
        <p:txBody>
          <a:bodyPr>
            <a:normAutofit fontScale="90000"/>
          </a:bodyPr>
          <a:lstStyle/>
          <a:p>
            <a:pPr algn="ctr"/>
            <a:r>
              <a:rPr lang="nb-NO" sz="2400" dirty="0"/>
              <a:t>Arbeidsplassdekning, Møre og Romsdal per 4. kvartal 2024</a:t>
            </a:r>
          </a:p>
        </p:txBody>
      </p:sp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60656" y="6356348"/>
            <a:ext cx="106938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5F129F65-3CDF-BA18-B70A-C2E1DA818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42BCB784-7200-0B0D-733C-50786E4ED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675504"/>
              </p:ext>
            </p:extLst>
          </p:nvPr>
        </p:nvGraphicFramePr>
        <p:xfrm>
          <a:off x="276325" y="779228"/>
          <a:ext cx="11571117" cy="537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Vestnes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885ABCF9-758B-37F3-58F9-568E9D0C00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854457"/>
              </p:ext>
            </p:extLst>
          </p:nvPr>
        </p:nvGraphicFramePr>
        <p:xfrm>
          <a:off x="519113" y="888999"/>
          <a:ext cx="11371229" cy="518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03334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Vestnes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65533381-2913-D885-8B4B-1CBBCB0F7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415130"/>
              </p:ext>
            </p:extLst>
          </p:nvPr>
        </p:nvGraphicFramePr>
        <p:xfrm>
          <a:off x="301658" y="834887"/>
          <a:ext cx="11688909" cy="524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22955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D6E09-0F71-BED4-7F59-F36CD0B5C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BE70428C-2AF2-ABEB-A94F-C80B4093554E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5D7F1C0B-319C-161A-408C-528267CD57E7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CA8F3554-AB4E-05F0-013B-D258747C90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571265F-25FA-CAEF-B5FA-EAAC367380B6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Vestnes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7050BC66-AB81-4A29-0BD9-75079B405BF7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87D4A6A-2697-6CC4-1442-E61E78754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595064AE-1DE6-A93C-DB44-1FD0A8EC6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7E8BD71-9954-CED2-F253-7E6D4E1A7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4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4613F-F0FB-D002-774B-A6618B412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C008B850-36D9-873F-7E4F-F6344D030A09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BC7410FA-0D11-EE4B-F9E3-AAC90BCB2E10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9420E1AF-8379-9EE5-A633-0BFED72038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8F83C53F-4F04-22AC-EA4E-D398354806CA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Vestnes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014B2D64-BEE8-ED05-38B5-D9AABC0D0381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17BA90BD-CC24-4CDE-54C0-5103D0FF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5765E781-6B6D-E347-CC73-0544C260B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14429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A3AA45F3-9021-A1C5-9F83-18E24640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D961FF48-30C1-F2A2-D2D3-5A50AB4B6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00" y="389297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A9C1B785-A72C-9639-BBA8-23E61FF8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608170"/>
            <a:ext cx="8840485" cy="624983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EE345E7-4211-50E0-93CD-16BF6F9BB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CDB29F5-1D67-4E72-49A5-BD297B28B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AD7B2FEA-EAEB-EFC3-B870-7B469852A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5DB010A-D117-C87D-DA1B-90FDB4C08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614701"/>
              </p:ext>
            </p:extLst>
          </p:nvPr>
        </p:nvGraphicFramePr>
        <p:xfrm>
          <a:off x="276325" y="826936"/>
          <a:ext cx="11714241" cy="517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C7B71C88-9C2F-E153-16D1-0621B794E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5E74AF31-A6D9-3E6C-8A52-7AB4F6219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217ADA93-F792-9D97-3CCB-619F1B7D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69B21B-6344-84DC-01C2-FF252D02EB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938061"/>
              </p:ext>
            </p:extLst>
          </p:nvPr>
        </p:nvGraphicFramePr>
        <p:xfrm>
          <a:off x="276326" y="694944"/>
          <a:ext cx="11546865" cy="543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7524B944-887D-E18B-84A2-D715C8675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4F75075-2E44-548A-B58E-B0584C69D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893C688-030C-CAB4-7F8D-86767621CDE3}"/>
              </a:ext>
            </a:extLst>
          </p:cNvPr>
          <p:cNvSpPr txBox="1"/>
          <p:nvPr/>
        </p:nvSpPr>
        <p:spPr>
          <a:xfrm>
            <a:off x="178231" y="170481"/>
            <a:ext cx="3086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88534"/>
              </p:ext>
            </p:extLst>
          </p:nvPr>
        </p:nvGraphicFramePr>
        <p:xfrm>
          <a:off x="2076450" y="438150"/>
          <a:ext cx="8039100" cy="598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Vestnes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953570" y="6279069"/>
            <a:ext cx="2974277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812753" y="6190199"/>
            <a:ext cx="5251310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per august 2025. 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3D956BD-A1E2-4EB8-3B1B-DE90A3BBE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4CC4D428-74DE-364B-627E-8949EEE15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321462"/>
              </p:ext>
            </p:extLst>
          </p:nvPr>
        </p:nvGraphicFramePr>
        <p:xfrm>
          <a:off x="276326" y="676656"/>
          <a:ext cx="11748034" cy="543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333153" y="6367557"/>
            <a:ext cx="1170657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tx2"/>
                </a:solidFill>
              </a:rPr>
              <a:t>Vestnes kommune</a:t>
            </a:r>
            <a:endParaRPr lang="nn-NO" sz="1600" dirty="0">
              <a:solidFill>
                <a:schemeClr val="tx2"/>
              </a:solidFill>
            </a:endParaRP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413969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364099"/>
              </p:ext>
            </p:extLst>
          </p:nvPr>
        </p:nvGraphicFramePr>
        <p:xfrm>
          <a:off x="3264310" y="1168304"/>
          <a:ext cx="6033932" cy="5248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55EB87DA-F041-AEAF-0D45-7B6E784BB8A2}"/>
              </a:ext>
            </a:extLst>
          </p:cNvPr>
          <p:cNvSpPr txBox="1"/>
          <p:nvPr/>
        </p:nvSpPr>
        <p:spPr>
          <a:xfrm>
            <a:off x="2964814" y="6309147"/>
            <a:ext cx="626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852472"/>
              </p:ext>
            </p:extLst>
          </p:nvPr>
        </p:nvGraphicFramePr>
        <p:xfrm>
          <a:off x="3302973" y="1091248"/>
          <a:ext cx="5914681" cy="521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84473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D88BB85-1B32-5FC9-25D0-643EC025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</a:t>
            </a:r>
            <a:br>
              <a:rPr lang="nb-NO" sz="2000" baseline="0" dirty="0"/>
            </a:br>
            <a:r>
              <a:rPr lang="nb-NO" sz="2000" baseline="0" dirty="0"/>
              <a:t>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8711219-A22C-3978-5B1C-FFE99ACEC6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Vestnes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08CD649A-E3F2-E9D8-1B82-E7AFE438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AD853EDA-B6FC-62C7-F21E-336D4B492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031D0F9-7738-46DA-0487-BD1CBE1B4DFD}"/>
              </a:ext>
            </a:extLst>
          </p:cNvPr>
          <p:cNvSpPr txBox="1"/>
          <p:nvPr/>
        </p:nvSpPr>
        <p:spPr>
          <a:xfrm>
            <a:off x="9341473" y="6466229"/>
            <a:ext cx="1969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814718"/>
              </p:ext>
            </p:extLst>
          </p:nvPr>
        </p:nvGraphicFramePr>
        <p:xfrm>
          <a:off x="254442" y="970059"/>
          <a:ext cx="11608903" cy="511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2059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D88BB85-1B32-5FC9-25D0-643EC025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0" y="697424"/>
            <a:ext cx="11153779" cy="327433"/>
          </a:xfrm>
        </p:spPr>
        <p:txBody>
          <a:bodyPr/>
          <a:lstStyle/>
          <a:p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8711219-A22C-3978-5B1C-FFE99ACEC6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Vestnes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08CD649A-E3F2-E9D8-1B82-E7AFE438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AD853EDA-B6FC-62C7-F21E-336D4B492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35EA5A8-AA8A-A2A9-B9B1-F2E8A4E6F5DB}"/>
              </a:ext>
            </a:extLst>
          </p:cNvPr>
          <p:cNvSpPr txBox="1"/>
          <p:nvPr/>
        </p:nvSpPr>
        <p:spPr>
          <a:xfrm>
            <a:off x="9517642" y="6441897"/>
            <a:ext cx="1530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961982"/>
              </p:ext>
            </p:extLst>
          </p:nvPr>
        </p:nvGraphicFramePr>
        <p:xfrm>
          <a:off x="318053" y="1023938"/>
          <a:ext cx="11505538" cy="506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962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</a:t>
            </a:r>
            <a:r>
              <a:rPr lang="nb-NO" sz="2000" dirty="0"/>
              <a:t>(15 år og eldre)</a:t>
            </a:r>
            <a:r>
              <a:rPr lang="nb-NO" sz="2000" b="0" i="0" u="none" strike="noStrike" baseline="0" dirty="0">
                <a:effectLst/>
              </a:rPr>
              <a:t>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</a:t>
            </a:r>
            <a:r>
              <a:rPr lang="nb-NO" sz="2000" b="0" i="0" u="none" strike="noStrike" baseline="0">
                <a:effectLst/>
              </a:rPr>
              <a:t>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Vestnes </a:t>
            </a:r>
            <a:r>
              <a:rPr lang="nb-NO" sz="1600" dirty="0"/>
              <a:t>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41C0314A-60D1-5F7C-B879-23CB8DE75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DE24CD8C-5DEA-53BE-B430-B2994F7CD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0B4B73F-CF30-3866-1E6F-5CA862F7B53F}"/>
              </a:ext>
            </a:extLst>
          </p:cNvPr>
          <p:cNvSpPr txBox="1"/>
          <p:nvPr/>
        </p:nvSpPr>
        <p:spPr>
          <a:xfrm>
            <a:off x="9721849" y="6401341"/>
            <a:ext cx="1746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88090"/>
              </p:ext>
            </p:extLst>
          </p:nvPr>
        </p:nvGraphicFramePr>
        <p:xfrm>
          <a:off x="286247" y="1023937"/>
          <a:ext cx="11386641" cy="506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008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AA00596B-EF37-FB58-C235-5466267C6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6A6CF311-9057-F5A4-361F-C482CA6D4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808765"/>
              </p:ext>
            </p:extLst>
          </p:nvPr>
        </p:nvGraphicFramePr>
        <p:xfrm>
          <a:off x="118872" y="804672"/>
          <a:ext cx="11795760" cy="5239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5449D8FB-8A33-2C2F-569E-8574851D7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537"/>
            <a:ext cx="8418565" cy="5951551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CD17B70-EC33-A457-C256-B19652C1280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299739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>
            <a:lvl1pPr algn="l" defTabSz="914377" rtl="0" eaLnBrk="1" latinLnBrk="0" hangingPunct="1">
              <a:lnSpc>
                <a:spcPct val="103000"/>
              </a:lnSpc>
              <a:spcBef>
                <a:spcPct val="0"/>
              </a:spcBef>
              <a:buNone/>
              <a:defRPr sz="325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2400" dirty="0">
                <a:solidFill>
                  <a:srgbClr val="005686"/>
                </a:solidFill>
              </a:rPr>
              <a:t>Folketalsutvikling per grunnkrets 2020 til 2025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BA729B6D-28BC-A1D7-8BB4-48DCFEEC9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7CF8E173-6B75-4EB4-B6F6-59D4F132F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AF341C1E-2CB0-5DE0-5132-59B26A240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425083"/>
              </p:ext>
            </p:extLst>
          </p:nvPr>
        </p:nvGraphicFramePr>
        <p:xfrm>
          <a:off x="7267492" y="1207378"/>
          <a:ext cx="4415290" cy="4668626"/>
        </p:xfrm>
        <a:graphic>
          <a:graphicData uri="http://schemas.openxmlformats.org/drawingml/2006/table">
            <a:tbl>
              <a:tblPr/>
              <a:tblGrid>
                <a:gridCol w="790666">
                  <a:extLst>
                    <a:ext uri="{9D8B030D-6E8A-4147-A177-3AD203B41FA5}">
                      <a16:colId xmlns:a16="http://schemas.microsoft.com/office/drawing/2014/main" val="2848791399"/>
                    </a:ext>
                  </a:extLst>
                </a:gridCol>
                <a:gridCol w="1545796">
                  <a:extLst>
                    <a:ext uri="{9D8B030D-6E8A-4147-A177-3AD203B41FA5}">
                      <a16:colId xmlns:a16="http://schemas.microsoft.com/office/drawing/2014/main" val="3607816211"/>
                    </a:ext>
                  </a:extLst>
                </a:gridCol>
                <a:gridCol w="506381">
                  <a:extLst>
                    <a:ext uri="{9D8B030D-6E8A-4147-A177-3AD203B41FA5}">
                      <a16:colId xmlns:a16="http://schemas.microsoft.com/office/drawing/2014/main" val="918499962"/>
                    </a:ext>
                  </a:extLst>
                </a:gridCol>
                <a:gridCol w="506381">
                  <a:extLst>
                    <a:ext uri="{9D8B030D-6E8A-4147-A177-3AD203B41FA5}">
                      <a16:colId xmlns:a16="http://schemas.microsoft.com/office/drawing/2014/main" val="958634360"/>
                    </a:ext>
                  </a:extLst>
                </a:gridCol>
                <a:gridCol w="1066066">
                  <a:extLst>
                    <a:ext uri="{9D8B030D-6E8A-4147-A177-3AD203B41FA5}">
                      <a16:colId xmlns:a16="http://schemas.microsoft.com/office/drawing/2014/main" val="759021236"/>
                    </a:ext>
                  </a:extLst>
                </a:gridCol>
              </a:tblGrid>
              <a:tr h="19218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942233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75191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15350101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Rekdal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671292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15350102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Fiksdal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303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305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290885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15350103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Fiksdalstrand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74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-8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209037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15350104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Frostad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91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-15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34891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15350105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Tomra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268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281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15641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15350106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Gjerde - Lid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265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789682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15350107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Vik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676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692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656069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15350201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Øverås - Nerås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343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193269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15350202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Flate - Furland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547917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15350203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Åsbygda - Sørås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209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213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212612"/>
                  </a:ext>
                </a:extLst>
              </a:tr>
              <a:tr h="24832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15350204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Hagneset - Vestnesbukta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1031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1160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129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02647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15350205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Helland - Remmemsvik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1266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1342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089525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15350206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Salthammer - Brastad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123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113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08728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15350301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Skorgen - Kjøpstad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308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298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394224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15350302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Løvik - Eidhammer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64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72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760834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15350303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Sylte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322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41924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15350304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Rypdal - Kjersem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164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168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91117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15350305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Daugstad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255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281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155300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15350306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Vike Indre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109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112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995918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15350307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Vike Ytre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295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337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84710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15350308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Våge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211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211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497673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15350309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Hjelvik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194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194</a:t>
                      </a:r>
                    </a:p>
                  </a:txBody>
                  <a:tcPr marL="6546" marR="6546" marT="65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034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00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FE16BD13-AD15-D169-7F16-0DE07C718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0571F706-D050-A8BE-0FCE-F6A4FB179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650996"/>
              </p:ext>
            </p:extLst>
          </p:nvPr>
        </p:nvGraphicFramePr>
        <p:xfrm>
          <a:off x="206734" y="675861"/>
          <a:ext cx="11712271" cy="553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00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5E7B6B1A-3A43-4C75-B708-36665B861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86391DE7-2109-03A8-B322-98D80035B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799144"/>
              </p:ext>
            </p:extLst>
          </p:nvPr>
        </p:nvGraphicFramePr>
        <p:xfrm>
          <a:off x="182880" y="826936"/>
          <a:ext cx="11863345" cy="53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29941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3C1A4B22-2270-52B5-5A02-FC7DF12E4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6A6A4EAD-A10E-A7D0-A1F1-6D23FCF6B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DB71D5-F5B7-9CA8-CE72-959857A1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8281" y="6356349"/>
            <a:ext cx="2189792" cy="365125"/>
          </a:xfrm>
        </p:spPr>
        <p:txBody>
          <a:bodyPr/>
          <a:lstStyle/>
          <a:p>
            <a:r>
              <a:rPr lang="nb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9380668-90F0-C9D6-92BD-1D5EC89F3C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6C38E86-5EC7-5B9A-2E14-868F5B080F1F}"/>
              </a:ext>
            </a:extLst>
          </p:cNvPr>
          <p:cNvSpPr txBox="1"/>
          <p:nvPr/>
        </p:nvSpPr>
        <p:spPr>
          <a:xfrm>
            <a:off x="9667096" y="6356349"/>
            <a:ext cx="1580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154580"/>
              </p:ext>
            </p:extLst>
          </p:nvPr>
        </p:nvGraphicFramePr>
        <p:xfrm>
          <a:off x="95416" y="803082"/>
          <a:ext cx="11879248" cy="531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87416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CF1B6A5B-8A1C-4637-9A22-5C992B131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A35BF2C0-00CF-142B-1217-7440E0B94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837EADF-D600-980D-4B54-F0B0F408D4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C43BD8F-D29E-6D12-4215-A51987C2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865" y="6398813"/>
            <a:ext cx="3860800" cy="365125"/>
          </a:xfrm>
        </p:spPr>
        <p:txBody>
          <a:bodyPr/>
          <a:lstStyle/>
          <a:p>
            <a:r>
              <a:rPr lang="nb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DB010D2-4E55-A2E3-381F-C8B72331DE83}"/>
              </a:ext>
            </a:extLst>
          </p:cNvPr>
          <p:cNvSpPr txBox="1"/>
          <p:nvPr/>
        </p:nvSpPr>
        <p:spPr>
          <a:xfrm>
            <a:off x="9277564" y="6503542"/>
            <a:ext cx="1458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798778"/>
              </p:ext>
            </p:extLst>
          </p:nvPr>
        </p:nvGraphicFramePr>
        <p:xfrm>
          <a:off x="127221" y="739471"/>
          <a:ext cx="11919005" cy="5446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99084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>
            <a:extLst>
              <a:ext uri="{FF2B5EF4-FFF2-40B4-BE49-F238E27FC236}">
                <a16:creationId xmlns:a16="http://schemas.microsoft.com/office/drawing/2014/main" id="{45DCDA69-9B16-4215-A20A-9B7EF0C65B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659"/>
            <a:ext cx="9873342" cy="5555032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A8695A18-E133-3CC4-94BE-C168DF040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BCFCC68D-440B-D246-F6CD-75B40D3FD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A85665F1-E709-106E-F4A5-6994253E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A77AEE66-A9B0-F9AD-E2E6-4637FD0C7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2469" y="638940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AED2D2CE-35EE-8F7A-84B4-1B84BE28C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0CAE3D2A-9354-CC9E-9193-620E1057E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1BD2554B-7A72-16BD-FE68-FA1E80521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469610"/>
              </p:ext>
            </p:extLst>
          </p:nvPr>
        </p:nvGraphicFramePr>
        <p:xfrm>
          <a:off x="276326" y="763326"/>
          <a:ext cx="11674484" cy="539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77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631AAD20-11C6-C08F-F35E-7C9C263FB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536D2B3D-CF6C-3572-D969-13973BF6C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9401D8B-9B9C-8F82-F690-FD6F6735E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185538"/>
              </p:ext>
            </p:extLst>
          </p:nvPr>
        </p:nvGraphicFramePr>
        <p:xfrm>
          <a:off x="111319" y="731520"/>
          <a:ext cx="11831540" cy="5395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723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AAC78A31-3BF2-6428-8D57-1B07BA3B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97E973C6-08ED-0334-AAD3-38B254A1B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699928"/>
              </p:ext>
            </p:extLst>
          </p:nvPr>
        </p:nvGraphicFramePr>
        <p:xfrm>
          <a:off x="206735" y="818985"/>
          <a:ext cx="11736124" cy="5315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9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5913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E33D9EA-1677-439D-B632-29F719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1"/>
            <a:ext cx="11153779" cy="442406"/>
          </a:xfrm>
        </p:spPr>
        <p:txBody>
          <a:bodyPr>
            <a:normAutofit/>
          </a:bodyPr>
          <a:lstStyle/>
          <a:p>
            <a:pPr algn="ctr"/>
            <a:r>
              <a:rPr lang="nn-NO" sz="2400" dirty="0">
                <a:solidFill>
                  <a:schemeClr val="accent1"/>
                </a:solidFill>
              </a:rPr>
              <a:t>Innbyggarar etter alder pr grunnkrins</a:t>
            </a:r>
            <a:endParaRPr lang="nb-NO" sz="2400" dirty="0">
              <a:solidFill>
                <a:schemeClr val="accent1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5F82A5A7-5D74-763A-6AFD-B236578D2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16DFFA92-026C-5FDB-598A-B140721DF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67D70A3-6FD7-8A1E-983E-BF23C3E13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494" y="1050139"/>
            <a:ext cx="7966172" cy="501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0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D942FFC5-1DE8-96D3-89A7-E9BB4E138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96722D0F-0E65-619F-B938-B2A522E26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13EBAC-C36E-DAC0-6058-229A00B12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582430"/>
              </p:ext>
            </p:extLst>
          </p:nvPr>
        </p:nvGraphicFramePr>
        <p:xfrm>
          <a:off x="206734" y="747423"/>
          <a:ext cx="11656612" cy="527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037423" y="609650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7A0AD8CD-0AAC-FD85-9BA0-134ADF7B1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391F3ACF-6E92-EBD9-0ADF-7496C8FFD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45C22885-B06A-709B-318A-ABA2EC6A1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63BAA5-FDD8-959A-10EC-6030A76B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039641"/>
              </p:ext>
            </p:extLst>
          </p:nvPr>
        </p:nvGraphicFramePr>
        <p:xfrm>
          <a:off x="276326" y="787179"/>
          <a:ext cx="11698337" cy="530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87858" y="617833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 Det er tatt høgde for grensejusteringa mellom Vestnes og Rauma i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E01B376-988B-A710-774D-820902AED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3B43F341-FD03-FB50-E7D1-0FBD97E02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75A0BB-D48E-8814-60D1-AF476058E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731203"/>
              </p:ext>
            </p:extLst>
          </p:nvPr>
        </p:nvGraphicFramePr>
        <p:xfrm>
          <a:off x="198783" y="787178"/>
          <a:ext cx="11720222" cy="536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784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2AB543B-31B7-F0E9-1C22-3ECC05B05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EBC19520-2503-D599-1741-37F0F53A1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223323-2F6A-89B2-1F84-791E042CF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011974"/>
              </p:ext>
            </p:extLst>
          </p:nvPr>
        </p:nvGraphicFramePr>
        <p:xfrm>
          <a:off x="206734" y="739471"/>
          <a:ext cx="11704320" cy="539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3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Props1.xml><?xml version="1.0" encoding="utf-8"?>
<ds:datastoreItem xmlns:ds="http://schemas.openxmlformats.org/officeDocument/2006/customXml" ds:itemID="{940584EA-5223-4B5B-8A1F-E39A5A701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475E1D-1B9A-48E5-93C0-1700036CF2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47175D-609A-4DEB-898E-1BC881FB3186}">
  <ds:schemaRefs>
    <ds:schemaRef ds:uri="http://schemas.microsoft.com/office/infopath/2007/PartnerControls"/>
    <ds:schemaRef ds:uri="http://www.w3.org/XML/1998/namespace"/>
    <ds:schemaRef ds:uri="http://purl.org/dc/terms/"/>
    <ds:schemaRef ds:uri="5458b827-f267-438a-9c81-d6bdb027554a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b8a0b916-e2a7-4629-bd1a-03fcd5ce5f35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</TotalTime>
  <Words>1496</Words>
  <Application>Microsoft Office PowerPoint</Application>
  <PresentationFormat>Widescreen</PresentationFormat>
  <Paragraphs>380</Paragraphs>
  <Slides>48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48</vt:i4>
      </vt:variant>
    </vt:vector>
  </HeadingPairs>
  <TitlesOfParts>
    <vt:vector size="59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3_Møre og Romsdal fylkeskommune</vt:lpstr>
      <vt:lpstr>PowerPoint-presentasjon</vt:lpstr>
      <vt:lpstr>Innhald/tema:</vt:lpstr>
      <vt:lpstr>PowerPoint-presentasjon</vt:lpstr>
      <vt:lpstr>PowerPoint-presentasjon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 og arbeidsmarknadstiltak, 2024 </vt:lpstr>
      <vt:lpstr>Ungdom som ikkje er i arbeid, utdanning eller arbeidsmarknadstiltak (NEET) </vt:lpstr>
      <vt:lpstr>Andel av befolkninga (15 år og eldre)som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878</cp:revision>
  <cp:lastPrinted>2017-04-11T08:01:33Z</cp:lastPrinted>
  <dcterms:created xsi:type="dcterms:W3CDTF">2016-10-18T07:53:03Z</dcterms:created>
  <dcterms:modified xsi:type="dcterms:W3CDTF">2025-12-01T12:40:16Z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2020-06-02T13:39:48Z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fce7a8d8-3e89-4d3d-8921-00007bb07831</vt:lpwstr>
  </property>
  <property fmtid="{D5CDD505-2E9C-101B-9397-08002B2CF9AE}" pid="9" name="MSIP_Label_d2a6c088-0e6f-41a1-9e73-32ad73ba3540_ContentBits">
    <vt:lpwstr>0</vt:lpwstr>
  </property>
</Properties>
</file>