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0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1" r:id="rId6"/>
    <p:sldMasterId id="2147483848" r:id="rId7"/>
    <p:sldMasterId id="2147483865" r:id="rId8"/>
    <p:sldMasterId id="2147483882" r:id="rId9"/>
  </p:sldMasterIdLst>
  <p:notesMasterIdLst>
    <p:notesMasterId r:id="rId58"/>
  </p:notesMasterIdLst>
  <p:sldIdLst>
    <p:sldId id="403" r:id="rId10"/>
    <p:sldId id="499" r:id="rId11"/>
    <p:sldId id="464" r:id="rId12"/>
    <p:sldId id="414" r:id="rId13"/>
    <p:sldId id="465" r:id="rId14"/>
    <p:sldId id="415" r:id="rId15"/>
    <p:sldId id="416" r:id="rId16"/>
    <p:sldId id="471" r:id="rId17"/>
    <p:sldId id="417" r:id="rId18"/>
    <p:sldId id="507" r:id="rId19"/>
    <p:sldId id="418" r:id="rId20"/>
    <p:sldId id="419" r:id="rId21"/>
    <p:sldId id="420" r:id="rId22"/>
    <p:sldId id="421" r:id="rId23"/>
    <p:sldId id="504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456" r:id="rId34"/>
    <p:sldId id="508" r:id="rId35"/>
    <p:sldId id="521" r:id="rId36"/>
    <p:sldId id="549" r:id="rId37"/>
    <p:sldId id="435" r:id="rId38"/>
    <p:sldId id="436" r:id="rId39"/>
    <p:sldId id="437" r:id="rId40"/>
    <p:sldId id="438" r:id="rId41"/>
    <p:sldId id="550" r:id="rId42"/>
    <p:sldId id="440" r:id="rId43"/>
    <p:sldId id="502" r:id="rId44"/>
    <p:sldId id="498" r:id="rId45"/>
    <p:sldId id="501" r:id="rId46"/>
    <p:sldId id="497" r:id="rId47"/>
    <p:sldId id="442" r:id="rId48"/>
    <p:sldId id="443" r:id="rId49"/>
    <p:sldId id="481" r:id="rId50"/>
    <p:sldId id="482" r:id="rId51"/>
    <p:sldId id="483" r:id="rId52"/>
    <p:sldId id="446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003EB-CE91-48AB-9597-531C5C3A9809}" v="2" dt="2025-12-01T12:08:27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5-12-01T12:10:42.723" v="113" actId="6549"/>
      <pc:docMkLst>
        <pc:docMk/>
      </pc:docMkLst>
      <pc:sldChg chg="modSp mod">
        <pc:chgData name="Paul Magne Eidhammer" userId="e3d4e6bb-f754-4b2e-bd11-72ddaaf5666f" providerId="ADAL" clId="{835BCC08-B0CB-4400-B3F8-7FFC689D382E}" dt="2025-11-26T14:02:14.877" v="81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2:14.877" v="81" actId="20577"/>
          <ac:spMkLst>
            <pc:docMk/>
            <pc:sldMk cId="1687129943" sldId="403"/>
            <ac:spMk id="6" creationId="{55F51806-81D4-249B-68D0-13F0D5F54502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44:11.082" v="13" actId="255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43:13.842" v="7" actId="20577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44:11.082" v="13" actId="255"/>
          <ac:graphicFrameMkLst>
            <pc:docMk/>
            <pc:sldMk cId="110271651" sldId="440"/>
            <ac:graphicFrameMk id="3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29:27.421" v="43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29:27.421" v="43" actId="14100"/>
          <ac:graphicFrameMkLst>
            <pc:docMk/>
            <pc:sldMk cId="7295895" sldId="442"/>
            <ac:graphicFrameMk id="3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53:42.121" v="48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53:42.121" v="48" actId="14100"/>
          <ac:graphicFrameMkLst>
            <pc:docMk/>
            <pc:sldMk cId="1629652571" sldId="443"/>
            <ac:graphicFrameMk id="3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2:26:44.139" v="70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2:26:44.139" v="70" actId="14100"/>
          <ac:graphicFrameMkLst>
            <pc:docMk/>
            <pc:sldMk cId="3622592231" sldId="447"/>
            <ac:graphicFrameMk id="3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45:06.908" v="76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45:06.908" v="76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9:45:50.799" v="86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9:45:50.799" v="86" actId="14100"/>
          <ac:graphicFrameMkLst>
            <pc:docMk/>
            <pc:sldMk cId="4035429007" sldId="449"/>
            <ac:graphicFrameMk id="3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1:56:45.549" v="54" actId="14100"/>
        <pc:sldMkLst>
          <pc:docMk/>
          <pc:sldMk cId="4243090949" sldId="481"/>
        </pc:sldMkLst>
        <pc:graphicFrameChg chg="add mod">
          <ac:chgData name="Paul Magne Eidhammer" userId="e3d4e6bb-f754-4b2e-bd11-72ddaaf5666f" providerId="ADAL" clId="{835BCC08-B0CB-4400-B3F8-7FFC689D382E}" dt="2025-11-24T11:56:45.549" v="54" actId="14100"/>
          <ac:graphicFrameMkLst>
            <pc:docMk/>
            <pc:sldMk cId="4243090949" sldId="481"/>
            <ac:graphicFrameMk id="3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10:52.403" v="60" actId="14100"/>
        <pc:sldMkLst>
          <pc:docMk/>
          <pc:sldMk cId="502818667" sldId="482"/>
        </pc:sldMkLst>
        <pc:graphicFrameChg chg="add mod">
          <ac:chgData name="Paul Magne Eidhammer" userId="e3d4e6bb-f754-4b2e-bd11-72ddaaf5666f" providerId="ADAL" clId="{835BCC08-B0CB-4400-B3F8-7FFC689D382E}" dt="2025-11-24T13:10:52.403" v="60" actId="14100"/>
          <ac:graphicFrameMkLst>
            <pc:docMk/>
            <pc:sldMk cId="502818667" sldId="482"/>
            <ac:graphicFrameMk id="4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07:02.512" v="65" actId="14100"/>
        <pc:sldMkLst>
          <pc:docMk/>
          <pc:sldMk cId="3046761366" sldId="483"/>
        </pc:sldMkLst>
        <pc:graphicFrameChg chg="add mod">
          <ac:chgData name="Paul Magne Eidhammer" userId="e3d4e6bb-f754-4b2e-bd11-72ddaaf5666f" providerId="ADAL" clId="{835BCC08-B0CB-4400-B3F8-7FFC689D382E}" dt="2025-11-25T11:07:02.512" v="65" actId="14100"/>
          <ac:graphicFrameMkLst>
            <pc:docMk/>
            <pc:sldMk cId="3046761366" sldId="483"/>
            <ac:graphicFrameMk id="3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57:09.708" v="38" actId="20577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8T09:57:09.708" v="38" actId="20577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8T09:57:04.596" v="34"/>
          <ac:graphicFrameMkLst>
            <pc:docMk/>
            <pc:sldMk cId="4246934732" sldId="497"/>
            <ac:graphicFrameMk id="10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30:51.620" v="22" actId="14100"/>
        <pc:sldMkLst>
          <pc:docMk/>
          <pc:sldMk cId="1211482826" sldId="498"/>
        </pc:sldMkLst>
        <pc:spChg chg="mod">
          <ac:chgData name="Paul Magne Eidhammer" userId="e3d4e6bb-f754-4b2e-bd11-72ddaaf5666f" providerId="ADAL" clId="{835BCC08-B0CB-4400-B3F8-7FFC689D382E}" dt="2025-11-10T09:30:22.619" v="17" actId="6549"/>
          <ac:spMkLst>
            <pc:docMk/>
            <pc:sldMk cId="1211482826" sldId="498"/>
            <ac:spMk id="4" creationId="{0629E549-9F1D-4393-29EF-C3F1B1791F64}"/>
          </ac:spMkLst>
        </pc:spChg>
        <pc:graphicFrameChg chg="add mod">
          <ac:chgData name="Paul Magne Eidhammer" userId="e3d4e6bb-f754-4b2e-bd11-72ddaaf5666f" providerId="ADAL" clId="{835BCC08-B0CB-4400-B3F8-7FFC689D382E}" dt="2025-11-10T09:30:51.620" v="22" actId="14100"/>
          <ac:graphicFrameMkLst>
            <pc:docMk/>
            <pc:sldMk cId="1211482826" sldId="498"/>
            <ac:graphicFrameMk id="9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43:16.762" v="29" actId="14100"/>
        <pc:sldMkLst>
          <pc:docMk/>
          <pc:sldMk cId="1974033543" sldId="501"/>
        </pc:sldMkLst>
        <pc:graphicFrameChg chg="add mod">
          <ac:chgData name="Paul Magne Eidhammer" userId="e3d4e6bb-f754-4b2e-bd11-72ddaaf5666f" providerId="ADAL" clId="{835BCC08-B0CB-4400-B3F8-7FFC689D382E}" dt="2025-11-13T12:43:16.762" v="29" actId="14100"/>
          <ac:graphicFrameMkLst>
            <pc:docMk/>
            <pc:sldMk cId="1974033543" sldId="501"/>
            <ac:graphicFrameMk id="9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2:10:42.723" v="113" actId="6549"/>
        <pc:sldMkLst>
          <pc:docMk/>
          <pc:sldMk cId="2668569948" sldId="502"/>
        </pc:sldMkLst>
        <pc:spChg chg="mod">
          <ac:chgData name="Paul Magne Eidhammer" userId="e3d4e6bb-f754-4b2e-bd11-72ddaaf5666f" providerId="ADAL" clId="{835BCC08-B0CB-4400-B3F8-7FFC689D382E}" dt="2025-11-28T11:42:25.615" v="88" actId="20577"/>
          <ac:spMkLst>
            <pc:docMk/>
            <pc:sldMk cId="2668569948" sldId="502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08:51.704" v="98" actId="14100"/>
          <ac:spMkLst>
            <pc:docMk/>
            <pc:sldMk cId="2668569948" sldId="502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10:42.723" v="113" actId="6549"/>
          <ac:spMkLst>
            <pc:docMk/>
            <pc:sldMk cId="2668569948" sldId="502"/>
            <ac:spMk id="5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2-01T12:09:03.915" v="101" actId="14100"/>
          <ac:graphicFrameMkLst>
            <pc:docMk/>
            <pc:sldMk cId="2668569948" sldId="502"/>
            <ac:graphicFrameMk id="15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3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4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Personer1!$B$32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Personer1!$C$32:$R$32</c:f>
              <c:numCache>
                <c:formatCode>0</c:formatCode>
                <c:ptCount val="16"/>
                <c:pt idx="0">
                  <c:v>7022</c:v>
                </c:pt>
                <c:pt idx="1">
                  <c:v>6972</c:v>
                </c:pt>
                <c:pt idx="2">
                  <c:v>6960</c:v>
                </c:pt>
                <c:pt idx="3">
                  <c:v>6932</c:v>
                </c:pt>
                <c:pt idx="4">
                  <c:v>6916</c:v>
                </c:pt>
                <c:pt idx="5">
                  <c:v>6877</c:v>
                </c:pt>
                <c:pt idx="6">
                  <c:v>6910</c:v>
                </c:pt>
                <c:pt idx="7">
                  <c:v>6874</c:v>
                </c:pt>
                <c:pt idx="8">
                  <c:v>6809</c:v>
                </c:pt>
                <c:pt idx="9">
                  <c:v>6750</c:v>
                </c:pt>
                <c:pt idx="10">
                  <c:v>6702</c:v>
                </c:pt>
                <c:pt idx="11">
                  <c:v>6288</c:v>
                </c:pt>
                <c:pt idx="12">
                  <c:v>6275</c:v>
                </c:pt>
                <c:pt idx="13">
                  <c:v>6239</c:v>
                </c:pt>
                <c:pt idx="14">
                  <c:v>6232</c:v>
                </c:pt>
                <c:pt idx="15">
                  <c:v>6231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E9-44D2-BE9E-CE78FDAA89CC}"/>
            </c:ext>
          </c:extLst>
        </c:ser>
        <c:ser>
          <c:idx val="1"/>
          <c:order val="1"/>
          <c:tx>
            <c:strRef>
              <c:f>Personer1!$B$33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Personer1!$C$33:$R$33</c:f>
              <c:numCache>
                <c:formatCode>0</c:formatCode>
                <c:ptCount val="16"/>
                <c:pt idx="0">
                  <c:v>391</c:v>
                </c:pt>
                <c:pt idx="1">
                  <c:v>428</c:v>
                </c:pt>
                <c:pt idx="2">
                  <c:v>468</c:v>
                </c:pt>
                <c:pt idx="3">
                  <c:v>489</c:v>
                </c:pt>
                <c:pt idx="4">
                  <c:v>537</c:v>
                </c:pt>
                <c:pt idx="5">
                  <c:v>568</c:v>
                </c:pt>
                <c:pt idx="6">
                  <c:v>582</c:v>
                </c:pt>
                <c:pt idx="7">
                  <c:v>629</c:v>
                </c:pt>
                <c:pt idx="8">
                  <c:v>698</c:v>
                </c:pt>
                <c:pt idx="9">
                  <c:v>737</c:v>
                </c:pt>
                <c:pt idx="10">
                  <c:v>766</c:v>
                </c:pt>
                <c:pt idx="11">
                  <c:v>738</c:v>
                </c:pt>
                <c:pt idx="12">
                  <c:v>744</c:v>
                </c:pt>
                <c:pt idx="13">
                  <c:v>807</c:v>
                </c:pt>
                <c:pt idx="14">
                  <c:v>1067</c:v>
                </c:pt>
                <c:pt idx="15">
                  <c:v>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E9-44D2-BE9E-CE78FDAA8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'Ark1'!$B$32:$AK$32</c:f>
              <c:numCache>
                <c:formatCode>0.0</c:formatCode>
                <c:ptCount val="36"/>
                <c:pt idx="0">
                  <c:v>2.9628550619082303</c:v>
                </c:pt>
                <c:pt idx="1">
                  <c:v>2.9868035190615836</c:v>
                </c:pt>
                <c:pt idx="2">
                  <c:v>2.9512727272727273</c:v>
                </c:pt>
                <c:pt idx="3">
                  <c:v>2.9173789173789175</c:v>
                </c:pt>
                <c:pt idx="4">
                  <c:v>2.8855337078651684</c:v>
                </c:pt>
                <c:pt idx="5">
                  <c:v>2.8847222222222224</c:v>
                </c:pt>
                <c:pt idx="6">
                  <c:v>2.8218430034129693</c:v>
                </c:pt>
                <c:pt idx="7">
                  <c:v>2.7908540685944856</c:v>
                </c:pt>
                <c:pt idx="8">
                  <c:v>2.7625083388925953</c:v>
                </c:pt>
                <c:pt idx="9">
                  <c:v>2.6621359223300969</c:v>
                </c:pt>
                <c:pt idx="10">
                  <c:v>2.5951776649746194</c:v>
                </c:pt>
                <c:pt idx="11">
                  <c:v>2.5592064476131431</c:v>
                </c:pt>
                <c:pt idx="12">
                  <c:v>2.5081867798665858</c:v>
                </c:pt>
                <c:pt idx="13">
                  <c:v>2.419335705812574</c:v>
                </c:pt>
                <c:pt idx="14">
                  <c:v>2.3687281213535591</c:v>
                </c:pt>
                <c:pt idx="15">
                  <c:v>2.3239030023094687</c:v>
                </c:pt>
                <c:pt idx="16">
                  <c:v>2.2700421940928268</c:v>
                </c:pt>
                <c:pt idx="17">
                  <c:v>2.2857142857142856</c:v>
                </c:pt>
                <c:pt idx="18">
                  <c:v>2.2793497892835641</c:v>
                </c:pt>
                <c:pt idx="19">
                  <c:v>2.3172169811320753</c:v>
                </c:pt>
                <c:pt idx="20">
                  <c:v>2.2005763688760807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F7-4446-8F09-E30C78AAE70D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'Ark1'!$B$33:$AK$33</c:f>
              <c:numCache>
                <c:formatCode>General</c:formatCode>
                <c:ptCount val="36"/>
                <c:pt idx="20" formatCode="0.0">
                  <c:v>2.2005763688760807</c:v>
                </c:pt>
                <c:pt idx="21" formatCode="0.0">
                  <c:v>2.3162737205290398</c:v>
                </c:pt>
                <c:pt idx="22" formatCode="0.0">
                  <c:v>2.2956225127913585</c:v>
                </c:pt>
                <c:pt idx="23" formatCode="0.0">
                  <c:v>2.2651685393258427</c:v>
                </c:pt>
                <c:pt idx="24" formatCode="0.0">
                  <c:v>2.2233278054173575</c:v>
                </c:pt>
                <c:pt idx="25" formatCode="0.0">
                  <c:v>2.1745513866231647</c:v>
                </c:pt>
                <c:pt idx="26" formatCode="0.0">
                  <c:v>2.1628910463861919</c:v>
                </c:pt>
                <c:pt idx="27" formatCode="0.0">
                  <c:v>2.1365333333333334</c:v>
                </c:pt>
                <c:pt idx="28" formatCode="0.0">
                  <c:v>2.0998948475289168</c:v>
                </c:pt>
                <c:pt idx="29" formatCode="0.0">
                  <c:v>2.0605903676851374</c:v>
                </c:pt>
                <c:pt idx="30" formatCode="0.0">
                  <c:v>2.0178845171180377</c:v>
                </c:pt>
                <c:pt idx="31" formatCode="0.0">
                  <c:v>1.9653961885656972</c:v>
                </c:pt>
                <c:pt idx="32" formatCode="0.0">
                  <c:v>1.9590000000000001</c:v>
                </c:pt>
                <c:pt idx="33" formatCode="0.0">
                  <c:v>1.945409429280397</c:v>
                </c:pt>
                <c:pt idx="34" formatCode="0.0">
                  <c:v>1.9380574826560952</c:v>
                </c:pt>
                <c:pt idx="35" formatCode="0.0">
                  <c:v>1.8991678903573177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F7-4446-8F09-E30C78AAE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2-4D8F-A9B6-D1675029FE93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D2-4D8F-A9B6-D1675029FE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Personer!$B$20:$AE$20</c:f>
              <c:numCache>
                <c:formatCode>0</c:formatCode>
                <c:ptCount val="30"/>
                <c:pt idx="0">
                  <c:v>388</c:v>
                </c:pt>
                <c:pt idx="1">
                  <c:v>506</c:v>
                </c:pt>
                <c:pt idx="2">
                  <c:v>486</c:v>
                </c:pt>
                <c:pt idx="3">
                  <c:v>538</c:v>
                </c:pt>
                <c:pt idx="4">
                  <c:v>790</c:v>
                </c:pt>
                <c:pt idx="5">
                  <c:v>10</c:v>
                </c:pt>
                <c:pt idx="6">
                  <c:v>41</c:v>
                </c:pt>
                <c:pt idx="7">
                  <c:v>46</c:v>
                </c:pt>
                <c:pt idx="8">
                  <c:v>50</c:v>
                </c:pt>
                <c:pt idx="9">
                  <c:v>54</c:v>
                </c:pt>
                <c:pt idx="10">
                  <c:v>83</c:v>
                </c:pt>
                <c:pt idx="11">
                  <c:v>117</c:v>
                </c:pt>
                <c:pt idx="12">
                  <c:v>119</c:v>
                </c:pt>
                <c:pt idx="13">
                  <c:v>118</c:v>
                </c:pt>
                <c:pt idx="14">
                  <c:v>121</c:v>
                </c:pt>
                <c:pt idx="15">
                  <c:v>7</c:v>
                </c:pt>
                <c:pt idx="16">
                  <c:v>7</c:v>
                </c:pt>
                <c:pt idx="17">
                  <c:v>10</c:v>
                </c:pt>
                <c:pt idx="18">
                  <c:v>10</c:v>
                </c:pt>
                <c:pt idx="19">
                  <c:v>7</c:v>
                </c:pt>
                <c:pt idx="20">
                  <c:v>16</c:v>
                </c:pt>
                <c:pt idx="21">
                  <c:v>14</c:v>
                </c:pt>
                <c:pt idx="22">
                  <c:v>12</c:v>
                </c:pt>
                <c:pt idx="23">
                  <c:v>13</c:v>
                </c:pt>
                <c:pt idx="24">
                  <c:v>15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4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1-40DD-8C5B-66FA65A1A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Litauen</c:v>
                </c:pt>
                <c:pt idx="2">
                  <c:v>Polen</c:v>
                </c:pt>
                <c:pt idx="3">
                  <c:v>Tyskland</c:v>
                </c:pt>
                <c:pt idx="4">
                  <c:v>Thailand</c:v>
                </c:pt>
                <c:pt idx="5">
                  <c:v>Sverige</c:v>
                </c:pt>
                <c:pt idx="6">
                  <c:v>Eritrea</c:v>
                </c:pt>
                <c:pt idx="7">
                  <c:v>Filippinene</c:v>
                </c:pt>
                <c:pt idx="8">
                  <c:v>Storbritannia</c:v>
                </c:pt>
                <c:pt idx="9">
                  <c:v>Nederland</c:v>
                </c:pt>
                <c:pt idx="10">
                  <c:v>Danmark</c:v>
                </c:pt>
                <c:pt idx="11">
                  <c:v>Russland</c:v>
                </c:pt>
                <c:pt idx="12">
                  <c:v>Syria</c:v>
                </c:pt>
                <c:pt idx="13">
                  <c:v>Island</c:v>
                </c:pt>
                <c:pt idx="14">
                  <c:v>Bulgaria</c:v>
                </c:pt>
              </c:strCache>
            </c:strRef>
          </c:cat>
          <c:val>
            <c:numRef>
              <c:f>Personer1!$P$4:$P$18</c:f>
              <c:numCache>
                <c:formatCode>0</c:formatCode>
                <c:ptCount val="15"/>
                <c:pt idx="0">
                  <c:v>205</c:v>
                </c:pt>
                <c:pt idx="1">
                  <c:v>104</c:v>
                </c:pt>
                <c:pt idx="2">
                  <c:v>91</c:v>
                </c:pt>
                <c:pt idx="3">
                  <c:v>59</c:v>
                </c:pt>
                <c:pt idx="4">
                  <c:v>45</c:v>
                </c:pt>
                <c:pt idx="5">
                  <c:v>44</c:v>
                </c:pt>
                <c:pt idx="6">
                  <c:v>32</c:v>
                </c:pt>
                <c:pt idx="7">
                  <c:v>22</c:v>
                </c:pt>
                <c:pt idx="8">
                  <c:v>22</c:v>
                </c:pt>
                <c:pt idx="9">
                  <c:v>21</c:v>
                </c:pt>
                <c:pt idx="10">
                  <c:v>18</c:v>
                </c:pt>
                <c:pt idx="11">
                  <c:v>18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B5-4A3E-8ED0-51309BD2CA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C6-4A1E-8714-BE38F9580117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C6-4A1E-8714-BE38F9580117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C6-4A1E-8714-BE38F95801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'Ark1'!$B$60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'Ark1'!$C$60:$AV$60</c:f>
              <c:numCache>
                <c:formatCode>0.0</c:formatCode>
                <c:ptCount val="46"/>
                <c:pt idx="0">
                  <c:v>87.348353552859621</c:v>
                </c:pt>
                <c:pt idx="1">
                  <c:v>89.330922242314642</c:v>
                </c:pt>
                <c:pt idx="2">
                  <c:v>91.353383458646618</c:v>
                </c:pt>
                <c:pt idx="3">
                  <c:v>89.056603773584911</c:v>
                </c:pt>
                <c:pt idx="4">
                  <c:v>94.267515923566876</c:v>
                </c:pt>
                <c:pt idx="5">
                  <c:v>95.227272727272734</c:v>
                </c:pt>
                <c:pt idx="6">
                  <c:v>89.767441860465112</c:v>
                </c:pt>
                <c:pt idx="7">
                  <c:v>88.167053364269137</c:v>
                </c:pt>
                <c:pt idx="8">
                  <c:v>86.428571428571431</c:v>
                </c:pt>
                <c:pt idx="9">
                  <c:v>87.203791469194314</c:v>
                </c:pt>
                <c:pt idx="10">
                  <c:v>91.237113402061851</c:v>
                </c:pt>
                <c:pt idx="11">
                  <c:v>93.041237113402062</c:v>
                </c:pt>
                <c:pt idx="12">
                  <c:v>87.594936708860757</c:v>
                </c:pt>
                <c:pt idx="13">
                  <c:v>88.832487309644677</c:v>
                </c:pt>
                <c:pt idx="14">
                  <c:v>84.834123222748815</c:v>
                </c:pt>
                <c:pt idx="15">
                  <c:v>85.941043083900226</c:v>
                </c:pt>
                <c:pt idx="16">
                  <c:v>87.990762124711324</c:v>
                </c:pt>
                <c:pt idx="17">
                  <c:v>82.743362831858406</c:v>
                </c:pt>
                <c:pt idx="18">
                  <c:v>87.816091954022994</c:v>
                </c:pt>
                <c:pt idx="19">
                  <c:v>88.139534883720927</c:v>
                </c:pt>
                <c:pt idx="20">
                  <c:v>87.412587412587413</c:v>
                </c:pt>
                <c:pt idx="21">
                  <c:v>88.914027149321257</c:v>
                </c:pt>
                <c:pt idx="22">
                  <c:v>87.912087912087912</c:v>
                </c:pt>
                <c:pt idx="23">
                  <c:v>89.22018348623854</c:v>
                </c:pt>
                <c:pt idx="24">
                  <c:v>91.666666666666657</c:v>
                </c:pt>
                <c:pt idx="25">
                  <c:v>89.613526570048307</c:v>
                </c:pt>
                <c:pt idx="26">
                  <c:v>95.530726256983243</c:v>
                </c:pt>
                <c:pt idx="27">
                  <c:v>100.88495575221239</c:v>
                </c:pt>
                <c:pt idx="28">
                  <c:v>93.78531073446328</c:v>
                </c:pt>
                <c:pt idx="29">
                  <c:v>88.250652741514358</c:v>
                </c:pt>
                <c:pt idx="30">
                  <c:v>82.198952879581157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A1-48B6-9E6A-AE428CA1ABEC}"/>
            </c:ext>
          </c:extLst>
        </c:ser>
        <c:ser>
          <c:idx val="1"/>
          <c:order val="1"/>
          <c:tx>
            <c:strRef>
              <c:f>'Ark1'!$B$61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'Ark1'!$C$61:$AV$61</c:f>
              <c:numCache>
                <c:formatCode>General</c:formatCode>
                <c:ptCount val="46"/>
                <c:pt idx="31" formatCode="0.0">
                  <c:v>85.751295336787564</c:v>
                </c:pt>
                <c:pt idx="32" formatCode="0.0">
                  <c:v>87.967914438502675</c:v>
                </c:pt>
                <c:pt idx="33" formatCode="0.0">
                  <c:v>88.674033149171265</c:v>
                </c:pt>
                <c:pt idx="34" formatCode="0.0">
                  <c:v>84.636118598382751</c:v>
                </c:pt>
                <c:pt idx="35" formatCode="0.0">
                  <c:v>83.288409703504044</c:v>
                </c:pt>
                <c:pt idx="36" formatCode="0.0">
                  <c:v>82.198952879581157</c:v>
                </c:pt>
                <c:pt idx="37" formatCode="0.0">
                  <c:v>81.958762886597938</c:v>
                </c:pt>
                <c:pt idx="38" formatCode="0.0">
                  <c:v>81.377551020408163</c:v>
                </c:pt>
                <c:pt idx="39" formatCode="0.0">
                  <c:v>84.536082474226802</c:v>
                </c:pt>
                <c:pt idx="40" formatCode="0.0">
                  <c:v>84.473684210526315</c:v>
                </c:pt>
                <c:pt idx="41" formatCode="0.0">
                  <c:v>85.941644562334218</c:v>
                </c:pt>
                <c:pt idx="42" formatCode="0.0">
                  <c:v>86.170212765957444</c:v>
                </c:pt>
                <c:pt idx="43" formatCode="0.0">
                  <c:v>87.10526315789474</c:v>
                </c:pt>
                <c:pt idx="44" formatCode="0.0">
                  <c:v>85.411140583554385</c:v>
                </c:pt>
                <c:pt idx="45" formatCode="0.0">
                  <c:v>87.704918032786878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A1-48B6-9E6A-AE428CA1ABEC}"/>
            </c:ext>
          </c:extLst>
        </c:ser>
        <c:ser>
          <c:idx val="2"/>
          <c:order val="2"/>
          <c:tx>
            <c:strRef>
              <c:f>'Ark1'!$B$62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'Ark1'!$C$62:$AV$62</c:f>
              <c:numCache>
                <c:formatCode>0.0</c:formatCode>
                <c:ptCount val="46"/>
                <c:pt idx="0">
                  <c:v>93.186372745490985</c:v>
                </c:pt>
                <c:pt idx="1">
                  <c:v>92</c:v>
                </c:pt>
                <c:pt idx="2">
                  <c:v>91.182364729458925</c:v>
                </c:pt>
                <c:pt idx="3">
                  <c:v>88.527724665391972</c:v>
                </c:pt>
                <c:pt idx="4">
                  <c:v>86.233269598470358</c:v>
                </c:pt>
                <c:pt idx="5">
                  <c:v>83.984375</c:v>
                </c:pt>
                <c:pt idx="6">
                  <c:v>84.688090737240074</c:v>
                </c:pt>
                <c:pt idx="7">
                  <c:v>85.852713178294564</c:v>
                </c:pt>
                <c:pt idx="8">
                  <c:v>92.943548387096769</c:v>
                </c:pt>
                <c:pt idx="9">
                  <c:v>95.569620253164558</c:v>
                </c:pt>
                <c:pt idx="10">
                  <c:v>98.91304347826086</c:v>
                </c:pt>
                <c:pt idx="11">
                  <c:v>98.034934497816593</c:v>
                </c:pt>
                <c:pt idx="12">
                  <c:v>101.58730158730158</c:v>
                </c:pt>
                <c:pt idx="13">
                  <c:v>101.35746606334841</c:v>
                </c:pt>
                <c:pt idx="14">
                  <c:v>105.60975609756098</c:v>
                </c:pt>
                <c:pt idx="15">
                  <c:v>99.27884615384616</c:v>
                </c:pt>
                <c:pt idx="16">
                  <c:v>92.086330935251809</c:v>
                </c:pt>
                <c:pt idx="17">
                  <c:v>88.443396226415089</c:v>
                </c:pt>
                <c:pt idx="18">
                  <c:v>89.33649289099526</c:v>
                </c:pt>
                <c:pt idx="19">
                  <c:v>90.361445783132538</c:v>
                </c:pt>
                <c:pt idx="20">
                  <c:v>94.320987654320987</c:v>
                </c:pt>
                <c:pt idx="21">
                  <c:v>90.417690417690423</c:v>
                </c:pt>
                <c:pt idx="22">
                  <c:v>87.681159420289859</c:v>
                </c:pt>
                <c:pt idx="23">
                  <c:v>84.615384615384613</c:v>
                </c:pt>
                <c:pt idx="24">
                  <c:v>79.504504504504496</c:v>
                </c:pt>
                <c:pt idx="25">
                  <c:v>82.505399568034548</c:v>
                </c:pt>
                <c:pt idx="26">
                  <c:v>88.787185354691076</c:v>
                </c:pt>
                <c:pt idx="27">
                  <c:v>82.59911894273128</c:v>
                </c:pt>
                <c:pt idx="28">
                  <c:v>89.038031319910516</c:v>
                </c:pt>
                <c:pt idx="29">
                  <c:v>91.543340380549694</c:v>
                </c:pt>
                <c:pt idx="30">
                  <c:v>89.055793991416309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A1-48B6-9E6A-AE428CA1ABEC}"/>
            </c:ext>
          </c:extLst>
        </c:ser>
        <c:ser>
          <c:idx val="3"/>
          <c:order val="3"/>
          <c:tx>
            <c:strRef>
              <c:f>'Ark1'!$B$63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'Ark1'!$C$63:$AV$63</c:f>
              <c:numCache>
                <c:formatCode>General</c:formatCode>
                <c:ptCount val="46"/>
                <c:pt idx="31" formatCode="0.0">
                  <c:v>90.211132437619952</c:v>
                </c:pt>
                <c:pt idx="32" formatCode="0.0">
                  <c:v>93.385214007782096</c:v>
                </c:pt>
                <c:pt idx="33" formatCode="0.0">
                  <c:v>95.669291338582667</c:v>
                </c:pt>
                <c:pt idx="34" formatCode="0.0">
                  <c:v>97.188755020080322</c:v>
                </c:pt>
                <c:pt idx="35" formatCode="0.0">
                  <c:v>95.696721311475414</c:v>
                </c:pt>
                <c:pt idx="36" formatCode="0.0">
                  <c:v>94.080338266384771</c:v>
                </c:pt>
                <c:pt idx="37" formatCode="0.0">
                  <c:v>96.255506607929519</c:v>
                </c:pt>
                <c:pt idx="38" formatCode="0.0">
                  <c:v>92.222222222222229</c:v>
                </c:pt>
                <c:pt idx="39" formatCode="0.0">
                  <c:v>90.423162583518931</c:v>
                </c:pt>
                <c:pt idx="40" formatCode="0.0">
                  <c:v>89.086859688196</c:v>
                </c:pt>
                <c:pt idx="41" formatCode="0.0">
                  <c:v>89.449541284403665</c:v>
                </c:pt>
                <c:pt idx="42" formatCode="0.0">
                  <c:v>89.953271028037392</c:v>
                </c:pt>
                <c:pt idx="43" formatCode="0.0">
                  <c:v>90.498812351543947</c:v>
                </c:pt>
                <c:pt idx="44" formatCode="0.0">
                  <c:v>88.470588235294116</c:v>
                </c:pt>
                <c:pt idx="45" formatCode="0.0">
                  <c:v>87.558685446009392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A1-48B6-9E6A-AE428CA1A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7-4766-B893-91F1CF732CB2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07-4766-B893-91F1CF732C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Rauma,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'39-I'!$M$8</c:f>
              <c:strCache>
                <c:ptCount val="1"/>
                <c:pt idx="0">
                  <c:v>Rauma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'39-I'!$L$9:$L$23</c:f>
              <c:strCache>
                <c:ptCount val="15"/>
                <c:pt idx="0">
                  <c:v>Vestnes</c:v>
                </c:pt>
                <c:pt idx="1">
                  <c:v>Molde</c:v>
                </c:pt>
                <c:pt idx="2">
                  <c:v>Ålesund</c:v>
                </c:pt>
                <c:pt idx="3">
                  <c:v>Øygarden</c:v>
                </c:pt>
                <c:pt idx="4">
                  <c:v>Oslo</c:v>
                </c:pt>
                <c:pt idx="5">
                  <c:v>Hustadvika</c:v>
                </c:pt>
                <c:pt idx="6">
                  <c:v>Trondheim</c:v>
                </c:pt>
                <c:pt idx="7">
                  <c:v>Lesja</c:v>
                </c:pt>
                <c:pt idx="8">
                  <c:v>Bergen</c:v>
                </c:pt>
                <c:pt idx="9">
                  <c:v>Lillestrøm</c:v>
                </c:pt>
                <c:pt idx="10">
                  <c:v>Aukra</c:v>
                </c:pt>
                <c:pt idx="11">
                  <c:v>Sunndal</c:v>
                </c:pt>
                <c:pt idx="12">
                  <c:v>Haram</c:v>
                </c:pt>
                <c:pt idx="13">
                  <c:v>Aurskog-Høland</c:v>
                </c:pt>
                <c:pt idx="14">
                  <c:v>Drammen</c:v>
                </c:pt>
              </c:strCache>
            </c:strRef>
          </c:cat>
          <c:val>
            <c:numRef>
              <c:f>'39-I'!$M$9:$M$23</c:f>
              <c:numCache>
                <c:formatCode>0</c:formatCode>
                <c:ptCount val="15"/>
                <c:pt idx="0">
                  <c:v>-87</c:v>
                </c:pt>
                <c:pt idx="1">
                  <c:v>-256</c:v>
                </c:pt>
                <c:pt idx="2">
                  <c:v>-50</c:v>
                </c:pt>
                <c:pt idx="4">
                  <c:v>-83</c:v>
                </c:pt>
                <c:pt idx="5">
                  <c:v>-13</c:v>
                </c:pt>
                <c:pt idx="6">
                  <c:v>-44</c:v>
                </c:pt>
                <c:pt idx="7">
                  <c:v>-7</c:v>
                </c:pt>
                <c:pt idx="8">
                  <c:v>-30</c:v>
                </c:pt>
                <c:pt idx="9">
                  <c:v>-3</c:v>
                </c:pt>
                <c:pt idx="10">
                  <c:v>-6</c:v>
                </c:pt>
                <c:pt idx="11">
                  <c:v>-7</c:v>
                </c:pt>
                <c:pt idx="12">
                  <c:v>-3</c:v>
                </c:pt>
                <c:pt idx="13">
                  <c:v>-2</c:v>
                </c:pt>
                <c:pt idx="14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4-4F5B-BB78-1715BD2E7627}"/>
            </c:ext>
          </c:extLst>
        </c:ser>
        <c:ser>
          <c:idx val="1"/>
          <c:order val="1"/>
          <c:tx>
            <c:strRef>
              <c:f>'39-I'!$N$8</c:f>
              <c:strCache>
                <c:ptCount val="1"/>
                <c:pt idx="0">
                  <c:v>Rauma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'39-I'!$L$9:$L$23</c:f>
              <c:strCache>
                <c:ptCount val="15"/>
                <c:pt idx="0">
                  <c:v>Vestnes</c:v>
                </c:pt>
                <c:pt idx="1">
                  <c:v>Molde</c:v>
                </c:pt>
                <c:pt idx="2">
                  <c:v>Ålesund</c:v>
                </c:pt>
                <c:pt idx="3">
                  <c:v>Øygarden</c:v>
                </c:pt>
                <c:pt idx="4">
                  <c:v>Oslo</c:v>
                </c:pt>
                <c:pt idx="5">
                  <c:v>Hustadvika</c:v>
                </c:pt>
                <c:pt idx="6">
                  <c:v>Trondheim</c:v>
                </c:pt>
                <c:pt idx="7">
                  <c:v>Lesja</c:v>
                </c:pt>
                <c:pt idx="8">
                  <c:v>Bergen</c:v>
                </c:pt>
                <c:pt idx="9">
                  <c:v>Lillestrøm</c:v>
                </c:pt>
                <c:pt idx="10">
                  <c:v>Aukra</c:v>
                </c:pt>
                <c:pt idx="11">
                  <c:v>Sunndal</c:v>
                </c:pt>
                <c:pt idx="12">
                  <c:v>Haram</c:v>
                </c:pt>
                <c:pt idx="13">
                  <c:v>Aurskog-Høland</c:v>
                </c:pt>
                <c:pt idx="14">
                  <c:v>Drammen</c:v>
                </c:pt>
              </c:strCache>
            </c:strRef>
          </c:cat>
          <c:val>
            <c:numRef>
              <c:f>'39-I'!$N$9:$N$23</c:f>
              <c:numCache>
                <c:formatCode>0</c:formatCode>
                <c:ptCount val="15"/>
                <c:pt idx="0">
                  <c:v>155</c:v>
                </c:pt>
                <c:pt idx="1">
                  <c:v>83</c:v>
                </c:pt>
                <c:pt idx="2">
                  <c:v>34</c:v>
                </c:pt>
                <c:pt idx="3">
                  <c:v>29</c:v>
                </c:pt>
                <c:pt idx="4">
                  <c:v>27</c:v>
                </c:pt>
                <c:pt idx="5">
                  <c:v>21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15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B4-4F5B-BB78-1715BD2E7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Rauma,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'39-U'!$M$8</c:f>
              <c:strCache>
                <c:ptCount val="1"/>
                <c:pt idx="0">
                  <c:v>Rauma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'39-U'!$L$9:$L$23</c:f>
              <c:strCache>
                <c:ptCount val="15"/>
                <c:pt idx="0">
                  <c:v>Molde</c:v>
                </c:pt>
                <c:pt idx="1">
                  <c:v>Vestnes</c:v>
                </c:pt>
                <c:pt idx="2">
                  <c:v>Oslo</c:v>
                </c:pt>
                <c:pt idx="3">
                  <c:v>Ålesund</c:v>
                </c:pt>
                <c:pt idx="4">
                  <c:v>Trondheim</c:v>
                </c:pt>
                <c:pt idx="5">
                  <c:v>Bergen</c:v>
                </c:pt>
                <c:pt idx="6">
                  <c:v>Hustadvika</c:v>
                </c:pt>
                <c:pt idx="7">
                  <c:v>Kristiansund</c:v>
                </c:pt>
                <c:pt idx="8">
                  <c:v>Bærum</c:v>
                </c:pt>
                <c:pt idx="9">
                  <c:v>Sandnes</c:v>
                </c:pt>
                <c:pt idx="10">
                  <c:v>Sola</c:v>
                </c:pt>
                <c:pt idx="11">
                  <c:v>Sokkelen sør for 62 grader N</c:v>
                </c:pt>
                <c:pt idx="12">
                  <c:v>Stavanger</c:v>
                </c:pt>
                <c:pt idx="13">
                  <c:v>Modum</c:v>
                </c:pt>
                <c:pt idx="14">
                  <c:v>Hamar</c:v>
                </c:pt>
              </c:strCache>
            </c:strRef>
          </c:cat>
          <c:val>
            <c:numRef>
              <c:f>'39-U'!$M$9:$M$23</c:f>
              <c:numCache>
                <c:formatCode>0</c:formatCode>
                <c:ptCount val="15"/>
                <c:pt idx="0">
                  <c:v>-256</c:v>
                </c:pt>
                <c:pt idx="1">
                  <c:v>-87</c:v>
                </c:pt>
                <c:pt idx="2">
                  <c:v>-83</c:v>
                </c:pt>
                <c:pt idx="3">
                  <c:v>-50</c:v>
                </c:pt>
                <c:pt idx="4">
                  <c:v>-44</c:v>
                </c:pt>
                <c:pt idx="5">
                  <c:v>-30</c:v>
                </c:pt>
                <c:pt idx="6">
                  <c:v>-13</c:v>
                </c:pt>
                <c:pt idx="7">
                  <c:v>-11</c:v>
                </c:pt>
                <c:pt idx="8">
                  <c:v>-10</c:v>
                </c:pt>
                <c:pt idx="9">
                  <c:v>-10</c:v>
                </c:pt>
                <c:pt idx="10">
                  <c:v>-10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6-49B5-900B-FDDC6326B22A}"/>
            </c:ext>
          </c:extLst>
        </c:ser>
        <c:ser>
          <c:idx val="1"/>
          <c:order val="1"/>
          <c:tx>
            <c:strRef>
              <c:f>'39-U'!$N$8</c:f>
              <c:strCache>
                <c:ptCount val="1"/>
                <c:pt idx="0">
                  <c:v>Rauma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'39-U'!$L$9:$L$23</c:f>
              <c:strCache>
                <c:ptCount val="15"/>
                <c:pt idx="0">
                  <c:v>Molde</c:v>
                </c:pt>
                <c:pt idx="1">
                  <c:v>Vestnes</c:v>
                </c:pt>
                <c:pt idx="2">
                  <c:v>Oslo</c:v>
                </c:pt>
                <c:pt idx="3">
                  <c:v>Ålesund</c:v>
                </c:pt>
                <c:pt idx="4">
                  <c:v>Trondheim</c:v>
                </c:pt>
                <c:pt idx="5">
                  <c:v>Bergen</c:v>
                </c:pt>
                <c:pt idx="6">
                  <c:v>Hustadvika</c:v>
                </c:pt>
                <c:pt idx="7">
                  <c:v>Kristiansund</c:v>
                </c:pt>
                <c:pt idx="8">
                  <c:v>Bærum</c:v>
                </c:pt>
                <c:pt idx="9">
                  <c:v>Sandnes</c:v>
                </c:pt>
                <c:pt idx="10">
                  <c:v>Sola</c:v>
                </c:pt>
                <c:pt idx="11">
                  <c:v>Sokkelen sør for 62 grader N</c:v>
                </c:pt>
                <c:pt idx="12">
                  <c:v>Stavanger</c:v>
                </c:pt>
                <c:pt idx="13">
                  <c:v>Modum</c:v>
                </c:pt>
                <c:pt idx="14">
                  <c:v>Hamar</c:v>
                </c:pt>
              </c:strCache>
            </c:strRef>
          </c:cat>
          <c:val>
            <c:numRef>
              <c:f>'39-U'!$N$9:$N$23</c:f>
              <c:numCache>
                <c:formatCode>0</c:formatCode>
                <c:ptCount val="15"/>
                <c:pt idx="0">
                  <c:v>83</c:v>
                </c:pt>
                <c:pt idx="1">
                  <c:v>155</c:v>
                </c:pt>
                <c:pt idx="2">
                  <c:v>27</c:v>
                </c:pt>
                <c:pt idx="3">
                  <c:v>34</c:v>
                </c:pt>
                <c:pt idx="4">
                  <c:v>19</c:v>
                </c:pt>
                <c:pt idx="5">
                  <c:v>17</c:v>
                </c:pt>
                <c:pt idx="6">
                  <c:v>21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06-49B5-900B-FDDC6326B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Rauma: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Sysselsatte!$B$38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Sysselsatte!$C$38:$P$38</c:f>
              <c:numCache>
                <c:formatCode>General</c:formatCode>
                <c:ptCount val="14"/>
                <c:pt idx="0">
                  <c:v>20</c:v>
                </c:pt>
                <c:pt idx="1">
                  <c:v>4</c:v>
                </c:pt>
                <c:pt idx="2">
                  <c:v>14</c:v>
                </c:pt>
                <c:pt idx="3">
                  <c:v>10</c:v>
                </c:pt>
                <c:pt idx="4">
                  <c:v>-170</c:v>
                </c:pt>
                <c:pt idx="5">
                  <c:v>0</c:v>
                </c:pt>
                <c:pt idx="6">
                  <c:v>-15</c:v>
                </c:pt>
                <c:pt idx="7">
                  <c:v>58</c:v>
                </c:pt>
                <c:pt idx="8">
                  <c:v>-14</c:v>
                </c:pt>
                <c:pt idx="9">
                  <c:v>-68</c:v>
                </c:pt>
                <c:pt idx="10">
                  <c:v>-101</c:v>
                </c:pt>
                <c:pt idx="11">
                  <c:v>12</c:v>
                </c:pt>
                <c:pt idx="12">
                  <c:v>-7</c:v>
                </c:pt>
                <c:pt idx="1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7-45D6-8FA9-BAD28163DB9B}"/>
            </c:ext>
          </c:extLst>
        </c:ser>
        <c:ser>
          <c:idx val="1"/>
          <c:order val="1"/>
          <c:tx>
            <c:strRef>
              <c:f>Sysselsatte!$B$39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Sysselsatte!$C$39:$P$39</c:f>
              <c:numCache>
                <c:formatCode>General</c:formatCode>
                <c:ptCount val="14"/>
                <c:pt idx="0">
                  <c:v>29</c:v>
                </c:pt>
                <c:pt idx="1">
                  <c:v>-49</c:v>
                </c:pt>
                <c:pt idx="2">
                  <c:v>7</c:v>
                </c:pt>
                <c:pt idx="3">
                  <c:v>-3</c:v>
                </c:pt>
                <c:pt idx="4">
                  <c:v>-191</c:v>
                </c:pt>
                <c:pt idx="5">
                  <c:v>-11</c:v>
                </c:pt>
                <c:pt idx="6">
                  <c:v>43</c:v>
                </c:pt>
                <c:pt idx="7">
                  <c:v>82</c:v>
                </c:pt>
                <c:pt idx="8">
                  <c:v>-57</c:v>
                </c:pt>
                <c:pt idx="9">
                  <c:v>-89</c:v>
                </c:pt>
                <c:pt idx="10">
                  <c:v>-42</c:v>
                </c:pt>
                <c:pt idx="11">
                  <c:v>22</c:v>
                </c:pt>
                <c:pt idx="12">
                  <c:v>97</c:v>
                </c:pt>
                <c:pt idx="13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7-45D6-8FA9-BAD28163DB9B}"/>
            </c:ext>
          </c:extLst>
        </c:ser>
        <c:ser>
          <c:idx val="2"/>
          <c:order val="2"/>
          <c:tx>
            <c:strRef>
              <c:f>Sysselsatte!$B$40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Sysselsatte!$C$40:$P$40</c:f>
              <c:numCache>
                <c:formatCode>General</c:formatCode>
                <c:ptCount val="14"/>
                <c:pt idx="0">
                  <c:v>-13</c:v>
                </c:pt>
                <c:pt idx="1">
                  <c:v>28</c:v>
                </c:pt>
                <c:pt idx="2">
                  <c:v>-7</c:v>
                </c:pt>
                <c:pt idx="3">
                  <c:v>32</c:v>
                </c:pt>
                <c:pt idx="4">
                  <c:v>-8</c:v>
                </c:pt>
                <c:pt idx="5">
                  <c:v>47</c:v>
                </c:pt>
                <c:pt idx="6">
                  <c:v>11</c:v>
                </c:pt>
                <c:pt idx="7">
                  <c:v>4</c:v>
                </c:pt>
                <c:pt idx="8">
                  <c:v>-20</c:v>
                </c:pt>
                <c:pt idx="9">
                  <c:v>-19</c:v>
                </c:pt>
                <c:pt idx="10">
                  <c:v>-442</c:v>
                </c:pt>
                <c:pt idx="11">
                  <c:v>-7</c:v>
                </c:pt>
                <c:pt idx="12">
                  <c:v>27</c:v>
                </c:pt>
                <c:pt idx="13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7-45D6-8FA9-BAD28163D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Personer1!$B$61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Personer1!$C$61:$AQ$61</c:f>
              <c:numCache>
                <c:formatCode>0</c:formatCode>
                <c:ptCount val="41"/>
                <c:pt idx="0">
                  <c:v>524</c:v>
                </c:pt>
                <c:pt idx="1">
                  <c:v>513</c:v>
                </c:pt>
                <c:pt idx="2">
                  <c:v>512</c:v>
                </c:pt>
                <c:pt idx="3">
                  <c:v>511</c:v>
                </c:pt>
                <c:pt idx="4">
                  <c:v>479</c:v>
                </c:pt>
                <c:pt idx="5">
                  <c:v>465</c:v>
                </c:pt>
                <c:pt idx="6">
                  <c:v>447</c:v>
                </c:pt>
                <c:pt idx="7">
                  <c:v>412</c:v>
                </c:pt>
                <c:pt idx="8">
                  <c:v>385</c:v>
                </c:pt>
                <c:pt idx="9">
                  <c:v>391</c:v>
                </c:pt>
                <c:pt idx="10">
                  <c:v>398</c:v>
                </c:pt>
                <c:pt idx="11">
                  <c:v>427</c:v>
                </c:pt>
                <c:pt idx="12">
                  <c:v>417</c:v>
                </c:pt>
                <c:pt idx="13">
                  <c:v>424</c:v>
                </c:pt>
                <c:pt idx="14">
                  <c:v>407</c:v>
                </c:pt>
                <c:pt idx="15">
                  <c:v>410</c:v>
                </c:pt>
                <c:pt idx="16">
                  <c:v>383</c:v>
                </c:pt>
                <c:pt idx="17">
                  <c:v>401</c:v>
                </c:pt>
                <c:pt idx="18">
                  <c:v>413</c:v>
                </c:pt>
                <c:pt idx="19">
                  <c:v>441</c:v>
                </c:pt>
                <c:pt idx="20">
                  <c:v>442</c:v>
                </c:pt>
                <c:pt idx="21">
                  <c:v>450</c:v>
                </c:pt>
                <c:pt idx="22">
                  <c:v>420</c:v>
                </c:pt>
                <c:pt idx="23">
                  <c:v>405</c:v>
                </c:pt>
                <c:pt idx="24">
                  <c:v>405</c:v>
                </c:pt>
                <c:pt idx="25">
                  <c:v>385</c:v>
                </c:pt>
                <c:pt idx="26">
                  <c:v>361</c:v>
                </c:pt>
                <c:pt idx="27">
                  <c:v>358</c:v>
                </c:pt>
                <c:pt idx="28">
                  <c:v>352</c:v>
                </c:pt>
                <c:pt idx="29">
                  <c:v>366</c:v>
                </c:pt>
                <c:pt idx="30">
                  <c:v>351</c:v>
                </c:pt>
                <c:pt idx="31">
                  <c:v>397</c:v>
                </c:pt>
                <c:pt idx="32">
                  <c:v>388</c:v>
                </c:pt>
                <c:pt idx="33">
                  <c:v>388</c:v>
                </c:pt>
                <c:pt idx="34">
                  <c:v>373</c:v>
                </c:pt>
                <c:pt idx="35">
                  <c:v>363</c:v>
                </c:pt>
                <c:pt idx="36">
                  <c:v>356</c:v>
                </c:pt>
                <c:pt idx="37">
                  <c:v>353</c:v>
                </c:pt>
                <c:pt idx="38">
                  <c:v>347</c:v>
                </c:pt>
                <c:pt idx="39">
                  <c:v>345</c:v>
                </c:pt>
                <c:pt idx="40">
                  <c:v>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31-4219-A8E9-3910DEAC2454}"/>
            </c:ext>
          </c:extLst>
        </c:ser>
        <c:ser>
          <c:idx val="1"/>
          <c:order val="1"/>
          <c:tx>
            <c:strRef>
              <c:f>Personer1!$B$62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Personer1!$C$62:$AQ$62</c:f>
              <c:numCache>
                <c:formatCode>0</c:formatCode>
                <c:ptCount val="41"/>
                <c:pt idx="0">
                  <c:v>686</c:v>
                </c:pt>
                <c:pt idx="1">
                  <c:v>714</c:v>
                </c:pt>
                <c:pt idx="2">
                  <c:v>717</c:v>
                </c:pt>
                <c:pt idx="3">
                  <c:v>736</c:v>
                </c:pt>
                <c:pt idx="4">
                  <c:v>734</c:v>
                </c:pt>
                <c:pt idx="5">
                  <c:v>726</c:v>
                </c:pt>
                <c:pt idx="6">
                  <c:v>742</c:v>
                </c:pt>
                <c:pt idx="7">
                  <c:v>739</c:v>
                </c:pt>
                <c:pt idx="8">
                  <c:v>721</c:v>
                </c:pt>
                <c:pt idx="9">
                  <c:v>695</c:v>
                </c:pt>
                <c:pt idx="10">
                  <c:v>671</c:v>
                </c:pt>
                <c:pt idx="11">
                  <c:v>659</c:v>
                </c:pt>
                <c:pt idx="12">
                  <c:v>649</c:v>
                </c:pt>
                <c:pt idx="13">
                  <c:v>641</c:v>
                </c:pt>
                <c:pt idx="14">
                  <c:v>614</c:v>
                </c:pt>
                <c:pt idx="15">
                  <c:v>607</c:v>
                </c:pt>
                <c:pt idx="16">
                  <c:v>611</c:v>
                </c:pt>
                <c:pt idx="17">
                  <c:v>607</c:v>
                </c:pt>
                <c:pt idx="18">
                  <c:v>619</c:v>
                </c:pt>
                <c:pt idx="19">
                  <c:v>610</c:v>
                </c:pt>
                <c:pt idx="20">
                  <c:v>620</c:v>
                </c:pt>
                <c:pt idx="21">
                  <c:v>612</c:v>
                </c:pt>
                <c:pt idx="22">
                  <c:v>608</c:v>
                </c:pt>
                <c:pt idx="23">
                  <c:v>628</c:v>
                </c:pt>
                <c:pt idx="24">
                  <c:v>628</c:v>
                </c:pt>
                <c:pt idx="25">
                  <c:v>635</c:v>
                </c:pt>
                <c:pt idx="26">
                  <c:v>597</c:v>
                </c:pt>
                <c:pt idx="27">
                  <c:v>598</c:v>
                </c:pt>
                <c:pt idx="28">
                  <c:v>603</c:v>
                </c:pt>
                <c:pt idx="29">
                  <c:v>641</c:v>
                </c:pt>
                <c:pt idx="30">
                  <c:v>593</c:v>
                </c:pt>
                <c:pt idx="31">
                  <c:v>630</c:v>
                </c:pt>
                <c:pt idx="32">
                  <c:v>623</c:v>
                </c:pt>
                <c:pt idx="33">
                  <c:v>627</c:v>
                </c:pt>
                <c:pt idx="34">
                  <c:v>630</c:v>
                </c:pt>
                <c:pt idx="35">
                  <c:v>621</c:v>
                </c:pt>
                <c:pt idx="36">
                  <c:v>592</c:v>
                </c:pt>
                <c:pt idx="37">
                  <c:v>587</c:v>
                </c:pt>
                <c:pt idx="38">
                  <c:v>582</c:v>
                </c:pt>
                <c:pt idx="39">
                  <c:v>565</c:v>
                </c:pt>
                <c:pt idx="40">
                  <c:v>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31-4219-A8E9-3910DEAC2454}"/>
            </c:ext>
          </c:extLst>
        </c:ser>
        <c:ser>
          <c:idx val="2"/>
          <c:order val="2"/>
          <c:tx>
            <c:strRef>
              <c:f>Personer1!$B$63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Personer1!$C$63:$AQ$63</c:f>
              <c:numCache>
                <c:formatCode>0</c:formatCode>
                <c:ptCount val="41"/>
                <c:pt idx="0">
                  <c:v>294</c:v>
                </c:pt>
                <c:pt idx="1">
                  <c:v>292</c:v>
                </c:pt>
                <c:pt idx="2">
                  <c:v>289</c:v>
                </c:pt>
                <c:pt idx="3">
                  <c:v>274</c:v>
                </c:pt>
                <c:pt idx="4">
                  <c:v>268</c:v>
                </c:pt>
                <c:pt idx="5">
                  <c:v>275</c:v>
                </c:pt>
                <c:pt idx="6">
                  <c:v>288</c:v>
                </c:pt>
                <c:pt idx="7">
                  <c:v>312</c:v>
                </c:pt>
                <c:pt idx="8">
                  <c:v>330</c:v>
                </c:pt>
                <c:pt idx="9">
                  <c:v>348</c:v>
                </c:pt>
                <c:pt idx="10">
                  <c:v>340</c:v>
                </c:pt>
                <c:pt idx="11">
                  <c:v>327</c:v>
                </c:pt>
                <c:pt idx="12">
                  <c:v>314</c:v>
                </c:pt>
                <c:pt idx="13">
                  <c:v>294</c:v>
                </c:pt>
                <c:pt idx="14">
                  <c:v>306</c:v>
                </c:pt>
                <c:pt idx="15">
                  <c:v>320</c:v>
                </c:pt>
                <c:pt idx="16">
                  <c:v>318</c:v>
                </c:pt>
                <c:pt idx="17">
                  <c:v>295</c:v>
                </c:pt>
                <c:pt idx="18">
                  <c:v>257</c:v>
                </c:pt>
                <c:pt idx="19">
                  <c:v>256</c:v>
                </c:pt>
                <c:pt idx="20">
                  <c:v>248</c:v>
                </c:pt>
                <c:pt idx="21">
                  <c:v>261</c:v>
                </c:pt>
                <c:pt idx="22">
                  <c:v>277</c:v>
                </c:pt>
                <c:pt idx="23">
                  <c:v>289</c:v>
                </c:pt>
                <c:pt idx="24">
                  <c:v>288</c:v>
                </c:pt>
                <c:pt idx="25">
                  <c:v>272</c:v>
                </c:pt>
                <c:pt idx="26">
                  <c:v>239</c:v>
                </c:pt>
                <c:pt idx="27">
                  <c:v>240</c:v>
                </c:pt>
                <c:pt idx="28">
                  <c:v>239</c:v>
                </c:pt>
                <c:pt idx="29">
                  <c:v>275</c:v>
                </c:pt>
                <c:pt idx="30">
                  <c:v>279</c:v>
                </c:pt>
                <c:pt idx="31">
                  <c:v>309</c:v>
                </c:pt>
                <c:pt idx="32">
                  <c:v>310</c:v>
                </c:pt>
                <c:pt idx="33">
                  <c:v>285</c:v>
                </c:pt>
                <c:pt idx="34">
                  <c:v>279</c:v>
                </c:pt>
                <c:pt idx="35">
                  <c:v>268</c:v>
                </c:pt>
                <c:pt idx="36">
                  <c:v>293</c:v>
                </c:pt>
                <c:pt idx="37">
                  <c:v>286</c:v>
                </c:pt>
                <c:pt idx="38">
                  <c:v>275</c:v>
                </c:pt>
                <c:pt idx="39">
                  <c:v>261</c:v>
                </c:pt>
                <c:pt idx="40">
                  <c:v>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31-4219-A8E9-3910DEAC2454}"/>
            </c:ext>
          </c:extLst>
        </c:ser>
        <c:ser>
          <c:idx val="3"/>
          <c:order val="3"/>
          <c:tx>
            <c:strRef>
              <c:f>Personer1!$B$64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Personer1!$C$64:$AQ$64</c:f>
              <c:numCache>
                <c:formatCode>0</c:formatCode>
                <c:ptCount val="41"/>
                <c:pt idx="0">
                  <c:v>395</c:v>
                </c:pt>
                <c:pt idx="1">
                  <c:v>396</c:v>
                </c:pt>
                <c:pt idx="2">
                  <c:v>389</c:v>
                </c:pt>
                <c:pt idx="3">
                  <c:v>369</c:v>
                </c:pt>
                <c:pt idx="4">
                  <c:v>387</c:v>
                </c:pt>
                <c:pt idx="5">
                  <c:v>373</c:v>
                </c:pt>
                <c:pt idx="6">
                  <c:v>348</c:v>
                </c:pt>
                <c:pt idx="7">
                  <c:v>369</c:v>
                </c:pt>
                <c:pt idx="8">
                  <c:v>362</c:v>
                </c:pt>
                <c:pt idx="9">
                  <c:v>364</c:v>
                </c:pt>
                <c:pt idx="10">
                  <c:v>407</c:v>
                </c:pt>
                <c:pt idx="11">
                  <c:v>430</c:v>
                </c:pt>
                <c:pt idx="12">
                  <c:v>441</c:v>
                </c:pt>
                <c:pt idx="13">
                  <c:v>454</c:v>
                </c:pt>
                <c:pt idx="14">
                  <c:v>441</c:v>
                </c:pt>
                <c:pt idx="15">
                  <c:v>419</c:v>
                </c:pt>
                <c:pt idx="16">
                  <c:v>408</c:v>
                </c:pt>
                <c:pt idx="17">
                  <c:v>394</c:v>
                </c:pt>
                <c:pt idx="18">
                  <c:v>413</c:v>
                </c:pt>
                <c:pt idx="19">
                  <c:v>407</c:v>
                </c:pt>
                <c:pt idx="20">
                  <c:v>403</c:v>
                </c:pt>
                <c:pt idx="21">
                  <c:v>363</c:v>
                </c:pt>
                <c:pt idx="22">
                  <c:v>339</c:v>
                </c:pt>
                <c:pt idx="23">
                  <c:v>333</c:v>
                </c:pt>
                <c:pt idx="24">
                  <c:v>332</c:v>
                </c:pt>
                <c:pt idx="25">
                  <c:v>362</c:v>
                </c:pt>
                <c:pt idx="26">
                  <c:v>339</c:v>
                </c:pt>
                <c:pt idx="27">
                  <c:v>341</c:v>
                </c:pt>
                <c:pt idx="28">
                  <c:v>339</c:v>
                </c:pt>
                <c:pt idx="29">
                  <c:v>327</c:v>
                </c:pt>
                <c:pt idx="30">
                  <c:v>346</c:v>
                </c:pt>
                <c:pt idx="31">
                  <c:v>337</c:v>
                </c:pt>
                <c:pt idx="32">
                  <c:v>355</c:v>
                </c:pt>
                <c:pt idx="33">
                  <c:v>379</c:v>
                </c:pt>
                <c:pt idx="34">
                  <c:v>383</c:v>
                </c:pt>
                <c:pt idx="35">
                  <c:v>397</c:v>
                </c:pt>
                <c:pt idx="36">
                  <c:v>372</c:v>
                </c:pt>
                <c:pt idx="37">
                  <c:v>358</c:v>
                </c:pt>
                <c:pt idx="38">
                  <c:v>353</c:v>
                </c:pt>
                <c:pt idx="39">
                  <c:v>359</c:v>
                </c:pt>
                <c:pt idx="40">
                  <c:v>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31-4219-A8E9-3910DEAC2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'Ark1'!$A$45</c:f>
              <c:strCache>
                <c:ptCount val="1"/>
                <c:pt idx="0">
                  <c:v>Rauma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'Ark1'!$B$45:$H$45</c:f>
              <c:numCache>
                <c:formatCode>0.0</c:formatCode>
                <c:ptCount val="7"/>
                <c:pt idx="0">
                  <c:v>3.3157276995305165</c:v>
                </c:pt>
                <c:pt idx="1">
                  <c:v>25.205399061032864</c:v>
                </c:pt>
                <c:pt idx="2">
                  <c:v>39.025821596244128</c:v>
                </c:pt>
                <c:pt idx="3">
                  <c:v>3.785211267605634</c:v>
                </c:pt>
                <c:pt idx="4">
                  <c:v>6.660798122065728</c:v>
                </c:pt>
                <c:pt idx="5">
                  <c:v>19.483568075117372</c:v>
                </c:pt>
                <c:pt idx="6">
                  <c:v>1.9953051643192488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9-419A-B64F-E2E72FCF2897}"/>
            </c:ext>
          </c:extLst>
        </c:ser>
        <c:ser>
          <c:idx val="1"/>
          <c:order val="1"/>
          <c:tx>
            <c:strRef>
              <c:f>'Ark1'!$A$46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'Ark1'!$B$46:$H$46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9-419A-B64F-E2E72FCF2897}"/>
            </c:ext>
          </c:extLst>
        </c:ser>
        <c:ser>
          <c:idx val="2"/>
          <c:order val="2"/>
          <c:tx>
            <c:strRef>
              <c:f>'Ark1'!$A$47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'Ark1'!$B$47:$H$47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09-419A-B64F-E2E72FCF28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011080071442321"/>
          <c:y val="0.16867648582960221"/>
          <c:w val="0.86280921305857261"/>
          <c:h val="0.65052173843718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'Ark2'!$B$32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'Ark2'!$C$32:$I$32</c:f>
              <c:numCache>
                <c:formatCode>General</c:formatCode>
                <c:ptCount val="7"/>
                <c:pt idx="0">
                  <c:v>87</c:v>
                </c:pt>
                <c:pt idx="1">
                  <c:v>619</c:v>
                </c:pt>
                <c:pt idx="2">
                  <c:v>785</c:v>
                </c:pt>
                <c:pt idx="3">
                  <c:v>59</c:v>
                </c:pt>
                <c:pt idx="4">
                  <c:v>58</c:v>
                </c:pt>
                <c:pt idx="5">
                  <c:v>111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1-4E29-8BE0-90D404C3793E}"/>
            </c:ext>
          </c:extLst>
        </c:ser>
        <c:ser>
          <c:idx val="1"/>
          <c:order val="1"/>
          <c:tx>
            <c:strRef>
              <c:f>'Ark2'!$B$33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'Ark2'!$C$33:$I$33</c:f>
              <c:numCache>
                <c:formatCode>General</c:formatCode>
                <c:ptCount val="7"/>
                <c:pt idx="0">
                  <c:v>24</c:v>
                </c:pt>
                <c:pt idx="1">
                  <c:v>169</c:v>
                </c:pt>
                <c:pt idx="2">
                  <c:v>492</c:v>
                </c:pt>
                <c:pt idx="3">
                  <c:v>71</c:v>
                </c:pt>
                <c:pt idx="4">
                  <c:v>170</c:v>
                </c:pt>
                <c:pt idx="5">
                  <c:v>553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1-4E29-8BE0-90D404C379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612250655"/>
        <c:axId val="612249695"/>
      </c:barChart>
      <c:catAx>
        <c:axId val="6122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49695"/>
        <c:crosses val="autoZero"/>
        <c:auto val="1"/>
        <c:lblAlgn val="ctr"/>
        <c:lblOffset val="100"/>
        <c:noMultiLvlLbl val="0"/>
      </c:catAx>
      <c:valAx>
        <c:axId val="61224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8305637491907938E-2"/>
              <c:y val="0.34632143609786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SysselEtterArbste!$B$104:$B$110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SysselEtterArbste!$C$104:$C$110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63</c:v>
                </c:pt>
                <c:pt idx="4">
                  <c:v>0</c:v>
                </c:pt>
                <c:pt idx="5">
                  <c:v>26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5-45A9-91A2-952229B1D1B3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SysselEtterArbste!$B$104:$B$110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SysselEtterArbste!$D$104:$D$110</c:f>
              <c:numCache>
                <c:formatCode>0</c:formatCode>
                <c:ptCount val="7"/>
                <c:pt idx="0">
                  <c:v>0</c:v>
                </c:pt>
                <c:pt idx="1">
                  <c:v>21</c:v>
                </c:pt>
                <c:pt idx="2">
                  <c:v>40</c:v>
                </c:pt>
                <c:pt idx="3">
                  <c:v>66</c:v>
                </c:pt>
                <c:pt idx="4">
                  <c:v>173</c:v>
                </c:pt>
                <c:pt idx="5">
                  <c:v>479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05-45A9-91A2-952229B1D1B3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SysselEtterArbste!$B$104:$B$110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SysselEtterArbste!$E$104:$E$110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35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05-45A9-91A2-952229B1D1B3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SysselEtterArbste!$B$104:$B$110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SysselEtterArbste!$F$104:$F$110</c:f>
              <c:numCache>
                <c:formatCode>0</c:formatCode>
                <c:ptCount val="7"/>
                <c:pt idx="0">
                  <c:v>0</c:v>
                </c:pt>
                <c:pt idx="1">
                  <c:v>42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32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05-45A9-91A2-952229B1D1B3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SysselEtterArbste!$B$104:$B$110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SysselEtterArbste!$G$104:$G$110</c:f>
              <c:numCache>
                <c:formatCode>0</c:formatCode>
                <c:ptCount val="7"/>
                <c:pt idx="0">
                  <c:v>113</c:v>
                </c:pt>
                <c:pt idx="1">
                  <c:v>796</c:v>
                </c:pt>
                <c:pt idx="2">
                  <c:v>1272</c:v>
                </c:pt>
                <c:pt idx="3">
                  <c:v>0</c:v>
                </c:pt>
                <c:pt idx="4">
                  <c:v>19</c:v>
                </c:pt>
                <c:pt idx="5">
                  <c:v>121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05-45A9-91A2-952229B1D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159727634778988"/>
              <c:y val="0.86901925392004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Personer1!$B$19:$U$19</c:f>
              <c:numCache>
                <c:formatCode>General</c:formatCode>
                <c:ptCount val="20"/>
                <c:pt idx="1">
                  <c:v>7</c:v>
                </c:pt>
                <c:pt idx="2">
                  <c:v>8</c:v>
                </c:pt>
                <c:pt idx="4">
                  <c:v>1</c:v>
                </c:pt>
                <c:pt idx="5">
                  <c:v>7</c:v>
                </c:pt>
                <c:pt idx="6">
                  <c:v>3</c:v>
                </c:pt>
                <c:pt idx="7">
                  <c:v>16</c:v>
                </c:pt>
                <c:pt idx="8">
                  <c:v>114</c:v>
                </c:pt>
                <c:pt idx="9">
                  <c:v>37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EC-4A5B-AB7C-DB8CB09A03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94-42B0-8A20-2558684FC04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94-42B0-8A20-2558684FC0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94-42B0-8A20-2558684FC0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Bosatte!$B$63:$B$66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Bosatte!$C$63:$C$66</c:f>
              <c:numCache>
                <c:formatCode>0</c:formatCode>
                <c:ptCount val="4"/>
                <c:pt idx="0">
                  <c:v>1768</c:v>
                </c:pt>
                <c:pt idx="1">
                  <c:v>62</c:v>
                </c:pt>
                <c:pt idx="2">
                  <c:v>293</c:v>
                </c:pt>
                <c:pt idx="3">
                  <c:v>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8-44C8-BD89-ED30E13FEAE8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Bosatte!$B$63:$B$66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Bosatte!$D$63:$D$66</c:f>
              <c:numCache>
                <c:formatCode>0</c:formatCode>
                <c:ptCount val="4"/>
                <c:pt idx="0">
                  <c:v>245</c:v>
                </c:pt>
                <c:pt idx="1">
                  <c:v>61</c:v>
                </c:pt>
                <c:pt idx="2">
                  <c:v>121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88-44C8-BD89-ED30E13FE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Personer1!$B$89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Personer1!$C$89:$BA$89</c:f>
              <c:numCache>
                <c:formatCode>#,##0</c:formatCode>
                <c:ptCount val="51"/>
                <c:pt idx="0">
                  <c:v>2076</c:v>
                </c:pt>
                <c:pt idx="1">
                  <c:v>2049</c:v>
                </c:pt>
                <c:pt idx="2">
                  <c:v>2049</c:v>
                </c:pt>
                <c:pt idx="3">
                  <c:v>2036</c:v>
                </c:pt>
                <c:pt idx="4">
                  <c:v>2010</c:v>
                </c:pt>
                <c:pt idx="5">
                  <c:v>1999</c:v>
                </c:pt>
                <c:pt idx="6">
                  <c:v>2027</c:v>
                </c:pt>
                <c:pt idx="7">
                  <c:v>2001</c:v>
                </c:pt>
                <c:pt idx="8">
                  <c:v>1970</c:v>
                </c:pt>
                <c:pt idx="9">
                  <c:v>1948</c:v>
                </c:pt>
                <c:pt idx="10">
                  <c:v>1909</c:v>
                </c:pt>
                <c:pt idx="11">
                  <c:v>1900</c:v>
                </c:pt>
                <c:pt idx="12">
                  <c:v>1908</c:v>
                </c:pt>
                <c:pt idx="13">
                  <c:v>1880</c:v>
                </c:pt>
                <c:pt idx="14">
                  <c:v>1881</c:v>
                </c:pt>
                <c:pt idx="15">
                  <c:v>1895</c:v>
                </c:pt>
                <c:pt idx="16">
                  <c:v>1909</c:v>
                </c:pt>
                <c:pt idx="17">
                  <c:v>1892</c:v>
                </c:pt>
                <c:pt idx="18">
                  <c:v>1879</c:v>
                </c:pt>
                <c:pt idx="19">
                  <c:v>1843</c:v>
                </c:pt>
                <c:pt idx="20">
                  <c:v>1819</c:v>
                </c:pt>
                <c:pt idx="21">
                  <c:v>1801</c:v>
                </c:pt>
                <c:pt idx="22">
                  <c:v>1791</c:v>
                </c:pt>
                <c:pt idx="23">
                  <c:v>1781</c:v>
                </c:pt>
                <c:pt idx="24">
                  <c:v>1795</c:v>
                </c:pt>
                <c:pt idx="25">
                  <c:v>1779</c:v>
                </c:pt>
                <c:pt idx="26">
                  <c:v>1751</c:v>
                </c:pt>
                <c:pt idx="27">
                  <c:v>1718</c:v>
                </c:pt>
                <c:pt idx="28">
                  <c:v>1742</c:v>
                </c:pt>
                <c:pt idx="29">
                  <c:v>1713</c:v>
                </c:pt>
                <c:pt idx="30">
                  <c:v>1711</c:v>
                </c:pt>
                <c:pt idx="31">
                  <c:v>1601</c:v>
                </c:pt>
                <c:pt idx="32">
                  <c:v>1591</c:v>
                </c:pt>
                <c:pt idx="33">
                  <c:v>1599</c:v>
                </c:pt>
                <c:pt idx="34">
                  <c:v>1673</c:v>
                </c:pt>
                <c:pt idx="35">
                  <c:v>1643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F5-40FE-805D-477016434715}"/>
            </c:ext>
          </c:extLst>
        </c:ser>
        <c:ser>
          <c:idx val="1"/>
          <c:order val="1"/>
          <c:tx>
            <c:strRef>
              <c:f>Personer1!$B$90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Personer1!$C$90:$BA$90</c:f>
              <c:numCache>
                <c:formatCode>General</c:formatCode>
                <c:ptCount val="51"/>
                <c:pt idx="36" formatCode="#,##0">
                  <c:v>1738</c:v>
                </c:pt>
                <c:pt idx="37" formatCode="#,##0">
                  <c:v>1742</c:v>
                </c:pt>
                <c:pt idx="38" formatCode="#,##0">
                  <c:v>1745</c:v>
                </c:pt>
                <c:pt idx="39" formatCode="#,##0">
                  <c:v>1730</c:v>
                </c:pt>
                <c:pt idx="40" formatCode="#,##0">
                  <c:v>1713</c:v>
                </c:pt>
                <c:pt idx="41" formatCode="#,##0">
                  <c:v>1676</c:v>
                </c:pt>
                <c:pt idx="42" formatCode="#,##0">
                  <c:v>1647</c:v>
                </c:pt>
                <c:pt idx="43" formatCode="#,##0">
                  <c:v>1620</c:v>
                </c:pt>
                <c:pt idx="44" formatCode="#,##0">
                  <c:v>1593</c:v>
                </c:pt>
                <c:pt idx="45" formatCode="#,##0">
                  <c:v>1584</c:v>
                </c:pt>
                <c:pt idx="46" formatCode="#,##0">
                  <c:v>1564</c:v>
                </c:pt>
                <c:pt idx="47" formatCode="#,##0">
                  <c:v>1545</c:v>
                </c:pt>
                <c:pt idx="48" formatCode="#,##0">
                  <c:v>1514</c:v>
                </c:pt>
                <c:pt idx="49" formatCode="#,##0">
                  <c:v>1506</c:v>
                </c:pt>
                <c:pt idx="50" formatCode="#,##0">
                  <c:v>1499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F5-40FE-805D-477016434715}"/>
            </c:ext>
          </c:extLst>
        </c:ser>
        <c:ser>
          <c:idx val="2"/>
          <c:order val="2"/>
          <c:tx>
            <c:strRef>
              <c:f>Personer1!$B$91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Personer1!$C$91:$BA$91</c:f>
              <c:numCache>
                <c:formatCode>#,##0</c:formatCode>
                <c:ptCount val="51"/>
                <c:pt idx="0">
                  <c:v>4149</c:v>
                </c:pt>
                <c:pt idx="1">
                  <c:v>4205</c:v>
                </c:pt>
                <c:pt idx="2">
                  <c:v>4164</c:v>
                </c:pt>
                <c:pt idx="3">
                  <c:v>4162</c:v>
                </c:pt>
                <c:pt idx="4">
                  <c:v>4140</c:v>
                </c:pt>
                <c:pt idx="5">
                  <c:v>4166</c:v>
                </c:pt>
                <c:pt idx="6">
                  <c:v>4149</c:v>
                </c:pt>
                <c:pt idx="7">
                  <c:v>4120</c:v>
                </c:pt>
                <c:pt idx="8">
                  <c:v>4145</c:v>
                </c:pt>
                <c:pt idx="9">
                  <c:v>4072</c:v>
                </c:pt>
                <c:pt idx="10">
                  <c:v>4030</c:v>
                </c:pt>
                <c:pt idx="11">
                  <c:v>4050</c:v>
                </c:pt>
                <c:pt idx="12">
                  <c:v>4039</c:v>
                </c:pt>
                <c:pt idx="13">
                  <c:v>4052</c:v>
                </c:pt>
                <c:pt idx="14">
                  <c:v>4087</c:v>
                </c:pt>
                <c:pt idx="15">
                  <c:v>4068</c:v>
                </c:pt>
                <c:pt idx="16">
                  <c:v>4074</c:v>
                </c:pt>
                <c:pt idx="17">
                  <c:v>4058</c:v>
                </c:pt>
                <c:pt idx="18">
                  <c:v>4096</c:v>
                </c:pt>
                <c:pt idx="19">
                  <c:v>4109</c:v>
                </c:pt>
                <c:pt idx="20">
                  <c:v>4154</c:v>
                </c:pt>
                <c:pt idx="21">
                  <c:v>4134</c:v>
                </c:pt>
                <c:pt idx="22">
                  <c:v>4150</c:v>
                </c:pt>
                <c:pt idx="23">
                  <c:v>4141</c:v>
                </c:pt>
                <c:pt idx="24">
                  <c:v>4113</c:v>
                </c:pt>
                <c:pt idx="25">
                  <c:v>4090</c:v>
                </c:pt>
                <c:pt idx="26">
                  <c:v>4128</c:v>
                </c:pt>
                <c:pt idx="27">
                  <c:v>4136</c:v>
                </c:pt>
                <c:pt idx="28">
                  <c:v>4079</c:v>
                </c:pt>
                <c:pt idx="29">
                  <c:v>4060</c:v>
                </c:pt>
                <c:pt idx="30">
                  <c:v>4025</c:v>
                </c:pt>
                <c:pt idx="31">
                  <c:v>3766</c:v>
                </c:pt>
                <c:pt idx="32">
                  <c:v>3776</c:v>
                </c:pt>
                <c:pt idx="33">
                  <c:v>3786</c:v>
                </c:pt>
                <c:pt idx="34">
                  <c:v>3930</c:v>
                </c:pt>
                <c:pt idx="35">
                  <c:v>3818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F5-40FE-805D-477016434715}"/>
            </c:ext>
          </c:extLst>
        </c:ser>
        <c:ser>
          <c:idx val="3"/>
          <c:order val="3"/>
          <c:tx>
            <c:strRef>
              <c:f>Personer1!$B$92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Personer1!$C$92:$BA$92</c:f>
              <c:numCache>
                <c:formatCode>General</c:formatCode>
                <c:ptCount val="51"/>
                <c:pt idx="36" formatCode="#,##0">
                  <c:v>4028</c:v>
                </c:pt>
                <c:pt idx="37" formatCode="#,##0">
                  <c:v>4038</c:v>
                </c:pt>
                <c:pt idx="38" formatCode="#,##0">
                  <c:v>4032</c:v>
                </c:pt>
                <c:pt idx="39" formatCode="#,##0">
                  <c:v>4022</c:v>
                </c:pt>
                <c:pt idx="40" formatCode="#,##0">
                  <c:v>3999</c:v>
                </c:pt>
                <c:pt idx="41" formatCode="#,##0">
                  <c:v>4010</c:v>
                </c:pt>
                <c:pt idx="42" formatCode="#,##0">
                  <c:v>4006</c:v>
                </c:pt>
                <c:pt idx="43" formatCode="#,##0">
                  <c:v>3994</c:v>
                </c:pt>
                <c:pt idx="44" formatCode="#,##0">
                  <c:v>3979</c:v>
                </c:pt>
                <c:pt idx="45" formatCode="#,##0">
                  <c:v>3949</c:v>
                </c:pt>
                <c:pt idx="46" formatCode="#,##0">
                  <c:v>3919</c:v>
                </c:pt>
                <c:pt idx="47" formatCode="#,##0">
                  <c:v>3918</c:v>
                </c:pt>
                <c:pt idx="48" formatCode="#,##0">
                  <c:v>3920</c:v>
                </c:pt>
                <c:pt idx="49" formatCode="#,##0">
                  <c:v>3911</c:v>
                </c:pt>
                <c:pt idx="50" formatCode="#,##0">
                  <c:v>3880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F5-40FE-805D-477016434715}"/>
            </c:ext>
          </c:extLst>
        </c:ser>
        <c:ser>
          <c:idx val="4"/>
          <c:order val="4"/>
          <c:tx>
            <c:strRef>
              <c:f>Personer1!$B$93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Personer1!$C$93:$BA$93</c:f>
              <c:numCache>
                <c:formatCode>#,##0</c:formatCode>
                <c:ptCount val="51"/>
                <c:pt idx="0">
                  <c:v>1594</c:v>
                </c:pt>
                <c:pt idx="1">
                  <c:v>1571</c:v>
                </c:pt>
                <c:pt idx="2">
                  <c:v>1580</c:v>
                </c:pt>
                <c:pt idx="3">
                  <c:v>1587</c:v>
                </c:pt>
                <c:pt idx="4">
                  <c:v>1551</c:v>
                </c:pt>
                <c:pt idx="5">
                  <c:v>1550</c:v>
                </c:pt>
                <c:pt idx="6">
                  <c:v>1543</c:v>
                </c:pt>
                <c:pt idx="7">
                  <c:v>1525</c:v>
                </c:pt>
                <c:pt idx="8">
                  <c:v>1500</c:v>
                </c:pt>
                <c:pt idx="9">
                  <c:v>1484</c:v>
                </c:pt>
                <c:pt idx="10">
                  <c:v>1476</c:v>
                </c:pt>
                <c:pt idx="11">
                  <c:v>1472</c:v>
                </c:pt>
                <c:pt idx="12">
                  <c:v>1434</c:v>
                </c:pt>
                <c:pt idx="13">
                  <c:v>1380</c:v>
                </c:pt>
                <c:pt idx="14">
                  <c:v>1366</c:v>
                </c:pt>
                <c:pt idx="15">
                  <c:v>1373</c:v>
                </c:pt>
                <c:pt idx="16">
                  <c:v>1364</c:v>
                </c:pt>
                <c:pt idx="17">
                  <c:v>1375</c:v>
                </c:pt>
                <c:pt idx="18">
                  <c:v>1404</c:v>
                </c:pt>
                <c:pt idx="19">
                  <c:v>1424</c:v>
                </c:pt>
                <c:pt idx="20">
                  <c:v>1440</c:v>
                </c:pt>
                <c:pt idx="21">
                  <c:v>1465</c:v>
                </c:pt>
                <c:pt idx="22">
                  <c:v>1487</c:v>
                </c:pt>
                <c:pt idx="23">
                  <c:v>1499</c:v>
                </c:pt>
                <c:pt idx="24">
                  <c:v>1545</c:v>
                </c:pt>
                <c:pt idx="25">
                  <c:v>1576</c:v>
                </c:pt>
                <c:pt idx="26">
                  <c:v>1613</c:v>
                </c:pt>
                <c:pt idx="27">
                  <c:v>1649</c:v>
                </c:pt>
                <c:pt idx="28">
                  <c:v>1686</c:v>
                </c:pt>
                <c:pt idx="29">
                  <c:v>1714</c:v>
                </c:pt>
                <c:pt idx="30">
                  <c:v>1732</c:v>
                </c:pt>
                <c:pt idx="31">
                  <c:v>1659</c:v>
                </c:pt>
                <c:pt idx="32">
                  <c:v>1652</c:v>
                </c:pt>
                <c:pt idx="33">
                  <c:v>1661</c:v>
                </c:pt>
                <c:pt idx="34">
                  <c:v>1696</c:v>
                </c:pt>
                <c:pt idx="35">
                  <c:v>1735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F5-40FE-805D-477016434715}"/>
            </c:ext>
          </c:extLst>
        </c:ser>
        <c:ser>
          <c:idx val="5"/>
          <c:order val="5"/>
          <c:tx>
            <c:strRef>
              <c:f>Personer1!$B$94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Personer1!$C$94:$BA$94</c:f>
              <c:numCache>
                <c:formatCode>General</c:formatCode>
                <c:ptCount val="51"/>
                <c:pt idx="36" formatCode="#,##0">
                  <c:v>1739</c:v>
                </c:pt>
                <c:pt idx="37" formatCode="#,##0">
                  <c:v>1759</c:v>
                </c:pt>
                <c:pt idx="38" formatCode="#,##0">
                  <c:v>1780</c:v>
                </c:pt>
                <c:pt idx="39" formatCode="#,##0">
                  <c:v>1809</c:v>
                </c:pt>
                <c:pt idx="40" formatCode="#,##0">
                  <c:v>1839</c:v>
                </c:pt>
                <c:pt idx="41" formatCode="#,##0">
                  <c:v>1854</c:v>
                </c:pt>
                <c:pt idx="42" formatCode="#,##0">
                  <c:v>1875</c:v>
                </c:pt>
                <c:pt idx="43" formatCode="#,##0">
                  <c:v>1902</c:v>
                </c:pt>
                <c:pt idx="44" formatCode="#,##0">
                  <c:v>1931</c:v>
                </c:pt>
                <c:pt idx="45" formatCode="#,##0">
                  <c:v>1957</c:v>
                </c:pt>
                <c:pt idx="46" formatCode="#,##0">
                  <c:v>1994</c:v>
                </c:pt>
                <c:pt idx="47" formatCode="#,##0">
                  <c:v>2000</c:v>
                </c:pt>
                <c:pt idx="48" formatCode="#,##0">
                  <c:v>2015</c:v>
                </c:pt>
                <c:pt idx="49" formatCode="#,##0">
                  <c:v>2018</c:v>
                </c:pt>
                <c:pt idx="50" formatCode="#,##0">
                  <c:v>2043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1F5-40FE-805D-477016434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274644667241036E-2"/>
          <c:y val="0.93776984066143854"/>
          <c:w val="0.89999998281008375"/>
          <c:h val="5.2778061009945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Bosatte!$D$60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Bosatte!$E$60:$Q$60</c:f>
              <c:numCache>
                <c:formatCode>0</c:formatCode>
                <c:ptCount val="13"/>
                <c:pt idx="0">
                  <c:v>111</c:v>
                </c:pt>
                <c:pt idx="1">
                  <c:v>105</c:v>
                </c:pt>
                <c:pt idx="2">
                  <c:v>105</c:v>
                </c:pt>
                <c:pt idx="3">
                  <c:v>127</c:v>
                </c:pt>
                <c:pt idx="4">
                  <c:v>121</c:v>
                </c:pt>
                <c:pt idx="5">
                  <c:v>122</c:v>
                </c:pt>
                <c:pt idx="6">
                  <c:v>117</c:v>
                </c:pt>
                <c:pt idx="7">
                  <c:v>103</c:v>
                </c:pt>
                <c:pt idx="8">
                  <c:v>113</c:v>
                </c:pt>
                <c:pt idx="9">
                  <c:v>80</c:v>
                </c:pt>
                <c:pt idx="10">
                  <c:v>89</c:v>
                </c:pt>
                <c:pt idx="11">
                  <c:v>132</c:v>
                </c:pt>
                <c:pt idx="12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D7-4036-AD47-A2FC1F5106F0}"/>
            </c:ext>
          </c:extLst>
        </c:ser>
        <c:ser>
          <c:idx val="1"/>
          <c:order val="1"/>
          <c:tx>
            <c:strRef>
              <c:f>Bosatte!$D$61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Bosatte!$E$61:$Q$61</c:f>
              <c:numCache>
                <c:formatCode>0</c:formatCode>
                <c:ptCount val="13"/>
                <c:pt idx="0">
                  <c:v>19</c:v>
                </c:pt>
                <c:pt idx="1">
                  <c:v>13</c:v>
                </c:pt>
                <c:pt idx="2">
                  <c:v>23</c:v>
                </c:pt>
                <c:pt idx="3">
                  <c:v>17</c:v>
                </c:pt>
                <c:pt idx="4">
                  <c:v>15</c:v>
                </c:pt>
                <c:pt idx="5">
                  <c:v>19</c:v>
                </c:pt>
                <c:pt idx="6">
                  <c:v>14</c:v>
                </c:pt>
                <c:pt idx="7">
                  <c:v>6</c:v>
                </c:pt>
                <c:pt idx="8">
                  <c:v>13</c:v>
                </c:pt>
                <c:pt idx="9">
                  <c:v>6</c:v>
                </c:pt>
                <c:pt idx="10">
                  <c:v>15</c:v>
                </c:pt>
                <c:pt idx="11">
                  <c:v>24</c:v>
                </c:pt>
                <c:pt idx="12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D7-4036-AD47-A2FC1F5106F0}"/>
            </c:ext>
          </c:extLst>
        </c:ser>
        <c:ser>
          <c:idx val="2"/>
          <c:order val="2"/>
          <c:tx>
            <c:strRef>
              <c:f>Bosatte!$D$62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Bosatte!$E$62:$Q$62</c:f>
              <c:numCache>
                <c:formatCode>0</c:formatCode>
                <c:ptCount val="13"/>
                <c:pt idx="0">
                  <c:v>46</c:v>
                </c:pt>
                <c:pt idx="1">
                  <c:v>48</c:v>
                </c:pt>
                <c:pt idx="2">
                  <c:v>42</c:v>
                </c:pt>
                <c:pt idx="3">
                  <c:v>59</c:v>
                </c:pt>
                <c:pt idx="4">
                  <c:v>43</c:v>
                </c:pt>
                <c:pt idx="5">
                  <c:v>45</c:v>
                </c:pt>
                <c:pt idx="6">
                  <c:v>47</c:v>
                </c:pt>
                <c:pt idx="7">
                  <c:v>42</c:v>
                </c:pt>
                <c:pt idx="8">
                  <c:v>40</c:v>
                </c:pt>
                <c:pt idx="9">
                  <c:v>19</c:v>
                </c:pt>
                <c:pt idx="10">
                  <c:v>33</c:v>
                </c:pt>
                <c:pt idx="11">
                  <c:v>41</c:v>
                </c:pt>
                <c:pt idx="12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D7-4036-AD47-A2FC1F5106F0}"/>
            </c:ext>
          </c:extLst>
        </c:ser>
        <c:ser>
          <c:idx val="3"/>
          <c:order val="3"/>
          <c:tx>
            <c:strRef>
              <c:f>Bosatte!$D$63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Bosatte!$E$63:$Q$63</c:f>
              <c:numCache>
                <c:formatCode>0</c:formatCode>
                <c:ptCount val="13"/>
                <c:pt idx="0">
                  <c:v>46</c:v>
                </c:pt>
                <c:pt idx="1">
                  <c:v>44</c:v>
                </c:pt>
                <c:pt idx="2">
                  <c:v>40</c:v>
                </c:pt>
                <c:pt idx="3">
                  <c:v>51</c:v>
                </c:pt>
                <c:pt idx="4">
                  <c:v>63</c:v>
                </c:pt>
                <c:pt idx="5">
                  <c:v>58</c:v>
                </c:pt>
                <c:pt idx="6">
                  <c:v>56</c:v>
                </c:pt>
                <c:pt idx="7">
                  <c:v>55</c:v>
                </c:pt>
                <c:pt idx="8">
                  <c:v>60</c:v>
                </c:pt>
                <c:pt idx="9">
                  <c:v>55</c:v>
                </c:pt>
                <c:pt idx="10">
                  <c:v>41</c:v>
                </c:pt>
                <c:pt idx="11">
                  <c:v>67</c:v>
                </c:pt>
                <c:pt idx="12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D7-4036-AD47-A2FC1F510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2847891455488948E-3"/>
              <c:y val="0.428425006560865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PersonerProsent!$B$80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PersonerProsent!$C$80:$AP$80</c:f>
              <c:numCache>
                <c:formatCode>0.0</c:formatCode>
                <c:ptCount val="40"/>
                <c:pt idx="0">
                  <c:v>56.8</c:v>
                </c:pt>
                <c:pt idx="1">
                  <c:v>55.7</c:v>
                </c:pt>
                <c:pt idx="2">
                  <c:v>54.1</c:v>
                </c:pt>
                <c:pt idx="3">
                  <c:v>52.7</c:v>
                </c:pt>
                <c:pt idx="4">
                  <c:v>51.3</c:v>
                </c:pt>
                <c:pt idx="5">
                  <c:v>51.1</c:v>
                </c:pt>
                <c:pt idx="6">
                  <c:v>49.5</c:v>
                </c:pt>
                <c:pt idx="7">
                  <c:v>48.4</c:v>
                </c:pt>
                <c:pt idx="8">
                  <c:v>47</c:v>
                </c:pt>
                <c:pt idx="9">
                  <c:v>45.6</c:v>
                </c:pt>
                <c:pt idx="10">
                  <c:v>44.9</c:v>
                </c:pt>
                <c:pt idx="11">
                  <c:v>45.6</c:v>
                </c:pt>
                <c:pt idx="12">
                  <c:v>45.5</c:v>
                </c:pt>
                <c:pt idx="13">
                  <c:v>44.4</c:v>
                </c:pt>
                <c:pt idx="14">
                  <c:v>43.4</c:v>
                </c:pt>
                <c:pt idx="15">
                  <c:v>42.4</c:v>
                </c:pt>
                <c:pt idx="16">
                  <c:v>40.6</c:v>
                </c:pt>
                <c:pt idx="17">
                  <c:v>39.6</c:v>
                </c:pt>
                <c:pt idx="18">
                  <c:v>39.4</c:v>
                </c:pt>
                <c:pt idx="19">
                  <c:v>39.1</c:v>
                </c:pt>
                <c:pt idx="20">
                  <c:v>38.1</c:v>
                </c:pt>
                <c:pt idx="21">
                  <c:v>36.9</c:v>
                </c:pt>
                <c:pt idx="22">
                  <c:v>35.6</c:v>
                </c:pt>
                <c:pt idx="23">
                  <c:v>35.6</c:v>
                </c:pt>
                <c:pt idx="24">
                  <c:v>35.299999999999997</c:v>
                </c:pt>
                <c:pt idx="25">
                  <c:v>34.200000000000003</c:v>
                </c:pt>
                <c:pt idx="26">
                  <c:v>33.200000000000003</c:v>
                </c:pt>
                <c:pt idx="27">
                  <c:v>32.700000000000003</c:v>
                </c:pt>
                <c:pt idx="28">
                  <c:v>32</c:v>
                </c:pt>
                <c:pt idx="29">
                  <c:v>30.7</c:v>
                </c:pt>
                <c:pt idx="30">
                  <c:v>30.7</c:v>
                </c:pt>
                <c:pt idx="31">
                  <c:v>30.4</c:v>
                </c:pt>
                <c:pt idx="32">
                  <c:v>30</c:v>
                </c:pt>
                <c:pt idx="33">
                  <c:v>28.8</c:v>
                </c:pt>
                <c:pt idx="34">
                  <c:v>28.4</c:v>
                </c:pt>
                <c:pt idx="35">
                  <c:v>27.7</c:v>
                </c:pt>
                <c:pt idx="36">
                  <c:v>27.5</c:v>
                </c:pt>
                <c:pt idx="37">
                  <c:v>26.9</c:v>
                </c:pt>
                <c:pt idx="38">
                  <c:v>26.4</c:v>
                </c:pt>
                <c:pt idx="39">
                  <c:v>25.8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D9-4BC9-A756-63BCA26AD552}"/>
            </c:ext>
          </c:extLst>
        </c:ser>
        <c:ser>
          <c:idx val="1"/>
          <c:order val="1"/>
          <c:tx>
            <c:strRef>
              <c:f>PersonerProsent!$B$81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PersonerProsent!$C$81:$AP$81</c:f>
              <c:numCache>
                <c:formatCode>0.0</c:formatCode>
                <c:ptCount val="40"/>
                <c:pt idx="0">
                  <c:v>34.700000000000003</c:v>
                </c:pt>
                <c:pt idx="1">
                  <c:v>35.4</c:v>
                </c:pt>
                <c:pt idx="2">
                  <c:v>36.700000000000003</c:v>
                </c:pt>
                <c:pt idx="3">
                  <c:v>38</c:v>
                </c:pt>
                <c:pt idx="4">
                  <c:v>38.5</c:v>
                </c:pt>
                <c:pt idx="5">
                  <c:v>38.799999999999997</c:v>
                </c:pt>
                <c:pt idx="6">
                  <c:v>39.700000000000003</c:v>
                </c:pt>
                <c:pt idx="7">
                  <c:v>40.9</c:v>
                </c:pt>
                <c:pt idx="8">
                  <c:v>41.2</c:v>
                </c:pt>
                <c:pt idx="9">
                  <c:v>41.6</c:v>
                </c:pt>
                <c:pt idx="10">
                  <c:v>41.7</c:v>
                </c:pt>
                <c:pt idx="11">
                  <c:v>40.799999999999997</c:v>
                </c:pt>
                <c:pt idx="12">
                  <c:v>40.5</c:v>
                </c:pt>
                <c:pt idx="13">
                  <c:v>41.2</c:v>
                </c:pt>
                <c:pt idx="14">
                  <c:v>42.2</c:v>
                </c:pt>
                <c:pt idx="15">
                  <c:v>42.6</c:v>
                </c:pt>
                <c:pt idx="16">
                  <c:v>43.6</c:v>
                </c:pt>
                <c:pt idx="17">
                  <c:v>44</c:v>
                </c:pt>
                <c:pt idx="18">
                  <c:v>43.9</c:v>
                </c:pt>
                <c:pt idx="19">
                  <c:v>42.9</c:v>
                </c:pt>
                <c:pt idx="20">
                  <c:v>42.5</c:v>
                </c:pt>
                <c:pt idx="21">
                  <c:v>43.2</c:v>
                </c:pt>
                <c:pt idx="22">
                  <c:v>44.2</c:v>
                </c:pt>
                <c:pt idx="23">
                  <c:v>44.5</c:v>
                </c:pt>
                <c:pt idx="24">
                  <c:v>44</c:v>
                </c:pt>
                <c:pt idx="25">
                  <c:v>44.4</c:v>
                </c:pt>
                <c:pt idx="26">
                  <c:v>44.9</c:v>
                </c:pt>
                <c:pt idx="27">
                  <c:v>44.7</c:v>
                </c:pt>
                <c:pt idx="28">
                  <c:v>44.5</c:v>
                </c:pt>
                <c:pt idx="29">
                  <c:v>44.5</c:v>
                </c:pt>
                <c:pt idx="30">
                  <c:v>44.9</c:v>
                </c:pt>
                <c:pt idx="31">
                  <c:v>41</c:v>
                </c:pt>
                <c:pt idx="32">
                  <c:v>41.3</c:v>
                </c:pt>
                <c:pt idx="33">
                  <c:v>42</c:v>
                </c:pt>
                <c:pt idx="34">
                  <c:v>41.7</c:v>
                </c:pt>
                <c:pt idx="35">
                  <c:v>41.7</c:v>
                </c:pt>
                <c:pt idx="36">
                  <c:v>41.6</c:v>
                </c:pt>
                <c:pt idx="37">
                  <c:v>41.2</c:v>
                </c:pt>
                <c:pt idx="38">
                  <c:v>40.4</c:v>
                </c:pt>
                <c:pt idx="39">
                  <c:v>40.799999999999997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D9-4BC9-A756-63BCA26AD552}"/>
            </c:ext>
          </c:extLst>
        </c:ser>
        <c:ser>
          <c:idx val="2"/>
          <c:order val="2"/>
          <c:tx>
            <c:strRef>
              <c:f>PersonerProsent!$B$82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PersonerProsent!$C$82:$AP$82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3.4</c:v>
                </c:pt>
                <c:pt idx="32">
                  <c:v>3.4</c:v>
                </c:pt>
                <c:pt idx="33">
                  <c:v>3.5</c:v>
                </c:pt>
                <c:pt idx="34">
                  <c:v>3.6</c:v>
                </c:pt>
                <c:pt idx="35">
                  <c:v>3.8</c:v>
                </c:pt>
                <c:pt idx="36">
                  <c:v>3.7</c:v>
                </c:pt>
                <c:pt idx="37">
                  <c:v>3.8</c:v>
                </c:pt>
                <c:pt idx="38">
                  <c:v>3.8</c:v>
                </c:pt>
                <c:pt idx="39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D9-4BC9-A756-63BCA26AD552}"/>
            </c:ext>
          </c:extLst>
        </c:ser>
        <c:ser>
          <c:idx val="3"/>
          <c:order val="3"/>
          <c:tx>
            <c:strRef>
              <c:f>PersonerProsent!$B$83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PersonerProsent!$C$83:$AP$83</c:f>
              <c:numCache>
                <c:formatCode>0.0</c:formatCode>
                <c:ptCount val="40"/>
                <c:pt idx="0">
                  <c:v>7.5</c:v>
                </c:pt>
                <c:pt idx="1">
                  <c:v>8</c:v>
                </c:pt>
                <c:pt idx="2">
                  <c:v>8.1</c:v>
                </c:pt>
                <c:pt idx="3">
                  <c:v>8.4</c:v>
                </c:pt>
                <c:pt idx="4">
                  <c:v>9.1</c:v>
                </c:pt>
                <c:pt idx="5">
                  <c:v>9.1</c:v>
                </c:pt>
                <c:pt idx="6">
                  <c:v>9.8000000000000007</c:v>
                </c:pt>
                <c:pt idx="7">
                  <c:v>9.8000000000000007</c:v>
                </c:pt>
                <c:pt idx="8">
                  <c:v>10.6</c:v>
                </c:pt>
                <c:pt idx="9">
                  <c:v>11.6</c:v>
                </c:pt>
                <c:pt idx="10">
                  <c:v>12.3</c:v>
                </c:pt>
                <c:pt idx="11">
                  <c:v>12.4</c:v>
                </c:pt>
                <c:pt idx="12">
                  <c:v>12.8</c:v>
                </c:pt>
                <c:pt idx="13">
                  <c:v>12.9</c:v>
                </c:pt>
                <c:pt idx="14">
                  <c:v>12.9</c:v>
                </c:pt>
                <c:pt idx="15">
                  <c:v>13.4</c:v>
                </c:pt>
                <c:pt idx="16">
                  <c:v>13.9</c:v>
                </c:pt>
                <c:pt idx="17">
                  <c:v>14.7</c:v>
                </c:pt>
                <c:pt idx="18">
                  <c:v>15</c:v>
                </c:pt>
                <c:pt idx="19">
                  <c:v>16.100000000000001</c:v>
                </c:pt>
                <c:pt idx="20">
                  <c:v>17.3</c:v>
                </c:pt>
                <c:pt idx="21">
                  <c:v>18.100000000000001</c:v>
                </c:pt>
                <c:pt idx="22">
                  <c:v>18.100000000000001</c:v>
                </c:pt>
                <c:pt idx="23">
                  <c:v>17.8</c:v>
                </c:pt>
                <c:pt idx="24">
                  <c:v>18.399999999999999</c:v>
                </c:pt>
                <c:pt idx="25">
                  <c:v>18.899999999999999</c:v>
                </c:pt>
                <c:pt idx="26">
                  <c:v>19</c:v>
                </c:pt>
                <c:pt idx="27">
                  <c:v>19.5</c:v>
                </c:pt>
                <c:pt idx="28">
                  <c:v>20.3</c:v>
                </c:pt>
                <c:pt idx="29">
                  <c:v>20.8</c:v>
                </c:pt>
                <c:pt idx="30">
                  <c:v>20.5</c:v>
                </c:pt>
                <c:pt idx="31">
                  <c:v>21</c:v>
                </c:pt>
                <c:pt idx="32">
                  <c:v>21</c:v>
                </c:pt>
                <c:pt idx="33">
                  <c:v>21.5</c:v>
                </c:pt>
                <c:pt idx="34">
                  <c:v>21.9</c:v>
                </c:pt>
                <c:pt idx="35">
                  <c:v>22.3</c:v>
                </c:pt>
                <c:pt idx="36">
                  <c:v>22.5</c:v>
                </c:pt>
                <c:pt idx="37">
                  <c:v>22.9</c:v>
                </c:pt>
                <c:pt idx="38">
                  <c:v>22.7</c:v>
                </c:pt>
                <c:pt idx="39">
                  <c:v>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D9-4BC9-A756-63BCA26AD552}"/>
            </c:ext>
          </c:extLst>
        </c:ser>
        <c:ser>
          <c:idx val="4"/>
          <c:order val="4"/>
          <c:tx>
            <c:strRef>
              <c:f>PersonerProsent!$B$84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PersonerProsent!$C$84:$AP$84</c:f>
              <c:numCache>
                <c:formatCode>0.0</c:formatCode>
                <c:ptCount val="40"/>
                <c:pt idx="0">
                  <c:v>1</c:v>
                </c:pt>
                <c:pt idx="1">
                  <c:v>0.9</c:v>
                </c:pt>
                <c:pt idx="2">
                  <c:v>1.1000000000000001</c:v>
                </c:pt>
                <c:pt idx="3">
                  <c:v>0.9</c:v>
                </c:pt>
                <c:pt idx="4">
                  <c:v>1.1000000000000001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1.2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1.2</c:v>
                </c:pt>
                <c:pt idx="13">
                  <c:v>1.5</c:v>
                </c:pt>
                <c:pt idx="14">
                  <c:v>1.5</c:v>
                </c:pt>
                <c:pt idx="15">
                  <c:v>1.6</c:v>
                </c:pt>
                <c:pt idx="16">
                  <c:v>1.8</c:v>
                </c:pt>
                <c:pt idx="17">
                  <c:v>1.7</c:v>
                </c:pt>
                <c:pt idx="18">
                  <c:v>1.7</c:v>
                </c:pt>
                <c:pt idx="19">
                  <c:v>1.9</c:v>
                </c:pt>
                <c:pt idx="20">
                  <c:v>2</c:v>
                </c:pt>
                <c:pt idx="21">
                  <c:v>1.8</c:v>
                </c:pt>
                <c:pt idx="22">
                  <c:v>2</c:v>
                </c:pt>
                <c:pt idx="23">
                  <c:v>2.1</c:v>
                </c:pt>
                <c:pt idx="24">
                  <c:v>2.2999999999999998</c:v>
                </c:pt>
                <c:pt idx="25">
                  <c:v>2.5</c:v>
                </c:pt>
                <c:pt idx="26">
                  <c:v>2.9</c:v>
                </c:pt>
                <c:pt idx="27">
                  <c:v>3</c:v>
                </c:pt>
                <c:pt idx="28">
                  <c:v>3.2</c:v>
                </c:pt>
                <c:pt idx="29">
                  <c:v>4</c:v>
                </c:pt>
                <c:pt idx="30">
                  <c:v>3.9</c:v>
                </c:pt>
                <c:pt idx="31">
                  <c:v>4.2</c:v>
                </c:pt>
                <c:pt idx="32">
                  <c:v>4.3</c:v>
                </c:pt>
                <c:pt idx="33">
                  <c:v>4.3</c:v>
                </c:pt>
                <c:pt idx="34">
                  <c:v>4.3</c:v>
                </c:pt>
                <c:pt idx="35">
                  <c:v>4.4000000000000004</c:v>
                </c:pt>
                <c:pt idx="36">
                  <c:v>4.5999999999999996</c:v>
                </c:pt>
                <c:pt idx="37">
                  <c:v>5.2</c:v>
                </c:pt>
                <c:pt idx="38">
                  <c:v>6.7</c:v>
                </c:pt>
                <c:pt idx="39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D9-4BC9-A756-63BCA26AD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PersonerProsent!$B$76:$B$80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PersonerProsent!$C$76:$C$80</c:f>
              <c:numCache>
                <c:formatCode>0.0</c:formatCode>
                <c:ptCount val="5"/>
                <c:pt idx="0">
                  <c:v>38.299999999999997</c:v>
                </c:pt>
                <c:pt idx="1">
                  <c:v>44.6</c:v>
                </c:pt>
                <c:pt idx="2">
                  <c:v>0</c:v>
                </c:pt>
                <c:pt idx="3">
                  <c:v>15.6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1-411D-A26C-C9FB74FF4F84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PersonerProsent!$B$76:$B$80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PersonerProsent!$D$76:$D$80</c:f>
              <c:numCache>
                <c:formatCode>0.0</c:formatCode>
                <c:ptCount val="5"/>
                <c:pt idx="0">
                  <c:v>36.200000000000003</c:v>
                </c:pt>
                <c:pt idx="1">
                  <c:v>50</c:v>
                </c:pt>
                <c:pt idx="2">
                  <c:v>0</c:v>
                </c:pt>
                <c:pt idx="3">
                  <c:v>11.7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81-411D-A26C-C9FB74FF4F84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PersonerProsent!$B$76:$B$80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PersonerProsent!$E$76:$E$80</c:f>
              <c:numCache>
                <c:formatCode>0.0</c:formatCode>
                <c:ptCount val="5"/>
                <c:pt idx="0">
                  <c:v>24.2</c:v>
                </c:pt>
                <c:pt idx="1">
                  <c:v>38.9</c:v>
                </c:pt>
                <c:pt idx="2">
                  <c:v>2.5</c:v>
                </c:pt>
                <c:pt idx="3">
                  <c:v>26.9</c:v>
                </c:pt>
                <c:pt idx="4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81-411D-A26C-C9FB74FF4F84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PersonerProsent!$B$76:$B$80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PersonerProsent!$F$76:$F$80</c:f>
              <c:numCache>
                <c:formatCode>0.0</c:formatCode>
                <c:ptCount val="5"/>
                <c:pt idx="0">
                  <c:v>27.9</c:v>
                </c:pt>
                <c:pt idx="1">
                  <c:v>47.7</c:v>
                </c:pt>
                <c:pt idx="2">
                  <c:v>3.9</c:v>
                </c:pt>
                <c:pt idx="3">
                  <c:v>16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81-411D-A26C-C9FB74FF4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MedianBtoInnt!$A$61:$B$61</c:f>
              <c:strCache>
                <c:ptCount val="2"/>
                <c:pt idx="0">
                  <c:v>Rauma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MedianBtoInnt!$C$61:$F$61</c:f>
              <c:numCache>
                <c:formatCode>#,##0</c:formatCode>
                <c:ptCount val="4"/>
                <c:pt idx="0">
                  <c:v>354900</c:v>
                </c:pt>
                <c:pt idx="1">
                  <c:v>243900</c:v>
                </c:pt>
                <c:pt idx="2">
                  <c:v>444800</c:v>
                </c:pt>
                <c:pt idx="3">
                  <c:v>261600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C-48E1-A845-7C69857AD964}"/>
            </c:ext>
          </c:extLst>
        </c:ser>
        <c:ser>
          <c:idx val="1"/>
          <c:order val="1"/>
          <c:tx>
            <c:strRef>
              <c:f>MedianBtoInnt!$A$62:$B$62</c:f>
              <c:strCache>
                <c:ptCount val="2"/>
                <c:pt idx="0">
                  <c:v>Rauma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MedianBtoInnt!$C$62:$F$62</c:f>
              <c:numCache>
                <c:formatCode>#,##0</c:formatCode>
                <c:ptCount val="4"/>
                <c:pt idx="0">
                  <c:v>466800</c:v>
                </c:pt>
                <c:pt idx="1">
                  <c:v>339600</c:v>
                </c:pt>
                <c:pt idx="2">
                  <c:v>584000</c:v>
                </c:pt>
                <c:pt idx="3">
                  <c:v>367500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C-48E1-A845-7C69857AD964}"/>
            </c:ext>
          </c:extLst>
        </c:ser>
        <c:ser>
          <c:idx val="2"/>
          <c:order val="2"/>
          <c:tx>
            <c:strRef>
              <c:f>MedianBtoInnt!$A$63:$B$63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MedianBtoInnt!$C$63:$F$63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C-48E1-A845-7C69857AD964}"/>
            </c:ext>
          </c:extLst>
        </c:ser>
        <c:ser>
          <c:idx val="3"/>
          <c:order val="3"/>
          <c:tx>
            <c:strRef>
              <c:f>MedianBtoInnt!$A$64:$B$64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MedianBtoInnt!$C$64:$F$64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C-48E1-A845-7C69857AD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Areal!$A$48</c:f>
              <c:strCache>
                <c:ptCount val="1"/>
                <c:pt idx="0">
                  <c:v>Rauma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Areal!$B$48:$I$48</c:f>
              <c:numCache>
                <c:formatCode>0.0</c:formatCode>
                <c:ptCount val="8"/>
                <c:pt idx="0">
                  <c:v>1</c:v>
                </c:pt>
                <c:pt idx="1">
                  <c:v>2.5</c:v>
                </c:pt>
                <c:pt idx="2">
                  <c:v>26.1</c:v>
                </c:pt>
                <c:pt idx="3">
                  <c:v>38.4</c:v>
                </c:pt>
                <c:pt idx="4">
                  <c:v>1.5</c:v>
                </c:pt>
                <c:pt idx="5">
                  <c:v>25.7</c:v>
                </c:pt>
                <c:pt idx="6">
                  <c:v>0.6</c:v>
                </c:pt>
                <c:pt idx="7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1-4331-B046-5CEA24C9399E}"/>
            </c:ext>
          </c:extLst>
        </c:ser>
        <c:ser>
          <c:idx val="1"/>
          <c:order val="1"/>
          <c:tx>
            <c:strRef>
              <c:f>Areal!$A$49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Areal!$B$49:$I$49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F1-4331-B046-5CEA24C9399E}"/>
            </c:ext>
          </c:extLst>
        </c:ser>
        <c:ser>
          <c:idx val="2"/>
          <c:order val="2"/>
          <c:tx>
            <c:strRef>
              <c:f>Areal!$A$50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Areal!$B$50:$I$50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F1-4331-B046-5CEA24C939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Areal!$B$20:$S$20</c:f>
              <c:numCache>
                <c:formatCode>0.00</c:formatCode>
                <c:ptCount val="18"/>
                <c:pt idx="0">
                  <c:v>2.0099999999999998</c:v>
                </c:pt>
                <c:pt idx="1">
                  <c:v>1.1000000000000001</c:v>
                </c:pt>
                <c:pt idx="2">
                  <c:v>1.82</c:v>
                </c:pt>
                <c:pt idx="3">
                  <c:v>1.48</c:v>
                </c:pt>
                <c:pt idx="4">
                  <c:v>7.0000000000000007E-2</c:v>
                </c:pt>
                <c:pt idx="5">
                  <c:v>0.03</c:v>
                </c:pt>
                <c:pt idx="6">
                  <c:v>0.05</c:v>
                </c:pt>
                <c:pt idx="7">
                  <c:v>6.17</c:v>
                </c:pt>
                <c:pt idx="8">
                  <c:v>0.42</c:v>
                </c:pt>
                <c:pt idx="9">
                  <c:v>0.64</c:v>
                </c:pt>
                <c:pt idx="10">
                  <c:v>0.48</c:v>
                </c:pt>
                <c:pt idx="11">
                  <c:v>35.56</c:v>
                </c:pt>
                <c:pt idx="12">
                  <c:v>378.67</c:v>
                </c:pt>
                <c:pt idx="13">
                  <c:v>556.53</c:v>
                </c:pt>
                <c:pt idx="14">
                  <c:v>21.26</c:v>
                </c:pt>
                <c:pt idx="15">
                  <c:v>372.16</c:v>
                </c:pt>
                <c:pt idx="16">
                  <c:v>8.6199999999999992</c:v>
                </c:pt>
                <c:pt idx="17">
                  <c:v>61.04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B-414F-AB14-0F1E651D50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'Ark1'!$B$75:$B$79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'Ark1'!$C$75:$C$79</c:f>
              <c:numCache>
                <c:formatCode>0</c:formatCode>
                <c:ptCount val="5"/>
                <c:pt idx="0">
                  <c:v>1153</c:v>
                </c:pt>
                <c:pt idx="1">
                  <c:v>845</c:v>
                </c:pt>
                <c:pt idx="2">
                  <c:v>787</c:v>
                </c:pt>
                <c:pt idx="3">
                  <c:v>269</c:v>
                </c:pt>
                <c:pt idx="4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1-4A29-8A34-A571A7DF82E4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'Ark1'!$B$75:$B$79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'Ark1'!$D$75:$D$79</c:f>
              <c:numCache>
                <c:formatCode>0</c:formatCode>
                <c:ptCount val="5"/>
                <c:pt idx="0">
                  <c:v>1314</c:v>
                </c:pt>
                <c:pt idx="1">
                  <c:v>847</c:v>
                </c:pt>
                <c:pt idx="2">
                  <c:v>738</c:v>
                </c:pt>
                <c:pt idx="3">
                  <c:v>272</c:v>
                </c:pt>
                <c:pt idx="4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1-4A29-8A34-A571A7DF82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Boliger!$B$89:$B$94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Boliger!$C$89:$C$94</c:f>
              <c:numCache>
                <c:formatCode>0</c:formatCode>
                <c:ptCount val="6"/>
                <c:pt idx="0">
                  <c:v>2605</c:v>
                </c:pt>
                <c:pt idx="1">
                  <c:v>325</c:v>
                </c:pt>
                <c:pt idx="2">
                  <c:v>358</c:v>
                </c:pt>
                <c:pt idx="3">
                  <c:v>134</c:v>
                </c:pt>
                <c:pt idx="4">
                  <c:v>14</c:v>
                </c:pt>
                <c:pt idx="5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3-4CD3-80DB-FE4BF8554EFC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Boliger!$B$89:$B$94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Boliger!$D$89:$D$94</c:f>
              <c:numCache>
                <c:formatCode>0</c:formatCode>
                <c:ptCount val="6"/>
                <c:pt idx="0">
                  <c:v>2472</c:v>
                </c:pt>
                <c:pt idx="1">
                  <c:v>321</c:v>
                </c:pt>
                <c:pt idx="2">
                  <c:v>371</c:v>
                </c:pt>
                <c:pt idx="3">
                  <c:v>146</c:v>
                </c:pt>
                <c:pt idx="4">
                  <c:v>14</c:v>
                </c:pt>
                <c:pt idx="5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3-4CD3-80DB-FE4BF8554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Igangsatte!$B$32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Igangsatte!$C$32:$W$32</c:f>
              <c:numCache>
                <c:formatCode>0</c:formatCode>
                <c:ptCount val="21"/>
                <c:pt idx="0">
                  <c:v>12</c:v>
                </c:pt>
                <c:pt idx="1">
                  <c:v>13</c:v>
                </c:pt>
                <c:pt idx="2">
                  <c:v>6</c:v>
                </c:pt>
                <c:pt idx="3">
                  <c:v>20</c:v>
                </c:pt>
                <c:pt idx="4">
                  <c:v>45</c:v>
                </c:pt>
                <c:pt idx="5">
                  <c:v>36</c:v>
                </c:pt>
                <c:pt idx="6">
                  <c:v>22</c:v>
                </c:pt>
                <c:pt idx="7">
                  <c:v>13</c:v>
                </c:pt>
                <c:pt idx="8">
                  <c:v>18</c:v>
                </c:pt>
                <c:pt idx="9">
                  <c:v>66</c:v>
                </c:pt>
                <c:pt idx="10">
                  <c:v>26</c:v>
                </c:pt>
                <c:pt idx="11">
                  <c:v>17</c:v>
                </c:pt>
                <c:pt idx="12">
                  <c:v>30</c:v>
                </c:pt>
                <c:pt idx="13">
                  <c:v>1</c:v>
                </c:pt>
                <c:pt idx="14">
                  <c:v>14</c:v>
                </c:pt>
                <c:pt idx="15">
                  <c:v>3</c:v>
                </c:pt>
                <c:pt idx="16">
                  <c:v>15</c:v>
                </c:pt>
                <c:pt idx="17">
                  <c:v>9</c:v>
                </c:pt>
                <c:pt idx="18">
                  <c:v>16</c:v>
                </c:pt>
                <c:pt idx="19">
                  <c:v>13</c:v>
                </c:pt>
                <c:pt idx="20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Igangsatte!$B$33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Igangsatte!$C$33:$W$33</c:f>
              <c:numCache>
                <c:formatCode>0</c:formatCode>
                <c:ptCount val="21"/>
                <c:pt idx="0">
                  <c:v>5</c:v>
                </c:pt>
                <c:pt idx="1">
                  <c:v>16</c:v>
                </c:pt>
                <c:pt idx="2">
                  <c:v>13</c:v>
                </c:pt>
                <c:pt idx="3">
                  <c:v>6</c:v>
                </c:pt>
                <c:pt idx="4">
                  <c:v>47</c:v>
                </c:pt>
                <c:pt idx="5">
                  <c:v>23</c:v>
                </c:pt>
                <c:pt idx="6">
                  <c:v>19</c:v>
                </c:pt>
                <c:pt idx="7">
                  <c:v>26</c:v>
                </c:pt>
                <c:pt idx="8">
                  <c:v>6</c:v>
                </c:pt>
                <c:pt idx="9">
                  <c:v>23</c:v>
                </c:pt>
                <c:pt idx="10">
                  <c:v>58</c:v>
                </c:pt>
                <c:pt idx="11">
                  <c:v>27</c:v>
                </c:pt>
                <c:pt idx="12">
                  <c:v>10</c:v>
                </c:pt>
                <c:pt idx="13">
                  <c:v>22</c:v>
                </c:pt>
                <c:pt idx="14">
                  <c:v>7</c:v>
                </c:pt>
                <c:pt idx="15">
                  <c:v>11</c:v>
                </c:pt>
                <c:pt idx="16">
                  <c:v>15</c:v>
                </c:pt>
                <c:pt idx="17">
                  <c:v>5</c:v>
                </c:pt>
                <c:pt idx="18">
                  <c:v>13</c:v>
                </c:pt>
                <c:pt idx="19">
                  <c:v>13</c:v>
                </c:pt>
                <c:pt idx="20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'Ark1'!$B$60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'Ark1'!$C$60:$Q$60</c:f>
              <c:numCache>
                <c:formatCode>General</c:formatCode>
                <c:ptCount val="15"/>
                <c:pt idx="0">
                  <c:v>1</c:v>
                </c:pt>
                <c:pt idx="1">
                  <c:v>31</c:v>
                </c:pt>
                <c:pt idx="2">
                  <c:v>-20</c:v>
                </c:pt>
                <c:pt idx="3">
                  <c:v>7</c:v>
                </c:pt>
                <c:pt idx="4">
                  <c:v>-6</c:v>
                </c:pt>
                <c:pt idx="5">
                  <c:v>-12</c:v>
                </c:pt>
                <c:pt idx="6">
                  <c:v>-10</c:v>
                </c:pt>
                <c:pt idx="7">
                  <c:v>1</c:v>
                </c:pt>
                <c:pt idx="8">
                  <c:v>-29</c:v>
                </c:pt>
                <c:pt idx="9">
                  <c:v>-27</c:v>
                </c:pt>
                <c:pt idx="10">
                  <c:v>-7</c:v>
                </c:pt>
                <c:pt idx="11">
                  <c:v>-32</c:v>
                </c:pt>
                <c:pt idx="12">
                  <c:v>-10</c:v>
                </c:pt>
                <c:pt idx="13">
                  <c:v>-5</c:v>
                </c:pt>
                <c:pt idx="1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6-4788-BDB2-F7AE4D2957D0}"/>
            </c:ext>
          </c:extLst>
        </c:ser>
        <c:ser>
          <c:idx val="1"/>
          <c:order val="1"/>
          <c:tx>
            <c:strRef>
              <c:f>'Ark1'!$B$61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'Ark1'!$C$61:$Q$61</c:f>
              <c:numCache>
                <c:formatCode>General</c:formatCode>
                <c:ptCount val="15"/>
                <c:pt idx="0">
                  <c:v>53</c:v>
                </c:pt>
                <c:pt idx="1">
                  <c:v>44</c:v>
                </c:pt>
                <c:pt idx="2">
                  <c:v>32</c:v>
                </c:pt>
                <c:pt idx="3">
                  <c:v>53</c:v>
                </c:pt>
                <c:pt idx="4">
                  <c:v>25</c:v>
                </c:pt>
                <c:pt idx="5">
                  <c:v>36</c:v>
                </c:pt>
                <c:pt idx="6">
                  <c:v>15</c:v>
                </c:pt>
                <c:pt idx="7">
                  <c:v>33</c:v>
                </c:pt>
                <c:pt idx="8">
                  <c:v>22</c:v>
                </c:pt>
                <c:pt idx="9">
                  <c:v>35</c:v>
                </c:pt>
                <c:pt idx="10">
                  <c:v>4</c:v>
                </c:pt>
                <c:pt idx="11">
                  <c:v>8</c:v>
                </c:pt>
                <c:pt idx="12">
                  <c:v>144</c:v>
                </c:pt>
                <c:pt idx="13">
                  <c:v>242</c:v>
                </c:pt>
                <c:pt idx="1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6-4788-BDB2-F7AE4D2957D0}"/>
            </c:ext>
          </c:extLst>
        </c:ser>
        <c:ser>
          <c:idx val="2"/>
          <c:order val="2"/>
          <c:tx>
            <c:strRef>
              <c:f>'Ark1'!$B$62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'Ark1'!$C$62:$Q$62</c:f>
              <c:numCache>
                <c:formatCode>General</c:formatCode>
                <c:ptCount val="15"/>
                <c:pt idx="0">
                  <c:v>-66</c:v>
                </c:pt>
                <c:pt idx="1">
                  <c:v>-41</c:v>
                </c:pt>
                <c:pt idx="2">
                  <c:v>-20</c:v>
                </c:pt>
                <c:pt idx="3">
                  <c:v>-28</c:v>
                </c:pt>
                <c:pt idx="4">
                  <c:v>-27</c:v>
                </c:pt>
                <c:pt idx="5">
                  <c:v>23</c:v>
                </c:pt>
                <c:pt idx="6">
                  <c:v>5</c:v>
                </c:pt>
                <c:pt idx="7">
                  <c:v>-31</c:v>
                </c:pt>
                <c:pt idx="8">
                  <c:v>-14</c:v>
                </c:pt>
                <c:pt idx="9">
                  <c:v>-27</c:v>
                </c:pt>
                <c:pt idx="10">
                  <c:v>-27</c:v>
                </c:pt>
                <c:pt idx="11">
                  <c:v>18</c:v>
                </c:pt>
                <c:pt idx="12">
                  <c:v>-111</c:v>
                </c:pt>
                <c:pt idx="13">
                  <c:v>17</c:v>
                </c:pt>
                <c:pt idx="14">
                  <c:v>-229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66-4788-BDB2-F7AE4D295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'Ark1'!$B$63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'Ark1'!$C$63:$Q$63</c:f>
              <c:numCache>
                <c:formatCode>General</c:formatCode>
                <c:ptCount val="15"/>
                <c:pt idx="0">
                  <c:v>-13</c:v>
                </c:pt>
                <c:pt idx="1">
                  <c:v>28</c:v>
                </c:pt>
                <c:pt idx="2">
                  <c:v>-7</c:v>
                </c:pt>
                <c:pt idx="3">
                  <c:v>32</c:v>
                </c:pt>
                <c:pt idx="4">
                  <c:v>-8</c:v>
                </c:pt>
                <c:pt idx="5">
                  <c:v>47</c:v>
                </c:pt>
                <c:pt idx="6">
                  <c:v>11</c:v>
                </c:pt>
                <c:pt idx="7">
                  <c:v>4</c:v>
                </c:pt>
                <c:pt idx="8">
                  <c:v>-20</c:v>
                </c:pt>
                <c:pt idx="9">
                  <c:v>-19</c:v>
                </c:pt>
                <c:pt idx="10">
                  <c:v>-31</c:v>
                </c:pt>
                <c:pt idx="11">
                  <c:v>-7</c:v>
                </c:pt>
                <c:pt idx="12">
                  <c:v>27</c:v>
                </c:pt>
                <c:pt idx="13">
                  <c:v>253</c:v>
                </c:pt>
                <c:pt idx="14">
                  <c:v>-103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66-4788-BDB2-F7AE4D295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Levende!$B$48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Levende!$C$48:$BK$48</c:f>
              <c:numCache>
                <c:formatCode>0</c:formatCode>
                <c:ptCount val="61"/>
                <c:pt idx="0">
                  <c:v>74</c:v>
                </c:pt>
                <c:pt idx="1">
                  <c:v>68</c:v>
                </c:pt>
                <c:pt idx="2">
                  <c:v>41</c:v>
                </c:pt>
                <c:pt idx="3">
                  <c:v>46</c:v>
                </c:pt>
                <c:pt idx="4">
                  <c:v>57</c:v>
                </c:pt>
                <c:pt idx="5">
                  <c:v>69</c:v>
                </c:pt>
                <c:pt idx="6">
                  <c:v>58</c:v>
                </c:pt>
                <c:pt idx="7">
                  <c:v>17</c:v>
                </c:pt>
                <c:pt idx="8">
                  <c:v>27</c:v>
                </c:pt>
                <c:pt idx="9">
                  <c:v>48</c:v>
                </c:pt>
                <c:pt idx="10">
                  <c:v>53</c:v>
                </c:pt>
                <c:pt idx="11">
                  <c:v>18</c:v>
                </c:pt>
                <c:pt idx="12">
                  <c:v>43</c:v>
                </c:pt>
                <c:pt idx="13">
                  <c:v>27</c:v>
                </c:pt>
                <c:pt idx="14">
                  <c:v>-10</c:v>
                </c:pt>
                <c:pt idx="15">
                  <c:v>24</c:v>
                </c:pt>
                <c:pt idx="16">
                  <c:v>12</c:v>
                </c:pt>
                <c:pt idx="17">
                  <c:v>3</c:v>
                </c:pt>
                <c:pt idx="18">
                  <c:v>8</c:v>
                </c:pt>
                <c:pt idx="19">
                  <c:v>5</c:v>
                </c:pt>
                <c:pt idx="20">
                  <c:v>-8</c:v>
                </c:pt>
                <c:pt idx="21">
                  <c:v>-5</c:v>
                </c:pt>
                <c:pt idx="22">
                  <c:v>1</c:v>
                </c:pt>
                <c:pt idx="23">
                  <c:v>20</c:v>
                </c:pt>
                <c:pt idx="24">
                  <c:v>27</c:v>
                </c:pt>
                <c:pt idx="25">
                  <c:v>-5</c:v>
                </c:pt>
                <c:pt idx="26">
                  <c:v>9</c:v>
                </c:pt>
                <c:pt idx="27">
                  <c:v>-10</c:v>
                </c:pt>
                <c:pt idx="28">
                  <c:v>12</c:v>
                </c:pt>
                <c:pt idx="29">
                  <c:v>-35</c:v>
                </c:pt>
                <c:pt idx="30">
                  <c:v>21</c:v>
                </c:pt>
                <c:pt idx="31">
                  <c:v>16</c:v>
                </c:pt>
                <c:pt idx="32">
                  <c:v>-9</c:v>
                </c:pt>
                <c:pt idx="33">
                  <c:v>-16</c:v>
                </c:pt>
                <c:pt idx="34">
                  <c:v>-15</c:v>
                </c:pt>
                <c:pt idx="35">
                  <c:v>-10</c:v>
                </c:pt>
                <c:pt idx="36">
                  <c:v>-9</c:v>
                </c:pt>
                <c:pt idx="37">
                  <c:v>-16</c:v>
                </c:pt>
                <c:pt idx="38">
                  <c:v>-27</c:v>
                </c:pt>
                <c:pt idx="39">
                  <c:v>6</c:v>
                </c:pt>
                <c:pt idx="40">
                  <c:v>4</c:v>
                </c:pt>
                <c:pt idx="41">
                  <c:v>-13</c:v>
                </c:pt>
                <c:pt idx="42">
                  <c:v>-14</c:v>
                </c:pt>
                <c:pt idx="43">
                  <c:v>5</c:v>
                </c:pt>
                <c:pt idx="44">
                  <c:v>-1</c:v>
                </c:pt>
                <c:pt idx="45">
                  <c:v>-13</c:v>
                </c:pt>
                <c:pt idx="46">
                  <c:v>1</c:v>
                </c:pt>
                <c:pt idx="47">
                  <c:v>31</c:v>
                </c:pt>
                <c:pt idx="48">
                  <c:v>-20</c:v>
                </c:pt>
                <c:pt idx="49">
                  <c:v>7</c:v>
                </c:pt>
                <c:pt idx="50">
                  <c:v>-6</c:v>
                </c:pt>
                <c:pt idx="51">
                  <c:v>-12</c:v>
                </c:pt>
                <c:pt idx="52">
                  <c:v>-10</c:v>
                </c:pt>
                <c:pt idx="53">
                  <c:v>1</c:v>
                </c:pt>
                <c:pt idx="54">
                  <c:v>-29</c:v>
                </c:pt>
                <c:pt idx="55">
                  <c:v>-27</c:v>
                </c:pt>
                <c:pt idx="56">
                  <c:v>-7</c:v>
                </c:pt>
                <c:pt idx="57">
                  <c:v>-32</c:v>
                </c:pt>
                <c:pt idx="58">
                  <c:v>-10</c:v>
                </c:pt>
                <c:pt idx="59">
                  <c:v>-5</c:v>
                </c:pt>
                <c:pt idx="60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7-4C3F-BFFB-B2E8455D5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Levende!$B$46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Levende!$C$46:$BK$46</c:f>
              <c:numCache>
                <c:formatCode>0</c:formatCode>
                <c:ptCount val="61"/>
                <c:pt idx="0">
                  <c:v>153</c:v>
                </c:pt>
                <c:pt idx="1">
                  <c:v>146</c:v>
                </c:pt>
                <c:pt idx="2">
                  <c:v>131</c:v>
                </c:pt>
                <c:pt idx="3">
                  <c:v>129</c:v>
                </c:pt>
                <c:pt idx="4">
                  <c:v>141</c:v>
                </c:pt>
                <c:pt idx="5">
                  <c:v>142</c:v>
                </c:pt>
                <c:pt idx="6">
                  <c:v>139</c:v>
                </c:pt>
                <c:pt idx="7">
                  <c:v>100</c:v>
                </c:pt>
                <c:pt idx="8">
                  <c:v>109</c:v>
                </c:pt>
                <c:pt idx="9">
                  <c:v>109</c:v>
                </c:pt>
                <c:pt idx="10">
                  <c:v>121</c:v>
                </c:pt>
                <c:pt idx="11">
                  <c:v>99</c:v>
                </c:pt>
                <c:pt idx="12">
                  <c:v>114</c:v>
                </c:pt>
                <c:pt idx="13">
                  <c:v>112</c:v>
                </c:pt>
                <c:pt idx="14">
                  <c:v>71</c:v>
                </c:pt>
                <c:pt idx="15">
                  <c:v>100</c:v>
                </c:pt>
                <c:pt idx="16">
                  <c:v>91</c:v>
                </c:pt>
                <c:pt idx="17">
                  <c:v>94</c:v>
                </c:pt>
                <c:pt idx="18">
                  <c:v>103</c:v>
                </c:pt>
                <c:pt idx="19">
                  <c:v>96</c:v>
                </c:pt>
                <c:pt idx="20">
                  <c:v>89</c:v>
                </c:pt>
                <c:pt idx="21">
                  <c:v>97</c:v>
                </c:pt>
                <c:pt idx="22">
                  <c:v>95</c:v>
                </c:pt>
                <c:pt idx="23">
                  <c:v>91</c:v>
                </c:pt>
                <c:pt idx="24">
                  <c:v>108</c:v>
                </c:pt>
                <c:pt idx="25">
                  <c:v>104</c:v>
                </c:pt>
                <c:pt idx="26">
                  <c:v>105</c:v>
                </c:pt>
                <c:pt idx="27">
                  <c:v>99</c:v>
                </c:pt>
                <c:pt idx="28">
                  <c:v>89</c:v>
                </c:pt>
                <c:pt idx="29">
                  <c:v>91</c:v>
                </c:pt>
                <c:pt idx="30">
                  <c:v>98</c:v>
                </c:pt>
                <c:pt idx="31">
                  <c:v>113</c:v>
                </c:pt>
                <c:pt idx="32">
                  <c:v>94</c:v>
                </c:pt>
                <c:pt idx="33">
                  <c:v>82</c:v>
                </c:pt>
                <c:pt idx="34">
                  <c:v>82</c:v>
                </c:pt>
                <c:pt idx="35">
                  <c:v>70</c:v>
                </c:pt>
                <c:pt idx="36">
                  <c:v>73</c:v>
                </c:pt>
                <c:pt idx="37">
                  <c:v>74</c:v>
                </c:pt>
                <c:pt idx="38">
                  <c:v>79</c:v>
                </c:pt>
                <c:pt idx="39">
                  <c:v>82</c:v>
                </c:pt>
                <c:pt idx="40">
                  <c:v>79</c:v>
                </c:pt>
                <c:pt idx="41">
                  <c:v>68</c:v>
                </c:pt>
                <c:pt idx="42">
                  <c:v>70</c:v>
                </c:pt>
                <c:pt idx="43">
                  <c:v>68</c:v>
                </c:pt>
                <c:pt idx="44">
                  <c:v>76</c:v>
                </c:pt>
                <c:pt idx="45">
                  <c:v>65</c:v>
                </c:pt>
                <c:pt idx="46">
                  <c:v>83</c:v>
                </c:pt>
                <c:pt idx="47">
                  <c:v>95</c:v>
                </c:pt>
                <c:pt idx="48">
                  <c:v>76</c:v>
                </c:pt>
                <c:pt idx="49">
                  <c:v>77</c:v>
                </c:pt>
                <c:pt idx="50">
                  <c:v>66</c:v>
                </c:pt>
                <c:pt idx="51">
                  <c:v>62</c:v>
                </c:pt>
                <c:pt idx="52">
                  <c:v>74</c:v>
                </c:pt>
                <c:pt idx="53">
                  <c:v>84</c:v>
                </c:pt>
                <c:pt idx="54">
                  <c:v>58</c:v>
                </c:pt>
                <c:pt idx="55">
                  <c:v>56</c:v>
                </c:pt>
                <c:pt idx="56">
                  <c:v>67</c:v>
                </c:pt>
                <c:pt idx="57">
                  <c:v>55</c:v>
                </c:pt>
                <c:pt idx="58">
                  <c:v>67</c:v>
                </c:pt>
                <c:pt idx="59">
                  <c:v>57</c:v>
                </c:pt>
                <c:pt idx="60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77-4C3F-BFFB-B2E8455D5F81}"/>
            </c:ext>
          </c:extLst>
        </c:ser>
        <c:ser>
          <c:idx val="1"/>
          <c:order val="1"/>
          <c:tx>
            <c:strRef>
              <c:f>Levende!$B$47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Levende!$C$47:$BK$47</c:f>
              <c:numCache>
                <c:formatCode>0</c:formatCode>
                <c:ptCount val="61"/>
                <c:pt idx="0">
                  <c:v>79</c:v>
                </c:pt>
                <c:pt idx="1">
                  <c:v>78</c:v>
                </c:pt>
                <c:pt idx="2">
                  <c:v>90</c:v>
                </c:pt>
                <c:pt idx="3">
                  <c:v>83</c:v>
                </c:pt>
                <c:pt idx="4">
                  <c:v>84</c:v>
                </c:pt>
                <c:pt idx="5">
                  <c:v>73</c:v>
                </c:pt>
                <c:pt idx="6">
                  <c:v>81</c:v>
                </c:pt>
                <c:pt idx="7">
                  <c:v>83</c:v>
                </c:pt>
                <c:pt idx="8">
                  <c:v>82</c:v>
                </c:pt>
                <c:pt idx="9">
                  <c:v>61</c:v>
                </c:pt>
                <c:pt idx="10">
                  <c:v>68</c:v>
                </c:pt>
                <c:pt idx="11">
                  <c:v>81</c:v>
                </c:pt>
                <c:pt idx="12">
                  <c:v>71</c:v>
                </c:pt>
                <c:pt idx="13">
                  <c:v>85</c:v>
                </c:pt>
                <c:pt idx="14">
                  <c:v>81</c:v>
                </c:pt>
                <c:pt idx="15">
                  <c:v>76</c:v>
                </c:pt>
                <c:pt idx="16">
                  <c:v>79</c:v>
                </c:pt>
                <c:pt idx="17">
                  <c:v>91</c:v>
                </c:pt>
                <c:pt idx="18">
                  <c:v>95</c:v>
                </c:pt>
                <c:pt idx="19">
                  <c:v>91</c:v>
                </c:pt>
                <c:pt idx="20">
                  <c:v>97</c:v>
                </c:pt>
                <c:pt idx="21">
                  <c:v>102</c:v>
                </c:pt>
                <c:pt idx="22">
                  <c:v>94</c:v>
                </c:pt>
                <c:pt idx="23">
                  <c:v>71</c:v>
                </c:pt>
                <c:pt idx="24">
                  <c:v>81</c:v>
                </c:pt>
                <c:pt idx="25">
                  <c:v>109</c:v>
                </c:pt>
                <c:pt idx="26">
                  <c:v>96</c:v>
                </c:pt>
                <c:pt idx="27">
                  <c:v>109</c:v>
                </c:pt>
                <c:pt idx="28">
                  <c:v>77</c:v>
                </c:pt>
                <c:pt idx="29">
                  <c:v>126</c:v>
                </c:pt>
                <c:pt idx="30">
                  <c:v>77</c:v>
                </c:pt>
                <c:pt idx="31">
                  <c:v>97</c:v>
                </c:pt>
                <c:pt idx="32">
                  <c:v>103</c:v>
                </c:pt>
                <c:pt idx="33">
                  <c:v>98</c:v>
                </c:pt>
                <c:pt idx="34">
                  <c:v>97</c:v>
                </c:pt>
                <c:pt idx="35">
                  <c:v>80</c:v>
                </c:pt>
                <c:pt idx="36">
                  <c:v>82</c:v>
                </c:pt>
                <c:pt idx="37">
                  <c:v>90</c:v>
                </c:pt>
                <c:pt idx="38">
                  <c:v>106</c:v>
                </c:pt>
                <c:pt idx="39">
                  <c:v>76</c:v>
                </c:pt>
                <c:pt idx="40">
                  <c:v>75</c:v>
                </c:pt>
                <c:pt idx="41">
                  <c:v>81</c:v>
                </c:pt>
                <c:pt idx="42">
                  <c:v>84</c:v>
                </c:pt>
                <c:pt idx="43">
                  <c:v>63</c:v>
                </c:pt>
                <c:pt idx="44">
                  <c:v>77</c:v>
                </c:pt>
                <c:pt idx="45">
                  <c:v>78</c:v>
                </c:pt>
                <c:pt idx="46">
                  <c:v>82</c:v>
                </c:pt>
                <c:pt idx="47">
                  <c:v>64</c:v>
                </c:pt>
                <c:pt idx="48">
                  <c:v>96</c:v>
                </c:pt>
                <c:pt idx="49">
                  <c:v>70</c:v>
                </c:pt>
                <c:pt idx="50">
                  <c:v>72</c:v>
                </c:pt>
                <c:pt idx="51">
                  <c:v>74</c:v>
                </c:pt>
                <c:pt idx="52">
                  <c:v>84</c:v>
                </c:pt>
                <c:pt idx="53">
                  <c:v>83</c:v>
                </c:pt>
                <c:pt idx="54">
                  <c:v>87</c:v>
                </c:pt>
                <c:pt idx="55">
                  <c:v>83</c:v>
                </c:pt>
                <c:pt idx="56">
                  <c:v>74</c:v>
                </c:pt>
                <c:pt idx="57">
                  <c:v>87</c:v>
                </c:pt>
                <c:pt idx="58">
                  <c:v>77</c:v>
                </c:pt>
                <c:pt idx="59">
                  <c:v>62</c:v>
                </c:pt>
                <c:pt idx="60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77-4C3F-BFFB-B2E8455D5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'[Relativ del fødde av folketalet.xlsx]Folkemengde'!$C$3:$AG$3</c:f>
              <c:numCache>
                <c:formatCode>General</c:formatCod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</c:numCache>
            </c:numRef>
          </c:cat>
          <c:val>
            <c:numRef>
              <c:f>'[Relativ del fødde av folketalet.xlsx]Folkemengde'!$C$48:$AG$48</c:f>
              <c:numCache>
                <c:formatCode>0.0</c:formatCode>
                <c:ptCount val="31"/>
                <c:pt idx="0">
                  <c:v>1.1689145793192035</c:v>
                </c:pt>
                <c:pt idx="1">
                  <c:v>1.2725620049344242</c:v>
                </c:pt>
                <c:pt idx="2">
                  <c:v>1.4646791963707064</c:v>
                </c:pt>
                <c:pt idx="3">
                  <c:v>1.2177743230988469</c:v>
                </c:pt>
                <c:pt idx="4">
                  <c:v>1.0724561862411719</c:v>
                </c:pt>
                <c:pt idx="5">
                  <c:v>1.0768220617202888</c:v>
                </c:pt>
                <c:pt idx="6">
                  <c:v>0.93283582089552242</c:v>
                </c:pt>
                <c:pt idx="7">
                  <c:v>0.98449089683074853</c:v>
                </c:pt>
                <c:pt idx="8">
                  <c:v>0.99703583939638907</c:v>
                </c:pt>
                <c:pt idx="9">
                  <c:v>1.0703156753827394</c:v>
                </c:pt>
                <c:pt idx="10">
                  <c:v>1.1214442013129102</c:v>
                </c:pt>
                <c:pt idx="11">
                  <c:v>1.0771748022907008</c:v>
                </c:pt>
                <c:pt idx="12">
                  <c:v>0.92693565976008729</c:v>
                </c:pt>
                <c:pt idx="13">
                  <c:v>0.95276983802912751</c:v>
                </c:pt>
                <c:pt idx="14">
                  <c:v>0.92832764505119458</c:v>
                </c:pt>
                <c:pt idx="15">
                  <c:v>1.029949857704296</c:v>
                </c:pt>
                <c:pt idx="16">
                  <c:v>0.88123644251626898</c:v>
                </c:pt>
                <c:pt idx="17">
                  <c:v>1.1196546607311479</c:v>
                </c:pt>
                <c:pt idx="18">
                  <c:v>1.2837837837837838</c:v>
                </c:pt>
                <c:pt idx="19">
                  <c:v>1.0231556273559506</c:v>
                </c:pt>
                <c:pt idx="20">
                  <c:v>1.0375960113192293</c:v>
                </c:pt>
                <c:pt idx="21">
                  <c:v>0.88554944317724404</c:v>
                </c:pt>
                <c:pt idx="22">
                  <c:v>0.83277367360644727</c:v>
                </c:pt>
                <c:pt idx="23">
                  <c:v>0.98772023491724503</c:v>
                </c:pt>
                <c:pt idx="24">
                  <c:v>1.1195521791283487</c:v>
                </c:pt>
                <c:pt idx="25">
                  <c:v>0.77261222858665246</c:v>
                </c:pt>
                <c:pt idx="26">
                  <c:v>0.74796313610257781</c:v>
                </c:pt>
                <c:pt idx="27">
                  <c:v>0.89716122121049813</c:v>
                </c:pt>
                <c:pt idx="28">
                  <c:v>0.78280671790492462</c:v>
                </c:pt>
                <c:pt idx="29">
                  <c:v>0.95455193047442655</c:v>
                </c:pt>
                <c:pt idx="30">
                  <c:v>0.80896962815782003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97-4BCE-A135-E0DD4A951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254560"/>
        <c:axId val="1201365600"/>
      </c:lineChart>
      <c:catAx>
        <c:axId val="106025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1365600"/>
        <c:crosses val="autoZero"/>
        <c:auto val="1"/>
        <c:lblAlgn val="ctr"/>
        <c:lblOffset val="100"/>
        <c:noMultiLvlLbl val="0"/>
      </c:catAx>
      <c:valAx>
        <c:axId val="120136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fødslar av folketalet i prosent</a:t>
                </a:r>
              </a:p>
            </c:rich>
          </c:tx>
          <c:layout>
            <c:manualLayout>
              <c:xMode val="edge"/>
              <c:yMode val="edge"/>
              <c:x val="7.6716532412734947E-3"/>
              <c:y val="0.26537801929380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6025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200</c:v>
                </c:pt>
                <c:pt idx="1">
                  <c:v>195</c:v>
                </c:pt>
                <c:pt idx="2">
                  <c:v>239</c:v>
                </c:pt>
                <c:pt idx="3">
                  <c:v>226</c:v>
                </c:pt>
                <c:pt idx="4">
                  <c:v>198</c:v>
                </c:pt>
                <c:pt idx="5">
                  <c:v>184</c:v>
                </c:pt>
                <c:pt idx="6">
                  <c:v>208</c:v>
                </c:pt>
                <c:pt idx="7">
                  <c:v>258</c:v>
                </c:pt>
                <c:pt idx="8">
                  <c:v>207</c:v>
                </c:pt>
                <c:pt idx="9">
                  <c:v>200</c:v>
                </c:pt>
                <c:pt idx="10">
                  <c:v>227</c:v>
                </c:pt>
                <c:pt idx="11">
                  <c:v>257</c:v>
                </c:pt>
                <c:pt idx="12">
                  <c:v>248</c:v>
                </c:pt>
                <c:pt idx="13">
                  <c:v>214</c:v>
                </c:pt>
                <c:pt idx="14">
                  <c:v>224</c:v>
                </c:pt>
                <c:pt idx="15">
                  <c:v>206</c:v>
                </c:pt>
                <c:pt idx="16">
                  <c:v>118</c:v>
                </c:pt>
                <c:pt idx="17">
                  <c:v>48</c:v>
                </c:pt>
                <c:pt idx="18">
                  <c:v>24</c:v>
                </c:pt>
                <c:pt idx="19">
                  <c:v>4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F-48E7-82A3-0B07DF83B91B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-155</c:v>
                </c:pt>
                <c:pt idx="1">
                  <c:v>-205</c:v>
                </c:pt>
                <c:pt idx="2">
                  <c:v>-228</c:v>
                </c:pt>
                <c:pt idx="3">
                  <c:v>-195</c:v>
                </c:pt>
                <c:pt idx="4">
                  <c:v>-152</c:v>
                </c:pt>
                <c:pt idx="5">
                  <c:v>-162</c:v>
                </c:pt>
                <c:pt idx="6">
                  <c:v>-220</c:v>
                </c:pt>
                <c:pt idx="7">
                  <c:v>-195</c:v>
                </c:pt>
                <c:pt idx="8">
                  <c:v>-219</c:v>
                </c:pt>
                <c:pt idx="9">
                  <c:v>-187</c:v>
                </c:pt>
                <c:pt idx="10">
                  <c:v>-252</c:v>
                </c:pt>
                <c:pt idx="11">
                  <c:v>-229</c:v>
                </c:pt>
                <c:pt idx="12">
                  <c:v>-215</c:v>
                </c:pt>
                <c:pt idx="13">
                  <c:v>-218</c:v>
                </c:pt>
                <c:pt idx="14">
                  <c:v>-229</c:v>
                </c:pt>
                <c:pt idx="15">
                  <c:v>-171</c:v>
                </c:pt>
                <c:pt idx="16">
                  <c:v>-134</c:v>
                </c:pt>
                <c:pt idx="17">
                  <c:v>-78</c:v>
                </c:pt>
                <c:pt idx="18">
                  <c:v>-45</c:v>
                </c:pt>
                <c:pt idx="19">
                  <c:v>-20</c:v>
                </c:pt>
                <c:pt idx="20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F-48E7-82A3-0B07DF83B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170</c:v>
                </c:pt>
                <c:pt idx="1">
                  <c:v>185</c:v>
                </c:pt>
                <c:pt idx="2">
                  <c:v>214</c:v>
                </c:pt>
                <c:pt idx="3">
                  <c:v>227</c:v>
                </c:pt>
                <c:pt idx="4">
                  <c:v>192</c:v>
                </c:pt>
                <c:pt idx="5">
                  <c:v>184</c:v>
                </c:pt>
                <c:pt idx="6">
                  <c:v>208</c:v>
                </c:pt>
                <c:pt idx="7">
                  <c:v>220</c:v>
                </c:pt>
                <c:pt idx="8">
                  <c:v>250</c:v>
                </c:pt>
                <c:pt idx="9">
                  <c:v>277</c:v>
                </c:pt>
                <c:pt idx="10">
                  <c:v>235</c:v>
                </c:pt>
                <c:pt idx="11">
                  <c:v>224</c:v>
                </c:pt>
                <c:pt idx="12">
                  <c:v>234</c:v>
                </c:pt>
                <c:pt idx="13">
                  <c:v>248</c:v>
                </c:pt>
                <c:pt idx="14">
                  <c:v>234</c:v>
                </c:pt>
                <c:pt idx="15">
                  <c:v>183</c:v>
                </c:pt>
                <c:pt idx="16">
                  <c:v>162</c:v>
                </c:pt>
                <c:pt idx="17">
                  <c:v>115</c:v>
                </c:pt>
                <c:pt idx="18">
                  <c:v>40</c:v>
                </c:pt>
                <c:pt idx="19">
                  <c:v>6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5DF-48E7-82A3-0B07DF83B91B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-164</c:v>
                </c:pt>
                <c:pt idx="1">
                  <c:v>-181</c:v>
                </c:pt>
                <c:pt idx="2">
                  <c:v>-199</c:v>
                </c:pt>
                <c:pt idx="3">
                  <c:v>-205</c:v>
                </c:pt>
                <c:pt idx="4">
                  <c:v>-168</c:v>
                </c:pt>
                <c:pt idx="5">
                  <c:v>-156</c:v>
                </c:pt>
                <c:pt idx="6">
                  <c:v>-173</c:v>
                </c:pt>
                <c:pt idx="7">
                  <c:v>-212</c:v>
                </c:pt>
                <c:pt idx="8">
                  <c:v>-251</c:v>
                </c:pt>
                <c:pt idx="9">
                  <c:v>-265</c:v>
                </c:pt>
                <c:pt idx="10">
                  <c:v>-223</c:v>
                </c:pt>
                <c:pt idx="11">
                  <c:v>-217</c:v>
                </c:pt>
                <c:pt idx="12">
                  <c:v>-229</c:v>
                </c:pt>
                <c:pt idx="13">
                  <c:v>-246</c:v>
                </c:pt>
                <c:pt idx="14">
                  <c:v>-210</c:v>
                </c:pt>
                <c:pt idx="15">
                  <c:v>-188</c:v>
                </c:pt>
                <c:pt idx="16">
                  <c:v>-168</c:v>
                </c:pt>
                <c:pt idx="17">
                  <c:v>-127</c:v>
                </c:pt>
                <c:pt idx="18">
                  <c:v>-58</c:v>
                </c:pt>
                <c:pt idx="19">
                  <c:v>-15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5DF-48E7-82A3-0B07DF83B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Personer1!$C$33:$AV$33</c:f>
              <c:numCache>
                <c:formatCode>0</c:formatCode>
                <c:ptCount val="46"/>
                <c:pt idx="0">
                  <c:v>1411</c:v>
                </c:pt>
                <c:pt idx="1">
                  <c:v>1395</c:v>
                </c:pt>
                <c:pt idx="2">
                  <c:v>1366</c:v>
                </c:pt>
                <c:pt idx="3">
                  <c:v>1362</c:v>
                </c:pt>
                <c:pt idx="4">
                  <c:v>1355</c:v>
                </c:pt>
                <c:pt idx="5">
                  <c:v>1344</c:v>
                </c:pt>
                <c:pt idx="6">
                  <c:v>1344</c:v>
                </c:pt>
                <c:pt idx="7">
                  <c:v>1320</c:v>
                </c:pt>
                <c:pt idx="8">
                  <c:v>1288</c:v>
                </c:pt>
                <c:pt idx="9">
                  <c:v>1274</c:v>
                </c:pt>
                <c:pt idx="10">
                  <c:v>1252</c:v>
                </c:pt>
                <c:pt idx="11">
                  <c:v>1228</c:v>
                </c:pt>
                <c:pt idx="12">
                  <c:v>1231</c:v>
                </c:pt>
                <c:pt idx="13">
                  <c:v>1251</c:v>
                </c:pt>
                <c:pt idx="14">
                  <c:v>1256</c:v>
                </c:pt>
                <c:pt idx="15">
                  <c:v>1269</c:v>
                </c:pt>
                <c:pt idx="16">
                  <c:v>1282</c:v>
                </c:pt>
                <c:pt idx="17">
                  <c:v>1309</c:v>
                </c:pt>
                <c:pt idx="18">
                  <c:v>1322</c:v>
                </c:pt>
                <c:pt idx="19">
                  <c:v>1340</c:v>
                </c:pt>
                <c:pt idx="20">
                  <c:v>1369</c:v>
                </c:pt>
                <c:pt idx="21">
                  <c:v>1412</c:v>
                </c:pt>
                <c:pt idx="22">
                  <c:v>1443</c:v>
                </c:pt>
                <c:pt idx="23">
                  <c:v>1467</c:v>
                </c:pt>
                <c:pt idx="24">
                  <c:v>1501</c:v>
                </c:pt>
                <c:pt idx="25">
                  <c:v>1530</c:v>
                </c:pt>
                <c:pt idx="26">
                  <c:v>1474</c:v>
                </c:pt>
                <c:pt idx="27">
                  <c:v>1485</c:v>
                </c:pt>
                <c:pt idx="28">
                  <c:v>1513</c:v>
                </c:pt>
                <c:pt idx="29">
                  <c:v>1538</c:v>
                </c:pt>
                <c:pt idx="30">
                  <c:v>1544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0B-46E5-B97D-F35A0B2AF7EB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Personer1!$C$34:$AV$34</c:f>
              <c:numCache>
                <c:formatCode>General</c:formatCode>
                <c:ptCount val="46"/>
                <c:pt idx="31">
                  <c:v>1557</c:v>
                </c:pt>
                <c:pt idx="32">
                  <c:v>1591</c:v>
                </c:pt>
                <c:pt idx="33">
                  <c:v>1602</c:v>
                </c:pt>
                <c:pt idx="34">
                  <c:v>1617</c:v>
                </c:pt>
                <c:pt idx="35">
                  <c:v>1637</c:v>
                </c:pt>
                <c:pt idx="36">
                  <c:v>1667</c:v>
                </c:pt>
                <c:pt idx="37">
                  <c:v>1695</c:v>
                </c:pt>
                <c:pt idx="38">
                  <c:v>1710</c:v>
                </c:pt>
                <c:pt idx="39">
                  <c:v>1731</c:v>
                </c:pt>
                <c:pt idx="40">
                  <c:v>1750</c:v>
                </c:pt>
                <c:pt idx="41">
                  <c:v>1778</c:v>
                </c:pt>
                <c:pt idx="42">
                  <c:v>1804</c:v>
                </c:pt>
                <c:pt idx="43">
                  <c:v>1835</c:v>
                </c:pt>
                <c:pt idx="44">
                  <c:v>1838</c:v>
                </c:pt>
                <c:pt idx="45">
                  <c:v>1856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0B-46E5-B97D-F35A0B2AF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Personer1!$C$46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Personer1!$D$46:$AM$46</c:f>
              <c:numCache>
                <c:formatCode>0</c:formatCode>
                <c:ptCount val="36"/>
                <c:pt idx="0">
                  <c:v>753</c:v>
                </c:pt>
                <c:pt idx="1">
                  <c:v>734</c:v>
                </c:pt>
                <c:pt idx="2">
                  <c:v>724</c:v>
                </c:pt>
                <c:pt idx="3">
                  <c:v>724</c:v>
                </c:pt>
                <c:pt idx="4">
                  <c:v>734</c:v>
                </c:pt>
                <c:pt idx="5">
                  <c:v>749</c:v>
                </c:pt>
                <c:pt idx="6">
                  <c:v>758</c:v>
                </c:pt>
                <c:pt idx="7">
                  <c:v>774</c:v>
                </c:pt>
                <c:pt idx="8">
                  <c:v>812</c:v>
                </c:pt>
                <c:pt idx="9">
                  <c:v>821</c:v>
                </c:pt>
                <c:pt idx="10">
                  <c:v>853</c:v>
                </c:pt>
                <c:pt idx="11">
                  <c:v>896</c:v>
                </c:pt>
                <c:pt idx="12">
                  <c:v>938</c:v>
                </c:pt>
                <c:pt idx="13">
                  <c:v>992</c:v>
                </c:pt>
                <c:pt idx="14">
                  <c:v>1045</c:v>
                </c:pt>
                <c:pt idx="15">
                  <c:v>1084</c:v>
                </c:pt>
                <c:pt idx="16">
                  <c:v>1043</c:v>
                </c:pt>
                <c:pt idx="17">
                  <c:v>1062</c:v>
                </c:pt>
                <c:pt idx="18">
                  <c:v>1074</c:v>
                </c:pt>
                <c:pt idx="19">
                  <c:v>1078</c:v>
                </c:pt>
                <c:pt idx="20">
                  <c:v>1071</c:v>
                </c:pt>
                <c:pt idx="21" formatCode="General">
                  <c:v>1066</c:v>
                </c:pt>
                <c:pt idx="22" formatCode="General">
                  <c:v>1091</c:v>
                </c:pt>
                <c:pt idx="23" formatCode="General">
                  <c:v>1080</c:v>
                </c:pt>
                <c:pt idx="24" formatCode="General">
                  <c:v>1068</c:v>
                </c:pt>
                <c:pt idx="25" formatCode="General">
                  <c:v>1070</c:v>
                </c:pt>
                <c:pt idx="26" formatCode="General">
                  <c:v>1075</c:v>
                </c:pt>
                <c:pt idx="27" formatCode="General">
                  <c:v>1078</c:v>
                </c:pt>
                <c:pt idx="28" formatCode="General">
                  <c:v>1070</c:v>
                </c:pt>
                <c:pt idx="29" formatCode="General">
                  <c:v>1073</c:v>
                </c:pt>
                <c:pt idx="30" formatCode="General">
                  <c:v>1078</c:v>
                </c:pt>
                <c:pt idx="31" formatCode="General">
                  <c:v>1088</c:v>
                </c:pt>
                <c:pt idx="32" formatCode="General">
                  <c:v>1113</c:v>
                </c:pt>
                <c:pt idx="33" formatCode="General">
                  <c:v>1145</c:v>
                </c:pt>
                <c:pt idx="34" formatCode="General">
                  <c:v>1146</c:v>
                </c:pt>
                <c:pt idx="35" formatCode="General">
                  <c:v>1143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D-42A3-A006-43CDFBD39147}"/>
            </c:ext>
          </c:extLst>
        </c:ser>
        <c:ser>
          <c:idx val="1"/>
          <c:order val="1"/>
          <c:tx>
            <c:strRef>
              <c:f>Personer1!$C$47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Personer1!$D$47:$AM$47</c:f>
              <c:numCache>
                <c:formatCode>0</c:formatCode>
                <c:ptCount val="36"/>
                <c:pt idx="0">
                  <c:v>418</c:v>
                </c:pt>
                <c:pt idx="1">
                  <c:v>411</c:v>
                </c:pt>
                <c:pt idx="2">
                  <c:v>413</c:v>
                </c:pt>
                <c:pt idx="3">
                  <c:v>427</c:v>
                </c:pt>
                <c:pt idx="4">
                  <c:v>409</c:v>
                </c:pt>
                <c:pt idx="5">
                  <c:v>400</c:v>
                </c:pt>
                <c:pt idx="6">
                  <c:v>408</c:v>
                </c:pt>
                <c:pt idx="7">
                  <c:v>412</c:v>
                </c:pt>
                <c:pt idx="8">
                  <c:v>395</c:v>
                </c:pt>
                <c:pt idx="9">
                  <c:v>401</c:v>
                </c:pt>
                <c:pt idx="10">
                  <c:v>391</c:v>
                </c:pt>
                <c:pt idx="11">
                  <c:v>403</c:v>
                </c:pt>
                <c:pt idx="12">
                  <c:v>383</c:v>
                </c:pt>
                <c:pt idx="13">
                  <c:v>363</c:v>
                </c:pt>
                <c:pt idx="14">
                  <c:v>345</c:v>
                </c:pt>
                <c:pt idx="15">
                  <c:v>339</c:v>
                </c:pt>
                <c:pt idx="16">
                  <c:v>324</c:v>
                </c:pt>
                <c:pt idx="17">
                  <c:v>328</c:v>
                </c:pt>
                <c:pt idx="18">
                  <c:v>346</c:v>
                </c:pt>
                <c:pt idx="19">
                  <c:v>366</c:v>
                </c:pt>
                <c:pt idx="20">
                  <c:v>378</c:v>
                </c:pt>
                <c:pt idx="21" formatCode="General">
                  <c:v>400</c:v>
                </c:pt>
                <c:pt idx="22" formatCode="General">
                  <c:v>410</c:v>
                </c:pt>
                <c:pt idx="23" formatCode="General">
                  <c:v>438</c:v>
                </c:pt>
                <c:pt idx="24" formatCode="General">
                  <c:v>469</c:v>
                </c:pt>
                <c:pt idx="25" formatCode="General">
                  <c:v>484</c:v>
                </c:pt>
                <c:pt idx="26" formatCode="General">
                  <c:v>507</c:v>
                </c:pt>
                <c:pt idx="27" formatCode="General">
                  <c:v>525</c:v>
                </c:pt>
                <c:pt idx="28" formatCode="General">
                  <c:v>544</c:v>
                </c:pt>
                <c:pt idx="29" formatCode="General">
                  <c:v>556</c:v>
                </c:pt>
                <c:pt idx="30" formatCode="General">
                  <c:v>567</c:v>
                </c:pt>
                <c:pt idx="31" formatCode="General">
                  <c:v>573</c:v>
                </c:pt>
                <c:pt idx="32" formatCode="General">
                  <c:v>572</c:v>
                </c:pt>
                <c:pt idx="33" formatCode="General">
                  <c:v>563</c:v>
                </c:pt>
                <c:pt idx="34" formatCode="General">
                  <c:v>555</c:v>
                </c:pt>
                <c:pt idx="35" formatCode="General">
                  <c:v>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BD-42A3-A006-43CDFBD39147}"/>
            </c:ext>
          </c:extLst>
        </c:ser>
        <c:ser>
          <c:idx val="2"/>
          <c:order val="2"/>
          <c:tx>
            <c:strRef>
              <c:f>Personer1!$C$48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Personer1!$D$48:$AM$48</c:f>
              <c:numCache>
                <c:formatCode>0</c:formatCode>
                <c:ptCount val="36"/>
                <c:pt idx="0">
                  <c:v>81</c:v>
                </c:pt>
                <c:pt idx="1">
                  <c:v>83</c:v>
                </c:pt>
                <c:pt idx="2">
                  <c:v>94</c:v>
                </c:pt>
                <c:pt idx="3">
                  <c:v>100</c:v>
                </c:pt>
                <c:pt idx="4">
                  <c:v>113</c:v>
                </c:pt>
                <c:pt idx="5">
                  <c:v>120</c:v>
                </c:pt>
                <c:pt idx="6">
                  <c:v>116</c:v>
                </c:pt>
                <c:pt idx="7">
                  <c:v>123</c:v>
                </c:pt>
                <c:pt idx="8">
                  <c:v>115</c:v>
                </c:pt>
                <c:pt idx="9">
                  <c:v>118</c:v>
                </c:pt>
                <c:pt idx="10">
                  <c:v>125</c:v>
                </c:pt>
                <c:pt idx="11">
                  <c:v>113</c:v>
                </c:pt>
                <c:pt idx="12">
                  <c:v>122</c:v>
                </c:pt>
                <c:pt idx="13">
                  <c:v>112</c:v>
                </c:pt>
                <c:pt idx="14">
                  <c:v>111</c:v>
                </c:pt>
                <c:pt idx="15">
                  <c:v>107</c:v>
                </c:pt>
                <c:pt idx="16">
                  <c:v>107</c:v>
                </c:pt>
                <c:pt idx="17">
                  <c:v>95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 formatCode="General">
                  <c:v>91</c:v>
                </c:pt>
                <c:pt idx="22" formatCode="General">
                  <c:v>90</c:v>
                </c:pt>
                <c:pt idx="23" formatCode="General">
                  <c:v>84</c:v>
                </c:pt>
                <c:pt idx="24" formatCode="General">
                  <c:v>80</c:v>
                </c:pt>
                <c:pt idx="25" formatCode="General">
                  <c:v>83</c:v>
                </c:pt>
                <c:pt idx="26" formatCode="General">
                  <c:v>85</c:v>
                </c:pt>
                <c:pt idx="27" formatCode="General">
                  <c:v>92</c:v>
                </c:pt>
                <c:pt idx="28" formatCode="General">
                  <c:v>96</c:v>
                </c:pt>
                <c:pt idx="29" formatCode="General">
                  <c:v>102</c:v>
                </c:pt>
                <c:pt idx="30" formatCode="General">
                  <c:v>105</c:v>
                </c:pt>
                <c:pt idx="31" formatCode="General">
                  <c:v>117</c:v>
                </c:pt>
                <c:pt idx="32" formatCode="General">
                  <c:v>119</c:v>
                </c:pt>
                <c:pt idx="33" formatCode="General">
                  <c:v>127</c:v>
                </c:pt>
                <c:pt idx="34" formatCode="General">
                  <c:v>137</c:v>
                </c:pt>
                <c:pt idx="35" formatCode="General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BD-42A3-A006-43CDFBD39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75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57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5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32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7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184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9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893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19292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53176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386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8076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24118120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94912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71253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006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54662899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99572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70470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87576554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1684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168329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808225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3669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13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169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30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5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5B9DCDE-813F-AD0D-AD40-40CD78E98F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50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05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5817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5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1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899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2123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6739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98193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</p:spTree>
    <p:extLst>
      <p:ext uri="{BB962C8B-B14F-4D97-AF65-F5344CB8AC3E}">
        <p14:creationId xmlns:p14="http://schemas.microsoft.com/office/powerpoint/2010/main" val="731482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1846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46481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707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90383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86226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64713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19093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10073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35731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0112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88217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82220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0350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1319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4954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1962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119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80573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4054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76899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66522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8934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722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98150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45280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24779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914610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43664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24004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</p:spTree>
    <p:extLst>
      <p:ext uri="{BB962C8B-B14F-4D97-AF65-F5344CB8AC3E}">
        <p14:creationId xmlns:p14="http://schemas.microsoft.com/office/powerpoint/2010/main" val="440840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619747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</p:spTree>
    <p:extLst>
      <p:ext uri="{BB962C8B-B14F-4D97-AF65-F5344CB8AC3E}">
        <p14:creationId xmlns:p14="http://schemas.microsoft.com/office/powerpoint/2010/main" val="3617823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57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1115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38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30423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5297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5984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4636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0442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1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54306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4869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866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42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340292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91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89034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389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700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Raumakommune</a:t>
            </a:r>
          </a:p>
        </p:txBody>
      </p:sp>
    </p:spTree>
    <p:extLst>
      <p:ext uri="{BB962C8B-B14F-4D97-AF65-F5344CB8AC3E}">
        <p14:creationId xmlns:p14="http://schemas.microsoft.com/office/powerpoint/2010/main" val="39597004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12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043173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5731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9703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203865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72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33550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19687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80369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410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569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Raumakommune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50889129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85604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6089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5904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02927572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95887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999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79986308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5663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6799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/>
              <a:t>Raumakommune</a:t>
            </a:r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9A399AD-3E4E-1E4A-CE69-656A5FDB30B5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3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4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30" r:id="rId43"/>
  </p:sldLayoutIdLst>
  <p:hf sldNum="0" hd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4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/>
              <a:t>Raumakommune</a:t>
            </a:r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0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5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8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914" r:id="rId17"/>
    <p:sldLayoutId id="2147483926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5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7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1.xml"/><Relationship Id="rId6" Type="http://schemas.openxmlformats.org/officeDocument/2006/relationships/chart" Target="../charts/chart15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7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3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4.xml"/><Relationship Id="rId5" Type="http://schemas.openxmlformats.org/officeDocument/2006/relationships/chart" Target="../charts/chart39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2988BEC2-A9A1-10E9-BF04-3136CC227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Rauma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5F51806-81D4-249B-68D0-13F0D5F545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Rauma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pic>
        <p:nvPicPr>
          <p:cNvPr id="9" name="Plassholder for innhold 8" descr="Et bilde som inneholder tekst, sirkel, skjermbilde, diagram&#10;&#10;Automatisk generert beskrivelse">
            <a:extLst>
              <a:ext uri="{FF2B5EF4-FFF2-40B4-BE49-F238E27FC236}">
                <a16:creationId xmlns:a16="http://schemas.microsoft.com/office/drawing/2014/main" id="{7DE45145-2D6A-94B7-619E-7FC7A306F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29" y="889000"/>
            <a:ext cx="4266254" cy="4452938"/>
          </a:xfrm>
        </p:spPr>
      </p:pic>
      <p:pic>
        <p:nvPicPr>
          <p:cNvPr id="16" name="Plassholder for innhold 15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DAE17BCE-CEA9-DEA3-B7CA-9AA8BBC9517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987" y="889000"/>
            <a:ext cx="4405313" cy="4452938"/>
          </a:xfr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617529" y="663372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82642" y="684897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7" name="Tema">
            <a:extLst>
              <a:ext uri="{FF2B5EF4-FFF2-40B4-BE49-F238E27FC236}">
                <a16:creationId xmlns:a16="http://schemas.microsoft.com/office/drawing/2014/main" id="{68516B0E-E138-F821-3280-49533FA8FA6B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18" name="Bilde 17" descr="Bærekraftige byer og lokalsamfunn">
            <a:extLst>
              <a:ext uri="{FF2B5EF4-FFF2-40B4-BE49-F238E27FC236}">
                <a16:creationId xmlns:a16="http://schemas.microsoft.com/office/drawing/2014/main" id="{7A60DA9F-0FD2-4F12-BA92-427562202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Bilde 24" descr="Anstendig arbeid og økonomisk vekst">
            <a:extLst>
              <a:ext uri="{FF2B5EF4-FFF2-40B4-BE49-F238E27FC236}">
                <a16:creationId xmlns:a16="http://schemas.microsoft.com/office/drawing/2014/main" id="{DAA18E90-752F-65CF-E997-8C548117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0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E4384814-175C-970D-B179-430F04858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8723DE6-C754-1BAB-15C6-4DE7EA89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104317"/>
              </p:ext>
            </p:extLst>
          </p:nvPr>
        </p:nvGraphicFramePr>
        <p:xfrm>
          <a:off x="276326" y="711200"/>
          <a:ext cx="11712473" cy="542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E45EA1C-AB59-598F-0E38-ADB4EDBA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14DAF7E-80F7-EDD5-0CF2-F74414FB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0A9FEF-39E9-D4FF-DB69-4F59CCDC5F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568509"/>
              </p:ext>
            </p:extLst>
          </p:nvPr>
        </p:nvGraphicFramePr>
        <p:xfrm>
          <a:off x="209227" y="836908"/>
          <a:ext cx="11708970" cy="529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05929" y="644308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B5FCD7A0-400A-C5D3-3426-899B086C7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F90B74A7-1F91-F27A-7252-D362394A7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B542BA24-D182-9C7A-8F1E-C6810BA04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652321"/>
              </p:ext>
            </p:extLst>
          </p:nvPr>
        </p:nvGraphicFramePr>
        <p:xfrm>
          <a:off x="1390650" y="675861"/>
          <a:ext cx="8867421" cy="564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192407" y="60569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EA97496E-82C7-0E7E-F75C-B6988A72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8024809A-E344-B30A-83D4-E8049163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866FCF02-2CC7-5AE7-78E1-68C818F6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604500"/>
              </p:ext>
            </p:extLst>
          </p:nvPr>
        </p:nvGraphicFramePr>
        <p:xfrm>
          <a:off x="276326" y="712644"/>
          <a:ext cx="11698337" cy="534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192407" y="60569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EA97496E-82C7-0E7E-F75C-B6988A72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8024809A-E344-B30A-83D4-E8049163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866FCF02-2CC7-5AE7-78E1-68C818F6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3870"/>
              </p:ext>
            </p:extLst>
          </p:nvPr>
        </p:nvGraphicFramePr>
        <p:xfrm>
          <a:off x="276326" y="905256"/>
          <a:ext cx="11437137" cy="524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0228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BA585D5-80E1-9BB4-F01F-0538E9AF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376C2F2A-22C3-74D2-0F1E-9FBF7360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35F6470-75A3-A3BD-8F7B-A0E368F6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265381"/>
              </p:ext>
            </p:extLst>
          </p:nvPr>
        </p:nvGraphicFramePr>
        <p:xfrm>
          <a:off x="276326" y="771277"/>
          <a:ext cx="11706290" cy="544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638210" y="622187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D1E3389-C89B-A18D-402F-FFC83BFC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7B07F330-C0A7-2EFD-6F26-4DEA5FA3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416D57F5-D28F-5147-C50B-8B6F925F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318372"/>
              </p:ext>
            </p:extLst>
          </p:nvPr>
        </p:nvGraphicFramePr>
        <p:xfrm>
          <a:off x="276326" y="624968"/>
          <a:ext cx="11349026" cy="560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4E36DE91-3BB5-5E6F-E892-6A30E639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4D051353-841B-59E0-793E-2445B2B2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266A4F49-6558-F1F7-E69B-225F4866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6064BBBB-0E1A-94AE-FABD-D5FA26DAE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723980"/>
              </p:ext>
            </p:extLst>
          </p:nvPr>
        </p:nvGraphicFramePr>
        <p:xfrm>
          <a:off x="276326" y="731521"/>
          <a:ext cx="11634728" cy="540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983DD8F9-2287-B1A1-DFBC-68160BD0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11D3DE98-7CAB-31A4-11DE-CAD34C32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F0825B1D-FAA7-1572-C693-D95CF707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BE7D62E1-60CC-CBB5-AFB6-E5580C86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56720"/>
              </p:ext>
            </p:extLst>
          </p:nvPr>
        </p:nvGraphicFramePr>
        <p:xfrm>
          <a:off x="276327" y="866691"/>
          <a:ext cx="11349250" cy="508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assholder for bunntekst 14">
            <a:extLst>
              <a:ext uri="{FF2B5EF4-FFF2-40B4-BE49-F238E27FC236}">
                <a16:creationId xmlns:a16="http://schemas.microsoft.com/office/drawing/2014/main" id="{E8C579DD-0272-3979-7DC1-BF77F5E7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Raumakommune</a:t>
            </a:r>
          </a:p>
        </p:txBody>
      </p:sp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5CDB1F6D-16ED-1958-614A-4B934ADC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5AC8B7C-832D-E4AD-73C2-5C7E6530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F1DAC96E-8ABF-552F-7284-CDC9A3A3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24303BC9-4888-872B-E30F-075B1B301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35804"/>
              </p:ext>
            </p:extLst>
          </p:nvPr>
        </p:nvGraphicFramePr>
        <p:xfrm>
          <a:off x="276325" y="811033"/>
          <a:ext cx="11531361" cy="532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09507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13" name="Bilde 12" descr="Likestilling mellom kjønnene - FNs bærekraftsmål">
            <a:extLst>
              <a:ext uri="{FF2B5EF4-FFF2-40B4-BE49-F238E27FC236}">
                <a16:creationId xmlns:a16="http://schemas.microsoft.com/office/drawing/2014/main" id="{A1015B91-231D-BCD4-4B26-577FD805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helse og livskvalitet - FNs bærekraftsmål">
            <a:extLst>
              <a:ext uri="{FF2B5EF4-FFF2-40B4-BE49-F238E27FC236}">
                <a16:creationId xmlns:a16="http://schemas.microsoft.com/office/drawing/2014/main" id="{1D7C88CC-1967-2805-E59E-474B9B5C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Bærekraftige byer og lokalsamfunn">
            <a:extLst>
              <a:ext uri="{FF2B5EF4-FFF2-40B4-BE49-F238E27FC236}">
                <a16:creationId xmlns:a16="http://schemas.microsoft.com/office/drawing/2014/main" id="{0A7DC968-E408-AAE9-E6AA-6E5DB97C5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512984"/>
              </p:ext>
            </p:extLst>
          </p:nvPr>
        </p:nvGraphicFramePr>
        <p:xfrm>
          <a:off x="276326" y="795130"/>
          <a:ext cx="11690387" cy="519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5EBDF181-10A8-5F6F-A428-CEDAB71611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983848"/>
            <a:ext cx="8309082" cy="5874151"/>
          </a:xfrm>
          <a:prstGeom prst="rect">
            <a:avLst/>
          </a:prstGeom>
        </p:spPr>
      </p:pic>
      <p:sp>
        <p:nvSpPr>
          <p:cNvPr id="6" name="Tittel 17">
            <a:extLst>
              <a:ext uri="{FF2B5EF4-FFF2-40B4-BE49-F238E27FC236}">
                <a16:creationId xmlns:a16="http://schemas.microsoft.com/office/drawing/2014/main" id="{85B30114-AAE8-08CF-E670-056ABD4D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586801"/>
            <a:ext cx="9035594" cy="550104"/>
          </a:xfrm>
        </p:spPr>
        <p:txBody>
          <a:bodyPr>
            <a:normAutofit fontScale="90000"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2023 til 4. kvartal 2024 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41229A3-D111-C25E-9D22-3C7408BC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D3A97651-DCE0-4DEB-0D57-40EAE894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8526997A-ACD5-381E-7E3A-4DF78297CB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821692"/>
            <a:ext cx="8538456" cy="6036308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27" y="496424"/>
            <a:ext cx="9837492" cy="445367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9B748D02-B351-164F-C6C3-3084C491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8675C67-0298-B6EB-33C4-34830C6C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245A53DA-4E29-E23B-8D03-3D794A1F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Raumakommune</a:t>
            </a:r>
          </a:p>
        </p:txBody>
      </p:sp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392917" y="6365507"/>
            <a:ext cx="149811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6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C1F7CE5-4096-07F6-7272-652BB546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CA88699E-2940-802E-944F-099588EE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679834"/>
              </p:ext>
            </p:extLst>
          </p:nvPr>
        </p:nvGraphicFramePr>
        <p:xfrm>
          <a:off x="276325" y="675860"/>
          <a:ext cx="11435945" cy="555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Rauma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D2FA704D-F043-E96F-204F-CE0BC9464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742230"/>
              </p:ext>
            </p:extLst>
          </p:nvPr>
        </p:nvGraphicFramePr>
        <p:xfrm>
          <a:off x="301659" y="779229"/>
          <a:ext cx="11490126" cy="529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27739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Rauma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1ED113F1-0F0A-9497-F509-ADBA9C47CE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974559"/>
              </p:ext>
            </p:extLst>
          </p:nvPr>
        </p:nvGraphicFramePr>
        <p:xfrm>
          <a:off x="276326" y="858741"/>
          <a:ext cx="11753997" cy="521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77305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831AA-1E05-B38D-E032-F61A94E7F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741DE776-9502-04BE-82BB-9B35B5BA0CFC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3AF4F843-E1B8-F866-7F4F-97AD651F90F1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62DDA2D7-2540-B8B4-732B-FE770688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59D3DE71-05C4-2C36-38DA-8F9B065516D8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Rauma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1ED9E774-27BB-08BE-81B7-8C21228EC867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93D68412-CA9C-6B56-4F6B-F2F1E13E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A04FB773-95BE-2931-DDD8-38A333F0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F6F4F7E-3249-F445-0861-D7562F5F8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66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72858-AE54-44B5-F8B9-270F78045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02E73D88-168E-E49E-4E2E-23091ACB2CFB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3025AFEC-3F2F-BDCF-01B3-501C2E42275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B1066AD9-4805-8CD0-8C11-974B1F3C86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066FE94B-F39E-2AF7-4B18-FE4E0DD02642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Rauma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4289C64B-0790-6F75-B032-C8DB5202E3B8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7633ECC6-C90D-3CEA-3B08-E58A0192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BB7DAF90-4074-0B56-AD10-6997816C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5815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125433" y="636708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BAEA8DC-3142-F8BE-AB9D-C0FEC455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A296AC3C-81C8-7D1F-13E0-3EBE9FE2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86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7FA95808-6246-3676-CAC5-926C74AE37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694944"/>
            <a:ext cx="8717742" cy="6163056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64BDE8EC-A5D7-B55A-FAA3-4307483D1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EEE8A942-D4E0-24CD-3788-71214999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9F5C27B-5F93-620C-1264-F05BA06C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E250B55C-028A-B6C3-E9A9-AC7C8E429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068964"/>
              </p:ext>
            </p:extLst>
          </p:nvPr>
        </p:nvGraphicFramePr>
        <p:xfrm>
          <a:off x="198783" y="683812"/>
          <a:ext cx="11839491" cy="532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D1F75C7-45CE-8CBB-3BCD-BCC9501C7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62E2051C-8F81-C93C-F951-78E4BF29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E998A543-247A-B6FE-B0E1-E21D96703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69B21B-6344-84DC-01C2-FF252D02E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272495"/>
              </p:ext>
            </p:extLst>
          </p:nvPr>
        </p:nvGraphicFramePr>
        <p:xfrm>
          <a:off x="276327" y="771277"/>
          <a:ext cx="11602922" cy="539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bg1">
                    <a:lumMod val="50000"/>
                  </a:schemeClr>
                </a:solidFill>
              </a:rPr>
              <a:t>Rauma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84B1CE1-05B3-6BCD-5210-6CFC4BF98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Anstendig arbeid og økonomisk vekst">
            <a:extLst>
              <a:ext uri="{FF2B5EF4-FFF2-40B4-BE49-F238E27FC236}">
                <a16:creationId xmlns:a16="http://schemas.microsoft.com/office/drawing/2014/main" id="{8BF60933-582F-7521-9C15-BFCA86FA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4B3BF0B-3B10-C334-1D39-F9ABCBA6A026}"/>
              </a:ext>
            </a:extLst>
          </p:cNvPr>
          <p:cNvSpPr txBox="1"/>
          <p:nvPr/>
        </p:nvSpPr>
        <p:spPr>
          <a:xfrm>
            <a:off x="162731" y="201478"/>
            <a:ext cx="3101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140992"/>
              </p:ext>
            </p:extLst>
          </p:nvPr>
        </p:nvGraphicFramePr>
        <p:xfrm>
          <a:off x="2076450" y="463088"/>
          <a:ext cx="7973999" cy="595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Rauma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073512" y="6271361"/>
            <a:ext cx="292275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665273" y="6228839"/>
            <a:ext cx="5241134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BD72191-1FF7-A9F1-B0B5-EDD16E6D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1DE597EC-641D-5E15-A8B1-0CE2AF01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261447"/>
              </p:ext>
            </p:extLst>
          </p:nvPr>
        </p:nvGraphicFramePr>
        <p:xfrm>
          <a:off x="127221" y="691763"/>
          <a:ext cx="11926956" cy="545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415987" y="6369907"/>
            <a:ext cx="100817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098318" y="6364791"/>
            <a:ext cx="625688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229069"/>
              </p:ext>
            </p:extLst>
          </p:nvPr>
        </p:nvGraphicFramePr>
        <p:xfrm>
          <a:off x="3912123" y="1722221"/>
          <a:ext cx="4398473" cy="460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471133"/>
              </p:ext>
            </p:extLst>
          </p:nvPr>
        </p:nvGraphicFramePr>
        <p:xfrm>
          <a:off x="3264310" y="1095032"/>
          <a:ext cx="5950635" cy="5322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074682"/>
              </p:ext>
            </p:extLst>
          </p:nvPr>
        </p:nvGraphicFramePr>
        <p:xfrm>
          <a:off x="3205162" y="1050255"/>
          <a:ext cx="6256889" cy="524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668569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629E549-9F1D-4393-29EF-C3F1B179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2F467AD-80B6-4AC8-51D7-5BD7FF771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Rauma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A00B1F74-8A36-1F6D-76E0-50B994F8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25F040F4-CAC3-66CD-CB13-328A99813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CC1CC1F-34DE-3606-D8C0-11EB70F8B963}"/>
              </a:ext>
            </a:extLst>
          </p:cNvPr>
          <p:cNvSpPr txBox="1"/>
          <p:nvPr/>
        </p:nvSpPr>
        <p:spPr>
          <a:xfrm>
            <a:off x="9032871" y="6441897"/>
            <a:ext cx="1859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273467"/>
              </p:ext>
            </p:extLst>
          </p:nvPr>
        </p:nvGraphicFramePr>
        <p:xfrm>
          <a:off x="151075" y="1009816"/>
          <a:ext cx="11521815" cy="507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1482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629E549-9F1D-4393-29EF-C3F1B179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774471"/>
            <a:ext cx="11153779" cy="350681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2F467AD-80B6-4AC8-51D7-5BD7FF771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Rauma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A00B1F74-8A36-1F6D-76E0-50B994F8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25F040F4-CAC3-66CD-CB13-328A99813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A219CC7-A5D3-5043-76DD-DDB326D43B91}"/>
              </a:ext>
            </a:extLst>
          </p:cNvPr>
          <p:cNvSpPr txBox="1"/>
          <p:nvPr/>
        </p:nvSpPr>
        <p:spPr>
          <a:xfrm>
            <a:off x="9565240" y="6380252"/>
            <a:ext cx="1130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847199"/>
              </p:ext>
            </p:extLst>
          </p:nvPr>
        </p:nvGraphicFramePr>
        <p:xfrm>
          <a:off x="286247" y="1125152"/>
          <a:ext cx="11545294" cy="495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4033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</a:t>
            </a:r>
            <a:r>
              <a:rPr lang="nb-NO" sz="2000" b="0" i="0" u="none" strike="noStrike" baseline="0">
                <a:effectLst/>
              </a:rPr>
              <a:t>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Rauma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F6151BE0-FC9F-6814-1388-A9EC6080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7B9129B2-CFB3-7DC2-30AD-031CEF2E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A84E600-F78E-AB09-B103-707B9195C2B2}"/>
              </a:ext>
            </a:extLst>
          </p:cNvPr>
          <p:cNvSpPr txBox="1"/>
          <p:nvPr/>
        </p:nvSpPr>
        <p:spPr>
          <a:xfrm>
            <a:off x="9620385" y="6411074"/>
            <a:ext cx="1428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897624"/>
              </p:ext>
            </p:extLst>
          </p:nvPr>
        </p:nvGraphicFramePr>
        <p:xfrm>
          <a:off x="103367" y="1023938"/>
          <a:ext cx="11569521" cy="500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1592" y="636804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C0C16E61-4699-7D1B-563A-767C321B0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6DAB820F-574E-B30B-6CF8-BDDED674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649821"/>
              </p:ext>
            </p:extLst>
          </p:nvPr>
        </p:nvGraphicFramePr>
        <p:xfrm>
          <a:off x="276326" y="772161"/>
          <a:ext cx="11661674" cy="524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C1DF1345-3401-8220-6B71-5C472B783B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29388"/>
            <a:ext cx="8200446" cy="5797350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665088" y="202782"/>
            <a:ext cx="9198708" cy="659742"/>
          </a:xfrm>
        </p:spPr>
        <p:txBody>
          <a:bodyPr>
            <a:no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2020 til 2025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1388239" y="636804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FED33E0D-8D57-1D7D-6C66-A3942CE2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0150E7E-FAED-E2A3-2A8C-E520DD65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4B89AE1A-AB27-1BB7-2AA6-E35392F37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91624"/>
              </p:ext>
            </p:extLst>
          </p:nvPr>
        </p:nvGraphicFramePr>
        <p:xfrm>
          <a:off x="7999012" y="1176572"/>
          <a:ext cx="3843808" cy="4906160"/>
        </p:xfrm>
        <a:graphic>
          <a:graphicData uri="http://schemas.openxmlformats.org/drawingml/2006/table">
            <a:tbl>
              <a:tblPr/>
              <a:tblGrid>
                <a:gridCol w="688327">
                  <a:extLst>
                    <a:ext uri="{9D8B030D-6E8A-4147-A177-3AD203B41FA5}">
                      <a16:colId xmlns:a16="http://schemas.microsoft.com/office/drawing/2014/main" val="1036185018"/>
                    </a:ext>
                  </a:extLst>
                </a:gridCol>
                <a:gridCol w="1345720">
                  <a:extLst>
                    <a:ext uri="{9D8B030D-6E8A-4147-A177-3AD203B41FA5}">
                      <a16:colId xmlns:a16="http://schemas.microsoft.com/office/drawing/2014/main" val="1906448378"/>
                    </a:ext>
                  </a:extLst>
                </a:gridCol>
                <a:gridCol w="440839">
                  <a:extLst>
                    <a:ext uri="{9D8B030D-6E8A-4147-A177-3AD203B41FA5}">
                      <a16:colId xmlns:a16="http://schemas.microsoft.com/office/drawing/2014/main" val="1847065040"/>
                    </a:ext>
                  </a:extLst>
                </a:gridCol>
                <a:gridCol w="440839">
                  <a:extLst>
                    <a:ext uri="{9D8B030D-6E8A-4147-A177-3AD203B41FA5}">
                      <a16:colId xmlns:a16="http://schemas.microsoft.com/office/drawing/2014/main" val="4267497591"/>
                    </a:ext>
                  </a:extLst>
                </a:gridCol>
                <a:gridCol w="928083">
                  <a:extLst>
                    <a:ext uri="{9D8B030D-6E8A-4147-A177-3AD203B41FA5}">
                      <a16:colId xmlns:a16="http://schemas.microsoft.com/office/drawing/2014/main" val="1762981246"/>
                    </a:ext>
                  </a:extLst>
                </a:gridCol>
              </a:tblGrid>
              <a:tr h="14017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09728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546738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15390101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Gridset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238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57978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15390102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Innfjorden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897582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15390103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Hovde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74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742380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15390104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Voll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-17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721803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15390105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Sæbø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358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811670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15390201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Rødven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118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127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84470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15390202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Frisvold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-18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1028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15390203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Korsbakken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169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-28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54273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15390204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Sandnes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297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-16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728190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15390205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Holm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17769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15390206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Mittet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119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030712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Stranden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190252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Tokle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223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213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91405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15390303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Hen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965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114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41984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15390304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Kavli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387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414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593915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Grøvdal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66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787419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15390306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Grøtta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93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103148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15390307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Moa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33857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15390308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Dale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819934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Veblungsnes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608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-13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36542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Øran Øst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18250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15390403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Neshagen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746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777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00777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15390404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Mjelva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144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146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935564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Nesstranda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560569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15390406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Risen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257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325003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15390407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Skoleområdet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264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40099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15390408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Vollan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08775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15390409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Øran Vest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376475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15390410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Sogge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53277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15390411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Marstein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81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51661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15390412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Verma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75486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15390413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Sandgrovbotn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9544"/>
                  </a:ext>
                </a:extLst>
              </a:tr>
              <a:tr h="140176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15390414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Ulvådalen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4489" marR="4489" marT="44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93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3676" y="634742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0A6A516E-BF03-38DE-9980-3003C0E8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Likestilling mellom kjønnene - FNs bærekraftsmål">
            <a:extLst>
              <a:ext uri="{FF2B5EF4-FFF2-40B4-BE49-F238E27FC236}">
                <a16:creationId xmlns:a16="http://schemas.microsoft.com/office/drawing/2014/main" id="{23C643F4-4691-3494-8083-96D0CC14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99719"/>
              </p:ext>
            </p:extLst>
          </p:nvPr>
        </p:nvGraphicFramePr>
        <p:xfrm>
          <a:off x="214686" y="659957"/>
          <a:ext cx="11736124" cy="5502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3676" y="634742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F478371E-BF87-D1BA-782C-3A534F980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05EC0640-A176-7602-2504-F84F3520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18319"/>
              </p:ext>
            </p:extLst>
          </p:nvPr>
        </p:nvGraphicFramePr>
        <p:xfrm>
          <a:off x="135172" y="667911"/>
          <a:ext cx="11863345" cy="546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3090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5FB66CD1-78EA-6F90-786A-FB726CC2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Stoppe klimaendringene - FNs bærekraftsmål">
            <a:extLst>
              <a:ext uri="{FF2B5EF4-FFF2-40B4-BE49-F238E27FC236}">
                <a16:creationId xmlns:a16="http://schemas.microsoft.com/office/drawing/2014/main" id="{611C10A9-5215-F97C-1CBB-AB239901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E19CA1D-9AF3-E1CC-BA7C-68107228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865" y="6350855"/>
            <a:ext cx="3860800" cy="365125"/>
          </a:xfrm>
        </p:spPr>
        <p:txBody>
          <a:bodyPr/>
          <a:lstStyle/>
          <a:p>
            <a:r>
              <a:rPr lang="nb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C7EA7769-412D-11E0-95CF-9F1F4C4C85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7AF8548-DA5F-E7C1-2DCD-22DEB4761D1A}"/>
              </a:ext>
            </a:extLst>
          </p:cNvPr>
          <p:cNvSpPr txBox="1"/>
          <p:nvPr/>
        </p:nvSpPr>
        <p:spPr>
          <a:xfrm>
            <a:off x="9226193" y="6350855"/>
            <a:ext cx="1479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530474"/>
              </p:ext>
            </p:extLst>
          </p:nvPr>
        </p:nvGraphicFramePr>
        <p:xfrm>
          <a:off x="151075" y="636104"/>
          <a:ext cx="11664563" cy="555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2818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ivet på land - FNs bærekraftsmål">
            <a:extLst>
              <a:ext uri="{FF2B5EF4-FFF2-40B4-BE49-F238E27FC236}">
                <a16:creationId xmlns:a16="http://schemas.microsoft.com/office/drawing/2014/main" id="{0D3BF64A-7A1E-8F69-98A6-483B2336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Stoppe klimaendringene - FNs bærekraftsmål">
            <a:extLst>
              <a:ext uri="{FF2B5EF4-FFF2-40B4-BE49-F238E27FC236}">
                <a16:creationId xmlns:a16="http://schemas.microsoft.com/office/drawing/2014/main" id="{5C744211-6C1D-A34F-FA8F-5E5C7D9B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2DDAB06B-9F4A-C989-62F0-F91F5B7D4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313C751-A1BD-10C8-3B50-F2A4192D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281" y="6393827"/>
            <a:ext cx="3860800" cy="365125"/>
          </a:xfrm>
        </p:spPr>
        <p:txBody>
          <a:bodyPr/>
          <a:lstStyle/>
          <a:p>
            <a:r>
              <a:rPr lang="nb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2F0A288-0E77-634D-4F0D-BF6A0A1D88F8}"/>
              </a:ext>
            </a:extLst>
          </p:cNvPr>
          <p:cNvSpPr txBox="1"/>
          <p:nvPr/>
        </p:nvSpPr>
        <p:spPr>
          <a:xfrm>
            <a:off x="9540840" y="6505624"/>
            <a:ext cx="1767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532530"/>
              </p:ext>
            </p:extLst>
          </p:nvPr>
        </p:nvGraphicFramePr>
        <p:xfrm>
          <a:off x="190831" y="779228"/>
          <a:ext cx="11791785" cy="541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6761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3CA12524-71C2-4393-AC06-A28CD45BC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76" y="633762"/>
            <a:ext cx="9694505" cy="545395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3D7F7D2A-ED8F-D68F-081A-646C4F2C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Stoppe klimaendringene - FNs bærekraftsmål">
            <a:extLst>
              <a:ext uri="{FF2B5EF4-FFF2-40B4-BE49-F238E27FC236}">
                <a16:creationId xmlns:a16="http://schemas.microsoft.com/office/drawing/2014/main" id="{A8499EC3-76ED-9313-12E4-82108361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B2536AB-4FA0-0E20-F55F-A73D913A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Industri, innovasjon og infrastruktur">
            <a:extLst>
              <a:ext uri="{FF2B5EF4-FFF2-40B4-BE49-F238E27FC236}">
                <a16:creationId xmlns:a16="http://schemas.microsoft.com/office/drawing/2014/main" id="{096444F6-3CDD-54C3-E047-35D43E69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169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E6DEF87-F4C5-AC5C-4C81-254EED26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FE790858-667B-068D-F1FA-FD17B85F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5BB2FF0-62B8-EC99-3CDB-53646E46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342891"/>
              </p:ext>
            </p:extLst>
          </p:nvPr>
        </p:nvGraphicFramePr>
        <p:xfrm>
          <a:off x="276326" y="723569"/>
          <a:ext cx="11650631" cy="540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169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FD73589-D48A-EA97-A894-A99DD0F58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1D647947-971F-B82B-8F83-38226DF2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08DDDE71-FBB3-00D0-8CD9-6417F9ECE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806463"/>
              </p:ext>
            </p:extLst>
          </p:nvPr>
        </p:nvGraphicFramePr>
        <p:xfrm>
          <a:off x="206734" y="826936"/>
          <a:ext cx="11728173" cy="529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21802" y="6360024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C4CE07ED-582A-8138-ED00-0E601B9D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Livet på land - FNs bærekraftsmål">
            <a:extLst>
              <a:ext uri="{FF2B5EF4-FFF2-40B4-BE49-F238E27FC236}">
                <a16:creationId xmlns:a16="http://schemas.microsoft.com/office/drawing/2014/main" id="{F44B49E5-5918-41B7-02B7-5880936A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69249"/>
              </p:ext>
            </p:extLst>
          </p:nvPr>
        </p:nvGraphicFramePr>
        <p:xfrm>
          <a:off x="276326" y="747423"/>
          <a:ext cx="11674483" cy="5390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1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634608" y="6398054"/>
            <a:ext cx="112985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   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5989CC-5658-C395-C9CC-B8A8A80C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2FE16F88-F32D-4C5B-800B-F7951E2B05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4929" y="64760"/>
            <a:ext cx="5669690" cy="296028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400" b="1" dirty="0" err="1">
                <a:solidFill>
                  <a:schemeClr val="accent1"/>
                </a:solidFill>
              </a:rPr>
              <a:t>Innbyggarar</a:t>
            </a:r>
            <a:r>
              <a:rPr lang="nb-NO" sz="2400" b="1" dirty="0">
                <a:solidFill>
                  <a:schemeClr val="accent1"/>
                </a:solidFill>
              </a:rPr>
              <a:t> etter alder pr grunnkrins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BF710C0E-5CA4-5D4D-84F3-7A9DD858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FDD912C-339D-B991-4D86-8B94670E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1B6971F-632A-0AA6-44A9-15E66267C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927" y="149454"/>
            <a:ext cx="6997148" cy="62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3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CEAE2AC0-D232-5A7D-45E5-848F67008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F5F42F62-5B80-2298-C464-4D2C4C80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320814"/>
              </p:ext>
            </p:extLst>
          </p:nvPr>
        </p:nvGraphicFramePr>
        <p:xfrm>
          <a:off x="276326" y="811033"/>
          <a:ext cx="11706290" cy="532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27708" y="612298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2" name="Bilde 11" descr="God utdanning - FNs bærekraftsmål">
            <a:extLst>
              <a:ext uri="{FF2B5EF4-FFF2-40B4-BE49-F238E27FC236}">
                <a16:creationId xmlns:a16="http://schemas.microsoft.com/office/drawing/2014/main" id="{13A88FCF-0CBE-4E57-9B99-2CFF6239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6CC51782-D692-0805-DBBA-E42B0BFD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helse og livskvalitet - FNs bærekraftsmål">
            <a:extLst>
              <a:ext uri="{FF2B5EF4-FFF2-40B4-BE49-F238E27FC236}">
                <a16:creationId xmlns:a16="http://schemas.microsoft.com/office/drawing/2014/main" id="{7924DD5D-00D8-4913-F48B-8441BA02A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277584"/>
              </p:ext>
            </p:extLst>
          </p:nvPr>
        </p:nvGraphicFramePr>
        <p:xfrm>
          <a:off x="276326" y="763326"/>
          <a:ext cx="11626777" cy="539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66834" y="619783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Rauma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 Det er tatt høgde for grensejusteringa mellom Vestnes og Rauma i framskrivingane.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ABE149B-0C3C-2FD2-4CE6-4BA9FC97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46E2DA0-B9A7-8CF8-6F57-F151C383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530772"/>
              </p:ext>
            </p:extLst>
          </p:nvPr>
        </p:nvGraphicFramePr>
        <p:xfrm>
          <a:off x="276326" y="779228"/>
          <a:ext cx="11634728" cy="537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1440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Rauma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04482BA-B26D-7D0A-50F4-DF3424E7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9E88A99-CE4F-5CB4-932B-DFE25F5EE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049991"/>
              </p:ext>
            </p:extLst>
          </p:nvPr>
        </p:nvGraphicFramePr>
        <p:xfrm>
          <a:off x="198784" y="771277"/>
          <a:ext cx="11759978" cy="536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D32F41-9AD8-4CC8-BD65-4B8FD7C5B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B8C35B-29CA-41DF-807A-86700BB913A2}">
  <ds:schemaRefs>
    <ds:schemaRef ds:uri="http://purl.org/dc/terms/"/>
    <ds:schemaRef ds:uri="5458b827-f267-438a-9c81-d6bdb027554a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8a0b916-e2a7-4629-bd1a-03fcd5ce5f35"/>
  </ds:schemaRefs>
</ds:datastoreItem>
</file>

<file path=customXml/itemProps3.xml><?xml version="1.0" encoding="utf-8"?>
<ds:datastoreItem xmlns:ds="http://schemas.openxmlformats.org/officeDocument/2006/customXml" ds:itemID="{AA293225-7F5C-464A-8DC3-335586DA22C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</TotalTime>
  <Words>1519</Words>
  <Application>Microsoft Office PowerPoint</Application>
  <PresentationFormat>Widescreen</PresentationFormat>
  <Paragraphs>438</Paragraphs>
  <Slides>48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252</cp:revision>
  <cp:lastPrinted>2017-04-11T08:01:33Z</cp:lastPrinted>
  <dcterms:created xsi:type="dcterms:W3CDTF">2016-10-18T07:53:03Z</dcterms:created>
  <dcterms:modified xsi:type="dcterms:W3CDTF">2025-12-01T12:10:48Z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909734-11ed-436f-861c-dfbce0528d95_Enabled">
    <vt:lpwstr>true</vt:lpwstr>
  </property>
  <property fmtid="{D5CDD505-2E9C-101B-9397-08002B2CF9AE}" pid="3" name="MSIP_Label_6a909734-11ed-436f-861c-dfbce0528d95_SetDate">
    <vt:lpwstr>2020-04-16T18:19:12Z</vt:lpwstr>
  </property>
  <property fmtid="{D5CDD505-2E9C-101B-9397-08002B2CF9AE}" pid="4" name="MSIP_Label_6a909734-11ed-436f-861c-dfbce0528d95_Method">
    <vt:lpwstr>Standard</vt:lpwstr>
  </property>
  <property fmtid="{D5CDD505-2E9C-101B-9397-08002B2CF9AE}" pid="5" name="MSIP_Label_6a909734-11ed-436f-861c-dfbce0528d95_Name">
    <vt:lpwstr>General</vt:lpwstr>
  </property>
  <property fmtid="{D5CDD505-2E9C-101B-9397-08002B2CF9AE}" pid="6" name="MSIP_Label_6a909734-11ed-436f-861c-dfbce0528d95_SiteId">
    <vt:lpwstr>b932ece7-9cdf-4d94-b4c1-15256e43c7ea</vt:lpwstr>
  </property>
  <property fmtid="{D5CDD505-2E9C-101B-9397-08002B2CF9AE}" pid="7" name="MSIP_Label_6a909734-11ed-436f-861c-dfbce0528d95_ActionId">
    <vt:lpwstr>478112cc-298a-4c59-9783-00005aaca650</vt:lpwstr>
  </property>
  <property fmtid="{D5CDD505-2E9C-101B-9397-08002B2CF9AE}" pid="8" name="MSIP_Label_6a909734-11ed-436f-861c-dfbce0528d95_ContentBits">
    <vt:lpwstr>0</vt:lpwstr>
  </property>
  <property fmtid="{D5CDD505-2E9C-101B-9397-08002B2CF9AE}" pid="9" name="ContentTypeId">
    <vt:lpwstr>0x01010075A72C300E137046AB6BF85576E267F6</vt:lpwstr>
  </property>
</Properties>
</file>