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5" r:id="rId8"/>
    <p:sldMasterId id="2147483882" r:id="rId9"/>
  </p:sldMasterIdLst>
  <p:notesMasterIdLst>
    <p:notesMasterId r:id="rId58"/>
  </p:notesMasterIdLst>
  <p:sldIdLst>
    <p:sldId id="403" r:id="rId10"/>
    <p:sldId id="498" r:id="rId11"/>
    <p:sldId id="464" r:id="rId12"/>
    <p:sldId id="414" r:id="rId13"/>
    <p:sldId id="465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5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08" r:id="rId34"/>
    <p:sldId id="459" r:id="rId35"/>
    <p:sldId id="522" r:id="rId36"/>
    <p:sldId id="550" r:id="rId37"/>
    <p:sldId id="435" r:id="rId38"/>
    <p:sldId id="436" r:id="rId39"/>
    <p:sldId id="437" r:id="rId40"/>
    <p:sldId id="438" r:id="rId41"/>
    <p:sldId id="504" r:id="rId42"/>
    <p:sldId id="440" r:id="rId43"/>
    <p:sldId id="503" r:id="rId44"/>
    <p:sldId id="499" r:id="rId45"/>
    <p:sldId id="502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39EAD-080F-48B3-9B92-A05DCA061B28}" v="3" dt="2025-12-01T12:14:04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80471" autoAdjust="0"/>
  </p:normalViewPr>
  <p:slideViewPr>
    <p:cSldViewPr snapToGrid="0">
      <p:cViewPr varScale="1">
        <p:scale>
          <a:sx n="127" d="100"/>
          <a:sy n="127" d="100"/>
        </p:scale>
        <p:origin x="2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14:26.576" v="109" actId="14100"/>
      <pc:docMkLst>
        <pc:docMk/>
      </pc:docMkLst>
      <pc:sldChg chg="modSp mod">
        <pc:chgData name="Paul Magne Eidhammer" userId="e3d4e6bb-f754-4b2e-bd11-72ddaaf5666f" providerId="ADAL" clId="{835BCC08-B0CB-4400-B3F8-7FFC689D382E}" dt="2025-11-26T14:02:26.796" v="88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2:26.796" v="88" actId="20577"/>
          <ac:spMkLst>
            <pc:docMk/>
            <pc:sldMk cId="1687129943" sldId="403"/>
            <ac:spMk id="6" creationId="{89E90E7C-6F0C-D796-368F-2B80FAEBD9C0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45:40.934" v="14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44:55.843" v="7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45:40.934" v="14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30:24.621" v="49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30:24.621" v="49" actId="14100"/>
          <ac:graphicFrameMkLst>
            <pc:docMk/>
            <pc:sldMk cId="7295895" sldId="442"/>
            <ac:graphicFrameMk id="2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4:38.956" v="55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4:38.956" v="55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27:56.530" v="78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27:56.530" v="78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46:00.797" v="83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46:00.797" v="83" actId="14100"/>
          <ac:graphicFrameMkLst>
            <pc:docMk/>
            <pc:sldMk cId="3311709056" sldId="448"/>
            <ac:graphicFrameMk id="11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47:09.919" v="95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47:09.919" v="95" actId="14100"/>
          <ac:graphicFrameMkLst>
            <pc:docMk/>
            <pc:sldMk cId="4035429007" sldId="449"/>
            <ac:graphicFrameMk id="10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1:57:56.941" v="61" actId="14100"/>
        <pc:sldMkLst>
          <pc:docMk/>
          <pc:sldMk cId="3448004624" sldId="481"/>
        </pc:sldMkLst>
        <pc:graphicFrameChg chg="add mod">
          <ac:chgData name="Paul Magne Eidhammer" userId="e3d4e6bb-f754-4b2e-bd11-72ddaaf5666f" providerId="ADAL" clId="{835BCC08-B0CB-4400-B3F8-7FFC689D382E}" dt="2025-11-24T11:57:56.941" v="61" actId="14100"/>
          <ac:graphicFrameMkLst>
            <pc:docMk/>
            <pc:sldMk cId="3448004624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1:51.459" v="68" actId="14100"/>
        <pc:sldMkLst>
          <pc:docMk/>
          <pc:sldMk cId="923380415" sldId="482"/>
        </pc:sldMkLst>
        <pc:graphicFrameChg chg="add mod">
          <ac:chgData name="Paul Magne Eidhammer" userId="e3d4e6bb-f754-4b2e-bd11-72ddaaf5666f" providerId="ADAL" clId="{835BCC08-B0CB-4400-B3F8-7FFC689D382E}" dt="2025-11-24T13:11:51.459" v="68" actId="14100"/>
          <ac:graphicFrameMkLst>
            <pc:docMk/>
            <pc:sldMk cId="923380415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7:44.093" v="73" actId="14100"/>
        <pc:sldMkLst>
          <pc:docMk/>
          <pc:sldMk cId="2044684927" sldId="483"/>
        </pc:sldMkLst>
        <pc:graphicFrameChg chg="add mod">
          <ac:chgData name="Paul Magne Eidhammer" userId="e3d4e6bb-f754-4b2e-bd11-72ddaaf5666f" providerId="ADAL" clId="{835BCC08-B0CB-4400-B3F8-7FFC689D382E}" dt="2025-11-25T11:07:44.093" v="73" actId="14100"/>
          <ac:graphicFrameMkLst>
            <pc:docMk/>
            <pc:sldMk cId="2044684927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1:21.265" v="43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1:16.629" v="42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1:21.265" v="43"/>
          <ac:graphicFrameMkLst>
            <pc:docMk/>
            <pc:sldMk cId="4246934732" sldId="497"/>
            <ac:graphicFrameMk id="10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31:58.206" v="23" actId="14100"/>
        <pc:sldMkLst>
          <pc:docMk/>
          <pc:sldMk cId="227933199" sldId="499"/>
        </pc:sldMkLst>
        <pc:spChg chg="mod">
          <ac:chgData name="Paul Magne Eidhammer" userId="e3d4e6bb-f754-4b2e-bd11-72ddaaf5666f" providerId="ADAL" clId="{835BCC08-B0CB-4400-B3F8-7FFC689D382E}" dt="2025-11-10T09:31:34.884" v="17" actId="6549"/>
          <ac:spMkLst>
            <pc:docMk/>
            <pc:sldMk cId="227933199" sldId="499"/>
            <ac:spMk id="2" creationId="{635C2BCD-75E6-3031-72C3-5B8AB4BF04FA}"/>
          </ac:spMkLst>
        </pc:spChg>
        <pc:graphicFrameChg chg="add mod">
          <ac:chgData name="Paul Magne Eidhammer" userId="e3d4e6bb-f754-4b2e-bd11-72ddaaf5666f" providerId="ADAL" clId="{835BCC08-B0CB-4400-B3F8-7FFC689D382E}" dt="2025-11-10T09:31:58.206" v="23" actId="14100"/>
          <ac:graphicFrameMkLst>
            <pc:docMk/>
            <pc:sldMk cId="227933199" sldId="499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44:26.544" v="30" actId="14100"/>
        <pc:sldMkLst>
          <pc:docMk/>
          <pc:sldMk cId="2642516003" sldId="502"/>
        </pc:sldMkLst>
        <pc:graphicFrameChg chg="add mod">
          <ac:chgData name="Paul Magne Eidhammer" userId="e3d4e6bb-f754-4b2e-bd11-72ddaaf5666f" providerId="ADAL" clId="{835BCC08-B0CB-4400-B3F8-7FFC689D382E}" dt="2025-11-13T12:44:26.544" v="30" actId="14100"/>
          <ac:graphicFrameMkLst>
            <pc:docMk/>
            <pc:sldMk cId="2642516003" sldId="502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14:26.576" v="109" actId="14100"/>
        <pc:sldMkLst>
          <pc:docMk/>
          <pc:sldMk cId="3902829878" sldId="503"/>
        </pc:sldMkLst>
        <pc:spChg chg="mod">
          <ac:chgData name="Paul Magne Eidhammer" userId="e3d4e6bb-f754-4b2e-bd11-72ddaaf5666f" providerId="ADAL" clId="{835BCC08-B0CB-4400-B3F8-7FFC689D382E}" dt="2025-11-28T11:46:25.496" v="102" actId="6549"/>
          <ac:spMkLst>
            <pc:docMk/>
            <pc:sldMk cId="3902829878" sldId="503"/>
            <ac:spMk id="2" creationId="{00000000-0000-0000-0000-000000000000}"/>
          </ac:spMkLst>
        </pc:spChg>
        <pc:spChg chg="add mod">
          <ac:chgData name="Paul Magne Eidhammer" userId="e3d4e6bb-f754-4b2e-bd11-72ddaaf5666f" providerId="ADAL" clId="{835BCC08-B0CB-4400-B3F8-7FFC689D382E}" dt="2025-12-01T12:14:26.576" v="109" actId="14100"/>
          <ac:spMkLst>
            <pc:docMk/>
            <pc:sldMk cId="3902829878" sldId="503"/>
            <ac:spMk id="3" creationId="{F38205C9-1728-B93A-95EE-86EF3E7F72A8}"/>
          </ac:spMkLst>
        </pc:spChg>
        <pc:graphicFrameChg chg="add mod">
          <ac:chgData name="Paul Magne Eidhammer" userId="e3d4e6bb-f754-4b2e-bd11-72ddaaf5666f" providerId="ADAL" clId="{835BCC08-B0CB-4400-B3F8-7FFC689D382E}" dt="2025-12-01T12:14:01.491" v="104" actId="14100"/>
          <ac:graphicFrameMkLst>
            <pc:docMk/>
            <pc:sldMk cId="3902829878" sldId="503"/>
            <ac:graphicFrameMk id="15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Personer1!$B$34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Personer1!$C$34:$R$34</c:f>
              <c:numCache>
                <c:formatCode>0</c:formatCode>
                <c:ptCount val="16"/>
                <c:pt idx="0">
                  <c:v>2963</c:v>
                </c:pt>
                <c:pt idx="1">
                  <c:v>2972</c:v>
                </c:pt>
                <c:pt idx="2">
                  <c:v>2980</c:v>
                </c:pt>
                <c:pt idx="3">
                  <c:v>2999</c:v>
                </c:pt>
                <c:pt idx="4">
                  <c:v>3011</c:v>
                </c:pt>
                <c:pt idx="5">
                  <c:v>3049</c:v>
                </c:pt>
                <c:pt idx="6">
                  <c:v>3039</c:v>
                </c:pt>
                <c:pt idx="7">
                  <c:v>3039</c:v>
                </c:pt>
                <c:pt idx="8">
                  <c:v>3035</c:v>
                </c:pt>
                <c:pt idx="9">
                  <c:v>3008</c:v>
                </c:pt>
                <c:pt idx="10">
                  <c:v>3005</c:v>
                </c:pt>
                <c:pt idx="11">
                  <c:v>3008</c:v>
                </c:pt>
                <c:pt idx="12">
                  <c:v>2994</c:v>
                </c:pt>
                <c:pt idx="13">
                  <c:v>2998</c:v>
                </c:pt>
                <c:pt idx="14">
                  <c:v>2971</c:v>
                </c:pt>
                <c:pt idx="15">
                  <c:v>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5-4460-B592-002EDE4CE80D}"/>
            </c:ext>
          </c:extLst>
        </c:ser>
        <c:ser>
          <c:idx val="1"/>
          <c:order val="1"/>
          <c:tx>
            <c:strRef>
              <c:f>Personer1!$B$35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Personer1!$C$35:$R$35</c:f>
              <c:numCache>
                <c:formatCode>0</c:formatCode>
                <c:ptCount val="16"/>
                <c:pt idx="0">
                  <c:v>233</c:v>
                </c:pt>
                <c:pt idx="1">
                  <c:v>277</c:v>
                </c:pt>
                <c:pt idx="2">
                  <c:v>309</c:v>
                </c:pt>
                <c:pt idx="3">
                  <c:v>340</c:v>
                </c:pt>
                <c:pt idx="4">
                  <c:v>366</c:v>
                </c:pt>
                <c:pt idx="5">
                  <c:v>417</c:v>
                </c:pt>
                <c:pt idx="6">
                  <c:v>479</c:v>
                </c:pt>
                <c:pt idx="7">
                  <c:v>508</c:v>
                </c:pt>
                <c:pt idx="8">
                  <c:v>522</c:v>
                </c:pt>
                <c:pt idx="9">
                  <c:v>531</c:v>
                </c:pt>
                <c:pt idx="10">
                  <c:v>504</c:v>
                </c:pt>
                <c:pt idx="11">
                  <c:v>514</c:v>
                </c:pt>
                <c:pt idx="12">
                  <c:v>524</c:v>
                </c:pt>
                <c:pt idx="13">
                  <c:v>656</c:v>
                </c:pt>
                <c:pt idx="14">
                  <c:v>707</c:v>
                </c:pt>
                <c:pt idx="15">
                  <c:v>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5-4460-B592-002EDE4CE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'Ark1'!$B$34:$AK$34</c:f>
              <c:numCache>
                <c:formatCode>0.0</c:formatCode>
                <c:ptCount val="36"/>
                <c:pt idx="0">
                  <c:v>3.3359375</c:v>
                </c:pt>
                <c:pt idx="1">
                  <c:v>3.3146718146718146</c:v>
                </c:pt>
                <c:pt idx="2">
                  <c:v>3.2754716981132077</c:v>
                </c:pt>
                <c:pt idx="3">
                  <c:v>3.2908067542213884</c:v>
                </c:pt>
                <c:pt idx="4">
                  <c:v>3.2047531992687386</c:v>
                </c:pt>
                <c:pt idx="5">
                  <c:v>3.1577060931899643</c:v>
                </c:pt>
                <c:pt idx="6">
                  <c:v>3.1453590192644483</c:v>
                </c:pt>
                <c:pt idx="7">
                  <c:v>3.0420168067226889</c:v>
                </c:pt>
                <c:pt idx="8">
                  <c:v>2.9565217391304346</c:v>
                </c:pt>
                <c:pt idx="9">
                  <c:v>2.8930817610062891</c:v>
                </c:pt>
                <c:pt idx="10">
                  <c:v>2.8981481481481484</c:v>
                </c:pt>
                <c:pt idx="11">
                  <c:v>2.8363095238095237</c:v>
                </c:pt>
                <c:pt idx="12">
                  <c:v>2.8199121522693997</c:v>
                </c:pt>
                <c:pt idx="13">
                  <c:v>2.7625178826895564</c:v>
                </c:pt>
                <c:pt idx="14">
                  <c:v>2.728307254623044</c:v>
                </c:pt>
                <c:pt idx="15">
                  <c:v>2.6251728907330567</c:v>
                </c:pt>
                <c:pt idx="16">
                  <c:v>2.6444444444444444</c:v>
                </c:pt>
                <c:pt idx="17">
                  <c:v>2.6404958677685952</c:v>
                </c:pt>
                <c:pt idx="18">
                  <c:v>2.6251655629139075</c:v>
                </c:pt>
                <c:pt idx="19">
                  <c:v>2.6135770234986944</c:v>
                </c:pt>
                <c:pt idx="20">
                  <c:v>2.625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4-4244-817D-4443B66A9A60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'Ark1'!$B$35:$AK$35</c:f>
              <c:numCache>
                <c:formatCode>General</c:formatCode>
                <c:ptCount val="36"/>
                <c:pt idx="20" formatCode="0.0">
                  <c:v>2.625</c:v>
                </c:pt>
                <c:pt idx="21" formatCode="0.0">
                  <c:v>2.6915167095115682</c:v>
                </c:pt>
                <c:pt idx="22" formatCode="0.0">
                  <c:v>2.7190293742017881</c:v>
                </c:pt>
                <c:pt idx="23" formatCode="0.0">
                  <c:v>2.7458703939008893</c:v>
                </c:pt>
                <c:pt idx="24" formatCode="0.0">
                  <c:v>2.7290886392009988</c:v>
                </c:pt>
                <c:pt idx="25" formatCode="0.0">
                  <c:v>2.7001223990208079</c:v>
                </c:pt>
                <c:pt idx="26" formatCode="0.0">
                  <c:v>2.7270501835985312</c:v>
                </c:pt>
                <c:pt idx="27" formatCode="0.0">
                  <c:v>2.7003610108303251</c:v>
                </c:pt>
                <c:pt idx="28" formatCode="0.0">
                  <c:v>2.6781065088757399</c:v>
                </c:pt>
                <c:pt idx="29" formatCode="0.0">
                  <c:v>2.6792009400705052</c:v>
                </c:pt>
                <c:pt idx="30" formatCode="0.0">
                  <c:v>2.62183908045977</c:v>
                </c:pt>
                <c:pt idx="31" formatCode="0.0">
                  <c:v>2.6047835990888384</c:v>
                </c:pt>
                <c:pt idx="32" formatCode="0.0">
                  <c:v>2.5715883668903805</c:v>
                </c:pt>
                <c:pt idx="33" formatCode="0.0">
                  <c:v>2.567147613762486</c:v>
                </c:pt>
                <c:pt idx="34" formatCode="0.0">
                  <c:v>2.5168295331161779</c:v>
                </c:pt>
                <c:pt idx="35" formatCode="0.0">
                  <c:v>2.4914163090128754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04-4244-817D-4443B66A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4-44B6-B667-5DDD21D13B52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4-44B6-B667-5DDD21D13B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Personer!$B$21:$AE$21</c:f>
              <c:numCache>
                <c:formatCode>0</c:formatCode>
                <c:ptCount val="30"/>
                <c:pt idx="0">
                  <c:v>231</c:v>
                </c:pt>
                <c:pt idx="1">
                  <c:v>263</c:v>
                </c:pt>
                <c:pt idx="2">
                  <c:v>270</c:v>
                </c:pt>
                <c:pt idx="3">
                  <c:v>377</c:v>
                </c:pt>
                <c:pt idx="4">
                  <c:v>410</c:v>
                </c:pt>
                <c:pt idx="5">
                  <c:v>31</c:v>
                </c:pt>
                <c:pt idx="6">
                  <c:v>73</c:v>
                </c:pt>
                <c:pt idx="7">
                  <c:v>59</c:v>
                </c:pt>
                <c:pt idx="8">
                  <c:v>60</c:v>
                </c:pt>
                <c:pt idx="9">
                  <c:v>61</c:v>
                </c:pt>
                <c:pt idx="10">
                  <c:v>43</c:v>
                </c:pt>
                <c:pt idx="11">
                  <c:v>109</c:v>
                </c:pt>
                <c:pt idx="12">
                  <c:v>117</c:v>
                </c:pt>
                <c:pt idx="13">
                  <c:v>137</c:v>
                </c:pt>
                <c:pt idx="14">
                  <c:v>142</c:v>
                </c:pt>
                <c:pt idx="15">
                  <c:v>3</c:v>
                </c:pt>
                <c:pt idx="16">
                  <c:v>8</c:v>
                </c:pt>
                <c:pt idx="17">
                  <c:v>7</c:v>
                </c:pt>
                <c:pt idx="18">
                  <c:v>7</c:v>
                </c:pt>
                <c:pt idx="19">
                  <c:v>11</c:v>
                </c:pt>
                <c:pt idx="20">
                  <c:v>9</c:v>
                </c:pt>
                <c:pt idx="21">
                  <c:v>10</c:v>
                </c:pt>
                <c:pt idx="22">
                  <c:v>7</c:v>
                </c:pt>
                <c:pt idx="23">
                  <c:v>8</c:v>
                </c:pt>
                <c:pt idx="24">
                  <c:v>7</c:v>
                </c:pt>
                <c:pt idx="25">
                  <c:v>7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7-4489-A519-83AE88AEB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Syria</c:v>
                </c:pt>
                <c:pt idx="4">
                  <c:v>Romania</c:v>
                </c:pt>
                <c:pt idx="5">
                  <c:v>Tyskland</c:v>
                </c:pt>
                <c:pt idx="6">
                  <c:v>Afghanistan</c:v>
                </c:pt>
                <c:pt idx="7">
                  <c:v>Eritrea</c:v>
                </c:pt>
                <c:pt idx="8">
                  <c:v>Filippinene</c:v>
                </c:pt>
                <c:pt idx="9">
                  <c:v>Thailand</c:v>
                </c:pt>
                <c:pt idx="10">
                  <c:v>Kongo</c:v>
                </c:pt>
                <c:pt idx="11">
                  <c:v>Storbritannia</c:v>
                </c:pt>
                <c:pt idx="12">
                  <c:v>Sri Lanka</c:v>
                </c:pt>
                <c:pt idx="13">
                  <c:v>Sverige</c:v>
                </c:pt>
                <c:pt idx="14">
                  <c:v>USA</c:v>
                </c:pt>
              </c:strCache>
            </c:strRef>
          </c:cat>
          <c:val>
            <c:numRef>
              <c:f>Personer1!$Q$4:$Q$18</c:f>
              <c:numCache>
                <c:formatCode>0</c:formatCode>
                <c:ptCount val="15"/>
                <c:pt idx="0">
                  <c:v>142</c:v>
                </c:pt>
                <c:pt idx="1">
                  <c:v>88</c:v>
                </c:pt>
                <c:pt idx="2">
                  <c:v>77</c:v>
                </c:pt>
                <c:pt idx="3">
                  <c:v>46</c:v>
                </c:pt>
                <c:pt idx="4">
                  <c:v>41</c:v>
                </c:pt>
                <c:pt idx="5">
                  <c:v>32</c:v>
                </c:pt>
                <c:pt idx="6">
                  <c:v>25</c:v>
                </c:pt>
                <c:pt idx="7">
                  <c:v>18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F-46F5-94BA-6F38D881FE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B-447A-B526-412DBFFE4F8A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B-447A-B526-412DBFFE4F8A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EB-447A-B526-412DBFFE4F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'Ark1'!$B$64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'Ark1'!$C$64:$AV$64</c:f>
              <c:numCache>
                <c:formatCode>0.0</c:formatCode>
                <c:ptCount val="46"/>
                <c:pt idx="0">
                  <c:v>72.222222222222214</c:v>
                </c:pt>
                <c:pt idx="1">
                  <c:v>83.261802575107296</c:v>
                </c:pt>
                <c:pt idx="2">
                  <c:v>84.304932735426007</c:v>
                </c:pt>
                <c:pt idx="3">
                  <c:v>80.269058295964129</c:v>
                </c:pt>
                <c:pt idx="4">
                  <c:v>82.464454976303315</c:v>
                </c:pt>
                <c:pt idx="5">
                  <c:v>82.629107981220656</c:v>
                </c:pt>
                <c:pt idx="6">
                  <c:v>90.686274509803923</c:v>
                </c:pt>
                <c:pt idx="7">
                  <c:v>92.820512820512818</c:v>
                </c:pt>
                <c:pt idx="8">
                  <c:v>94.329896907216494</c:v>
                </c:pt>
                <c:pt idx="9">
                  <c:v>98.461538461538467</c:v>
                </c:pt>
                <c:pt idx="10">
                  <c:v>97.802197802197796</c:v>
                </c:pt>
                <c:pt idx="11">
                  <c:v>108.13953488372093</c:v>
                </c:pt>
                <c:pt idx="12">
                  <c:v>106.74157303370787</c:v>
                </c:pt>
                <c:pt idx="13">
                  <c:v>102.68817204301075</c:v>
                </c:pt>
                <c:pt idx="14">
                  <c:v>97.92746113989638</c:v>
                </c:pt>
                <c:pt idx="15">
                  <c:v>101.0752688172043</c:v>
                </c:pt>
                <c:pt idx="16">
                  <c:v>96.84210526315789</c:v>
                </c:pt>
                <c:pt idx="17">
                  <c:v>97.326203208556151</c:v>
                </c:pt>
                <c:pt idx="18">
                  <c:v>102.03045685279189</c:v>
                </c:pt>
                <c:pt idx="19">
                  <c:v>93.137254901960787</c:v>
                </c:pt>
                <c:pt idx="20">
                  <c:v>89.671361502347409</c:v>
                </c:pt>
                <c:pt idx="21">
                  <c:v>87.892376681614351</c:v>
                </c:pt>
                <c:pt idx="22">
                  <c:v>96.261682242990659</c:v>
                </c:pt>
                <c:pt idx="23">
                  <c:v>104.92610837438423</c:v>
                </c:pt>
                <c:pt idx="24">
                  <c:v>107.31707317073172</c:v>
                </c:pt>
                <c:pt idx="25">
                  <c:v>102.85714285714285</c:v>
                </c:pt>
                <c:pt idx="26">
                  <c:v>94.73684210526315</c:v>
                </c:pt>
                <c:pt idx="27">
                  <c:v>103</c:v>
                </c:pt>
                <c:pt idx="28">
                  <c:v>96.666666666666671</c:v>
                </c:pt>
                <c:pt idx="29">
                  <c:v>92.417061611374407</c:v>
                </c:pt>
                <c:pt idx="30">
                  <c:v>92.920353982300881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0B-4482-B930-9B76CBF85ABE}"/>
            </c:ext>
          </c:extLst>
        </c:ser>
        <c:ser>
          <c:idx val="1"/>
          <c:order val="1"/>
          <c:tx>
            <c:strRef>
              <c:f>'Ark1'!$B$65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'Ark1'!$C$65:$AV$65</c:f>
              <c:numCache>
                <c:formatCode>General</c:formatCode>
                <c:ptCount val="46"/>
                <c:pt idx="31" formatCode="0.0">
                  <c:v>96.860986547085204</c:v>
                </c:pt>
                <c:pt idx="32" formatCode="0.0">
                  <c:v>96.943231441048042</c:v>
                </c:pt>
                <c:pt idx="33" formatCode="0.0">
                  <c:v>93.277310924369743</c:v>
                </c:pt>
                <c:pt idx="34" formatCode="0.0">
                  <c:v>90.204081632653072</c:v>
                </c:pt>
                <c:pt idx="35" formatCode="0.0">
                  <c:v>91.769547325102891</c:v>
                </c:pt>
                <c:pt idx="36" formatCode="0.0">
                  <c:v>97.424892703862668</c:v>
                </c:pt>
                <c:pt idx="37" formatCode="0.0">
                  <c:v>93.644067796610159</c:v>
                </c:pt>
                <c:pt idx="38" formatCode="0.0">
                  <c:v>91.093117408906892</c:v>
                </c:pt>
                <c:pt idx="39" formatCode="0.0">
                  <c:v>89.878542510121463</c:v>
                </c:pt>
                <c:pt idx="40" formatCode="0.0">
                  <c:v>90.946502057613159</c:v>
                </c:pt>
                <c:pt idx="41" formatCode="0.0">
                  <c:v>87.755102040816325</c:v>
                </c:pt>
                <c:pt idx="42" formatCode="0.0">
                  <c:v>89.024390243902445</c:v>
                </c:pt>
                <c:pt idx="43" formatCode="0.0">
                  <c:v>88.979591836734699</c:v>
                </c:pt>
                <c:pt idx="44" formatCode="0.0">
                  <c:v>89.711934156378604</c:v>
                </c:pt>
                <c:pt idx="45" formatCode="0.0">
                  <c:v>92.340425531914889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0B-4482-B930-9B76CBF85ABE}"/>
            </c:ext>
          </c:extLst>
        </c:ser>
        <c:ser>
          <c:idx val="2"/>
          <c:order val="2"/>
          <c:tx>
            <c:strRef>
              <c:f>'Ark1'!$B$66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'Ark1'!$C$66:$AV$66</c:f>
              <c:numCache>
                <c:formatCode>0.0</c:formatCode>
                <c:ptCount val="46"/>
                <c:pt idx="0">
                  <c:v>96.410256410256409</c:v>
                </c:pt>
                <c:pt idx="1">
                  <c:v>96.276595744680847</c:v>
                </c:pt>
                <c:pt idx="2">
                  <c:v>96.216216216216225</c:v>
                </c:pt>
                <c:pt idx="3">
                  <c:v>97.237569060773481</c:v>
                </c:pt>
                <c:pt idx="4">
                  <c:v>99.421965317919074</c:v>
                </c:pt>
                <c:pt idx="5">
                  <c:v>100</c:v>
                </c:pt>
                <c:pt idx="6">
                  <c:v>102.3121387283237</c:v>
                </c:pt>
                <c:pt idx="7">
                  <c:v>99.462365591397855</c:v>
                </c:pt>
                <c:pt idx="8">
                  <c:v>96.33507853403141</c:v>
                </c:pt>
                <c:pt idx="9">
                  <c:v>87.5</c:v>
                </c:pt>
                <c:pt idx="10">
                  <c:v>84.390243902439025</c:v>
                </c:pt>
                <c:pt idx="11">
                  <c:v>85.781990521327018</c:v>
                </c:pt>
                <c:pt idx="12">
                  <c:v>87.980769230769226</c:v>
                </c:pt>
                <c:pt idx="13">
                  <c:v>83.644859813084111</c:v>
                </c:pt>
                <c:pt idx="14">
                  <c:v>83.962264150943398</c:v>
                </c:pt>
                <c:pt idx="15">
                  <c:v>86.697247706422019</c:v>
                </c:pt>
                <c:pt idx="16">
                  <c:v>89.81481481481481</c:v>
                </c:pt>
                <c:pt idx="17">
                  <c:v>92.270531400966178</c:v>
                </c:pt>
                <c:pt idx="18">
                  <c:v>92.890995260663516</c:v>
                </c:pt>
                <c:pt idx="19">
                  <c:v>101.94174757281553</c:v>
                </c:pt>
                <c:pt idx="20">
                  <c:v>95.067264573991025</c:v>
                </c:pt>
                <c:pt idx="21">
                  <c:v>95.67099567099568</c:v>
                </c:pt>
                <c:pt idx="22">
                  <c:v>94.827586206896555</c:v>
                </c:pt>
                <c:pt idx="23">
                  <c:v>91.139240506329116</c:v>
                </c:pt>
                <c:pt idx="24">
                  <c:v>93.693693693693689</c:v>
                </c:pt>
                <c:pt idx="25">
                  <c:v>91.162790697674424</c:v>
                </c:pt>
                <c:pt idx="26">
                  <c:v>91.981132075471692</c:v>
                </c:pt>
                <c:pt idx="27">
                  <c:v>89.912280701754383</c:v>
                </c:pt>
                <c:pt idx="28">
                  <c:v>99.156118143459921</c:v>
                </c:pt>
                <c:pt idx="29">
                  <c:v>101.7391304347826</c:v>
                </c:pt>
                <c:pt idx="30">
                  <c:v>100.42553191489361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0B-4482-B930-9B76CBF85ABE}"/>
            </c:ext>
          </c:extLst>
        </c:ser>
        <c:ser>
          <c:idx val="3"/>
          <c:order val="3"/>
          <c:tx>
            <c:strRef>
              <c:f>'Ark1'!$B$67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'Ark1'!$C$67:$AV$67</c:f>
              <c:numCache>
                <c:formatCode>General</c:formatCode>
                <c:ptCount val="46"/>
                <c:pt idx="31" formatCode="0.0">
                  <c:v>102.97872340425531</c:v>
                </c:pt>
                <c:pt idx="32" formatCode="0.0">
                  <c:v>107.86026200873363</c:v>
                </c:pt>
                <c:pt idx="33" formatCode="0.0">
                  <c:v>110.96491228070175</c:v>
                </c:pt>
                <c:pt idx="34" formatCode="0.0">
                  <c:v>116.3716814159292</c:v>
                </c:pt>
                <c:pt idx="35" formatCode="0.0">
                  <c:v>114.52991452991452</c:v>
                </c:pt>
                <c:pt idx="36" formatCode="0.0">
                  <c:v>110.9704641350211</c:v>
                </c:pt>
                <c:pt idx="37" formatCode="0.0">
                  <c:v>110.46025104602511</c:v>
                </c:pt>
                <c:pt idx="38" formatCode="0.0">
                  <c:v>105.3941908713693</c:v>
                </c:pt>
                <c:pt idx="39" formatCode="0.0">
                  <c:v>105.76131687242798</c:v>
                </c:pt>
                <c:pt idx="40" formatCode="0.0">
                  <c:v>103.2258064516129</c:v>
                </c:pt>
                <c:pt idx="41" formatCode="0.0">
                  <c:v>103.2</c:v>
                </c:pt>
                <c:pt idx="42" formatCode="0.0">
                  <c:v>102.77777777777777</c:v>
                </c:pt>
                <c:pt idx="43" formatCode="0.0">
                  <c:v>100.3875968992248</c:v>
                </c:pt>
                <c:pt idx="44" formatCode="0.0">
                  <c:v>99.612403100775197</c:v>
                </c:pt>
                <c:pt idx="45" formatCode="0.0">
                  <c:v>99.613899613899619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0B-4482-B930-9B76CBF85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F-462C-9BAD-A10E2B56F206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F-462C-9BAD-A10E2B56F2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Aukra,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'47-I'!$M$8</c:f>
              <c:strCache>
                <c:ptCount val="1"/>
                <c:pt idx="0">
                  <c:v>Aukra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'47-I'!$L$9:$L$23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Kristiansund</c:v>
                </c:pt>
                <c:pt idx="3">
                  <c:v>Averøy</c:v>
                </c:pt>
                <c:pt idx="4">
                  <c:v>Vestnes</c:v>
                </c:pt>
                <c:pt idx="5">
                  <c:v>Rauma</c:v>
                </c:pt>
                <c:pt idx="6">
                  <c:v>Sunndal</c:v>
                </c:pt>
                <c:pt idx="7">
                  <c:v>Trondheim</c:v>
                </c:pt>
                <c:pt idx="8">
                  <c:v>Bærum</c:v>
                </c:pt>
                <c:pt idx="9">
                  <c:v>Ålesund</c:v>
                </c:pt>
                <c:pt idx="10">
                  <c:v>Heim</c:v>
                </c:pt>
                <c:pt idx="11">
                  <c:v>Lørenskog</c:v>
                </c:pt>
                <c:pt idx="12">
                  <c:v>Sandefjord</c:v>
                </c:pt>
                <c:pt idx="13">
                  <c:v>Stavanger</c:v>
                </c:pt>
                <c:pt idx="14">
                  <c:v>Gjemnes</c:v>
                </c:pt>
              </c:strCache>
            </c:strRef>
          </c:cat>
          <c:val>
            <c:numRef>
              <c:f>'47-I'!$M$9:$M$23</c:f>
              <c:numCache>
                <c:formatCode>0</c:formatCode>
                <c:ptCount val="15"/>
                <c:pt idx="0">
                  <c:v>-589</c:v>
                </c:pt>
                <c:pt idx="1">
                  <c:v>-77</c:v>
                </c:pt>
                <c:pt idx="2">
                  <c:v>-20</c:v>
                </c:pt>
                <c:pt idx="3">
                  <c:v>-4</c:v>
                </c:pt>
                <c:pt idx="4">
                  <c:v>-11</c:v>
                </c:pt>
                <c:pt idx="5">
                  <c:v>-7</c:v>
                </c:pt>
                <c:pt idx="6">
                  <c:v>-4</c:v>
                </c:pt>
                <c:pt idx="7">
                  <c:v>-22</c:v>
                </c:pt>
                <c:pt idx="8">
                  <c:v>-3</c:v>
                </c:pt>
                <c:pt idx="9">
                  <c:v>-33</c:v>
                </c:pt>
                <c:pt idx="11">
                  <c:v>-1</c:v>
                </c:pt>
                <c:pt idx="12">
                  <c:v>-1</c:v>
                </c:pt>
                <c:pt idx="13">
                  <c:v>-12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A-4D81-B2B9-37BCB2B966B3}"/>
            </c:ext>
          </c:extLst>
        </c:ser>
        <c:ser>
          <c:idx val="1"/>
          <c:order val="1"/>
          <c:tx>
            <c:strRef>
              <c:f>'47-I'!$N$8</c:f>
              <c:strCache>
                <c:ptCount val="1"/>
                <c:pt idx="0">
                  <c:v>Aukra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'47-I'!$L$9:$L$23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Kristiansund</c:v>
                </c:pt>
                <c:pt idx="3">
                  <c:v>Averøy</c:v>
                </c:pt>
                <c:pt idx="4">
                  <c:v>Vestnes</c:v>
                </c:pt>
                <c:pt idx="5">
                  <c:v>Rauma</c:v>
                </c:pt>
                <c:pt idx="6">
                  <c:v>Sunndal</c:v>
                </c:pt>
                <c:pt idx="7">
                  <c:v>Trondheim</c:v>
                </c:pt>
                <c:pt idx="8">
                  <c:v>Bærum</c:v>
                </c:pt>
                <c:pt idx="9">
                  <c:v>Ålesund</c:v>
                </c:pt>
                <c:pt idx="10">
                  <c:v>Heim</c:v>
                </c:pt>
                <c:pt idx="11">
                  <c:v>Lørenskog</c:v>
                </c:pt>
                <c:pt idx="12">
                  <c:v>Sandefjord</c:v>
                </c:pt>
                <c:pt idx="13">
                  <c:v>Stavanger</c:v>
                </c:pt>
                <c:pt idx="14">
                  <c:v>Gjemnes</c:v>
                </c:pt>
              </c:strCache>
            </c:strRef>
          </c:cat>
          <c:val>
            <c:numRef>
              <c:f>'47-I'!$N$9:$N$23</c:f>
              <c:numCache>
                <c:formatCode>General</c:formatCode>
                <c:ptCount val="15"/>
                <c:pt idx="0">
                  <c:v>170</c:v>
                </c:pt>
                <c:pt idx="1">
                  <c:v>154</c:v>
                </c:pt>
                <c:pt idx="2">
                  <c:v>15</c:v>
                </c:pt>
                <c:pt idx="3">
                  <c:v>12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A-4D81-B2B9-37BCB2B96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Aukra,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'47-U'!$M$8</c:f>
              <c:strCache>
                <c:ptCount val="1"/>
                <c:pt idx="0">
                  <c:v>Aukra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'47-U'!$L$9:$L$23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Ålesund</c:v>
                </c:pt>
                <c:pt idx="3">
                  <c:v>Trondheim</c:v>
                </c:pt>
                <c:pt idx="4">
                  <c:v>Oslo</c:v>
                </c:pt>
                <c:pt idx="5">
                  <c:v>Kristiansund</c:v>
                </c:pt>
                <c:pt idx="6">
                  <c:v>Stavanger</c:v>
                </c:pt>
                <c:pt idx="7">
                  <c:v>Bergen</c:v>
                </c:pt>
                <c:pt idx="8">
                  <c:v>Vestnes</c:v>
                </c:pt>
                <c:pt idx="9">
                  <c:v>Haram</c:v>
                </c:pt>
                <c:pt idx="10">
                  <c:v>Sokkelen sør for 62 grader N</c:v>
                </c:pt>
                <c:pt idx="11">
                  <c:v>Rauma</c:v>
                </c:pt>
                <c:pt idx="12">
                  <c:v>Sandnes</c:v>
                </c:pt>
                <c:pt idx="13">
                  <c:v>Øvre Eiker</c:v>
                </c:pt>
                <c:pt idx="14">
                  <c:v>Sola</c:v>
                </c:pt>
              </c:strCache>
            </c:strRef>
          </c:cat>
          <c:val>
            <c:numRef>
              <c:f>'47-U'!$M$9:$M$23</c:f>
              <c:numCache>
                <c:formatCode>0</c:formatCode>
                <c:ptCount val="15"/>
                <c:pt idx="0">
                  <c:v>-589</c:v>
                </c:pt>
                <c:pt idx="1">
                  <c:v>-77</c:v>
                </c:pt>
                <c:pt idx="2">
                  <c:v>-33</c:v>
                </c:pt>
                <c:pt idx="3">
                  <c:v>-22</c:v>
                </c:pt>
                <c:pt idx="4">
                  <c:v>-20</c:v>
                </c:pt>
                <c:pt idx="5">
                  <c:v>-20</c:v>
                </c:pt>
                <c:pt idx="6">
                  <c:v>-12</c:v>
                </c:pt>
                <c:pt idx="7">
                  <c:v>-11</c:v>
                </c:pt>
                <c:pt idx="8">
                  <c:v>-11</c:v>
                </c:pt>
                <c:pt idx="9">
                  <c:v>-9</c:v>
                </c:pt>
                <c:pt idx="10">
                  <c:v>-9</c:v>
                </c:pt>
                <c:pt idx="11">
                  <c:v>-7</c:v>
                </c:pt>
                <c:pt idx="12">
                  <c:v>-6</c:v>
                </c:pt>
                <c:pt idx="13">
                  <c:v>-5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4-4077-BE61-F09340C1EE00}"/>
            </c:ext>
          </c:extLst>
        </c:ser>
        <c:ser>
          <c:idx val="1"/>
          <c:order val="1"/>
          <c:tx>
            <c:strRef>
              <c:f>'47-U'!$N$8</c:f>
              <c:strCache>
                <c:ptCount val="1"/>
                <c:pt idx="0">
                  <c:v>Aukra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'47-U'!$L$9:$L$23</c:f>
              <c:strCache>
                <c:ptCount val="15"/>
                <c:pt idx="0">
                  <c:v>Molde</c:v>
                </c:pt>
                <c:pt idx="1">
                  <c:v>Hustadvika</c:v>
                </c:pt>
                <c:pt idx="2">
                  <c:v>Ålesund</c:v>
                </c:pt>
                <c:pt idx="3">
                  <c:v>Trondheim</c:v>
                </c:pt>
                <c:pt idx="4">
                  <c:v>Oslo</c:v>
                </c:pt>
                <c:pt idx="5">
                  <c:v>Kristiansund</c:v>
                </c:pt>
                <c:pt idx="6">
                  <c:v>Stavanger</c:v>
                </c:pt>
                <c:pt idx="7">
                  <c:v>Bergen</c:v>
                </c:pt>
                <c:pt idx="8">
                  <c:v>Vestnes</c:v>
                </c:pt>
                <c:pt idx="9">
                  <c:v>Haram</c:v>
                </c:pt>
                <c:pt idx="10">
                  <c:v>Sokkelen sør for 62 grader N</c:v>
                </c:pt>
                <c:pt idx="11">
                  <c:v>Rauma</c:v>
                </c:pt>
                <c:pt idx="12">
                  <c:v>Sandnes</c:v>
                </c:pt>
                <c:pt idx="13">
                  <c:v>Øvre Eiker</c:v>
                </c:pt>
                <c:pt idx="14">
                  <c:v>Sola</c:v>
                </c:pt>
              </c:strCache>
            </c:strRef>
          </c:cat>
          <c:val>
            <c:numRef>
              <c:f>'47-U'!$N$9:$N$23</c:f>
              <c:numCache>
                <c:formatCode>General</c:formatCode>
                <c:ptCount val="15"/>
                <c:pt idx="0">
                  <c:v>170</c:v>
                </c:pt>
                <c:pt idx="1">
                  <c:v>154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15</c:v>
                </c:pt>
                <c:pt idx="6">
                  <c:v>2</c:v>
                </c:pt>
                <c:pt idx="7">
                  <c:v>1</c:v>
                </c:pt>
                <c:pt idx="8">
                  <c:v>8</c:v>
                </c:pt>
                <c:pt idx="11">
                  <c:v>6</c:v>
                </c:pt>
                <c:pt idx="12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4-4077-BE61-F09340C1E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Aukra: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Sysselsatte!$B$2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Sysselsatte!$C$2:$P$2</c:f>
              <c:numCache>
                <c:formatCode>General</c:formatCode>
                <c:ptCount val="14"/>
                <c:pt idx="0">
                  <c:v>28</c:v>
                </c:pt>
                <c:pt idx="1">
                  <c:v>17</c:v>
                </c:pt>
                <c:pt idx="2">
                  <c:v>-14</c:v>
                </c:pt>
                <c:pt idx="3">
                  <c:v>68</c:v>
                </c:pt>
                <c:pt idx="4">
                  <c:v>-67</c:v>
                </c:pt>
                <c:pt idx="5">
                  <c:v>-23</c:v>
                </c:pt>
                <c:pt idx="6">
                  <c:v>-23</c:v>
                </c:pt>
                <c:pt idx="7">
                  <c:v>6</c:v>
                </c:pt>
                <c:pt idx="8">
                  <c:v>-3</c:v>
                </c:pt>
                <c:pt idx="9">
                  <c:v>5</c:v>
                </c:pt>
                <c:pt idx="10">
                  <c:v>53</c:v>
                </c:pt>
                <c:pt idx="11">
                  <c:v>58</c:v>
                </c:pt>
                <c:pt idx="12">
                  <c:v>30</c:v>
                </c:pt>
                <c:pt idx="1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C-4BC2-AB53-A27A68616EBE}"/>
            </c:ext>
          </c:extLst>
        </c:ser>
        <c:ser>
          <c:idx val="1"/>
          <c:order val="1"/>
          <c:tx>
            <c:strRef>
              <c:f>Sysselsatte!$B$3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Sysselsatte!$C$3:$P$3</c:f>
              <c:numCache>
                <c:formatCode>General</c:formatCode>
                <c:ptCount val="14"/>
                <c:pt idx="0">
                  <c:v>30</c:v>
                </c:pt>
                <c:pt idx="1">
                  <c:v>32</c:v>
                </c:pt>
                <c:pt idx="2">
                  <c:v>58</c:v>
                </c:pt>
                <c:pt idx="3">
                  <c:v>121</c:v>
                </c:pt>
                <c:pt idx="4">
                  <c:v>-32</c:v>
                </c:pt>
                <c:pt idx="5">
                  <c:v>42</c:v>
                </c:pt>
                <c:pt idx="6">
                  <c:v>-147</c:v>
                </c:pt>
                <c:pt idx="7">
                  <c:v>-62</c:v>
                </c:pt>
                <c:pt idx="8">
                  <c:v>-14</c:v>
                </c:pt>
                <c:pt idx="9">
                  <c:v>-87</c:v>
                </c:pt>
                <c:pt idx="10">
                  <c:v>49</c:v>
                </c:pt>
                <c:pt idx="11">
                  <c:v>20</c:v>
                </c:pt>
                <c:pt idx="12">
                  <c:v>49</c:v>
                </c:pt>
                <c:pt idx="1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C-4BC2-AB53-A27A68616EBE}"/>
            </c:ext>
          </c:extLst>
        </c:ser>
        <c:ser>
          <c:idx val="2"/>
          <c:order val="2"/>
          <c:tx>
            <c:strRef>
              <c:f>Sysselsatte!$B$4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Sysselsatte!$C$4:$P$4</c:f>
              <c:numCache>
                <c:formatCode>General</c:formatCode>
                <c:ptCount val="14"/>
                <c:pt idx="0">
                  <c:v>53</c:v>
                </c:pt>
                <c:pt idx="1">
                  <c:v>40</c:v>
                </c:pt>
                <c:pt idx="2">
                  <c:v>50</c:v>
                </c:pt>
                <c:pt idx="3">
                  <c:v>38</c:v>
                </c:pt>
                <c:pt idx="4">
                  <c:v>89</c:v>
                </c:pt>
                <c:pt idx="5">
                  <c:v>52</c:v>
                </c:pt>
                <c:pt idx="6">
                  <c:v>29</c:v>
                </c:pt>
                <c:pt idx="7">
                  <c:v>10</c:v>
                </c:pt>
                <c:pt idx="8">
                  <c:v>-18</c:v>
                </c:pt>
                <c:pt idx="9">
                  <c:v>-30</c:v>
                </c:pt>
                <c:pt idx="10">
                  <c:v>13</c:v>
                </c:pt>
                <c:pt idx="11">
                  <c:v>-4</c:v>
                </c:pt>
                <c:pt idx="12">
                  <c:v>136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7C-4BC2-AB53-A27A68616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Personer1!$B$65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Personer1!$C$65:$AQ$65</c:f>
              <c:numCache>
                <c:formatCode>0</c:formatCode>
                <c:ptCount val="41"/>
                <c:pt idx="0">
                  <c:v>192</c:v>
                </c:pt>
                <c:pt idx="1">
                  <c:v>194</c:v>
                </c:pt>
                <c:pt idx="2">
                  <c:v>192</c:v>
                </c:pt>
                <c:pt idx="3">
                  <c:v>189</c:v>
                </c:pt>
                <c:pt idx="4">
                  <c:v>175</c:v>
                </c:pt>
                <c:pt idx="5">
                  <c:v>178</c:v>
                </c:pt>
                <c:pt idx="6">
                  <c:v>188</c:v>
                </c:pt>
                <c:pt idx="7">
                  <c:v>211</c:v>
                </c:pt>
                <c:pt idx="8">
                  <c:v>214</c:v>
                </c:pt>
                <c:pt idx="9">
                  <c:v>203</c:v>
                </c:pt>
                <c:pt idx="10">
                  <c:v>191</c:v>
                </c:pt>
                <c:pt idx="11">
                  <c:v>195</c:v>
                </c:pt>
                <c:pt idx="12">
                  <c:v>212</c:v>
                </c:pt>
                <c:pt idx="13">
                  <c:v>220</c:v>
                </c:pt>
                <c:pt idx="14">
                  <c:v>224</c:v>
                </c:pt>
                <c:pt idx="15">
                  <c:v>229</c:v>
                </c:pt>
                <c:pt idx="16">
                  <c:v>236</c:v>
                </c:pt>
                <c:pt idx="17">
                  <c:v>230</c:v>
                </c:pt>
                <c:pt idx="18">
                  <c:v>211</c:v>
                </c:pt>
                <c:pt idx="19">
                  <c:v>215</c:v>
                </c:pt>
                <c:pt idx="20">
                  <c:v>226</c:v>
                </c:pt>
                <c:pt idx="21">
                  <c:v>215</c:v>
                </c:pt>
                <c:pt idx="22">
                  <c:v>210</c:v>
                </c:pt>
                <c:pt idx="23">
                  <c:v>203</c:v>
                </c:pt>
                <c:pt idx="24">
                  <c:v>181</c:v>
                </c:pt>
                <c:pt idx="25">
                  <c:v>175</c:v>
                </c:pt>
                <c:pt idx="26">
                  <c:v>178</c:v>
                </c:pt>
                <c:pt idx="27">
                  <c:v>176</c:v>
                </c:pt>
                <c:pt idx="28">
                  <c:v>186</c:v>
                </c:pt>
                <c:pt idx="29">
                  <c:v>176</c:v>
                </c:pt>
                <c:pt idx="30">
                  <c:v>158</c:v>
                </c:pt>
                <c:pt idx="31">
                  <c:v>173</c:v>
                </c:pt>
                <c:pt idx="32">
                  <c:v>184</c:v>
                </c:pt>
                <c:pt idx="33">
                  <c:v>190</c:v>
                </c:pt>
                <c:pt idx="34">
                  <c:v>202</c:v>
                </c:pt>
                <c:pt idx="35">
                  <c:v>209</c:v>
                </c:pt>
                <c:pt idx="36">
                  <c:v>215</c:v>
                </c:pt>
                <c:pt idx="37">
                  <c:v>217</c:v>
                </c:pt>
                <c:pt idx="38">
                  <c:v>223</c:v>
                </c:pt>
                <c:pt idx="39">
                  <c:v>225</c:v>
                </c:pt>
                <c:pt idx="40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C1-4206-B264-049FC9A7E255}"/>
            </c:ext>
          </c:extLst>
        </c:ser>
        <c:ser>
          <c:idx val="1"/>
          <c:order val="1"/>
          <c:tx>
            <c:strRef>
              <c:f>Personer1!$B$66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Personer1!$C$66:$AQ$66</c:f>
              <c:numCache>
                <c:formatCode>0</c:formatCode>
                <c:ptCount val="41"/>
                <c:pt idx="0">
                  <c:v>279</c:v>
                </c:pt>
                <c:pt idx="1">
                  <c:v>285</c:v>
                </c:pt>
                <c:pt idx="2">
                  <c:v>279</c:v>
                </c:pt>
                <c:pt idx="3">
                  <c:v>280</c:v>
                </c:pt>
                <c:pt idx="4">
                  <c:v>293</c:v>
                </c:pt>
                <c:pt idx="5">
                  <c:v>302</c:v>
                </c:pt>
                <c:pt idx="6">
                  <c:v>294</c:v>
                </c:pt>
                <c:pt idx="7">
                  <c:v>295</c:v>
                </c:pt>
                <c:pt idx="8">
                  <c:v>301</c:v>
                </c:pt>
                <c:pt idx="9">
                  <c:v>311</c:v>
                </c:pt>
                <c:pt idx="10">
                  <c:v>313</c:v>
                </c:pt>
                <c:pt idx="11">
                  <c:v>307</c:v>
                </c:pt>
                <c:pt idx="12">
                  <c:v>308</c:v>
                </c:pt>
                <c:pt idx="13">
                  <c:v>327</c:v>
                </c:pt>
                <c:pt idx="14">
                  <c:v>319</c:v>
                </c:pt>
                <c:pt idx="15">
                  <c:v>306</c:v>
                </c:pt>
                <c:pt idx="16">
                  <c:v>306</c:v>
                </c:pt>
                <c:pt idx="17">
                  <c:v>309</c:v>
                </c:pt>
                <c:pt idx="18">
                  <c:v>318</c:v>
                </c:pt>
                <c:pt idx="19">
                  <c:v>333</c:v>
                </c:pt>
                <c:pt idx="20">
                  <c:v>343</c:v>
                </c:pt>
                <c:pt idx="21">
                  <c:v>365</c:v>
                </c:pt>
                <c:pt idx="22">
                  <c:v>369</c:v>
                </c:pt>
                <c:pt idx="23">
                  <c:v>357</c:v>
                </c:pt>
                <c:pt idx="24">
                  <c:v>355</c:v>
                </c:pt>
                <c:pt idx="25">
                  <c:v>336</c:v>
                </c:pt>
                <c:pt idx="26">
                  <c:v>332</c:v>
                </c:pt>
                <c:pt idx="27">
                  <c:v>309</c:v>
                </c:pt>
                <c:pt idx="28">
                  <c:v>321</c:v>
                </c:pt>
                <c:pt idx="29">
                  <c:v>329</c:v>
                </c:pt>
                <c:pt idx="30">
                  <c:v>336</c:v>
                </c:pt>
                <c:pt idx="31">
                  <c:v>331</c:v>
                </c:pt>
                <c:pt idx="32">
                  <c:v>327</c:v>
                </c:pt>
                <c:pt idx="33">
                  <c:v>331</c:v>
                </c:pt>
                <c:pt idx="34">
                  <c:v>324</c:v>
                </c:pt>
                <c:pt idx="35">
                  <c:v>310</c:v>
                </c:pt>
                <c:pt idx="36">
                  <c:v>309</c:v>
                </c:pt>
                <c:pt idx="37">
                  <c:v>302</c:v>
                </c:pt>
                <c:pt idx="38">
                  <c:v>306</c:v>
                </c:pt>
                <c:pt idx="39">
                  <c:v>315</c:v>
                </c:pt>
                <c:pt idx="40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C1-4206-B264-049FC9A7E255}"/>
            </c:ext>
          </c:extLst>
        </c:ser>
        <c:ser>
          <c:idx val="2"/>
          <c:order val="2"/>
          <c:tx>
            <c:strRef>
              <c:f>Personer1!$B$67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Personer1!$C$67:$AQ$67</c:f>
              <c:numCache>
                <c:formatCode>0</c:formatCode>
                <c:ptCount val="41"/>
                <c:pt idx="0">
                  <c:v>148</c:v>
                </c:pt>
                <c:pt idx="1">
                  <c:v>143</c:v>
                </c:pt>
                <c:pt idx="2">
                  <c:v>136</c:v>
                </c:pt>
                <c:pt idx="3">
                  <c:v>125</c:v>
                </c:pt>
                <c:pt idx="4">
                  <c:v>115</c:v>
                </c:pt>
                <c:pt idx="5">
                  <c:v>113</c:v>
                </c:pt>
                <c:pt idx="6">
                  <c:v>121</c:v>
                </c:pt>
                <c:pt idx="7">
                  <c:v>129</c:v>
                </c:pt>
                <c:pt idx="8">
                  <c:v>134</c:v>
                </c:pt>
                <c:pt idx="9">
                  <c:v>128</c:v>
                </c:pt>
                <c:pt idx="10">
                  <c:v>129</c:v>
                </c:pt>
                <c:pt idx="11">
                  <c:v>144</c:v>
                </c:pt>
                <c:pt idx="12">
                  <c:v>147</c:v>
                </c:pt>
                <c:pt idx="13">
                  <c:v>137</c:v>
                </c:pt>
                <c:pt idx="14">
                  <c:v>122</c:v>
                </c:pt>
                <c:pt idx="15">
                  <c:v>128</c:v>
                </c:pt>
                <c:pt idx="16">
                  <c:v>136</c:v>
                </c:pt>
                <c:pt idx="17">
                  <c:v>148</c:v>
                </c:pt>
                <c:pt idx="18">
                  <c:v>146</c:v>
                </c:pt>
                <c:pt idx="19">
                  <c:v>142</c:v>
                </c:pt>
                <c:pt idx="20">
                  <c:v>147</c:v>
                </c:pt>
                <c:pt idx="21">
                  <c:v>136</c:v>
                </c:pt>
                <c:pt idx="22">
                  <c:v>135</c:v>
                </c:pt>
                <c:pt idx="23">
                  <c:v>134</c:v>
                </c:pt>
                <c:pt idx="24">
                  <c:v>154</c:v>
                </c:pt>
                <c:pt idx="25">
                  <c:v>166</c:v>
                </c:pt>
                <c:pt idx="26">
                  <c:v>172</c:v>
                </c:pt>
                <c:pt idx="27">
                  <c:v>168</c:v>
                </c:pt>
                <c:pt idx="28">
                  <c:v>177</c:v>
                </c:pt>
                <c:pt idx="29">
                  <c:v>163</c:v>
                </c:pt>
                <c:pt idx="30">
                  <c:v>156</c:v>
                </c:pt>
                <c:pt idx="31">
                  <c:v>160</c:v>
                </c:pt>
                <c:pt idx="32">
                  <c:v>162</c:v>
                </c:pt>
                <c:pt idx="33">
                  <c:v>157</c:v>
                </c:pt>
                <c:pt idx="34">
                  <c:v>140</c:v>
                </c:pt>
                <c:pt idx="35">
                  <c:v>155</c:v>
                </c:pt>
                <c:pt idx="36">
                  <c:v>158</c:v>
                </c:pt>
                <c:pt idx="37">
                  <c:v>169</c:v>
                </c:pt>
                <c:pt idx="38">
                  <c:v>157</c:v>
                </c:pt>
                <c:pt idx="39">
                  <c:v>149</c:v>
                </c:pt>
                <c:pt idx="40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C1-4206-B264-049FC9A7E255}"/>
            </c:ext>
          </c:extLst>
        </c:ser>
        <c:ser>
          <c:idx val="3"/>
          <c:order val="3"/>
          <c:tx>
            <c:strRef>
              <c:f>Personer1!$B$68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Personer1!$C$68:$AQ$68</c:f>
              <c:numCache>
                <c:formatCode>0</c:formatCode>
                <c:ptCount val="41"/>
                <c:pt idx="0">
                  <c:v>188</c:v>
                </c:pt>
                <c:pt idx="1">
                  <c:v>188</c:v>
                </c:pt>
                <c:pt idx="2">
                  <c:v>204</c:v>
                </c:pt>
                <c:pt idx="3">
                  <c:v>199</c:v>
                </c:pt>
                <c:pt idx="4">
                  <c:v>192</c:v>
                </c:pt>
                <c:pt idx="5">
                  <c:v>193</c:v>
                </c:pt>
                <c:pt idx="6">
                  <c:v>165</c:v>
                </c:pt>
                <c:pt idx="7">
                  <c:v>158</c:v>
                </c:pt>
                <c:pt idx="8">
                  <c:v>159</c:v>
                </c:pt>
                <c:pt idx="9">
                  <c:v>158</c:v>
                </c:pt>
                <c:pt idx="10">
                  <c:v>159</c:v>
                </c:pt>
                <c:pt idx="11">
                  <c:v>173</c:v>
                </c:pt>
                <c:pt idx="12">
                  <c:v>166</c:v>
                </c:pt>
                <c:pt idx="13">
                  <c:v>166</c:v>
                </c:pt>
                <c:pt idx="14">
                  <c:v>182</c:v>
                </c:pt>
                <c:pt idx="15">
                  <c:v>172</c:v>
                </c:pt>
                <c:pt idx="16">
                  <c:v>168</c:v>
                </c:pt>
                <c:pt idx="17">
                  <c:v>170</c:v>
                </c:pt>
                <c:pt idx="18">
                  <c:v>167</c:v>
                </c:pt>
                <c:pt idx="19">
                  <c:v>172</c:v>
                </c:pt>
                <c:pt idx="20">
                  <c:v>188</c:v>
                </c:pt>
                <c:pt idx="21">
                  <c:v>197</c:v>
                </c:pt>
                <c:pt idx="22">
                  <c:v>189</c:v>
                </c:pt>
                <c:pt idx="23">
                  <c:v>203</c:v>
                </c:pt>
                <c:pt idx="24">
                  <c:v>195</c:v>
                </c:pt>
                <c:pt idx="25">
                  <c:v>180</c:v>
                </c:pt>
                <c:pt idx="26">
                  <c:v>193</c:v>
                </c:pt>
                <c:pt idx="27">
                  <c:v>191</c:v>
                </c:pt>
                <c:pt idx="28">
                  <c:v>211</c:v>
                </c:pt>
                <c:pt idx="29">
                  <c:v>214</c:v>
                </c:pt>
                <c:pt idx="30">
                  <c:v>227</c:v>
                </c:pt>
                <c:pt idx="31">
                  <c:v>231</c:v>
                </c:pt>
                <c:pt idx="32">
                  <c:v>219</c:v>
                </c:pt>
                <c:pt idx="33">
                  <c:v>215</c:v>
                </c:pt>
                <c:pt idx="34">
                  <c:v>220</c:v>
                </c:pt>
                <c:pt idx="35">
                  <c:v>209</c:v>
                </c:pt>
                <c:pt idx="36">
                  <c:v>210</c:v>
                </c:pt>
                <c:pt idx="37">
                  <c:v>203</c:v>
                </c:pt>
                <c:pt idx="38">
                  <c:v>202</c:v>
                </c:pt>
                <c:pt idx="39">
                  <c:v>205</c:v>
                </c:pt>
                <c:pt idx="40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C1-4206-B264-049FC9A7E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'Ark1'!$A$48</c:f>
              <c:strCache>
                <c:ptCount val="1"/>
                <c:pt idx="0">
                  <c:v>Aukra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'Ark1'!$B$48:$H$48</c:f>
              <c:numCache>
                <c:formatCode>0.0</c:formatCode>
                <c:ptCount val="7"/>
                <c:pt idx="0">
                  <c:v>8.2191780821917817</c:v>
                </c:pt>
                <c:pt idx="1">
                  <c:v>32.299927901946646</c:v>
                </c:pt>
                <c:pt idx="2">
                  <c:v>18.889689978370583</c:v>
                </c:pt>
                <c:pt idx="3">
                  <c:v>5.2631578947368425</c:v>
                </c:pt>
                <c:pt idx="4">
                  <c:v>10.310021629416006</c:v>
                </c:pt>
                <c:pt idx="5">
                  <c:v>22.710886806056237</c:v>
                </c:pt>
                <c:pt idx="6">
                  <c:v>1.8024513338139869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4-421B-95CE-26D11D145257}"/>
            </c:ext>
          </c:extLst>
        </c:ser>
        <c:ser>
          <c:idx val="1"/>
          <c:order val="1"/>
          <c:tx>
            <c:strRef>
              <c:f>'Ark1'!$A$49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'Ark1'!$B$49:$H$49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4-421B-95CE-26D11D145257}"/>
            </c:ext>
          </c:extLst>
        </c:ser>
        <c:ser>
          <c:idx val="2"/>
          <c:order val="2"/>
          <c:tx>
            <c:strRef>
              <c:f>'Ark1'!$A$50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'Ark1'!$B$50:$H$50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84-421B-95CE-26D11D1452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310022257220943"/>
          <c:w val="0.87266019843045761"/>
          <c:h val="0.68819591383676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'Ark2'!$B$34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'Ark2'!$C$34:$I$34</c:f>
              <c:numCache>
                <c:formatCode>General</c:formatCode>
                <c:ptCount val="7"/>
                <c:pt idx="0">
                  <c:v>96</c:v>
                </c:pt>
                <c:pt idx="1">
                  <c:v>132</c:v>
                </c:pt>
                <c:pt idx="2">
                  <c:v>158</c:v>
                </c:pt>
                <c:pt idx="3">
                  <c:v>21</c:v>
                </c:pt>
                <c:pt idx="4">
                  <c:v>39</c:v>
                </c:pt>
                <c:pt idx="5">
                  <c:v>47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A-4B4B-AA01-A4E419E9E79C}"/>
            </c:ext>
          </c:extLst>
        </c:ser>
        <c:ser>
          <c:idx val="1"/>
          <c:order val="1"/>
          <c:tx>
            <c:strRef>
              <c:f>'Ark2'!$B$35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'Ark2'!$C$35:$I$35</c:f>
              <c:numCache>
                <c:formatCode>General</c:formatCode>
                <c:ptCount val="7"/>
                <c:pt idx="0">
                  <c:v>20</c:v>
                </c:pt>
                <c:pt idx="1">
                  <c:v>74</c:v>
                </c:pt>
                <c:pt idx="2">
                  <c:v>56</c:v>
                </c:pt>
                <c:pt idx="3">
                  <c:v>53</c:v>
                </c:pt>
                <c:pt idx="4">
                  <c:v>101</c:v>
                </c:pt>
                <c:pt idx="5">
                  <c:v>268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A-4B4B-AA01-A4E419E9E7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SysselEtterArbste!$C$111:$C$117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3-4CAC-BBE8-F1941E5E7C73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SysselEtterArbste!$D$111:$D$117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60</c:v>
                </c:pt>
                <c:pt idx="4">
                  <c:v>140</c:v>
                </c:pt>
                <c:pt idx="5">
                  <c:v>298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3-4CAC-BBE8-F1941E5E7C73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SysselEtterArbste!$E$111:$E$117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3-4CAC-BBE8-F1941E5E7C73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SysselEtterArbste!$F$111:$F$117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3-4CAC-BBE8-F1941E5E7C73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SysselEtterArbste!$B$111:$B$117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SysselEtterArbste!$G$111:$G$117</c:f>
              <c:numCache>
                <c:formatCode>0</c:formatCode>
                <c:ptCount val="7"/>
                <c:pt idx="0">
                  <c:v>114</c:v>
                </c:pt>
                <c:pt idx="1">
                  <c:v>448</c:v>
                </c:pt>
                <c:pt idx="2">
                  <c:v>255</c:v>
                </c:pt>
                <c:pt idx="3">
                  <c:v>0</c:v>
                </c:pt>
                <c:pt idx="4">
                  <c:v>3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3-4CAC-BBE8-F1941E5E7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00303516562799"/>
              <c:y val="0.87544207757695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Personer1!$B$20:$U$20</c:f>
              <c:numCache>
                <c:formatCode>General</c:formatCode>
                <c:ptCount val="20"/>
                <c:pt idx="1">
                  <c:v>3</c:v>
                </c:pt>
                <c:pt idx="2">
                  <c:v>5</c:v>
                </c:pt>
                <c:pt idx="5">
                  <c:v>21</c:v>
                </c:pt>
                <c:pt idx="6">
                  <c:v>5</c:v>
                </c:pt>
                <c:pt idx="7">
                  <c:v>38</c:v>
                </c:pt>
                <c:pt idx="8">
                  <c:v>2</c:v>
                </c:pt>
                <c:pt idx="9">
                  <c:v>76</c:v>
                </c:pt>
                <c:pt idx="12">
                  <c:v>3</c:v>
                </c:pt>
                <c:pt idx="18">
                  <c:v>2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9-4B66-BA92-8DDBDC0F4C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9-46D2-834A-C5107EBD217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9-46D2-834A-C5107EBD21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9-46D2-834A-C5107EBD2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Bosatte!$B$67:$B$70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Bosatte!$C$67:$C$70</c:f>
              <c:numCache>
                <c:formatCode>0</c:formatCode>
                <c:ptCount val="4"/>
                <c:pt idx="0">
                  <c:v>825</c:v>
                </c:pt>
                <c:pt idx="1">
                  <c:v>33</c:v>
                </c:pt>
                <c:pt idx="2">
                  <c:v>136</c:v>
                </c:pt>
                <c:pt idx="3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B-45D4-964A-16C2D7523B61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Bosatte!$B$67:$B$70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Bosatte!$D$67:$D$70</c:f>
              <c:numCache>
                <c:formatCode>0</c:formatCode>
                <c:ptCount val="4"/>
                <c:pt idx="0">
                  <c:v>151</c:v>
                </c:pt>
                <c:pt idx="1">
                  <c:v>21</c:v>
                </c:pt>
                <c:pt idx="2">
                  <c:v>91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B-45D4-964A-16C2D7523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090771641924723"/>
          <c:y val="0.1358595476765069"/>
          <c:w val="0.87342527646015289"/>
          <c:h val="0.72646497483320116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Personer1!$B$95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Personer1!$C$95:$BA$95</c:f>
              <c:numCache>
                <c:formatCode>#,##0</c:formatCode>
                <c:ptCount val="51"/>
                <c:pt idx="0">
                  <c:v>911</c:v>
                </c:pt>
                <c:pt idx="1">
                  <c:v>900</c:v>
                </c:pt>
                <c:pt idx="2">
                  <c:v>873</c:v>
                </c:pt>
                <c:pt idx="3">
                  <c:v>876</c:v>
                </c:pt>
                <c:pt idx="4">
                  <c:v>855</c:v>
                </c:pt>
                <c:pt idx="5">
                  <c:v>832</c:v>
                </c:pt>
                <c:pt idx="6">
                  <c:v>838</c:v>
                </c:pt>
                <c:pt idx="7">
                  <c:v>844</c:v>
                </c:pt>
                <c:pt idx="8">
                  <c:v>829</c:v>
                </c:pt>
                <c:pt idx="9">
                  <c:v>813</c:v>
                </c:pt>
                <c:pt idx="10">
                  <c:v>817</c:v>
                </c:pt>
                <c:pt idx="11">
                  <c:v>807</c:v>
                </c:pt>
                <c:pt idx="12">
                  <c:v>834</c:v>
                </c:pt>
                <c:pt idx="13">
                  <c:v>835</c:v>
                </c:pt>
                <c:pt idx="14">
                  <c:v>826</c:v>
                </c:pt>
                <c:pt idx="15">
                  <c:v>830</c:v>
                </c:pt>
                <c:pt idx="16">
                  <c:v>864</c:v>
                </c:pt>
                <c:pt idx="17">
                  <c:v>876</c:v>
                </c:pt>
                <c:pt idx="18">
                  <c:v>887</c:v>
                </c:pt>
                <c:pt idx="19">
                  <c:v>883</c:v>
                </c:pt>
                <c:pt idx="20">
                  <c:v>876</c:v>
                </c:pt>
                <c:pt idx="21">
                  <c:v>882</c:v>
                </c:pt>
                <c:pt idx="22">
                  <c:v>884</c:v>
                </c:pt>
                <c:pt idx="23">
                  <c:v>882</c:v>
                </c:pt>
                <c:pt idx="24">
                  <c:v>901</c:v>
                </c:pt>
                <c:pt idx="25">
                  <c:v>940</c:v>
                </c:pt>
                <c:pt idx="26">
                  <c:v>940</c:v>
                </c:pt>
                <c:pt idx="27">
                  <c:v>938</c:v>
                </c:pt>
                <c:pt idx="28">
                  <c:v>927</c:v>
                </c:pt>
                <c:pt idx="29">
                  <c:v>918</c:v>
                </c:pt>
                <c:pt idx="30">
                  <c:v>888</c:v>
                </c:pt>
                <c:pt idx="31">
                  <c:v>898</c:v>
                </c:pt>
                <c:pt idx="32">
                  <c:v>875</c:v>
                </c:pt>
                <c:pt idx="33">
                  <c:v>917</c:v>
                </c:pt>
                <c:pt idx="34">
                  <c:v>910</c:v>
                </c:pt>
                <c:pt idx="35">
                  <c:v>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80-4373-B1CD-2573A27C3791}"/>
            </c:ext>
          </c:extLst>
        </c:ser>
        <c:ser>
          <c:idx val="1"/>
          <c:order val="1"/>
          <c:tx>
            <c:strRef>
              <c:f>Personer1!$B$96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Personer1!$C$96:$BA$96</c:f>
              <c:numCache>
                <c:formatCode>General</c:formatCode>
                <c:ptCount val="51"/>
                <c:pt idx="36" formatCode="#,##0">
                  <c:v>930</c:v>
                </c:pt>
                <c:pt idx="37" formatCode="#,##0">
                  <c:v>929</c:v>
                </c:pt>
                <c:pt idx="38" formatCode="#,##0">
                  <c:v>930</c:v>
                </c:pt>
                <c:pt idx="39" formatCode="#,##0">
                  <c:v>925</c:v>
                </c:pt>
                <c:pt idx="40" formatCode="#,##0">
                  <c:v>922</c:v>
                </c:pt>
                <c:pt idx="41" formatCode="#,##0">
                  <c:v>932</c:v>
                </c:pt>
                <c:pt idx="42" formatCode="#,##0">
                  <c:v>932</c:v>
                </c:pt>
                <c:pt idx="43" formatCode="#,##0">
                  <c:v>929</c:v>
                </c:pt>
                <c:pt idx="44" formatCode="#,##0">
                  <c:v>935</c:v>
                </c:pt>
                <c:pt idx="45" formatCode="#,##0">
                  <c:v>943</c:v>
                </c:pt>
                <c:pt idx="46" formatCode="#,##0">
                  <c:v>956</c:v>
                </c:pt>
                <c:pt idx="47" formatCode="#,##0">
                  <c:v>954</c:v>
                </c:pt>
                <c:pt idx="48" formatCode="#,##0">
                  <c:v>958</c:v>
                </c:pt>
                <c:pt idx="49" formatCode="#,##0">
                  <c:v>956</c:v>
                </c:pt>
                <c:pt idx="50" formatCode="#,##0">
                  <c:v>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80-4373-B1CD-2573A27C3791}"/>
            </c:ext>
          </c:extLst>
        </c:ser>
        <c:ser>
          <c:idx val="2"/>
          <c:order val="2"/>
          <c:tx>
            <c:strRef>
              <c:f>Personer1!$B$97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Personer1!$C$97:$BA$97</c:f>
              <c:numCache>
                <c:formatCode>#,##0</c:formatCode>
                <c:ptCount val="51"/>
                <c:pt idx="0">
                  <c:v>1588</c:v>
                </c:pt>
                <c:pt idx="1">
                  <c:v>1596</c:v>
                </c:pt>
                <c:pt idx="2">
                  <c:v>1589</c:v>
                </c:pt>
                <c:pt idx="3">
                  <c:v>1617</c:v>
                </c:pt>
                <c:pt idx="4">
                  <c:v>1620</c:v>
                </c:pt>
                <c:pt idx="5">
                  <c:v>1635</c:v>
                </c:pt>
                <c:pt idx="6">
                  <c:v>1658</c:v>
                </c:pt>
                <c:pt idx="7">
                  <c:v>1654</c:v>
                </c:pt>
                <c:pt idx="8">
                  <c:v>1661</c:v>
                </c:pt>
                <c:pt idx="9">
                  <c:v>1652</c:v>
                </c:pt>
                <c:pt idx="10">
                  <c:v>1668</c:v>
                </c:pt>
                <c:pt idx="11">
                  <c:v>1676</c:v>
                </c:pt>
                <c:pt idx="12">
                  <c:v>1695</c:v>
                </c:pt>
                <c:pt idx="13">
                  <c:v>1707</c:v>
                </c:pt>
                <c:pt idx="14">
                  <c:v>1717</c:v>
                </c:pt>
                <c:pt idx="15">
                  <c:v>1708</c:v>
                </c:pt>
                <c:pt idx="16">
                  <c:v>1717</c:v>
                </c:pt>
                <c:pt idx="17">
                  <c:v>1736</c:v>
                </c:pt>
                <c:pt idx="18">
                  <c:v>1754</c:v>
                </c:pt>
                <c:pt idx="19">
                  <c:v>1753</c:v>
                </c:pt>
                <c:pt idx="20">
                  <c:v>1762</c:v>
                </c:pt>
                <c:pt idx="21">
                  <c:v>1796</c:v>
                </c:pt>
                <c:pt idx="22">
                  <c:v>1810</c:v>
                </c:pt>
                <c:pt idx="23">
                  <c:v>1836</c:v>
                </c:pt>
                <c:pt idx="24">
                  <c:v>1840</c:v>
                </c:pt>
                <c:pt idx="25">
                  <c:v>1878</c:v>
                </c:pt>
                <c:pt idx="26">
                  <c:v>1906</c:v>
                </c:pt>
                <c:pt idx="27">
                  <c:v>1926</c:v>
                </c:pt>
                <c:pt idx="28">
                  <c:v>1931</c:v>
                </c:pt>
                <c:pt idx="29">
                  <c:v>1918</c:v>
                </c:pt>
                <c:pt idx="30">
                  <c:v>1898</c:v>
                </c:pt>
                <c:pt idx="31">
                  <c:v>1904</c:v>
                </c:pt>
                <c:pt idx="32">
                  <c:v>1917</c:v>
                </c:pt>
                <c:pt idx="33">
                  <c:v>1982</c:v>
                </c:pt>
                <c:pt idx="34">
                  <c:v>2002</c:v>
                </c:pt>
                <c:pt idx="35">
                  <c:v>2058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80-4373-B1CD-2573A27C3791}"/>
            </c:ext>
          </c:extLst>
        </c:ser>
        <c:ser>
          <c:idx val="3"/>
          <c:order val="3"/>
          <c:tx>
            <c:strRef>
              <c:f>Personer1!$B$98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Personer1!$C$98:$BA$98</c:f>
              <c:numCache>
                <c:formatCode>General</c:formatCode>
                <c:ptCount val="51"/>
                <c:pt idx="36" formatCode="#,##0">
                  <c:v>2094</c:v>
                </c:pt>
                <c:pt idx="37" formatCode="#,##0">
                  <c:v>2129</c:v>
                </c:pt>
                <c:pt idx="38" formatCode="#,##0">
                  <c:v>2161</c:v>
                </c:pt>
                <c:pt idx="39" formatCode="#,##0">
                  <c:v>2186</c:v>
                </c:pt>
                <c:pt idx="40" formatCode="#,##0">
                  <c:v>2206</c:v>
                </c:pt>
                <c:pt idx="41" formatCode="#,##0">
                  <c:v>2228</c:v>
                </c:pt>
                <c:pt idx="42" formatCode="#,##0">
                  <c:v>2244</c:v>
                </c:pt>
                <c:pt idx="43" formatCode="#,##0">
                  <c:v>2263</c:v>
                </c:pt>
                <c:pt idx="44" formatCode="#,##0">
                  <c:v>2280</c:v>
                </c:pt>
                <c:pt idx="45" formatCode="#,##0">
                  <c:v>2281</c:v>
                </c:pt>
                <c:pt idx="46" formatCode="#,##0">
                  <c:v>2287</c:v>
                </c:pt>
                <c:pt idx="47" formatCode="#,##0">
                  <c:v>2299</c:v>
                </c:pt>
                <c:pt idx="48" formatCode="#,##0">
                  <c:v>2313</c:v>
                </c:pt>
                <c:pt idx="49" formatCode="#,##0">
                  <c:v>2318</c:v>
                </c:pt>
                <c:pt idx="50" formatCode="#,##0">
                  <c:v>2322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80-4373-B1CD-2573A27C3791}"/>
            </c:ext>
          </c:extLst>
        </c:ser>
        <c:ser>
          <c:idx val="4"/>
          <c:order val="4"/>
          <c:tx>
            <c:strRef>
              <c:f>Personer1!$B$99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Personer1!$C$99:$BA$99</c:f>
              <c:numCache>
                <c:formatCode>#,##0</c:formatCode>
                <c:ptCount val="51"/>
                <c:pt idx="0">
                  <c:v>468</c:v>
                </c:pt>
                <c:pt idx="1">
                  <c:v>483</c:v>
                </c:pt>
                <c:pt idx="2">
                  <c:v>486</c:v>
                </c:pt>
                <c:pt idx="3">
                  <c:v>482</c:v>
                </c:pt>
                <c:pt idx="4">
                  <c:v>471</c:v>
                </c:pt>
                <c:pt idx="5">
                  <c:v>467</c:v>
                </c:pt>
                <c:pt idx="6">
                  <c:v>482</c:v>
                </c:pt>
                <c:pt idx="7">
                  <c:v>490</c:v>
                </c:pt>
                <c:pt idx="8">
                  <c:v>493</c:v>
                </c:pt>
                <c:pt idx="9">
                  <c:v>496</c:v>
                </c:pt>
                <c:pt idx="10">
                  <c:v>493</c:v>
                </c:pt>
                <c:pt idx="11">
                  <c:v>485</c:v>
                </c:pt>
                <c:pt idx="12">
                  <c:v>497</c:v>
                </c:pt>
                <c:pt idx="13">
                  <c:v>496</c:v>
                </c:pt>
                <c:pt idx="14">
                  <c:v>512</c:v>
                </c:pt>
                <c:pt idx="15">
                  <c:v>512</c:v>
                </c:pt>
                <c:pt idx="16">
                  <c:v>518</c:v>
                </c:pt>
                <c:pt idx="17">
                  <c:v>530</c:v>
                </c:pt>
                <c:pt idx="18">
                  <c:v>533</c:v>
                </c:pt>
                <c:pt idx="19">
                  <c:v>547</c:v>
                </c:pt>
                <c:pt idx="20">
                  <c:v>558</c:v>
                </c:pt>
                <c:pt idx="21">
                  <c:v>571</c:v>
                </c:pt>
                <c:pt idx="22">
                  <c:v>595</c:v>
                </c:pt>
                <c:pt idx="23">
                  <c:v>621</c:v>
                </c:pt>
                <c:pt idx="24">
                  <c:v>636</c:v>
                </c:pt>
                <c:pt idx="25">
                  <c:v>648</c:v>
                </c:pt>
                <c:pt idx="26">
                  <c:v>672</c:v>
                </c:pt>
                <c:pt idx="27">
                  <c:v>683</c:v>
                </c:pt>
                <c:pt idx="28">
                  <c:v>699</c:v>
                </c:pt>
                <c:pt idx="29">
                  <c:v>703</c:v>
                </c:pt>
                <c:pt idx="30">
                  <c:v>723</c:v>
                </c:pt>
                <c:pt idx="31">
                  <c:v>720</c:v>
                </c:pt>
                <c:pt idx="32">
                  <c:v>726</c:v>
                </c:pt>
                <c:pt idx="33">
                  <c:v>755</c:v>
                </c:pt>
                <c:pt idx="34">
                  <c:v>766</c:v>
                </c:pt>
                <c:pt idx="35">
                  <c:v>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80-4373-B1CD-2573A27C3791}"/>
            </c:ext>
          </c:extLst>
        </c:ser>
        <c:ser>
          <c:idx val="5"/>
          <c:order val="5"/>
          <c:tx>
            <c:strRef>
              <c:f>Personer1!$B$100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Personer1!$C$100:$BA$100</c:f>
              <c:numCache>
                <c:formatCode>General</c:formatCode>
                <c:ptCount val="51"/>
                <c:pt idx="36" formatCode="#,##0">
                  <c:v>778</c:v>
                </c:pt>
                <c:pt idx="37" formatCode="#,##0">
                  <c:v>783</c:v>
                </c:pt>
                <c:pt idx="38" formatCode="#,##0">
                  <c:v>787</c:v>
                </c:pt>
                <c:pt idx="39" formatCode="#,##0">
                  <c:v>801</c:v>
                </c:pt>
                <c:pt idx="40" formatCode="#,##0">
                  <c:v>817</c:v>
                </c:pt>
                <c:pt idx="41" formatCode="#,##0">
                  <c:v>817</c:v>
                </c:pt>
                <c:pt idx="42" formatCode="#,##0">
                  <c:v>831</c:v>
                </c:pt>
                <c:pt idx="43" formatCode="#,##0">
                  <c:v>845</c:v>
                </c:pt>
                <c:pt idx="44" formatCode="#,##0">
                  <c:v>851</c:v>
                </c:pt>
                <c:pt idx="45" formatCode="#,##0">
                  <c:v>870</c:v>
                </c:pt>
                <c:pt idx="46" formatCode="#,##0">
                  <c:v>878</c:v>
                </c:pt>
                <c:pt idx="47" formatCode="#,##0">
                  <c:v>894</c:v>
                </c:pt>
                <c:pt idx="48" formatCode="#,##0">
                  <c:v>901</c:v>
                </c:pt>
                <c:pt idx="49" formatCode="#,##0">
                  <c:v>921</c:v>
                </c:pt>
                <c:pt idx="50" formatCode="#,##0">
                  <c:v>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80-4373-B1CD-2573A27C3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912818293170263E-2"/>
          <c:y val="0.94185834539702962"/>
          <c:w val="0.89999993151395596"/>
          <c:h val="5.3363208030800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Bosatte!$D$64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Bosatte!$E$64:$Q$64</c:f>
              <c:numCache>
                <c:formatCode>0</c:formatCode>
                <c:ptCount val="13"/>
                <c:pt idx="0">
                  <c:v>45</c:v>
                </c:pt>
                <c:pt idx="1">
                  <c:v>53</c:v>
                </c:pt>
                <c:pt idx="2">
                  <c:v>45</c:v>
                </c:pt>
                <c:pt idx="3">
                  <c:v>62</c:v>
                </c:pt>
                <c:pt idx="4">
                  <c:v>61</c:v>
                </c:pt>
                <c:pt idx="5">
                  <c:v>63</c:v>
                </c:pt>
                <c:pt idx="6">
                  <c:v>71</c:v>
                </c:pt>
                <c:pt idx="7">
                  <c:v>60</c:v>
                </c:pt>
                <c:pt idx="8">
                  <c:v>58</c:v>
                </c:pt>
                <c:pt idx="9">
                  <c:v>54</c:v>
                </c:pt>
                <c:pt idx="10">
                  <c:v>56</c:v>
                </c:pt>
                <c:pt idx="11">
                  <c:v>48</c:v>
                </c:pt>
                <c:pt idx="1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Bosatte!$D$65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Bosatte!$E$65:$Q$65</c:f>
              <c:numCache>
                <c:formatCode>0</c:formatCode>
                <c:ptCount val="13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13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9</c:v>
                </c:pt>
                <c:pt idx="8">
                  <c:v>14</c:v>
                </c:pt>
                <c:pt idx="9">
                  <c:v>16</c:v>
                </c:pt>
                <c:pt idx="10">
                  <c:v>9</c:v>
                </c:pt>
                <c:pt idx="11">
                  <c:v>6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Bosatte!$D$66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Bosatte!$E$66:$Q$66</c:f>
              <c:numCache>
                <c:formatCode>0</c:formatCode>
                <c:ptCount val="1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21</c:v>
                </c:pt>
                <c:pt idx="4">
                  <c:v>24</c:v>
                </c:pt>
                <c:pt idx="5">
                  <c:v>29</c:v>
                </c:pt>
                <c:pt idx="6">
                  <c:v>28</c:v>
                </c:pt>
                <c:pt idx="7">
                  <c:v>21</c:v>
                </c:pt>
                <c:pt idx="8">
                  <c:v>16</c:v>
                </c:pt>
                <c:pt idx="9">
                  <c:v>19</c:v>
                </c:pt>
                <c:pt idx="10">
                  <c:v>25</c:v>
                </c:pt>
                <c:pt idx="11">
                  <c:v>19</c:v>
                </c:pt>
                <c:pt idx="1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Bosatte!$D$67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Bosatte!$E$67:$Q$67</c:f>
              <c:numCache>
                <c:formatCode>0</c:formatCode>
                <c:ptCount val="13"/>
                <c:pt idx="0">
                  <c:v>21</c:v>
                </c:pt>
                <c:pt idx="1">
                  <c:v>26</c:v>
                </c:pt>
                <c:pt idx="2">
                  <c:v>22</c:v>
                </c:pt>
                <c:pt idx="3">
                  <c:v>28</c:v>
                </c:pt>
                <c:pt idx="4">
                  <c:v>28</c:v>
                </c:pt>
                <c:pt idx="5">
                  <c:v>26</c:v>
                </c:pt>
                <c:pt idx="6">
                  <c:v>27</c:v>
                </c:pt>
                <c:pt idx="7">
                  <c:v>30</c:v>
                </c:pt>
                <c:pt idx="8">
                  <c:v>28</c:v>
                </c:pt>
                <c:pt idx="9">
                  <c:v>19</c:v>
                </c:pt>
                <c:pt idx="10">
                  <c:v>22</c:v>
                </c:pt>
                <c:pt idx="11">
                  <c:v>23</c:v>
                </c:pt>
                <c:pt idx="1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0-49DD-8F2C-447E8B4BE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5961927688159377E-4"/>
              <c:y val="0.44620053822386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PersonerProsent!$B$80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PersonerProsent!$C$80:$AP$80</c:f>
              <c:numCache>
                <c:formatCode>0.0</c:formatCode>
                <c:ptCount val="40"/>
                <c:pt idx="0">
                  <c:v>56.8</c:v>
                </c:pt>
                <c:pt idx="1">
                  <c:v>55.7</c:v>
                </c:pt>
                <c:pt idx="2">
                  <c:v>54.1</c:v>
                </c:pt>
                <c:pt idx="3">
                  <c:v>52.7</c:v>
                </c:pt>
                <c:pt idx="4">
                  <c:v>51.3</c:v>
                </c:pt>
                <c:pt idx="5">
                  <c:v>51.1</c:v>
                </c:pt>
                <c:pt idx="6">
                  <c:v>49.5</c:v>
                </c:pt>
                <c:pt idx="7">
                  <c:v>48.4</c:v>
                </c:pt>
                <c:pt idx="8">
                  <c:v>47</c:v>
                </c:pt>
                <c:pt idx="9">
                  <c:v>45.6</c:v>
                </c:pt>
                <c:pt idx="10">
                  <c:v>44.9</c:v>
                </c:pt>
                <c:pt idx="11">
                  <c:v>45.6</c:v>
                </c:pt>
                <c:pt idx="12">
                  <c:v>45.5</c:v>
                </c:pt>
                <c:pt idx="13">
                  <c:v>44.4</c:v>
                </c:pt>
                <c:pt idx="14">
                  <c:v>43.4</c:v>
                </c:pt>
                <c:pt idx="15">
                  <c:v>42.4</c:v>
                </c:pt>
                <c:pt idx="16">
                  <c:v>40.6</c:v>
                </c:pt>
                <c:pt idx="17">
                  <c:v>39.6</c:v>
                </c:pt>
                <c:pt idx="18">
                  <c:v>39.4</c:v>
                </c:pt>
                <c:pt idx="19">
                  <c:v>39.1</c:v>
                </c:pt>
                <c:pt idx="20">
                  <c:v>38.1</c:v>
                </c:pt>
                <c:pt idx="21">
                  <c:v>36.9</c:v>
                </c:pt>
                <c:pt idx="22">
                  <c:v>35.6</c:v>
                </c:pt>
                <c:pt idx="23">
                  <c:v>35.6</c:v>
                </c:pt>
                <c:pt idx="24">
                  <c:v>35.299999999999997</c:v>
                </c:pt>
                <c:pt idx="25">
                  <c:v>34.200000000000003</c:v>
                </c:pt>
                <c:pt idx="26">
                  <c:v>33.200000000000003</c:v>
                </c:pt>
                <c:pt idx="27">
                  <c:v>32.700000000000003</c:v>
                </c:pt>
                <c:pt idx="28">
                  <c:v>32</c:v>
                </c:pt>
                <c:pt idx="29">
                  <c:v>30.7</c:v>
                </c:pt>
                <c:pt idx="30">
                  <c:v>30.7</c:v>
                </c:pt>
                <c:pt idx="31">
                  <c:v>30.4</c:v>
                </c:pt>
                <c:pt idx="32">
                  <c:v>30</c:v>
                </c:pt>
                <c:pt idx="33">
                  <c:v>28.8</c:v>
                </c:pt>
                <c:pt idx="34">
                  <c:v>28.4</c:v>
                </c:pt>
                <c:pt idx="35">
                  <c:v>27.7</c:v>
                </c:pt>
                <c:pt idx="36">
                  <c:v>27.5</c:v>
                </c:pt>
                <c:pt idx="37">
                  <c:v>26.9</c:v>
                </c:pt>
                <c:pt idx="38">
                  <c:v>26.4</c:v>
                </c:pt>
                <c:pt idx="39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86-40B5-B2F0-117B89377CCE}"/>
            </c:ext>
          </c:extLst>
        </c:ser>
        <c:ser>
          <c:idx val="1"/>
          <c:order val="1"/>
          <c:tx>
            <c:strRef>
              <c:f>PersonerProsent!$B$81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PersonerProsent!$C$81:$AP$81</c:f>
              <c:numCache>
                <c:formatCode>0.0</c:formatCode>
                <c:ptCount val="40"/>
                <c:pt idx="0">
                  <c:v>34.700000000000003</c:v>
                </c:pt>
                <c:pt idx="1">
                  <c:v>35.4</c:v>
                </c:pt>
                <c:pt idx="2">
                  <c:v>36.700000000000003</c:v>
                </c:pt>
                <c:pt idx="3">
                  <c:v>38</c:v>
                </c:pt>
                <c:pt idx="4">
                  <c:v>38.5</c:v>
                </c:pt>
                <c:pt idx="5">
                  <c:v>38.799999999999997</c:v>
                </c:pt>
                <c:pt idx="6">
                  <c:v>39.700000000000003</c:v>
                </c:pt>
                <c:pt idx="7">
                  <c:v>40.9</c:v>
                </c:pt>
                <c:pt idx="8">
                  <c:v>41.2</c:v>
                </c:pt>
                <c:pt idx="9">
                  <c:v>41.6</c:v>
                </c:pt>
                <c:pt idx="10">
                  <c:v>41.7</c:v>
                </c:pt>
                <c:pt idx="11">
                  <c:v>40.799999999999997</c:v>
                </c:pt>
                <c:pt idx="12">
                  <c:v>40.5</c:v>
                </c:pt>
                <c:pt idx="13">
                  <c:v>41.2</c:v>
                </c:pt>
                <c:pt idx="14">
                  <c:v>42.2</c:v>
                </c:pt>
                <c:pt idx="15">
                  <c:v>42.6</c:v>
                </c:pt>
                <c:pt idx="16">
                  <c:v>43.6</c:v>
                </c:pt>
                <c:pt idx="17">
                  <c:v>44</c:v>
                </c:pt>
                <c:pt idx="18">
                  <c:v>43.9</c:v>
                </c:pt>
                <c:pt idx="19">
                  <c:v>42.9</c:v>
                </c:pt>
                <c:pt idx="20">
                  <c:v>42.5</c:v>
                </c:pt>
                <c:pt idx="21">
                  <c:v>43.2</c:v>
                </c:pt>
                <c:pt idx="22">
                  <c:v>44.2</c:v>
                </c:pt>
                <c:pt idx="23">
                  <c:v>44.5</c:v>
                </c:pt>
                <c:pt idx="24">
                  <c:v>44</c:v>
                </c:pt>
                <c:pt idx="25">
                  <c:v>44.4</c:v>
                </c:pt>
                <c:pt idx="26">
                  <c:v>44.9</c:v>
                </c:pt>
                <c:pt idx="27">
                  <c:v>44.7</c:v>
                </c:pt>
                <c:pt idx="28">
                  <c:v>44.5</c:v>
                </c:pt>
                <c:pt idx="29">
                  <c:v>44.5</c:v>
                </c:pt>
                <c:pt idx="30">
                  <c:v>44.9</c:v>
                </c:pt>
                <c:pt idx="31">
                  <c:v>41</c:v>
                </c:pt>
                <c:pt idx="32">
                  <c:v>41.3</c:v>
                </c:pt>
                <c:pt idx="33">
                  <c:v>42</c:v>
                </c:pt>
                <c:pt idx="34">
                  <c:v>41.7</c:v>
                </c:pt>
                <c:pt idx="35">
                  <c:v>41.7</c:v>
                </c:pt>
                <c:pt idx="36">
                  <c:v>41.6</c:v>
                </c:pt>
                <c:pt idx="37">
                  <c:v>41.2</c:v>
                </c:pt>
                <c:pt idx="38">
                  <c:v>40.4</c:v>
                </c:pt>
                <c:pt idx="39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86-40B5-B2F0-117B89377CCE}"/>
            </c:ext>
          </c:extLst>
        </c:ser>
        <c:ser>
          <c:idx val="2"/>
          <c:order val="2"/>
          <c:tx>
            <c:strRef>
              <c:f>PersonerProsent!$B$82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PersonerProsent!$C$82:$AP$82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3.4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3.8</c:v>
                </c:pt>
                <c:pt idx="36">
                  <c:v>3.7</c:v>
                </c:pt>
                <c:pt idx="37">
                  <c:v>3.8</c:v>
                </c:pt>
                <c:pt idx="38">
                  <c:v>3.8</c:v>
                </c:pt>
                <c:pt idx="3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86-40B5-B2F0-117B89377CCE}"/>
            </c:ext>
          </c:extLst>
        </c:ser>
        <c:ser>
          <c:idx val="3"/>
          <c:order val="3"/>
          <c:tx>
            <c:strRef>
              <c:f>PersonerProsent!$B$83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PersonerProsent!$C$83:$AP$83</c:f>
              <c:numCache>
                <c:formatCode>0.0</c:formatCode>
                <c:ptCount val="40"/>
                <c:pt idx="0">
                  <c:v>7.5</c:v>
                </c:pt>
                <c:pt idx="1">
                  <c:v>8</c:v>
                </c:pt>
                <c:pt idx="2">
                  <c:v>8.1</c:v>
                </c:pt>
                <c:pt idx="3">
                  <c:v>8.4</c:v>
                </c:pt>
                <c:pt idx="4">
                  <c:v>9.1</c:v>
                </c:pt>
                <c:pt idx="5">
                  <c:v>9.1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10.6</c:v>
                </c:pt>
                <c:pt idx="9">
                  <c:v>11.6</c:v>
                </c:pt>
                <c:pt idx="10">
                  <c:v>12.3</c:v>
                </c:pt>
                <c:pt idx="11">
                  <c:v>12.4</c:v>
                </c:pt>
                <c:pt idx="12">
                  <c:v>12.8</c:v>
                </c:pt>
                <c:pt idx="13">
                  <c:v>12.9</c:v>
                </c:pt>
                <c:pt idx="14">
                  <c:v>12.9</c:v>
                </c:pt>
                <c:pt idx="15">
                  <c:v>13.4</c:v>
                </c:pt>
                <c:pt idx="16">
                  <c:v>13.9</c:v>
                </c:pt>
                <c:pt idx="17">
                  <c:v>14.7</c:v>
                </c:pt>
                <c:pt idx="18">
                  <c:v>15</c:v>
                </c:pt>
                <c:pt idx="19">
                  <c:v>16.100000000000001</c:v>
                </c:pt>
                <c:pt idx="20">
                  <c:v>17.3</c:v>
                </c:pt>
                <c:pt idx="21">
                  <c:v>18.100000000000001</c:v>
                </c:pt>
                <c:pt idx="22">
                  <c:v>18.100000000000001</c:v>
                </c:pt>
                <c:pt idx="23">
                  <c:v>17.8</c:v>
                </c:pt>
                <c:pt idx="24">
                  <c:v>18.399999999999999</c:v>
                </c:pt>
                <c:pt idx="25">
                  <c:v>18.899999999999999</c:v>
                </c:pt>
                <c:pt idx="26">
                  <c:v>19</c:v>
                </c:pt>
                <c:pt idx="27">
                  <c:v>19.5</c:v>
                </c:pt>
                <c:pt idx="28">
                  <c:v>20.3</c:v>
                </c:pt>
                <c:pt idx="29">
                  <c:v>20.8</c:v>
                </c:pt>
                <c:pt idx="30">
                  <c:v>20.5</c:v>
                </c:pt>
                <c:pt idx="31">
                  <c:v>21</c:v>
                </c:pt>
                <c:pt idx="32">
                  <c:v>21</c:v>
                </c:pt>
                <c:pt idx="33">
                  <c:v>21.5</c:v>
                </c:pt>
                <c:pt idx="34">
                  <c:v>21.9</c:v>
                </c:pt>
                <c:pt idx="35">
                  <c:v>22.3</c:v>
                </c:pt>
                <c:pt idx="36">
                  <c:v>22.5</c:v>
                </c:pt>
                <c:pt idx="37">
                  <c:v>22.9</c:v>
                </c:pt>
                <c:pt idx="38">
                  <c:v>22.7</c:v>
                </c:pt>
                <c:pt idx="39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86-40B5-B2F0-117B89377CCE}"/>
            </c:ext>
          </c:extLst>
        </c:ser>
        <c:ser>
          <c:idx val="4"/>
          <c:order val="4"/>
          <c:tx>
            <c:strRef>
              <c:f>PersonerProsent!$B$84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PersonerProsent!$C$84:$AP$84</c:f>
              <c:numCache>
                <c:formatCode>0.0</c:formatCode>
                <c:ptCount val="40"/>
                <c:pt idx="0">
                  <c:v>1</c:v>
                </c:pt>
                <c:pt idx="1">
                  <c:v>0.9</c:v>
                </c:pt>
                <c:pt idx="2">
                  <c:v>1.1000000000000001</c:v>
                </c:pt>
                <c:pt idx="3">
                  <c:v>0.9</c:v>
                </c:pt>
                <c:pt idx="4">
                  <c:v>1.1000000000000001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1.2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1.2</c:v>
                </c:pt>
                <c:pt idx="13">
                  <c:v>1.5</c:v>
                </c:pt>
                <c:pt idx="14">
                  <c:v>1.5</c:v>
                </c:pt>
                <c:pt idx="15">
                  <c:v>1.6</c:v>
                </c:pt>
                <c:pt idx="16">
                  <c:v>1.8</c:v>
                </c:pt>
                <c:pt idx="17">
                  <c:v>1.7</c:v>
                </c:pt>
                <c:pt idx="18">
                  <c:v>1.7</c:v>
                </c:pt>
                <c:pt idx="19">
                  <c:v>1.9</c:v>
                </c:pt>
                <c:pt idx="20">
                  <c:v>2</c:v>
                </c:pt>
                <c:pt idx="21">
                  <c:v>1.8</c:v>
                </c:pt>
                <c:pt idx="22">
                  <c:v>2</c:v>
                </c:pt>
                <c:pt idx="23">
                  <c:v>2.1</c:v>
                </c:pt>
                <c:pt idx="24">
                  <c:v>2.2999999999999998</c:v>
                </c:pt>
                <c:pt idx="25">
                  <c:v>2.5</c:v>
                </c:pt>
                <c:pt idx="26">
                  <c:v>2.9</c:v>
                </c:pt>
                <c:pt idx="27">
                  <c:v>3</c:v>
                </c:pt>
                <c:pt idx="28">
                  <c:v>3.2</c:v>
                </c:pt>
                <c:pt idx="29">
                  <c:v>4</c:v>
                </c:pt>
                <c:pt idx="30">
                  <c:v>3.9</c:v>
                </c:pt>
                <c:pt idx="31">
                  <c:v>4.2</c:v>
                </c:pt>
                <c:pt idx="32">
                  <c:v>4.3</c:v>
                </c:pt>
                <c:pt idx="33">
                  <c:v>4.3</c:v>
                </c:pt>
                <c:pt idx="34">
                  <c:v>4.3</c:v>
                </c:pt>
                <c:pt idx="35">
                  <c:v>4.4000000000000004</c:v>
                </c:pt>
                <c:pt idx="36">
                  <c:v>4.5999999999999996</c:v>
                </c:pt>
                <c:pt idx="37">
                  <c:v>5.2</c:v>
                </c:pt>
                <c:pt idx="38">
                  <c:v>6.7</c:v>
                </c:pt>
                <c:pt idx="39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86-40B5-B2F0-117B89377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PersonerProsent!$C$81:$C$85</c:f>
              <c:numCache>
                <c:formatCode>0.0</c:formatCode>
                <c:ptCount val="5"/>
                <c:pt idx="0">
                  <c:v>40.200000000000003</c:v>
                </c:pt>
                <c:pt idx="1">
                  <c:v>37.1</c:v>
                </c:pt>
                <c:pt idx="2">
                  <c:v>0</c:v>
                </c:pt>
                <c:pt idx="3">
                  <c:v>21.7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B-4831-B61C-047132192A72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PersonerProsent!$D$81:$D$85</c:f>
              <c:numCache>
                <c:formatCode>0.0</c:formatCode>
                <c:ptCount val="5"/>
                <c:pt idx="0">
                  <c:v>33.4</c:v>
                </c:pt>
                <c:pt idx="1">
                  <c:v>49.4</c:v>
                </c:pt>
                <c:pt idx="2">
                  <c:v>0</c:v>
                </c:pt>
                <c:pt idx="3">
                  <c:v>14.4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B-4831-B61C-047132192A72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PersonerProsent!$E$81:$E$85</c:f>
              <c:numCache>
                <c:formatCode>0.0</c:formatCode>
                <c:ptCount val="5"/>
                <c:pt idx="0">
                  <c:v>24.5</c:v>
                </c:pt>
                <c:pt idx="1">
                  <c:v>35</c:v>
                </c:pt>
                <c:pt idx="2">
                  <c:v>2</c:v>
                </c:pt>
                <c:pt idx="3">
                  <c:v>30.3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7B-4831-B61C-047132192A72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PersonerProsent!$B$81:$B$85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PersonerProsent!$F$81:$F$85</c:f>
              <c:numCache>
                <c:formatCode>0.0</c:formatCode>
                <c:ptCount val="5"/>
                <c:pt idx="0">
                  <c:v>27.2</c:v>
                </c:pt>
                <c:pt idx="1">
                  <c:v>46.5</c:v>
                </c:pt>
                <c:pt idx="2">
                  <c:v>5.9</c:v>
                </c:pt>
                <c:pt idx="3">
                  <c:v>15.4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7B-4831-B61C-04713219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MedianBtoInnt!$A$65:$B$65</c:f>
              <c:strCache>
                <c:ptCount val="2"/>
                <c:pt idx="0">
                  <c:v>Aukra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MedianBtoInnt!$C$65:$F$65</c:f>
              <c:numCache>
                <c:formatCode>#,##0</c:formatCode>
                <c:ptCount val="4"/>
                <c:pt idx="0">
                  <c:v>377500</c:v>
                </c:pt>
                <c:pt idx="1">
                  <c:v>279700</c:v>
                </c:pt>
                <c:pt idx="2">
                  <c:v>480100</c:v>
                </c:pt>
                <c:pt idx="3">
                  <c:v>273600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A-44A6-9B2F-3BF695BDDAB0}"/>
            </c:ext>
          </c:extLst>
        </c:ser>
        <c:ser>
          <c:idx val="1"/>
          <c:order val="1"/>
          <c:tx>
            <c:strRef>
              <c:f>MedianBtoInnt!$A$66:$B$66</c:f>
              <c:strCache>
                <c:ptCount val="2"/>
                <c:pt idx="0">
                  <c:v>Aukra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MedianBtoInnt!$C$66:$F$66</c:f>
              <c:numCache>
                <c:formatCode>#,##0</c:formatCode>
                <c:ptCount val="4"/>
                <c:pt idx="0">
                  <c:v>491600</c:v>
                </c:pt>
                <c:pt idx="1">
                  <c:v>338500</c:v>
                </c:pt>
                <c:pt idx="2">
                  <c:v>609400</c:v>
                </c:pt>
                <c:pt idx="3">
                  <c:v>381600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A-44A6-9B2F-3BF695BDDAB0}"/>
            </c:ext>
          </c:extLst>
        </c:ser>
        <c:ser>
          <c:idx val="2"/>
          <c:order val="2"/>
          <c:tx>
            <c:strRef>
              <c:f>MedianBtoInnt!$A$67:$B$67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MedianBtoInnt!$C$67:$F$67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A-44A6-9B2F-3BF695BDDAB0}"/>
            </c:ext>
          </c:extLst>
        </c:ser>
        <c:ser>
          <c:idx val="3"/>
          <c:order val="3"/>
          <c:tx>
            <c:strRef>
              <c:f>MedianBtoInnt!$A$68:$B$68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MedianBtoInnt!$C$68:$F$68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A-44A6-9B2F-3BF695BDD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Areal!$A$51</c:f>
              <c:strCache>
                <c:ptCount val="1"/>
                <c:pt idx="0">
                  <c:v>Aukra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Areal!$B$51:$I$51</c:f>
              <c:numCache>
                <c:formatCode>0.0</c:formatCode>
                <c:ptCount val="8"/>
                <c:pt idx="0">
                  <c:v>10.4</c:v>
                </c:pt>
                <c:pt idx="1">
                  <c:v>17.5</c:v>
                </c:pt>
                <c:pt idx="2">
                  <c:v>19.899999999999999</c:v>
                </c:pt>
                <c:pt idx="3">
                  <c:v>34</c:v>
                </c:pt>
                <c:pt idx="4">
                  <c:v>16.899999999999999</c:v>
                </c:pt>
                <c:pt idx="5">
                  <c:v>0.7</c:v>
                </c:pt>
                <c:pt idx="6">
                  <c:v>0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8-49E4-A82A-B2E430D6B15C}"/>
            </c:ext>
          </c:extLst>
        </c:ser>
        <c:ser>
          <c:idx val="1"/>
          <c:order val="1"/>
          <c:tx>
            <c:strRef>
              <c:f>Areal!$A$52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Areal!$B$52:$I$52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8-49E4-A82A-B2E430D6B15C}"/>
            </c:ext>
          </c:extLst>
        </c:ser>
        <c:ser>
          <c:idx val="2"/>
          <c:order val="2"/>
          <c:tx>
            <c:strRef>
              <c:f>Areal!$A$53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Areal!$B$53:$I$53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8-49E4-A82A-B2E430D6B1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Areal!$B$21:$S$21</c:f>
              <c:numCache>
                <c:formatCode>0.00</c:formatCode>
                <c:ptCount val="18"/>
                <c:pt idx="0">
                  <c:v>1.9</c:v>
                </c:pt>
                <c:pt idx="1">
                  <c:v>0.11</c:v>
                </c:pt>
                <c:pt idx="2">
                  <c:v>0.36</c:v>
                </c:pt>
                <c:pt idx="3">
                  <c:v>1.61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0.04</c:v>
                </c:pt>
                <c:pt idx="7">
                  <c:v>1.66</c:v>
                </c:pt>
                <c:pt idx="8">
                  <c:v>0.01</c:v>
                </c:pt>
                <c:pt idx="9">
                  <c:v>0.17</c:v>
                </c:pt>
                <c:pt idx="10">
                  <c:v>0.35</c:v>
                </c:pt>
                <c:pt idx="11">
                  <c:v>10.63</c:v>
                </c:pt>
                <c:pt idx="12">
                  <c:v>12.11</c:v>
                </c:pt>
                <c:pt idx="13">
                  <c:v>20.66</c:v>
                </c:pt>
                <c:pt idx="14">
                  <c:v>10.27</c:v>
                </c:pt>
                <c:pt idx="15">
                  <c:v>0.44</c:v>
                </c:pt>
                <c:pt idx="16">
                  <c:v>0</c:v>
                </c:pt>
                <c:pt idx="1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6-4AB1-953C-C629F08824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'Ark1'!$B$80:$B$84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'Ark1'!$C$80:$C$84</c:f>
              <c:numCache>
                <c:formatCode>0</c:formatCode>
                <c:ptCount val="5"/>
                <c:pt idx="0">
                  <c:v>403</c:v>
                </c:pt>
                <c:pt idx="1">
                  <c:v>382</c:v>
                </c:pt>
                <c:pt idx="2">
                  <c:v>411</c:v>
                </c:pt>
                <c:pt idx="3">
                  <c:v>117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4-4800-A6C4-FCE25C10E175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'Ark1'!$B$80:$B$84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'Ark1'!$D$80:$D$84</c:f>
              <c:numCache>
                <c:formatCode>0</c:formatCode>
                <c:ptCount val="5"/>
                <c:pt idx="0">
                  <c:v>584</c:v>
                </c:pt>
                <c:pt idx="1">
                  <c:v>408</c:v>
                </c:pt>
                <c:pt idx="2">
                  <c:v>422</c:v>
                </c:pt>
                <c:pt idx="3">
                  <c:v>145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4-4800-A6C4-FCE25C10E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Boliger!$B$95:$B$100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Boliger!$C$95:$C$100</c:f>
              <c:numCache>
                <c:formatCode>0</c:formatCode>
                <c:ptCount val="6"/>
                <c:pt idx="0">
                  <c:v>1277</c:v>
                </c:pt>
                <c:pt idx="1">
                  <c:v>146</c:v>
                </c:pt>
                <c:pt idx="2">
                  <c:v>169</c:v>
                </c:pt>
                <c:pt idx="3">
                  <c:v>0</c:v>
                </c:pt>
                <c:pt idx="4">
                  <c:v>22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A-4C78-BDE4-A200DDB5EC56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Boliger!$B$95:$B$100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Boliger!$D$95:$D$100</c:f>
              <c:numCache>
                <c:formatCode>0</c:formatCode>
                <c:ptCount val="6"/>
                <c:pt idx="0">
                  <c:v>1313</c:v>
                </c:pt>
                <c:pt idx="1">
                  <c:v>161</c:v>
                </c:pt>
                <c:pt idx="2">
                  <c:v>190</c:v>
                </c:pt>
                <c:pt idx="3">
                  <c:v>0</c:v>
                </c:pt>
                <c:pt idx="4">
                  <c:v>22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A-4C78-BDE4-A200DDB5EC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Igangsatte!$C$34:$W$34</c:f>
              <c:numCache>
                <c:formatCode>0</c:formatCode>
                <c:ptCount val="21"/>
                <c:pt idx="0">
                  <c:v>23</c:v>
                </c:pt>
                <c:pt idx="1">
                  <c:v>6</c:v>
                </c:pt>
                <c:pt idx="2">
                  <c:v>56</c:v>
                </c:pt>
                <c:pt idx="3">
                  <c:v>9</c:v>
                </c:pt>
                <c:pt idx="4">
                  <c:v>30</c:v>
                </c:pt>
                <c:pt idx="5">
                  <c:v>56</c:v>
                </c:pt>
                <c:pt idx="6">
                  <c:v>7</c:v>
                </c:pt>
                <c:pt idx="7">
                  <c:v>35</c:v>
                </c:pt>
                <c:pt idx="8">
                  <c:v>36</c:v>
                </c:pt>
                <c:pt idx="9">
                  <c:v>16</c:v>
                </c:pt>
                <c:pt idx="10">
                  <c:v>20</c:v>
                </c:pt>
                <c:pt idx="11">
                  <c:v>60</c:v>
                </c:pt>
                <c:pt idx="12">
                  <c:v>24</c:v>
                </c:pt>
                <c:pt idx="13">
                  <c:v>21</c:v>
                </c:pt>
                <c:pt idx="14">
                  <c:v>18</c:v>
                </c:pt>
                <c:pt idx="15">
                  <c:v>13</c:v>
                </c:pt>
                <c:pt idx="16">
                  <c:v>25</c:v>
                </c:pt>
                <c:pt idx="17">
                  <c:v>9</c:v>
                </c:pt>
                <c:pt idx="18">
                  <c:v>7</c:v>
                </c:pt>
                <c:pt idx="19">
                  <c:v>22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4B-436F-939E-D013AB6D141D}"/>
            </c:ext>
          </c:extLst>
        </c:ser>
        <c:ser>
          <c:idx val="1"/>
          <c:order val="1"/>
          <c:tx>
            <c:strRef>
              <c:f>Igangsatte!$B$35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Igangsatte!$C$35:$W$35</c:f>
              <c:numCache>
                <c:formatCode>0</c:formatCode>
                <c:ptCount val="21"/>
                <c:pt idx="0">
                  <c:v>11</c:v>
                </c:pt>
                <c:pt idx="1">
                  <c:v>2</c:v>
                </c:pt>
                <c:pt idx="2">
                  <c:v>52</c:v>
                </c:pt>
                <c:pt idx="3">
                  <c:v>16</c:v>
                </c:pt>
                <c:pt idx="4">
                  <c:v>21</c:v>
                </c:pt>
                <c:pt idx="5">
                  <c:v>24</c:v>
                </c:pt>
                <c:pt idx="6">
                  <c:v>24</c:v>
                </c:pt>
                <c:pt idx="7">
                  <c:v>15</c:v>
                </c:pt>
                <c:pt idx="8">
                  <c:v>46</c:v>
                </c:pt>
                <c:pt idx="9">
                  <c:v>11</c:v>
                </c:pt>
                <c:pt idx="10">
                  <c:v>24</c:v>
                </c:pt>
                <c:pt idx="11">
                  <c:v>14</c:v>
                </c:pt>
                <c:pt idx="12">
                  <c:v>40</c:v>
                </c:pt>
                <c:pt idx="13">
                  <c:v>38</c:v>
                </c:pt>
                <c:pt idx="14">
                  <c:v>14</c:v>
                </c:pt>
                <c:pt idx="15">
                  <c:v>19</c:v>
                </c:pt>
                <c:pt idx="16">
                  <c:v>14</c:v>
                </c:pt>
                <c:pt idx="17">
                  <c:v>16</c:v>
                </c:pt>
                <c:pt idx="18">
                  <c:v>17</c:v>
                </c:pt>
                <c:pt idx="19">
                  <c:v>13</c:v>
                </c:pt>
                <c:pt idx="2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4B-436F-939E-D013AB6D1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'Ark1'!$B$64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'Ark1'!$C$64:$Q$64</c:f>
              <c:numCache>
                <c:formatCode>General</c:formatCode>
                <c:ptCount val="15"/>
                <c:pt idx="0">
                  <c:v>20</c:v>
                </c:pt>
                <c:pt idx="1">
                  <c:v>7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6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-15</c:v>
                </c:pt>
                <c:pt idx="11">
                  <c:v>-6</c:v>
                </c:pt>
                <c:pt idx="12">
                  <c:v>-12</c:v>
                </c:pt>
                <c:pt idx="13">
                  <c:v>-4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A-4923-8E3F-9648220976AE}"/>
            </c:ext>
          </c:extLst>
        </c:ser>
        <c:ser>
          <c:idx val="1"/>
          <c:order val="1"/>
          <c:tx>
            <c:strRef>
              <c:f>'Ark1'!$B$65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'Ark1'!$C$65:$Q$65</c:f>
              <c:numCache>
                <c:formatCode>General</c:formatCode>
                <c:ptCount val="15"/>
                <c:pt idx="0">
                  <c:v>41</c:v>
                </c:pt>
                <c:pt idx="1">
                  <c:v>36</c:v>
                </c:pt>
                <c:pt idx="2">
                  <c:v>37</c:v>
                </c:pt>
                <c:pt idx="3">
                  <c:v>20</c:v>
                </c:pt>
                <c:pt idx="4">
                  <c:v>41</c:v>
                </c:pt>
                <c:pt idx="5">
                  <c:v>31</c:v>
                </c:pt>
                <c:pt idx="6">
                  <c:v>11</c:v>
                </c:pt>
                <c:pt idx="7">
                  <c:v>-9</c:v>
                </c:pt>
                <c:pt idx="8">
                  <c:v>1</c:v>
                </c:pt>
                <c:pt idx="9">
                  <c:v>10</c:v>
                </c:pt>
                <c:pt idx="10">
                  <c:v>9</c:v>
                </c:pt>
                <c:pt idx="11">
                  <c:v>16</c:v>
                </c:pt>
                <c:pt idx="12">
                  <c:v>48</c:v>
                </c:pt>
                <c:pt idx="13">
                  <c:v>21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3A-4923-8E3F-9648220976AE}"/>
            </c:ext>
          </c:extLst>
        </c:ser>
        <c:ser>
          <c:idx val="2"/>
          <c:order val="2"/>
          <c:tx>
            <c:strRef>
              <c:f>'Ark1'!$B$66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'Ark1'!$C$66:$Q$66</c:f>
              <c:numCache>
                <c:formatCode>General</c:formatCode>
                <c:ptCount val="15"/>
                <c:pt idx="0">
                  <c:v>-9</c:v>
                </c:pt>
                <c:pt idx="1">
                  <c:v>-3</c:v>
                </c:pt>
                <c:pt idx="2">
                  <c:v>3</c:v>
                </c:pt>
                <c:pt idx="3">
                  <c:v>16</c:v>
                </c:pt>
                <c:pt idx="4">
                  <c:v>44</c:v>
                </c:pt>
                <c:pt idx="5">
                  <c:v>19</c:v>
                </c:pt>
                <c:pt idx="6">
                  <c:v>12</c:v>
                </c:pt>
                <c:pt idx="7">
                  <c:v>15</c:v>
                </c:pt>
                <c:pt idx="8">
                  <c:v>-21</c:v>
                </c:pt>
                <c:pt idx="9">
                  <c:v>-59</c:v>
                </c:pt>
                <c:pt idx="10">
                  <c:v>18</c:v>
                </c:pt>
                <c:pt idx="11">
                  <c:v>-12</c:v>
                </c:pt>
                <c:pt idx="12">
                  <c:v>100</c:v>
                </c:pt>
                <c:pt idx="13">
                  <c:v>12</c:v>
                </c:pt>
                <c:pt idx="1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3A-4923-8E3F-964822097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'Ark1'!$B$67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'Ark1'!$C$67:$Q$67</c:f>
              <c:numCache>
                <c:formatCode>General</c:formatCode>
                <c:ptCount val="15"/>
                <c:pt idx="0">
                  <c:v>53</c:v>
                </c:pt>
                <c:pt idx="1">
                  <c:v>40</c:v>
                </c:pt>
                <c:pt idx="2">
                  <c:v>50</c:v>
                </c:pt>
                <c:pt idx="3">
                  <c:v>38</c:v>
                </c:pt>
                <c:pt idx="4">
                  <c:v>89</c:v>
                </c:pt>
                <c:pt idx="5">
                  <c:v>52</c:v>
                </c:pt>
                <c:pt idx="6">
                  <c:v>29</c:v>
                </c:pt>
                <c:pt idx="7">
                  <c:v>10</c:v>
                </c:pt>
                <c:pt idx="8">
                  <c:v>-18</c:v>
                </c:pt>
                <c:pt idx="9">
                  <c:v>-45</c:v>
                </c:pt>
                <c:pt idx="10">
                  <c:v>13</c:v>
                </c:pt>
                <c:pt idx="11">
                  <c:v>-4</c:v>
                </c:pt>
                <c:pt idx="12">
                  <c:v>136</c:v>
                </c:pt>
                <c:pt idx="13">
                  <c:v>24</c:v>
                </c:pt>
                <c:pt idx="14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3A-4923-8E3F-964822097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Levende!$B$51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Levende!$C$51:$BK$51</c:f>
              <c:numCache>
                <c:formatCode>0</c:formatCode>
                <c:ptCount val="61"/>
                <c:pt idx="0">
                  <c:v>32</c:v>
                </c:pt>
                <c:pt idx="1">
                  <c:v>19</c:v>
                </c:pt>
                <c:pt idx="2">
                  <c:v>40</c:v>
                </c:pt>
                <c:pt idx="3">
                  <c:v>27</c:v>
                </c:pt>
                <c:pt idx="4">
                  <c:v>33</c:v>
                </c:pt>
                <c:pt idx="5">
                  <c:v>26</c:v>
                </c:pt>
                <c:pt idx="6">
                  <c:v>33</c:v>
                </c:pt>
                <c:pt idx="7">
                  <c:v>24</c:v>
                </c:pt>
                <c:pt idx="8">
                  <c:v>25</c:v>
                </c:pt>
                <c:pt idx="9">
                  <c:v>19</c:v>
                </c:pt>
                <c:pt idx="10">
                  <c:v>26</c:v>
                </c:pt>
                <c:pt idx="11">
                  <c:v>21</c:v>
                </c:pt>
                <c:pt idx="12">
                  <c:v>24</c:v>
                </c:pt>
                <c:pt idx="13">
                  <c:v>13</c:v>
                </c:pt>
                <c:pt idx="14">
                  <c:v>19</c:v>
                </c:pt>
                <c:pt idx="15">
                  <c:v>37</c:v>
                </c:pt>
                <c:pt idx="16">
                  <c:v>25</c:v>
                </c:pt>
                <c:pt idx="17">
                  <c:v>6</c:v>
                </c:pt>
                <c:pt idx="18">
                  <c:v>11</c:v>
                </c:pt>
                <c:pt idx="19">
                  <c:v>23</c:v>
                </c:pt>
                <c:pt idx="20">
                  <c:v>22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0</c:v>
                </c:pt>
                <c:pt idx="25">
                  <c:v>12</c:v>
                </c:pt>
                <c:pt idx="26">
                  <c:v>15</c:v>
                </c:pt>
                <c:pt idx="27">
                  <c:v>9</c:v>
                </c:pt>
                <c:pt idx="28">
                  <c:v>22</c:v>
                </c:pt>
                <c:pt idx="29">
                  <c:v>-9</c:v>
                </c:pt>
                <c:pt idx="30">
                  <c:v>0</c:v>
                </c:pt>
                <c:pt idx="31">
                  <c:v>4</c:v>
                </c:pt>
                <c:pt idx="32">
                  <c:v>16</c:v>
                </c:pt>
                <c:pt idx="33">
                  <c:v>10</c:v>
                </c:pt>
                <c:pt idx="34">
                  <c:v>11</c:v>
                </c:pt>
                <c:pt idx="35">
                  <c:v>0</c:v>
                </c:pt>
                <c:pt idx="36">
                  <c:v>5</c:v>
                </c:pt>
                <c:pt idx="37">
                  <c:v>19</c:v>
                </c:pt>
                <c:pt idx="38">
                  <c:v>-3</c:v>
                </c:pt>
                <c:pt idx="39">
                  <c:v>12</c:v>
                </c:pt>
                <c:pt idx="40">
                  <c:v>15</c:v>
                </c:pt>
                <c:pt idx="41">
                  <c:v>16</c:v>
                </c:pt>
                <c:pt idx="42">
                  <c:v>18</c:v>
                </c:pt>
                <c:pt idx="43">
                  <c:v>14</c:v>
                </c:pt>
                <c:pt idx="44">
                  <c:v>10</c:v>
                </c:pt>
                <c:pt idx="45">
                  <c:v>5</c:v>
                </c:pt>
                <c:pt idx="46">
                  <c:v>20</c:v>
                </c:pt>
                <c:pt idx="47">
                  <c:v>7</c:v>
                </c:pt>
                <c:pt idx="48">
                  <c:v>9</c:v>
                </c:pt>
                <c:pt idx="49">
                  <c:v>4</c:v>
                </c:pt>
                <c:pt idx="50">
                  <c:v>4</c:v>
                </c:pt>
                <c:pt idx="51">
                  <c:v>2</c:v>
                </c:pt>
                <c:pt idx="52">
                  <c:v>6</c:v>
                </c:pt>
                <c:pt idx="53">
                  <c:v>4</c:v>
                </c:pt>
                <c:pt idx="54">
                  <c:v>2</c:v>
                </c:pt>
                <c:pt idx="55">
                  <c:v>4</c:v>
                </c:pt>
                <c:pt idx="56">
                  <c:v>-15</c:v>
                </c:pt>
                <c:pt idx="57">
                  <c:v>-6</c:v>
                </c:pt>
                <c:pt idx="58">
                  <c:v>-12</c:v>
                </c:pt>
                <c:pt idx="59">
                  <c:v>-4</c:v>
                </c:pt>
                <c:pt idx="6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F-4943-9FFD-99AD1582E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Levende!$B$49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Levende!$C$49:$BK$49</c:f>
              <c:numCache>
                <c:formatCode>0</c:formatCode>
                <c:ptCount val="61"/>
                <c:pt idx="0">
                  <c:v>54</c:v>
                </c:pt>
                <c:pt idx="1">
                  <c:v>38</c:v>
                </c:pt>
                <c:pt idx="2">
                  <c:v>58</c:v>
                </c:pt>
                <c:pt idx="3">
                  <c:v>51</c:v>
                </c:pt>
                <c:pt idx="4">
                  <c:v>47</c:v>
                </c:pt>
                <c:pt idx="5">
                  <c:v>45</c:v>
                </c:pt>
                <c:pt idx="6">
                  <c:v>57</c:v>
                </c:pt>
                <c:pt idx="7">
                  <c:v>47</c:v>
                </c:pt>
                <c:pt idx="8">
                  <c:v>49</c:v>
                </c:pt>
                <c:pt idx="9">
                  <c:v>40</c:v>
                </c:pt>
                <c:pt idx="10">
                  <c:v>44</c:v>
                </c:pt>
                <c:pt idx="11">
                  <c:v>41</c:v>
                </c:pt>
                <c:pt idx="12">
                  <c:v>39</c:v>
                </c:pt>
                <c:pt idx="13">
                  <c:v>37</c:v>
                </c:pt>
                <c:pt idx="14">
                  <c:v>47</c:v>
                </c:pt>
                <c:pt idx="15">
                  <c:v>51</c:v>
                </c:pt>
                <c:pt idx="16">
                  <c:v>45</c:v>
                </c:pt>
                <c:pt idx="17">
                  <c:v>37</c:v>
                </c:pt>
                <c:pt idx="18">
                  <c:v>39</c:v>
                </c:pt>
                <c:pt idx="19">
                  <c:v>44</c:v>
                </c:pt>
                <c:pt idx="20">
                  <c:v>42</c:v>
                </c:pt>
                <c:pt idx="21">
                  <c:v>30</c:v>
                </c:pt>
                <c:pt idx="22">
                  <c:v>30</c:v>
                </c:pt>
                <c:pt idx="23">
                  <c:v>40</c:v>
                </c:pt>
                <c:pt idx="24">
                  <c:v>34</c:v>
                </c:pt>
                <c:pt idx="25">
                  <c:v>39</c:v>
                </c:pt>
                <c:pt idx="26">
                  <c:v>37</c:v>
                </c:pt>
                <c:pt idx="27">
                  <c:v>32</c:v>
                </c:pt>
                <c:pt idx="28">
                  <c:v>46</c:v>
                </c:pt>
                <c:pt idx="29">
                  <c:v>32</c:v>
                </c:pt>
                <c:pt idx="30">
                  <c:v>26</c:v>
                </c:pt>
                <c:pt idx="31">
                  <c:v>29</c:v>
                </c:pt>
                <c:pt idx="32">
                  <c:v>31</c:v>
                </c:pt>
                <c:pt idx="33">
                  <c:v>35</c:v>
                </c:pt>
                <c:pt idx="34">
                  <c:v>41</c:v>
                </c:pt>
                <c:pt idx="35">
                  <c:v>31</c:v>
                </c:pt>
                <c:pt idx="36">
                  <c:v>38</c:v>
                </c:pt>
                <c:pt idx="37">
                  <c:v>40</c:v>
                </c:pt>
                <c:pt idx="38">
                  <c:v>28</c:v>
                </c:pt>
                <c:pt idx="39">
                  <c:v>27</c:v>
                </c:pt>
                <c:pt idx="40">
                  <c:v>37</c:v>
                </c:pt>
                <c:pt idx="41">
                  <c:v>45</c:v>
                </c:pt>
                <c:pt idx="42">
                  <c:v>44</c:v>
                </c:pt>
                <c:pt idx="43">
                  <c:v>44</c:v>
                </c:pt>
                <c:pt idx="44">
                  <c:v>37</c:v>
                </c:pt>
                <c:pt idx="45">
                  <c:v>40</c:v>
                </c:pt>
                <c:pt idx="46">
                  <c:v>34</c:v>
                </c:pt>
                <c:pt idx="47">
                  <c:v>25</c:v>
                </c:pt>
                <c:pt idx="48">
                  <c:v>40</c:v>
                </c:pt>
                <c:pt idx="49">
                  <c:v>37</c:v>
                </c:pt>
                <c:pt idx="50">
                  <c:v>37</c:v>
                </c:pt>
                <c:pt idx="51">
                  <c:v>27</c:v>
                </c:pt>
                <c:pt idx="52">
                  <c:v>33</c:v>
                </c:pt>
                <c:pt idx="53">
                  <c:v>31</c:v>
                </c:pt>
                <c:pt idx="54">
                  <c:v>34</c:v>
                </c:pt>
                <c:pt idx="55">
                  <c:v>30</c:v>
                </c:pt>
                <c:pt idx="56">
                  <c:v>20</c:v>
                </c:pt>
                <c:pt idx="57">
                  <c:v>26</c:v>
                </c:pt>
                <c:pt idx="58">
                  <c:v>24</c:v>
                </c:pt>
                <c:pt idx="59">
                  <c:v>30</c:v>
                </c:pt>
                <c:pt idx="6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FF-4943-9FFD-99AD1582EDAD}"/>
            </c:ext>
          </c:extLst>
        </c:ser>
        <c:ser>
          <c:idx val="1"/>
          <c:order val="1"/>
          <c:tx>
            <c:strRef>
              <c:f>Levende!$B$50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Levende!$C$50:$BK$50</c:f>
              <c:numCache>
                <c:formatCode>0</c:formatCode>
                <c:ptCount val="61"/>
                <c:pt idx="0">
                  <c:v>22</c:v>
                </c:pt>
                <c:pt idx="1">
                  <c:v>19</c:v>
                </c:pt>
                <c:pt idx="2">
                  <c:v>18</c:v>
                </c:pt>
                <c:pt idx="3">
                  <c:v>24</c:v>
                </c:pt>
                <c:pt idx="4">
                  <c:v>14</c:v>
                </c:pt>
                <c:pt idx="5">
                  <c:v>19</c:v>
                </c:pt>
                <c:pt idx="6">
                  <c:v>24</c:v>
                </c:pt>
                <c:pt idx="7">
                  <c:v>23</c:v>
                </c:pt>
                <c:pt idx="8">
                  <c:v>24</c:v>
                </c:pt>
                <c:pt idx="9">
                  <c:v>21</c:v>
                </c:pt>
                <c:pt idx="10">
                  <c:v>18</c:v>
                </c:pt>
                <c:pt idx="11">
                  <c:v>20</c:v>
                </c:pt>
                <c:pt idx="12">
                  <c:v>15</c:v>
                </c:pt>
                <c:pt idx="13">
                  <c:v>24</c:v>
                </c:pt>
                <c:pt idx="14">
                  <c:v>28</c:v>
                </c:pt>
                <c:pt idx="15">
                  <c:v>14</c:v>
                </c:pt>
                <c:pt idx="16">
                  <c:v>20</c:v>
                </c:pt>
                <c:pt idx="17">
                  <c:v>31</c:v>
                </c:pt>
                <c:pt idx="18">
                  <c:v>28</c:v>
                </c:pt>
                <c:pt idx="19">
                  <c:v>21</c:v>
                </c:pt>
                <c:pt idx="20">
                  <c:v>20</c:v>
                </c:pt>
                <c:pt idx="21">
                  <c:v>24</c:v>
                </c:pt>
                <c:pt idx="22">
                  <c:v>23</c:v>
                </c:pt>
                <c:pt idx="23">
                  <c:v>32</c:v>
                </c:pt>
                <c:pt idx="24">
                  <c:v>34</c:v>
                </c:pt>
                <c:pt idx="25">
                  <c:v>27</c:v>
                </c:pt>
                <c:pt idx="26">
                  <c:v>22</c:v>
                </c:pt>
                <c:pt idx="27">
                  <c:v>23</c:v>
                </c:pt>
                <c:pt idx="28">
                  <c:v>24</c:v>
                </c:pt>
                <c:pt idx="29">
                  <c:v>41</c:v>
                </c:pt>
                <c:pt idx="30">
                  <c:v>26</c:v>
                </c:pt>
                <c:pt idx="31">
                  <c:v>25</c:v>
                </c:pt>
                <c:pt idx="32">
                  <c:v>15</c:v>
                </c:pt>
                <c:pt idx="33">
                  <c:v>25</c:v>
                </c:pt>
                <c:pt idx="34">
                  <c:v>30</c:v>
                </c:pt>
                <c:pt idx="35">
                  <c:v>31</c:v>
                </c:pt>
                <c:pt idx="36">
                  <c:v>33</c:v>
                </c:pt>
                <c:pt idx="37">
                  <c:v>21</c:v>
                </c:pt>
                <c:pt idx="38">
                  <c:v>31</c:v>
                </c:pt>
                <c:pt idx="39">
                  <c:v>15</c:v>
                </c:pt>
                <c:pt idx="40">
                  <c:v>22</c:v>
                </c:pt>
                <c:pt idx="41">
                  <c:v>29</c:v>
                </c:pt>
                <c:pt idx="42">
                  <c:v>26</c:v>
                </c:pt>
                <c:pt idx="43">
                  <c:v>30</c:v>
                </c:pt>
                <c:pt idx="44">
                  <c:v>27</c:v>
                </c:pt>
                <c:pt idx="45">
                  <c:v>35</c:v>
                </c:pt>
                <c:pt idx="46">
                  <c:v>14</c:v>
                </c:pt>
                <c:pt idx="47">
                  <c:v>18</c:v>
                </c:pt>
                <c:pt idx="48">
                  <c:v>31</c:v>
                </c:pt>
                <c:pt idx="49">
                  <c:v>33</c:v>
                </c:pt>
                <c:pt idx="50">
                  <c:v>33</c:v>
                </c:pt>
                <c:pt idx="51">
                  <c:v>25</c:v>
                </c:pt>
                <c:pt idx="52">
                  <c:v>27</c:v>
                </c:pt>
                <c:pt idx="53">
                  <c:v>27</c:v>
                </c:pt>
                <c:pt idx="54">
                  <c:v>32</c:v>
                </c:pt>
                <c:pt idx="55">
                  <c:v>26</c:v>
                </c:pt>
                <c:pt idx="56">
                  <c:v>35</c:v>
                </c:pt>
                <c:pt idx="57">
                  <c:v>32</c:v>
                </c:pt>
                <c:pt idx="58">
                  <c:v>36</c:v>
                </c:pt>
                <c:pt idx="59">
                  <c:v>34</c:v>
                </c:pt>
                <c:pt idx="6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FF-4943-9FFD-99AD1582E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Folkemengde!$B$19:$AF$19</c:f>
              <c:numCache>
                <c:formatCode>0.0</c:formatCode>
                <c:ptCount val="31"/>
                <c:pt idx="0">
                  <c:v>0.88255261371350979</c:v>
                </c:pt>
                <c:pt idx="1">
                  <c:v>0.98841172460804361</c:v>
                </c:pt>
                <c:pt idx="2">
                  <c:v>1.0409670920080591</c:v>
                </c:pt>
                <c:pt idx="3">
                  <c:v>1.1713520749665327</c:v>
                </c:pt>
                <c:pt idx="4">
                  <c:v>1.3744552463962454</c:v>
                </c:pt>
                <c:pt idx="5">
                  <c:v>1.0469436001350896</c:v>
                </c:pt>
                <c:pt idx="6">
                  <c:v>1.2760241773002015</c:v>
                </c:pt>
                <c:pt idx="7">
                  <c:v>1.3477088948787062</c:v>
                </c:pt>
                <c:pt idx="8">
                  <c:v>0.92531394580304027</c:v>
                </c:pt>
                <c:pt idx="9">
                  <c:v>0.88874259381171827</c:v>
                </c:pt>
                <c:pt idx="10">
                  <c:v>1.2111292962356792</c:v>
                </c:pt>
                <c:pt idx="11">
                  <c:v>1.4754098360655739</c:v>
                </c:pt>
                <c:pt idx="12">
                  <c:v>1.4198128428525332</c:v>
                </c:pt>
                <c:pt idx="13">
                  <c:v>1.400381922342457</c:v>
                </c:pt>
                <c:pt idx="14">
                  <c:v>1.1657214870825456</c:v>
                </c:pt>
                <c:pt idx="15">
                  <c:v>1.2566760917373547</c:v>
                </c:pt>
                <c:pt idx="16">
                  <c:v>1.0638297872340425</c:v>
                </c:pt>
                <c:pt idx="17">
                  <c:v>0.76946752847029853</c:v>
                </c:pt>
                <c:pt idx="18">
                  <c:v>1.2161751292186074</c:v>
                </c:pt>
                <c:pt idx="19">
                  <c:v>1.1081162024558251</c:v>
                </c:pt>
                <c:pt idx="20">
                  <c:v>1.0956470239857863</c:v>
                </c:pt>
                <c:pt idx="21">
                  <c:v>0.77899596076168498</c:v>
                </c:pt>
                <c:pt idx="22">
                  <c:v>0.93803297328027291</c:v>
                </c:pt>
                <c:pt idx="23">
                  <c:v>0.87397800958556526</c:v>
                </c:pt>
                <c:pt idx="24">
                  <c:v>0.95586168119201576</c:v>
                </c:pt>
                <c:pt idx="25">
                  <c:v>0.84769708957332579</c:v>
                </c:pt>
                <c:pt idx="26">
                  <c:v>0.56996295240809347</c:v>
                </c:pt>
                <c:pt idx="27">
                  <c:v>0.7382169222032936</c:v>
                </c:pt>
                <c:pt idx="28">
                  <c:v>0.68220579874928933</c:v>
                </c:pt>
                <c:pt idx="29">
                  <c:v>0.82101806239737274</c:v>
                </c:pt>
                <c:pt idx="30">
                  <c:v>1.0603588907014683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9D-46FB-B747-A7CFDC6F1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77</c:v>
                </c:pt>
                <c:pt idx="1">
                  <c:v>114</c:v>
                </c:pt>
                <c:pt idx="2">
                  <c:v>116</c:v>
                </c:pt>
                <c:pt idx="3">
                  <c:v>155</c:v>
                </c:pt>
                <c:pt idx="4">
                  <c:v>118</c:v>
                </c:pt>
                <c:pt idx="5">
                  <c:v>108</c:v>
                </c:pt>
                <c:pt idx="6">
                  <c:v>110</c:v>
                </c:pt>
                <c:pt idx="7">
                  <c:v>125</c:v>
                </c:pt>
                <c:pt idx="8">
                  <c:v>123</c:v>
                </c:pt>
                <c:pt idx="9">
                  <c:v>116</c:v>
                </c:pt>
                <c:pt idx="10">
                  <c:v>128</c:v>
                </c:pt>
                <c:pt idx="11">
                  <c:v>108</c:v>
                </c:pt>
                <c:pt idx="12">
                  <c:v>96</c:v>
                </c:pt>
                <c:pt idx="13">
                  <c:v>107</c:v>
                </c:pt>
                <c:pt idx="14">
                  <c:v>84</c:v>
                </c:pt>
                <c:pt idx="15">
                  <c:v>92</c:v>
                </c:pt>
                <c:pt idx="16">
                  <c:v>48</c:v>
                </c:pt>
                <c:pt idx="17">
                  <c:v>22</c:v>
                </c:pt>
                <c:pt idx="18">
                  <c:v>20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2-47D0-B31C-EA79B1283174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-83</c:v>
                </c:pt>
                <c:pt idx="1">
                  <c:v>-111</c:v>
                </c:pt>
                <c:pt idx="2">
                  <c:v>-125</c:v>
                </c:pt>
                <c:pt idx="3">
                  <c:v>-136</c:v>
                </c:pt>
                <c:pt idx="4">
                  <c:v>-107</c:v>
                </c:pt>
                <c:pt idx="5">
                  <c:v>-103</c:v>
                </c:pt>
                <c:pt idx="6">
                  <c:v>-132</c:v>
                </c:pt>
                <c:pt idx="7">
                  <c:v>-104</c:v>
                </c:pt>
                <c:pt idx="8">
                  <c:v>-128</c:v>
                </c:pt>
                <c:pt idx="9">
                  <c:v>-133</c:v>
                </c:pt>
                <c:pt idx="10">
                  <c:v>-111</c:v>
                </c:pt>
                <c:pt idx="11">
                  <c:v>-108</c:v>
                </c:pt>
                <c:pt idx="12">
                  <c:v>-100</c:v>
                </c:pt>
                <c:pt idx="13">
                  <c:v>-102</c:v>
                </c:pt>
                <c:pt idx="14">
                  <c:v>-94</c:v>
                </c:pt>
                <c:pt idx="15">
                  <c:v>-86</c:v>
                </c:pt>
                <c:pt idx="16">
                  <c:v>-71</c:v>
                </c:pt>
                <c:pt idx="17">
                  <c:v>-31</c:v>
                </c:pt>
                <c:pt idx="18">
                  <c:v>-20</c:v>
                </c:pt>
                <c:pt idx="19">
                  <c:v>-4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2-47D0-B31C-EA79B1283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116</c:v>
                </c:pt>
                <c:pt idx="1">
                  <c:v>122</c:v>
                </c:pt>
                <c:pt idx="2">
                  <c:v>118</c:v>
                </c:pt>
                <c:pt idx="3">
                  <c:v>125</c:v>
                </c:pt>
                <c:pt idx="4">
                  <c:v>128</c:v>
                </c:pt>
                <c:pt idx="5">
                  <c:v>118</c:v>
                </c:pt>
                <c:pt idx="6">
                  <c:v>122</c:v>
                </c:pt>
                <c:pt idx="7">
                  <c:v>130</c:v>
                </c:pt>
                <c:pt idx="8">
                  <c:v>133</c:v>
                </c:pt>
                <c:pt idx="9">
                  <c:v>136</c:v>
                </c:pt>
                <c:pt idx="10">
                  <c:v>141</c:v>
                </c:pt>
                <c:pt idx="11">
                  <c:v>107</c:v>
                </c:pt>
                <c:pt idx="12">
                  <c:v>115</c:v>
                </c:pt>
                <c:pt idx="13">
                  <c:v>119</c:v>
                </c:pt>
                <c:pt idx="14">
                  <c:v>88</c:v>
                </c:pt>
                <c:pt idx="15">
                  <c:v>88</c:v>
                </c:pt>
                <c:pt idx="16">
                  <c:v>59</c:v>
                </c:pt>
                <c:pt idx="17">
                  <c:v>48</c:v>
                </c:pt>
                <c:pt idx="18">
                  <c:v>20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212-47D0-B31C-EA79B1283174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-113</c:v>
                </c:pt>
                <c:pt idx="1">
                  <c:v>-120</c:v>
                </c:pt>
                <c:pt idx="2">
                  <c:v>-116</c:v>
                </c:pt>
                <c:pt idx="3">
                  <c:v>-124</c:v>
                </c:pt>
                <c:pt idx="4">
                  <c:v>-108</c:v>
                </c:pt>
                <c:pt idx="5">
                  <c:v>-111</c:v>
                </c:pt>
                <c:pt idx="6">
                  <c:v>-118</c:v>
                </c:pt>
                <c:pt idx="7">
                  <c:v>-141</c:v>
                </c:pt>
                <c:pt idx="8">
                  <c:v>-143</c:v>
                </c:pt>
                <c:pt idx="9">
                  <c:v>-147</c:v>
                </c:pt>
                <c:pt idx="10">
                  <c:v>-133</c:v>
                </c:pt>
                <c:pt idx="11">
                  <c:v>-149</c:v>
                </c:pt>
                <c:pt idx="12">
                  <c:v>-119</c:v>
                </c:pt>
                <c:pt idx="13">
                  <c:v>-112</c:v>
                </c:pt>
                <c:pt idx="14">
                  <c:v>-102</c:v>
                </c:pt>
                <c:pt idx="15">
                  <c:v>-85</c:v>
                </c:pt>
                <c:pt idx="16">
                  <c:v>-74</c:v>
                </c:pt>
                <c:pt idx="17">
                  <c:v>-59</c:v>
                </c:pt>
                <c:pt idx="18">
                  <c:v>-30</c:v>
                </c:pt>
                <c:pt idx="19">
                  <c:v>-7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212-47D0-B31C-EA79B1283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Personer1!$C$35:$AV$35</c:f>
              <c:numCache>
                <c:formatCode>0</c:formatCode>
                <c:ptCount val="46"/>
                <c:pt idx="0">
                  <c:v>424</c:v>
                </c:pt>
                <c:pt idx="1">
                  <c:v>434</c:v>
                </c:pt>
                <c:pt idx="2">
                  <c:v>436</c:v>
                </c:pt>
                <c:pt idx="3">
                  <c:v>449</c:v>
                </c:pt>
                <c:pt idx="4">
                  <c:v>448</c:v>
                </c:pt>
                <c:pt idx="5">
                  <c:v>442</c:v>
                </c:pt>
                <c:pt idx="6">
                  <c:v>438</c:v>
                </c:pt>
                <c:pt idx="7">
                  <c:v>448</c:v>
                </c:pt>
                <c:pt idx="8">
                  <c:v>443</c:v>
                </c:pt>
                <c:pt idx="9">
                  <c:v>456</c:v>
                </c:pt>
                <c:pt idx="10">
                  <c:v>464</c:v>
                </c:pt>
                <c:pt idx="11">
                  <c:v>470</c:v>
                </c:pt>
                <c:pt idx="12">
                  <c:v>470</c:v>
                </c:pt>
                <c:pt idx="13">
                  <c:v>469</c:v>
                </c:pt>
                <c:pt idx="14">
                  <c:v>479</c:v>
                </c:pt>
                <c:pt idx="15">
                  <c:v>480</c:v>
                </c:pt>
                <c:pt idx="16">
                  <c:v>501</c:v>
                </c:pt>
                <c:pt idx="17">
                  <c:v>526</c:v>
                </c:pt>
                <c:pt idx="18">
                  <c:v>525</c:v>
                </c:pt>
                <c:pt idx="19">
                  <c:v>538</c:v>
                </c:pt>
                <c:pt idx="20">
                  <c:v>568</c:v>
                </c:pt>
                <c:pt idx="21">
                  <c:v>588</c:v>
                </c:pt>
                <c:pt idx="22">
                  <c:v>602</c:v>
                </c:pt>
                <c:pt idx="23">
                  <c:v>627</c:v>
                </c:pt>
                <c:pt idx="24">
                  <c:v>632</c:v>
                </c:pt>
                <c:pt idx="25">
                  <c:v>650</c:v>
                </c:pt>
                <c:pt idx="26">
                  <c:v>647</c:v>
                </c:pt>
                <c:pt idx="27">
                  <c:v>656</c:v>
                </c:pt>
                <c:pt idx="28">
                  <c:v>673</c:v>
                </c:pt>
                <c:pt idx="29">
                  <c:v>675</c:v>
                </c:pt>
                <c:pt idx="30">
                  <c:v>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00-48D2-BA75-FE4ADDE9B100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Personer1!$C$36:$AV$36</c:f>
              <c:numCache>
                <c:formatCode>General</c:formatCode>
                <c:ptCount val="46"/>
                <c:pt idx="31">
                  <c:v>707</c:v>
                </c:pt>
                <c:pt idx="32">
                  <c:v>717</c:v>
                </c:pt>
                <c:pt idx="33">
                  <c:v>712</c:v>
                </c:pt>
                <c:pt idx="34">
                  <c:v>723</c:v>
                </c:pt>
                <c:pt idx="35">
                  <c:v>726</c:v>
                </c:pt>
                <c:pt idx="36">
                  <c:v>737</c:v>
                </c:pt>
                <c:pt idx="37">
                  <c:v>755</c:v>
                </c:pt>
                <c:pt idx="38">
                  <c:v>754</c:v>
                </c:pt>
                <c:pt idx="39">
                  <c:v>762</c:v>
                </c:pt>
                <c:pt idx="40">
                  <c:v>780</c:v>
                </c:pt>
                <c:pt idx="41">
                  <c:v>784</c:v>
                </c:pt>
                <c:pt idx="42">
                  <c:v>799</c:v>
                </c:pt>
                <c:pt idx="43">
                  <c:v>808</c:v>
                </c:pt>
                <c:pt idx="44">
                  <c:v>828</c:v>
                </c:pt>
                <c:pt idx="45">
                  <c:v>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00-48D2-BA75-FE4ADDE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Personer1!$C$49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Personer1!$D$49:$AM$49</c:f>
              <c:numCache>
                <c:formatCode>0</c:formatCode>
                <c:ptCount val="36"/>
                <c:pt idx="0">
                  <c:v>282</c:v>
                </c:pt>
                <c:pt idx="1">
                  <c:v>283</c:v>
                </c:pt>
                <c:pt idx="2">
                  <c:v>289</c:v>
                </c:pt>
                <c:pt idx="3">
                  <c:v>304</c:v>
                </c:pt>
                <c:pt idx="4">
                  <c:v>307</c:v>
                </c:pt>
                <c:pt idx="5">
                  <c:v>321</c:v>
                </c:pt>
                <c:pt idx="6">
                  <c:v>323</c:v>
                </c:pt>
                <c:pt idx="7">
                  <c:v>341</c:v>
                </c:pt>
                <c:pt idx="8">
                  <c:v>342</c:v>
                </c:pt>
                <c:pt idx="9">
                  <c:v>354</c:v>
                </c:pt>
                <c:pt idx="10">
                  <c:v>387</c:v>
                </c:pt>
                <c:pt idx="11">
                  <c:v>410</c:v>
                </c:pt>
                <c:pt idx="12">
                  <c:v>414</c:v>
                </c:pt>
                <c:pt idx="13">
                  <c:v>438</c:v>
                </c:pt>
                <c:pt idx="14">
                  <c:v>445</c:v>
                </c:pt>
                <c:pt idx="15">
                  <c:v>455</c:v>
                </c:pt>
                <c:pt idx="16">
                  <c:v>455</c:v>
                </c:pt>
                <c:pt idx="17">
                  <c:v>461</c:v>
                </c:pt>
                <c:pt idx="18">
                  <c:v>473</c:v>
                </c:pt>
                <c:pt idx="19">
                  <c:v>471</c:v>
                </c:pt>
                <c:pt idx="20">
                  <c:v>477</c:v>
                </c:pt>
                <c:pt idx="21" formatCode="General">
                  <c:v>483</c:v>
                </c:pt>
                <c:pt idx="22" formatCode="General">
                  <c:v>483</c:v>
                </c:pt>
                <c:pt idx="23" formatCode="General">
                  <c:v>457</c:v>
                </c:pt>
                <c:pt idx="24" formatCode="General">
                  <c:v>457</c:v>
                </c:pt>
                <c:pt idx="25" formatCode="General">
                  <c:v>456</c:v>
                </c:pt>
                <c:pt idx="26" formatCode="General">
                  <c:v>453</c:v>
                </c:pt>
                <c:pt idx="27" formatCode="General">
                  <c:v>471</c:v>
                </c:pt>
                <c:pt idx="28" formatCode="General">
                  <c:v>463</c:v>
                </c:pt>
                <c:pt idx="29" formatCode="General">
                  <c:v>469</c:v>
                </c:pt>
                <c:pt idx="30" formatCode="General">
                  <c:v>483</c:v>
                </c:pt>
                <c:pt idx="31" formatCode="General">
                  <c:v>483</c:v>
                </c:pt>
                <c:pt idx="32" formatCode="General">
                  <c:v>499</c:v>
                </c:pt>
                <c:pt idx="33" formatCode="General">
                  <c:v>495</c:v>
                </c:pt>
                <c:pt idx="34" formatCode="General">
                  <c:v>505</c:v>
                </c:pt>
                <c:pt idx="35" formatCode="General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F-4B00-9539-5FA121AD581F}"/>
            </c:ext>
          </c:extLst>
        </c:ser>
        <c:ser>
          <c:idx val="1"/>
          <c:order val="1"/>
          <c:tx>
            <c:strRef>
              <c:f>Personer1!$C$50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Personer1!$D$50:$AM$50</c:f>
              <c:numCache>
                <c:formatCode>0</c:formatCode>
                <c:ptCount val="36"/>
                <c:pt idx="0">
                  <c:v>154</c:v>
                </c:pt>
                <c:pt idx="1">
                  <c:v>158</c:v>
                </c:pt>
                <c:pt idx="2">
                  <c:v>153</c:v>
                </c:pt>
                <c:pt idx="3">
                  <c:v>139</c:v>
                </c:pt>
                <c:pt idx="4">
                  <c:v>141</c:v>
                </c:pt>
                <c:pt idx="5">
                  <c:v>133</c:v>
                </c:pt>
                <c:pt idx="6">
                  <c:v>147</c:v>
                </c:pt>
                <c:pt idx="7">
                  <c:v>151</c:v>
                </c:pt>
                <c:pt idx="8">
                  <c:v>147</c:v>
                </c:pt>
                <c:pt idx="9">
                  <c:v>146</c:v>
                </c:pt>
                <c:pt idx="10">
                  <c:v>149</c:v>
                </c:pt>
                <c:pt idx="11">
                  <c:v>144</c:v>
                </c:pt>
                <c:pt idx="12">
                  <c:v>152</c:v>
                </c:pt>
                <c:pt idx="13">
                  <c:v>156</c:v>
                </c:pt>
                <c:pt idx="14">
                  <c:v>153</c:v>
                </c:pt>
                <c:pt idx="15">
                  <c:v>161</c:v>
                </c:pt>
                <c:pt idx="16">
                  <c:v>152</c:v>
                </c:pt>
                <c:pt idx="17">
                  <c:v>155</c:v>
                </c:pt>
                <c:pt idx="18">
                  <c:v>158</c:v>
                </c:pt>
                <c:pt idx="19">
                  <c:v>160</c:v>
                </c:pt>
                <c:pt idx="20">
                  <c:v>172</c:v>
                </c:pt>
                <c:pt idx="21" formatCode="General">
                  <c:v>181</c:v>
                </c:pt>
                <c:pt idx="22" formatCode="General">
                  <c:v>191</c:v>
                </c:pt>
                <c:pt idx="23" formatCode="General">
                  <c:v>217</c:v>
                </c:pt>
                <c:pt idx="24" formatCode="General">
                  <c:v>225</c:v>
                </c:pt>
                <c:pt idx="25" formatCode="General">
                  <c:v>232</c:v>
                </c:pt>
                <c:pt idx="26" formatCode="General">
                  <c:v>246</c:v>
                </c:pt>
                <c:pt idx="27" formatCode="General">
                  <c:v>244</c:v>
                </c:pt>
                <c:pt idx="28" formatCode="General">
                  <c:v>247</c:v>
                </c:pt>
                <c:pt idx="29" formatCode="General">
                  <c:v>247</c:v>
                </c:pt>
                <c:pt idx="30" formatCode="General">
                  <c:v>244</c:v>
                </c:pt>
                <c:pt idx="31" formatCode="General">
                  <c:v>246</c:v>
                </c:pt>
                <c:pt idx="32" formatCode="General">
                  <c:v>240</c:v>
                </c:pt>
                <c:pt idx="33" formatCode="General">
                  <c:v>244</c:v>
                </c:pt>
                <c:pt idx="34" formatCode="General">
                  <c:v>247</c:v>
                </c:pt>
                <c:pt idx="35" formatCode="General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F-4B00-9539-5FA121AD581F}"/>
            </c:ext>
          </c:extLst>
        </c:ser>
        <c:ser>
          <c:idx val="2"/>
          <c:order val="2"/>
          <c:tx>
            <c:strRef>
              <c:f>Personer1!$C$51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Personer1!$D$51:$AM$51</c:f>
              <c:numCache>
                <c:formatCode>0</c:formatCode>
                <c:ptCount val="36"/>
                <c:pt idx="0">
                  <c:v>28</c:v>
                </c:pt>
                <c:pt idx="1">
                  <c:v>29</c:v>
                </c:pt>
                <c:pt idx="2">
                  <c:v>28</c:v>
                </c:pt>
                <c:pt idx="3">
                  <c:v>26</c:v>
                </c:pt>
                <c:pt idx="4">
                  <c:v>31</c:v>
                </c:pt>
                <c:pt idx="5">
                  <c:v>26</c:v>
                </c:pt>
                <c:pt idx="6">
                  <c:v>31</c:v>
                </c:pt>
                <c:pt idx="7">
                  <c:v>34</c:v>
                </c:pt>
                <c:pt idx="8">
                  <c:v>36</c:v>
                </c:pt>
                <c:pt idx="9">
                  <c:v>38</c:v>
                </c:pt>
                <c:pt idx="10">
                  <c:v>32</c:v>
                </c:pt>
                <c:pt idx="11">
                  <c:v>34</c:v>
                </c:pt>
                <c:pt idx="12">
                  <c:v>36</c:v>
                </c:pt>
                <c:pt idx="13">
                  <c:v>33</c:v>
                </c:pt>
                <c:pt idx="14">
                  <c:v>34</c:v>
                </c:pt>
                <c:pt idx="15">
                  <c:v>34</c:v>
                </c:pt>
                <c:pt idx="16">
                  <c:v>40</c:v>
                </c:pt>
                <c:pt idx="17">
                  <c:v>40</c:v>
                </c:pt>
                <c:pt idx="18">
                  <c:v>42</c:v>
                </c:pt>
                <c:pt idx="19">
                  <c:v>44</c:v>
                </c:pt>
                <c:pt idx="20">
                  <c:v>47</c:v>
                </c:pt>
                <c:pt idx="21" formatCode="General">
                  <c:v>43</c:v>
                </c:pt>
                <c:pt idx="22" formatCode="General">
                  <c:v>43</c:v>
                </c:pt>
                <c:pt idx="23" formatCode="General">
                  <c:v>38</c:v>
                </c:pt>
                <c:pt idx="24" formatCode="General">
                  <c:v>41</c:v>
                </c:pt>
                <c:pt idx="25" formatCode="General">
                  <c:v>38</c:v>
                </c:pt>
                <c:pt idx="26" formatCode="General">
                  <c:v>38</c:v>
                </c:pt>
                <c:pt idx="27" formatCode="General">
                  <c:v>40</c:v>
                </c:pt>
                <c:pt idx="28" formatCode="General">
                  <c:v>44</c:v>
                </c:pt>
                <c:pt idx="29" formatCode="General">
                  <c:v>46</c:v>
                </c:pt>
                <c:pt idx="30" formatCode="General">
                  <c:v>53</c:v>
                </c:pt>
                <c:pt idx="31" formatCode="General">
                  <c:v>55</c:v>
                </c:pt>
                <c:pt idx="32" formatCode="General">
                  <c:v>60</c:v>
                </c:pt>
                <c:pt idx="33" formatCode="General">
                  <c:v>69</c:v>
                </c:pt>
                <c:pt idx="34" formatCode="General">
                  <c:v>76</c:v>
                </c:pt>
                <c:pt idx="35" formatCode="General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F-4B00-9539-5FA121AD5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6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63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8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9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944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19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8191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2779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3499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4300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6527501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8928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67724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34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30387580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0165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6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37306555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877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25391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191115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1117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197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246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00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6E99A7C-1C82-AA44-C357-1D6C25C9D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3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4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29892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89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068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452662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996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537003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03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7241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2045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89735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14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64428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928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2069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3645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5739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8270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3746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1777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2945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1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19625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688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7040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89014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25784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3955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9143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2457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8036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666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5006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5100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4366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240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49990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484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16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4972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84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6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891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845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044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085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298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659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6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7665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43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6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8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74055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6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052068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3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5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8217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4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989234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988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360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55023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691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827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0701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5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36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8312457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4919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7834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079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63914996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7360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075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75596841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169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76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2DD4D02-5845-1FF2-A524-2295C394C23E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14" r:id="rId17"/>
    <p:sldLayoutId id="214748392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61FA446-4596-F04A-8584-FEE35BBF2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Aukra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9E90E7C-6F0C-D796-368F-2B80FAEBD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styring, </a:t>
            </a:r>
            <a:r>
              <a:rPr lang="nb-NO"/>
              <a:t>hasut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30" name="Plassholder for innhold 29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E06EA74F-DF9F-06BF-1469-521AD491D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073" y="1018066"/>
            <a:ext cx="4200567" cy="4320624"/>
          </a:xfrm>
        </p:spPr>
      </p:pic>
      <p:pic>
        <p:nvPicPr>
          <p:cNvPr id="32" name="Plassholder for innhold 31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76CDE431-556A-3019-E840-475904AE033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400" y="1040817"/>
            <a:ext cx="4080490" cy="4320624"/>
          </a:xfr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9010C574-7103-DB99-0277-E14A3504FFCC}"/>
              </a:ext>
            </a:extLst>
          </p:cNvPr>
          <p:cNvSpPr/>
          <p:nvPr/>
        </p:nvSpPr>
        <p:spPr>
          <a:xfrm>
            <a:off x="10260170" y="835188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4F3378D5-5B4D-8F86-2793-67B6AC256178}"/>
              </a:ext>
            </a:extLst>
          </p:cNvPr>
          <p:cNvSpPr/>
          <p:nvPr/>
        </p:nvSpPr>
        <p:spPr>
          <a:xfrm>
            <a:off x="4530970" y="791343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7" name="Tema">
            <a:extLst>
              <a:ext uri="{FF2B5EF4-FFF2-40B4-BE49-F238E27FC236}">
                <a16:creationId xmlns:a16="http://schemas.microsoft.com/office/drawing/2014/main" id="{7974A34E-BD18-09B0-40CB-383066451EEA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38" name="Bilde 37" descr="Bærekraftige byer og lokalsamfunn">
            <a:extLst>
              <a:ext uri="{FF2B5EF4-FFF2-40B4-BE49-F238E27FC236}">
                <a16:creationId xmlns:a16="http://schemas.microsoft.com/office/drawing/2014/main" id="{FBB99900-95BB-AB2D-D683-8F03B26E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Bilde 38" descr="Anstendig arbeid og økonomisk vekst">
            <a:extLst>
              <a:ext uri="{FF2B5EF4-FFF2-40B4-BE49-F238E27FC236}">
                <a16:creationId xmlns:a16="http://schemas.microsoft.com/office/drawing/2014/main" id="{1DE97205-B697-F12F-0D65-24C2456B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9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1F02C33-EFB7-0133-F86C-A0C903C0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FFE78F7-E944-9C0F-D937-61ADECF9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59913"/>
              </p:ext>
            </p:extLst>
          </p:nvPr>
        </p:nvGraphicFramePr>
        <p:xfrm>
          <a:off x="460980" y="763259"/>
          <a:ext cx="11441334" cy="538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9B9E091-7897-2187-6604-26BE8BE9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CFD2EE9-0B13-E1D5-F66F-72765F75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60488"/>
              </p:ext>
            </p:extLst>
          </p:nvPr>
        </p:nvGraphicFramePr>
        <p:xfrm>
          <a:off x="276326" y="703385"/>
          <a:ext cx="11654836" cy="544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317708"/>
            <a:ext cx="102243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A2F5A18-4998-3EA4-1E8D-E5103D6E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53FB5B8-195D-2326-0FF6-A113B39E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1DACE84-B2E5-6369-5B21-C22F40E9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31830"/>
              </p:ext>
            </p:extLst>
          </p:nvPr>
        </p:nvGraphicFramePr>
        <p:xfrm>
          <a:off x="1390650" y="551662"/>
          <a:ext cx="8781105" cy="572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1173" y="6358979"/>
            <a:ext cx="142066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EFBA27E-51DD-3373-D5D1-4499E857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7721BEF-4FF3-82CB-55AD-0983D3E3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35C43C1-B995-B63C-8A03-C3095F1F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23266"/>
              </p:ext>
            </p:extLst>
          </p:nvPr>
        </p:nvGraphicFramePr>
        <p:xfrm>
          <a:off x="276327" y="861501"/>
          <a:ext cx="11603316" cy="528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1173" y="6358979"/>
            <a:ext cx="142066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EFBA27E-51DD-3373-D5D1-4499E857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7721BEF-4FF3-82CB-55AD-0983D3E3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35C43C1-B995-B63C-8A03-C3095F1F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730367"/>
              </p:ext>
            </p:extLst>
          </p:nvPr>
        </p:nvGraphicFramePr>
        <p:xfrm>
          <a:off x="345057" y="897146"/>
          <a:ext cx="11637034" cy="516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29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6091F1E-36BE-74ED-52AF-F6523F72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733B291-6787-3B79-3A19-BB675580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4A3A1BC-7519-EE29-DFD1-C9D731A4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643160"/>
              </p:ext>
            </p:extLst>
          </p:nvPr>
        </p:nvGraphicFramePr>
        <p:xfrm>
          <a:off x="188926" y="725474"/>
          <a:ext cx="11652932" cy="54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1361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458F388-193E-6A09-10B7-FABB49BA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56B1B37-26EC-CF30-C31E-96F1AFB1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F39DDC8-69A7-DC22-1C7D-535F594A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408534"/>
              </p:ext>
            </p:extLst>
          </p:nvPr>
        </p:nvGraphicFramePr>
        <p:xfrm>
          <a:off x="276326" y="733030"/>
          <a:ext cx="11542861" cy="538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1E565847-4C02-8E2D-60E7-3AEFC0B9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3D4CABCF-673B-11A3-77D4-A96F222B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8EEAC23-697B-278E-FCFF-514C13F6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A07C7EE-B816-14CD-E6C9-BEABDB5E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702398"/>
              </p:ext>
            </p:extLst>
          </p:nvPr>
        </p:nvGraphicFramePr>
        <p:xfrm>
          <a:off x="276326" y="725474"/>
          <a:ext cx="11603317" cy="53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51AF531-A739-2863-70CE-8FB94322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1E4E8D7-1613-9999-1D55-1C6E5860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AB2B4EA3-B588-F01C-D6E9-31033D85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C1ACD88B-14EF-B6A2-30A0-EA47CE22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157383"/>
              </p:ext>
            </p:extLst>
          </p:nvPr>
        </p:nvGraphicFramePr>
        <p:xfrm>
          <a:off x="276326" y="642348"/>
          <a:ext cx="11595760" cy="550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8D6F065D-4B4B-537B-31FD-1AB00838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FC9DB643-B3AE-BAA4-A08C-10E0B06C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1784D1C-6654-480C-8987-05957C41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E9ED518-F786-C900-90FD-59374A84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99298"/>
              </p:ext>
            </p:extLst>
          </p:nvPr>
        </p:nvGraphicFramePr>
        <p:xfrm>
          <a:off x="276326" y="778374"/>
          <a:ext cx="11489962" cy="543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DB2ED966-BAE3-D499-E1E6-656ED87C0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735DA45-F49D-2AAD-7FA4-5DBE56FC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32FC07C-A2E9-BA6E-A080-32CBBB4B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24926"/>
              </p:ext>
            </p:extLst>
          </p:nvPr>
        </p:nvGraphicFramePr>
        <p:xfrm>
          <a:off x="276326" y="729763"/>
          <a:ext cx="11628459" cy="548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35D224B9-4470-8F26-AD88-63DDE8874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32684"/>
            <a:ext cx="8381455" cy="5925316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CC5E27BF-8879-E656-90EA-5F8E61B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2C79F83-FDE0-46F1-3C42-C9488E83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97916733-8A8B-2917-47F6-83CD08E2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6D77C370-FB1A-290E-0762-DAE1881A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54014"/>
            <a:ext cx="8492734" cy="600398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47" y="388294"/>
            <a:ext cx="9250428" cy="551165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4FD42FA-E3AD-6685-1F39-1680115C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B6C8E4A-9872-797E-6DC8-4064AA17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65D5800-4160-6EE9-A3B4-627E97B8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62E478C-2113-9FD3-D73C-4C554108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416286"/>
              </p:ext>
            </p:extLst>
          </p:nvPr>
        </p:nvGraphicFramePr>
        <p:xfrm>
          <a:off x="276326" y="702803"/>
          <a:ext cx="11360986" cy="54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A730AFCF-73A8-B127-D9E8-44612BB38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641332"/>
              </p:ext>
            </p:extLst>
          </p:nvPr>
        </p:nvGraphicFramePr>
        <p:xfrm>
          <a:off x="301658" y="853945"/>
          <a:ext cx="11547757" cy="522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1334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3FB0A5E-B05A-ACAA-6F3B-B0BE57362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80743"/>
              </p:ext>
            </p:extLst>
          </p:nvPr>
        </p:nvGraphicFramePr>
        <p:xfrm>
          <a:off x="188927" y="755703"/>
          <a:ext cx="11758730" cy="539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3484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5C5ED-A4FD-4E8C-00B2-C5956876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1989826E-AF8F-5986-D141-795723366C7A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FFFEB071-2AF8-6313-87B9-0AB8EEF65D6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7E29FC14-67F3-D452-3DB3-D2F58E2EFF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CE9901E1-4740-D25B-9B1E-D5FE95ED981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1D8D811-4540-06EC-6748-07B5009FB19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FB3F74D9-54A8-D29E-C4E3-195D84AC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7A71643E-98B3-3493-018E-0B8B75218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8709379-B4C7-6D80-F15C-CB59D5EAF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1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0594A-F072-023C-5671-0E2D45F6D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164CE380-EF49-261E-A545-9AC93370EFA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00151428-5126-2A37-9BAA-A6E665B0110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4C11821-8657-8EF4-1A58-846FF97A2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F6F05DA-B9C1-A5BC-74A2-67DCDEC344D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Aukra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1D391678-7322-0D28-ECDD-99BDA2C476B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93935C5C-E88B-E410-9FBD-CC24FA8E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6219C65-CF9C-AB6E-564E-00D57E6C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57617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00B8710-D6E2-3946-24DA-411EE613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B7460AA-B846-BD7D-3949-9AAD785C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2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076DA0E5-0D9E-17DC-4E33-5BB87D1C4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603848"/>
            <a:ext cx="8846598" cy="625415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18E9D8D-168F-F24C-D28A-869B869C1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E2B5E1E-DA99-0BA5-116A-C818422A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09A400A-3A02-1757-C0AA-3B0D5A89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6F622B8-D1F9-8FC5-D6B1-900467ACB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51878"/>
              </p:ext>
            </p:extLst>
          </p:nvPr>
        </p:nvGraphicFramePr>
        <p:xfrm>
          <a:off x="276326" y="785931"/>
          <a:ext cx="11610874" cy="535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9835AEF-3D84-7785-4C9C-6CB7F3F1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7B7F5AE-64CC-687C-764F-23206EC7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8D21AA46-AA58-F393-83DD-B82D3F77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454196"/>
              </p:ext>
            </p:extLst>
          </p:nvPr>
        </p:nvGraphicFramePr>
        <p:xfrm>
          <a:off x="276326" y="717917"/>
          <a:ext cx="11505075" cy="540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6152618-B247-90DD-820C-3FDDA0C5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95DC774-D762-077F-D999-ADECE421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186451"/>
              </p:ext>
            </p:extLst>
          </p:nvPr>
        </p:nvGraphicFramePr>
        <p:xfrm>
          <a:off x="1910196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Aukra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67054" y="6242144"/>
            <a:ext cx="305478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97554" y="6189458"/>
            <a:ext cx="517121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FB1F38D-1932-C110-0EB5-FCF740DA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2A05A518-BE88-4FD8-F5BA-0E527B9F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809409"/>
              </p:ext>
            </p:extLst>
          </p:nvPr>
        </p:nvGraphicFramePr>
        <p:xfrm>
          <a:off x="173813" y="702804"/>
          <a:ext cx="11826742" cy="539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713992" y="63699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Aukra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001287"/>
              </p:ext>
            </p:extLst>
          </p:nvPr>
        </p:nvGraphicFramePr>
        <p:xfrm>
          <a:off x="3205163" y="1081862"/>
          <a:ext cx="6033932" cy="527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F38205C9-1728-B93A-95EE-86EF3E7F72A8}"/>
              </a:ext>
            </a:extLst>
          </p:cNvPr>
          <p:cNvSpPr txBox="1"/>
          <p:nvPr/>
        </p:nvSpPr>
        <p:spPr>
          <a:xfrm>
            <a:off x="2893757" y="6287362"/>
            <a:ext cx="603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2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C2BCD-75E6-3031-72C3-5B8AB4BF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br>
              <a:rPr lang="nb-NO" sz="2000" baseline="0" dirty="0"/>
            </a:b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33E324-DB71-0492-1343-59BE1399B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Aukra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FA4C011-D0A7-F32F-88A9-F990882C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Mindre ulikhet - FNs bærekraftsmål">
            <a:extLst>
              <a:ext uri="{FF2B5EF4-FFF2-40B4-BE49-F238E27FC236}">
                <a16:creationId xmlns:a16="http://schemas.microsoft.com/office/drawing/2014/main" id="{5E6B3DC4-6969-CD86-1FE3-6573C486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814CC44-9D39-F603-3EAD-A4B05F3CAA40}"/>
              </a:ext>
            </a:extLst>
          </p:cNvPr>
          <p:cNvSpPr txBox="1"/>
          <p:nvPr/>
        </p:nvSpPr>
        <p:spPr>
          <a:xfrm>
            <a:off x="9635065" y="6413937"/>
            <a:ext cx="1685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983133"/>
              </p:ext>
            </p:extLst>
          </p:nvPr>
        </p:nvGraphicFramePr>
        <p:xfrm>
          <a:off x="241825" y="1001655"/>
          <a:ext cx="11713388" cy="505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933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C2BCD-75E6-3031-72C3-5B8AB4BF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28" y="817562"/>
            <a:ext cx="11153779" cy="293007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33E324-DB71-0492-1343-59BE1399B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Aukra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FA4C011-D0A7-F32F-88A9-F990882C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Mindre ulikhet - FNs bærekraftsmål">
            <a:extLst>
              <a:ext uri="{FF2B5EF4-FFF2-40B4-BE49-F238E27FC236}">
                <a16:creationId xmlns:a16="http://schemas.microsoft.com/office/drawing/2014/main" id="{5E6B3DC4-6969-CD86-1FE3-6573C486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A4153A0-7519-546C-315E-C85472A9A6EA}"/>
              </a:ext>
            </a:extLst>
          </p:cNvPr>
          <p:cNvSpPr txBox="1"/>
          <p:nvPr/>
        </p:nvSpPr>
        <p:spPr>
          <a:xfrm>
            <a:off x="9682690" y="6437605"/>
            <a:ext cx="162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23572"/>
              </p:ext>
            </p:extLst>
          </p:nvPr>
        </p:nvGraphicFramePr>
        <p:xfrm>
          <a:off x="264497" y="1186452"/>
          <a:ext cx="11728502" cy="478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2516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Aukra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90CF30F7-3B7E-7F6F-E174-FC346813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B8FF0200-77EF-C8C2-4D55-7E460BE9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AEE1DDD-D43D-5C91-9674-7087B026B894}"/>
              </a:ext>
            </a:extLst>
          </p:cNvPr>
          <p:cNvSpPr txBox="1"/>
          <p:nvPr/>
        </p:nvSpPr>
        <p:spPr>
          <a:xfrm>
            <a:off x="9267825" y="6477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920479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66AF7D93-F5A2-7808-17D6-6AE45628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1376D968-6FC7-D56E-E145-D3EC583F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632563"/>
              </p:ext>
            </p:extLst>
          </p:nvPr>
        </p:nvGraphicFramePr>
        <p:xfrm>
          <a:off x="155276" y="724620"/>
          <a:ext cx="11826816" cy="533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diagram&#10;&#10;KI-generert innhold kan være feil.">
            <a:extLst>
              <a:ext uri="{FF2B5EF4-FFF2-40B4-BE49-F238E27FC236}">
                <a16:creationId xmlns:a16="http://schemas.microsoft.com/office/drawing/2014/main" id="{4CA2A536-AB2F-BFB6-AF69-FEAAFB3D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8" y="682427"/>
            <a:ext cx="8744763" cy="6182158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1" y="365125"/>
            <a:ext cx="9236364" cy="556653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78C2FC1B-F629-2A37-A516-F9CC899C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43776CB-5203-CE27-8633-2C35A3A3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21DD96F6-26C2-8DB5-6DA5-A90C20780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48235"/>
              </p:ext>
            </p:extLst>
          </p:nvPr>
        </p:nvGraphicFramePr>
        <p:xfrm>
          <a:off x="6792177" y="2395577"/>
          <a:ext cx="4261216" cy="3498096"/>
        </p:xfrm>
        <a:graphic>
          <a:graphicData uri="http://schemas.openxmlformats.org/drawingml/2006/table">
            <a:tbl>
              <a:tblPr/>
              <a:tblGrid>
                <a:gridCol w="812095">
                  <a:extLst>
                    <a:ext uri="{9D8B030D-6E8A-4147-A177-3AD203B41FA5}">
                      <a16:colId xmlns:a16="http://schemas.microsoft.com/office/drawing/2014/main" val="2614381370"/>
                    </a:ext>
                  </a:extLst>
                </a:gridCol>
                <a:gridCol w="1313950">
                  <a:extLst>
                    <a:ext uri="{9D8B030D-6E8A-4147-A177-3AD203B41FA5}">
                      <a16:colId xmlns:a16="http://schemas.microsoft.com/office/drawing/2014/main" val="3690836688"/>
                    </a:ext>
                  </a:extLst>
                </a:gridCol>
                <a:gridCol w="520106">
                  <a:extLst>
                    <a:ext uri="{9D8B030D-6E8A-4147-A177-3AD203B41FA5}">
                      <a16:colId xmlns:a16="http://schemas.microsoft.com/office/drawing/2014/main" val="2999632747"/>
                    </a:ext>
                  </a:extLst>
                </a:gridCol>
                <a:gridCol w="520106">
                  <a:extLst>
                    <a:ext uri="{9D8B030D-6E8A-4147-A177-3AD203B41FA5}">
                      <a16:colId xmlns:a16="http://schemas.microsoft.com/office/drawing/2014/main" val="2702057984"/>
                    </a:ext>
                  </a:extLst>
                </a:gridCol>
                <a:gridCol w="1094959">
                  <a:extLst>
                    <a:ext uri="{9D8B030D-6E8A-4147-A177-3AD203B41FA5}">
                      <a16:colId xmlns:a16="http://schemas.microsoft.com/office/drawing/2014/main" val="2950260352"/>
                    </a:ext>
                  </a:extLst>
                </a:gridCol>
              </a:tblGrid>
              <a:tr h="2186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57893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913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Horrem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21257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Småge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875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Oterhalsen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9495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Løvik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1587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024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Sporsem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9113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Bakkemyr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7259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Nerbø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0259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Falkhytta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354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Hjertvik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4358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Hukkelberg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7245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Hollingen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0674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Eidskrem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1284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15470114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Orten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7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547144C6-16FE-96AC-EF10-1CC95E31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4D929CEA-54E5-291B-BE31-9C6282FD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345965"/>
              </p:ext>
            </p:extLst>
          </p:nvPr>
        </p:nvGraphicFramePr>
        <p:xfrm>
          <a:off x="188926" y="597005"/>
          <a:ext cx="11675603" cy="557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bg1">
                    <a:lumMod val="50000"/>
                  </a:schemeClr>
                </a:solidFill>
              </a:rPr>
              <a:t>Aukra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79239D0F-B5E7-E97B-C701-56B2FEC6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7E840CE-A6C0-5821-D41B-525361E6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271164"/>
              </p:ext>
            </p:extLst>
          </p:nvPr>
        </p:nvGraphicFramePr>
        <p:xfrm>
          <a:off x="204040" y="778374"/>
          <a:ext cx="11743615" cy="536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8004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463C4B88-F79B-75FD-BE91-91A6E89D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03912B00-730A-04B1-1D0B-7121F45F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59E2B850-2A9A-501B-3DB1-21E94A7ED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2E9F86FE-EB83-3B12-6414-79D1BFA36C32}"/>
              </a:ext>
            </a:extLst>
          </p:cNvPr>
          <p:cNvSpPr txBox="1"/>
          <p:nvPr/>
        </p:nvSpPr>
        <p:spPr>
          <a:xfrm>
            <a:off x="570865" y="6382920"/>
            <a:ext cx="196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6FBBE68-6EE7-7242-D8FC-A0857C6451F3}"/>
              </a:ext>
            </a:extLst>
          </p:cNvPr>
          <p:cNvSpPr txBox="1"/>
          <p:nvPr/>
        </p:nvSpPr>
        <p:spPr>
          <a:xfrm>
            <a:off x="9753785" y="650027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00565"/>
              </p:ext>
            </p:extLst>
          </p:nvPr>
        </p:nvGraphicFramePr>
        <p:xfrm>
          <a:off x="219154" y="680132"/>
          <a:ext cx="11652932" cy="55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3380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9B4F1BE1-53CC-46B5-A49F-68D09A15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1150DD20-1DD4-BAF6-B54F-CF2D6DC7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7CCB85AD-1054-56AE-2484-776BAAAC6D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BDC74D9-9730-8685-FBB8-52DFB6703101}"/>
              </a:ext>
            </a:extLst>
          </p:cNvPr>
          <p:cNvSpPr txBox="1"/>
          <p:nvPr/>
        </p:nvSpPr>
        <p:spPr>
          <a:xfrm>
            <a:off x="614266" y="6382920"/>
            <a:ext cx="2228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274FF88-8814-C52E-20BA-05C69FAE55A9}"/>
              </a:ext>
            </a:extLst>
          </p:cNvPr>
          <p:cNvSpPr txBox="1"/>
          <p:nvPr/>
        </p:nvSpPr>
        <p:spPr>
          <a:xfrm>
            <a:off x="9248140" y="6452078"/>
            <a:ext cx="208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22252"/>
              </p:ext>
            </p:extLst>
          </p:nvPr>
        </p:nvGraphicFramePr>
        <p:xfrm>
          <a:off x="105798" y="778375"/>
          <a:ext cx="11887199" cy="546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468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kart, tekst&#10;&#10;Beskrivelse som er generert med svært høy visshet">
            <a:extLst>
              <a:ext uri="{FF2B5EF4-FFF2-40B4-BE49-F238E27FC236}">
                <a16:creationId xmlns:a16="http://schemas.microsoft.com/office/drawing/2014/main" id="{14D259E1-9635-42C9-849B-8257839B37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" y="-1659"/>
            <a:ext cx="9989974" cy="560946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3A7C9215-AC68-D571-A0D5-9911767B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C90D49D0-4A35-1625-F409-8DDCE9D5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7358B0C-F706-E496-B5D8-91D41CFA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DF3F8410-4175-0FA6-0C89-BE5C672A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89B5407-3B7E-8866-0512-78915F8F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F00DBCC7-9937-71B4-9170-0750B71E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C26B768-F315-A695-EB9C-91CE2407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075372"/>
              </p:ext>
            </p:extLst>
          </p:nvPr>
        </p:nvGraphicFramePr>
        <p:xfrm>
          <a:off x="188926" y="702803"/>
          <a:ext cx="11766287" cy="550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8C70486-C9AA-D2AE-B2C4-F922C06A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05B4674-9346-D8C6-11A4-91BC4BF2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8E5709F-A07E-1944-0A41-EEDCBF2E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5904"/>
              </p:ext>
            </p:extLst>
          </p:nvPr>
        </p:nvGraphicFramePr>
        <p:xfrm>
          <a:off x="211597" y="672575"/>
          <a:ext cx="11781401" cy="545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690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58281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BA6A1D1-8681-49C2-493C-616CF506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C4CC9EA3-5AA1-C3A0-6B25-9E6935BD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43210"/>
              </p:ext>
            </p:extLst>
          </p:nvPr>
        </p:nvGraphicFramePr>
        <p:xfrm>
          <a:off x="276326" y="816159"/>
          <a:ext cx="11459733" cy="533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33DA88-6184-45CC-9F50-B5975156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DA08B96-8C4F-C8BE-0931-A457A617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2E3ED97-93DC-44F0-35D6-1848B2B9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B6B09BA-65A2-BB47-4AC9-88A41F5AB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887" y="1704975"/>
            <a:ext cx="78962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44885B1-A748-D4B0-4676-F1F8153F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C8F272D-ED65-F1AB-8A29-A38194C5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877138"/>
              </p:ext>
            </p:extLst>
          </p:nvPr>
        </p:nvGraphicFramePr>
        <p:xfrm>
          <a:off x="276326" y="876615"/>
          <a:ext cx="11595760" cy="525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00053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ED4289BF-0737-02AF-7C29-9B540C9B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5050B0D-E268-BC36-1A33-49F620CC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B1D46B8-0ABD-D2E5-829A-4631BB7D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311688"/>
              </p:ext>
            </p:extLst>
          </p:nvPr>
        </p:nvGraphicFramePr>
        <p:xfrm>
          <a:off x="312544" y="660918"/>
          <a:ext cx="11566911" cy="530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68981" y="606754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Aukra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04CF3E0-C889-7EAE-36E0-4CFC8D15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9591CE2-C615-5FD3-E514-7A5EE681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20159"/>
              </p:ext>
            </p:extLst>
          </p:nvPr>
        </p:nvGraphicFramePr>
        <p:xfrm>
          <a:off x="276326" y="800100"/>
          <a:ext cx="11681212" cy="531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140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Aukra kommune</a:t>
            </a:r>
            <a:endParaRPr lang="nn-N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80EE935-A1DC-C2F4-AB30-5C4F12E9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500062D-E2AC-9F63-C168-96C753C4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72945"/>
              </p:ext>
            </p:extLst>
          </p:nvPr>
        </p:nvGraphicFramePr>
        <p:xfrm>
          <a:off x="276326" y="793488"/>
          <a:ext cx="11694001" cy="534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8B0DC6-37C9-4DEF-9946-50C8105778B2}">
  <ds:schemaRefs>
    <ds:schemaRef ds:uri="http://purl.org/dc/terms/"/>
    <ds:schemaRef ds:uri="5458b827-f267-438a-9c81-d6bdb027554a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F42BD062-84A6-449B-BC8A-031BF50B1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1D89F0-6212-40A1-A052-3F02333F0E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124</TotalTime>
  <Words>1394</Words>
  <Application>Microsoft Office PowerPoint</Application>
  <PresentationFormat>Widescreen</PresentationFormat>
  <Paragraphs>340</Paragraphs>
  <Slides>48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874</cp:revision>
  <cp:lastPrinted>2017-04-11T08:01:33Z</cp:lastPrinted>
  <dcterms:created xsi:type="dcterms:W3CDTF">2016-10-18T07:53:03Z</dcterms:created>
  <dcterms:modified xsi:type="dcterms:W3CDTF">2025-12-01T12:14:34Z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2020-06-03T08:57:35Z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7caa7516-184e-4eb1-8746-0000b5544c63</vt:lpwstr>
  </property>
  <property fmtid="{D5CDD505-2E9C-101B-9397-08002B2CF9AE}" pid="9" name="MSIP_Label_d2a6c088-0e6f-41a1-9e73-32ad73ba3540_ContentBits">
    <vt:lpwstr>0</vt:lpwstr>
  </property>
</Properties>
</file>