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4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5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6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7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18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19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0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21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22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  <p:sldMasterId id="2147483780" r:id="rId6"/>
    <p:sldMasterId id="2147483847" r:id="rId7"/>
    <p:sldMasterId id="2147483865" r:id="rId8"/>
    <p:sldMasterId id="2147483882" r:id="rId9"/>
  </p:sldMasterIdLst>
  <p:notesMasterIdLst>
    <p:notesMasterId r:id="rId58"/>
  </p:notesMasterIdLst>
  <p:sldIdLst>
    <p:sldId id="403" r:id="rId10"/>
    <p:sldId id="498" r:id="rId11"/>
    <p:sldId id="464" r:id="rId12"/>
    <p:sldId id="414" r:id="rId13"/>
    <p:sldId id="465" r:id="rId14"/>
    <p:sldId id="275" r:id="rId15"/>
    <p:sldId id="416" r:id="rId16"/>
    <p:sldId id="471" r:id="rId17"/>
    <p:sldId id="417" r:id="rId18"/>
    <p:sldId id="507" r:id="rId19"/>
    <p:sldId id="418" r:id="rId20"/>
    <p:sldId id="419" r:id="rId21"/>
    <p:sldId id="420" r:id="rId22"/>
    <p:sldId id="421" r:id="rId23"/>
    <p:sldId id="504" r:id="rId24"/>
    <p:sldId id="462" r:id="rId25"/>
    <p:sldId id="458" r:id="rId26"/>
    <p:sldId id="422" r:id="rId27"/>
    <p:sldId id="423" r:id="rId28"/>
    <p:sldId id="457" r:id="rId29"/>
    <p:sldId id="424" r:id="rId30"/>
    <p:sldId id="425" r:id="rId31"/>
    <p:sldId id="427" r:id="rId32"/>
    <p:sldId id="428" r:id="rId33"/>
    <p:sldId id="508" r:id="rId34"/>
    <p:sldId id="509" r:id="rId35"/>
    <p:sldId id="525" r:id="rId36"/>
    <p:sldId id="553" r:id="rId37"/>
    <p:sldId id="435" r:id="rId38"/>
    <p:sldId id="436" r:id="rId39"/>
    <p:sldId id="437" r:id="rId40"/>
    <p:sldId id="438" r:id="rId41"/>
    <p:sldId id="554" r:id="rId42"/>
    <p:sldId id="440" r:id="rId43"/>
    <p:sldId id="502" r:id="rId44"/>
    <p:sldId id="499" r:id="rId45"/>
    <p:sldId id="501" r:id="rId46"/>
    <p:sldId id="497" r:id="rId47"/>
    <p:sldId id="442" r:id="rId48"/>
    <p:sldId id="443" r:id="rId49"/>
    <p:sldId id="481" r:id="rId50"/>
    <p:sldId id="482" r:id="rId51"/>
    <p:sldId id="483" r:id="rId52"/>
    <p:sldId id="446" r:id="rId53"/>
    <p:sldId id="447" r:id="rId54"/>
    <p:sldId id="448" r:id="rId55"/>
    <p:sldId id="449" r:id="rId56"/>
    <p:sldId id="513" r:id="rId57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5F6A60-519A-4BCC-BBFB-F8BE0F5235D9}" v="9" dt="2025-12-01T12:16:47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80471" autoAdjust="0"/>
  </p:normalViewPr>
  <p:slideViewPr>
    <p:cSldViewPr snapToGrid="0">
      <p:cViewPr varScale="1">
        <p:scale>
          <a:sx n="125" d="100"/>
          <a:sy n="125" d="100"/>
        </p:scale>
        <p:origin x="12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modSld">
      <pc:chgData name="Paul Magne Eidhammer" userId="e3d4e6bb-f754-4b2e-bd11-72ddaaf5666f" providerId="ADAL" clId="{835BCC08-B0CB-4400-B3F8-7FFC689D382E}" dt="2025-12-01T12:17:34.859" v="108" actId="1076"/>
      <pc:docMkLst>
        <pc:docMk/>
      </pc:docMkLst>
      <pc:sldChg chg="modSp mod">
        <pc:chgData name="Paul Magne Eidhammer" userId="e3d4e6bb-f754-4b2e-bd11-72ddaaf5666f" providerId="ADAL" clId="{835BCC08-B0CB-4400-B3F8-7FFC689D382E}" dt="2025-11-26T14:03:18.260" v="82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5-11-26T14:03:18.260" v="82" actId="20577"/>
          <ac:spMkLst>
            <pc:docMk/>
            <pc:sldMk cId="1687129943" sldId="403"/>
            <ac:spMk id="6" creationId="{28E48185-3B9A-9523-B643-C700348E7492}"/>
          </ac:spMkLst>
        </pc:spChg>
      </pc:sldChg>
      <pc:sldChg chg="addSp delSp modSp mod">
        <pc:chgData name="Paul Magne Eidhammer" userId="e3d4e6bb-f754-4b2e-bd11-72ddaaf5666f" providerId="ADAL" clId="{835BCC08-B0CB-4400-B3F8-7FFC689D382E}" dt="2025-11-07T13:51:27.932" v="12" actId="14100"/>
        <pc:sldMkLst>
          <pc:docMk/>
          <pc:sldMk cId="110271651" sldId="440"/>
        </pc:sldMkLst>
        <pc:spChg chg="mod">
          <ac:chgData name="Paul Magne Eidhammer" userId="e3d4e6bb-f754-4b2e-bd11-72ddaaf5666f" providerId="ADAL" clId="{835BCC08-B0CB-4400-B3F8-7FFC689D382E}" dt="2025-11-07T13:49:25.940" v="7" actId="6549"/>
          <ac:spMkLst>
            <pc:docMk/>
            <pc:sldMk cId="110271651" sldId="440"/>
            <ac:spMk id="10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07T13:51:27.932" v="12" actId="14100"/>
          <ac:graphicFrameMkLst>
            <pc:docMk/>
            <pc:sldMk cId="110271651" sldId="440"/>
            <ac:graphicFrameMk id="11" creationId="{39DA1AA0-FA98-3665-564E-99AA29CA3D8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13:33:13.301" v="44" actId="14100"/>
        <pc:sldMkLst>
          <pc:docMk/>
          <pc:sldMk cId="7295895" sldId="442"/>
        </pc:sldMkLst>
        <pc:graphicFrameChg chg="add mod">
          <ac:chgData name="Paul Magne Eidhammer" userId="e3d4e6bb-f754-4b2e-bd11-72ddaaf5666f" providerId="ADAL" clId="{835BCC08-B0CB-4400-B3F8-7FFC689D382E}" dt="2025-11-19T13:33:13.301" v="44" actId="14100"/>
          <ac:graphicFrameMkLst>
            <pc:docMk/>
            <pc:sldMk cId="7295895" sldId="442"/>
            <ac:graphicFrameMk id="11" creationId="{9207C334-6EDA-AF78-C756-74633440B29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8:58:01.402" v="49" actId="14100"/>
        <pc:sldMkLst>
          <pc:docMk/>
          <pc:sldMk cId="1629652571" sldId="443"/>
        </pc:sldMkLst>
        <pc:graphicFrameChg chg="add mod">
          <ac:chgData name="Paul Magne Eidhammer" userId="e3d4e6bb-f754-4b2e-bd11-72ddaaf5666f" providerId="ADAL" clId="{835BCC08-B0CB-4400-B3F8-7FFC689D382E}" dt="2025-11-24T08:58:01.402" v="49" actId="14100"/>
          <ac:graphicFrameMkLst>
            <pc:docMk/>
            <pc:sldMk cId="1629652571" sldId="443"/>
            <ac:graphicFrameMk id="10" creationId="{67AF994B-66BD-12BA-DC34-AD0399F91C4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2:31:21.416" v="72" actId="14100"/>
        <pc:sldMkLst>
          <pc:docMk/>
          <pc:sldMk cId="3622592231" sldId="447"/>
        </pc:sldMkLst>
        <pc:graphicFrameChg chg="add mod">
          <ac:chgData name="Paul Magne Eidhammer" userId="e3d4e6bb-f754-4b2e-bd11-72ddaaf5666f" providerId="ADAL" clId="{835BCC08-B0CB-4400-B3F8-7FFC689D382E}" dt="2025-11-25T12:31:21.416" v="72" actId="14100"/>
          <ac:graphicFrameMkLst>
            <pc:docMk/>
            <pc:sldMk cId="3622592231" sldId="447"/>
            <ac:graphicFrameMk id="2" creationId="{2F5BD4C5-0F25-2821-9A87-3D30FDF59C5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6T12:50:59.873" v="77" actId="14100"/>
        <pc:sldMkLst>
          <pc:docMk/>
          <pc:sldMk cId="3311709056" sldId="448"/>
        </pc:sldMkLst>
        <pc:graphicFrameChg chg="add mod">
          <ac:chgData name="Paul Magne Eidhammer" userId="e3d4e6bb-f754-4b2e-bd11-72ddaaf5666f" providerId="ADAL" clId="{835BCC08-B0CB-4400-B3F8-7FFC689D382E}" dt="2025-11-26T12:50:59.873" v="77" actId="14100"/>
          <ac:graphicFrameMkLst>
            <pc:docMk/>
            <pc:sldMk cId="3311709056" sldId="448"/>
            <ac:graphicFrameMk id="2" creationId="{45E8A1F7-6021-26BD-E87B-05183A247B9B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7T12:44:12.375" v="87" actId="14100"/>
        <pc:sldMkLst>
          <pc:docMk/>
          <pc:sldMk cId="4035429007" sldId="449"/>
        </pc:sldMkLst>
        <pc:graphicFrameChg chg="add mod">
          <ac:chgData name="Paul Magne Eidhammer" userId="e3d4e6bb-f754-4b2e-bd11-72ddaaf5666f" providerId="ADAL" clId="{835BCC08-B0CB-4400-B3F8-7FFC689D382E}" dt="2025-11-27T12:44:12.375" v="87" actId="14100"/>
          <ac:graphicFrameMkLst>
            <pc:docMk/>
            <pc:sldMk cId="4035429007" sldId="449"/>
            <ac:graphicFrameMk id="10" creationId="{A4C5EF27-0284-DAF4-96F2-D4307B033EE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2:01:07.159" v="54" actId="14100"/>
        <pc:sldMkLst>
          <pc:docMk/>
          <pc:sldMk cId="2373036772" sldId="481"/>
        </pc:sldMkLst>
        <pc:graphicFrameChg chg="add mod">
          <ac:chgData name="Paul Magne Eidhammer" userId="e3d4e6bb-f754-4b2e-bd11-72ddaaf5666f" providerId="ADAL" clId="{835BCC08-B0CB-4400-B3F8-7FFC689D382E}" dt="2025-11-24T12:01:07.159" v="54" actId="14100"/>
          <ac:graphicFrameMkLst>
            <pc:docMk/>
            <pc:sldMk cId="2373036772" sldId="481"/>
            <ac:graphicFrameMk id="10" creationId="{C323765A-4B16-E0FE-C6C1-E1A98FAD947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3:14:45.131" v="61" actId="14100"/>
        <pc:sldMkLst>
          <pc:docMk/>
          <pc:sldMk cId="2430812967" sldId="482"/>
        </pc:sldMkLst>
        <pc:graphicFrameChg chg="add mod">
          <ac:chgData name="Paul Magne Eidhammer" userId="e3d4e6bb-f754-4b2e-bd11-72ddaaf5666f" providerId="ADAL" clId="{835BCC08-B0CB-4400-B3F8-7FFC689D382E}" dt="2025-11-24T13:14:45.131" v="61" actId="14100"/>
          <ac:graphicFrameMkLst>
            <pc:docMk/>
            <pc:sldMk cId="2430812967" sldId="482"/>
            <ac:graphicFrameMk id="6" creationId="{B95CD22D-A8A0-E31F-AA4A-E6E00975D16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10:20.417" v="66" actId="14100"/>
        <pc:sldMkLst>
          <pc:docMk/>
          <pc:sldMk cId="4048675592" sldId="483"/>
        </pc:sldMkLst>
        <pc:graphicFrameChg chg="add mod">
          <ac:chgData name="Paul Magne Eidhammer" userId="e3d4e6bb-f754-4b2e-bd11-72ddaaf5666f" providerId="ADAL" clId="{835BCC08-B0CB-4400-B3F8-7FFC689D382E}" dt="2025-11-25T11:10:20.417" v="66" actId="14100"/>
          <ac:graphicFrameMkLst>
            <pc:docMk/>
            <pc:sldMk cId="4048675592" sldId="483"/>
            <ac:graphicFrameMk id="2" creationId="{B618200F-B78F-959B-6B62-34A2C72CC30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08:43:34.233" v="39" actId="6549"/>
        <pc:sldMkLst>
          <pc:docMk/>
          <pc:sldMk cId="4246934732" sldId="497"/>
        </pc:sldMkLst>
        <pc:spChg chg="mod">
          <ac:chgData name="Paul Magne Eidhammer" userId="e3d4e6bb-f754-4b2e-bd11-72ddaaf5666f" providerId="ADAL" clId="{835BCC08-B0CB-4400-B3F8-7FFC689D382E}" dt="2025-11-19T08:43:34.233" v="39" actId="6549"/>
          <ac:spMkLst>
            <pc:docMk/>
            <pc:sldMk cId="4246934732" sldId="497"/>
            <ac:spMk id="3" creationId="{787BB3A1-785B-8590-5BBD-D399F086E328}"/>
          </ac:spMkLst>
        </pc:spChg>
        <pc:graphicFrameChg chg="add mod">
          <ac:chgData name="Paul Magne Eidhammer" userId="e3d4e6bb-f754-4b2e-bd11-72ddaaf5666f" providerId="ADAL" clId="{835BCC08-B0CB-4400-B3F8-7FFC689D382E}" dt="2025-11-19T08:43:24.248" v="36"/>
          <ac:graphicFrameMkLst>
            <pc:docMk/>
            <pc:sldMk cId="4246934732" sldId="497"/>
            <ac:graphicFrameMk id="9" creationId="{16D11985-59ED-4BB4-6822-F9A857C0C78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0T09:38:17.185" v="28" actId="20577"/>
        <pc:sldMkLst>
          <pc:docMk/>
          <pc:sldMk cId="829548338" sldId="499"/>
        </pc:sldMkLst>
        <pc:spChg chg="mod">
          <ac:chgData name="Paul Magne Eidhammer" userId="e3d4e6bb-f754-4b2e-bd11-72ddaaf5666f" providerId="ADAL" clId="{835BCC08-B0CB-4400-B3F8-7FFC689D382E}" dt="2025-11-10T09:38:17.185" v="28" actId="20577"/>
          <ac:spMkLst>
            <pc:docMk/>
            <pc:sldMk cId="829548338" sldId="499"/>
            <ac:spMk id="2" creationId="{EC1EDE2B-67A4-CFBF-60BF-502FFD1A70CB}"/>
          </ac:spMkLst>
        </pc:spChg>
        <pc:graphicFrameChg chg="add mod">
          <ac:chgData name="Paul Magne Eidhammer" userId="e3d4e6bb-f754-4b2e-bd11-72ddaaf5666f" providerId="ADAL" clId="{835BCC08-B0CB-4400-B3F8-7FFC689D382E}" dt="2025-11-10T09:38:07.264" v="24" actId="14100"/>
          <ac:graphicFrameMkLst>
            <pc:docMk/>
            <pc:sldMk cId="829548338" sldId="499"/>
            <ac:graphicFrameMk id="12" creationId="{ED1FCFF2-1EFC-16AE-FCEA-FC0BDB8FB0B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3T12:51:43.975" v="34" actId="14100"/>
        <pc:sldMkLst>
          <pc:docMk/>
          <pc:sldMk cId="827136930" sldId="501"/>
        </pc:sldMkLst>
        <pc:graphicFrameChg chg="add mod">
          <ac:chgData name="Paul Magne Eidhammer" userId="e3d4e6bb-f754-4b2e-bd11-72ddaaf5666f" providerId="ADAL" clId="{835BCC08-B0CB-4400-B3F8-7FFC689D382E}" dt="2025-11-13T12:51:43.975" v="34" actId="14100"/>
          <ac:graphicFrameMkLst>
            <pc:docMk/>
            <pc:sldMk cId="827136930" sldId="501"/>
            <ac:graphicFrameMk id="9" creationId="{5990733F-218C-6F71-7386-C6B7748A5D7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2-01T12:17:34.859" v="108" actId="1076"/>
        <pc:sldMkLst>
          <pc:docMk/>
          <pc:sldMk cId="2578731624" sldId="502"/>
        </pc:sldMkLst>
        <pc:spChg chg="mod">
          <ac:chgData name="Paul Magne Eidhammer" userId="e3d4e6bb-f754-4b2e-bd11-72ddaaf5666f" providerId="ADAL" clId="{835BCC08-B0CB-4400-B3F8-7FFC689D382E}" dt="2025-11-28T11:48:43.659" v="90" actId="6549"/>
          <ac:spMkLst>
            <pc:docMk/>
            <pc:sldMk cId="2578731624" sldId="502"/>
            <ac:spMk id="2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17:07.161" v="102" actId="1076"/>
          <ac:spMkLst>
            <pc:docMk/>
            <pc:sldMk cId="2578731624" sldId="502"/>
            <ac:spMk id="4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17:34.859" v="108" actId="1076"/>
          <ac:spMkLst>
            <pc:docMk/>
            <pc:sldMk cId="2578731624" sldId="502"/>
            <ac:spMk id="15" creationId="{642B5F50-1B4A-4766-2DF4-3477AD5D12B7}"/>
          </ac:spMkLst>
        </pc:spChg>
        <pc:graphicFrameChg chg="add mod">
          <ac:chgData name="Paul Magne Eidhammer" userId="e3d4e6bb-f754-4b2e-bd11-72ddaaf5666f" providerId="ADAL" clId="{835BCC08-B0CB-4400-B3F8-7FFC689D382E}" dt="2025-12-01T12:17:31.139" v="107" actId="14100"/>
          <ac:graphicFrameMkLst>
            <pc:docMk/>
            <pc:sldMk cId="2578731624" sldId="502"/>
            <ac:graphicFrameMk id="17" creationId="{9FC5FC88-D2C2-629F-E435-4D8D9E548F9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2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mrfylke-my.sharepoint.com/personal/paul_magne_eidhammer_mrfylke_no/Documents/Kommunestatistikk/Haust%202025/Statistikkgrunnlag%20haust%202025/Andel%20av%20befolkninga%20(15%20&#229;r%20og%20eldre)%20som%20er%20utanfor%20arbeid,%20utdanning%20og%20arbeidsma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Befolkningsutviklinga 2010-2025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Personer1!$B$40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Personer1!$C$40:$R$40</c:f>
              <c:numCache>
                <c:formatCode>General</c:formatCode>
                <c:ptCount val="16"/>
                <c:pt idx="0">
                  <c:v>2885</c:v>
                </c:pt>
                <c:pt idx="1">
                  <c:v>2841</c:v>
                </c:pt>
                <c:pt idx="2">
                  <c:v>2856</c:v>
                </c:pt>
                <c:pt idx="3">
                  <c:v>2848</c:v>
                </c:pt>
                <c:pt idx="4">
                  <c:v>2801</c:v>
                </c:pt>
                <c:pt idx="5">
                  <c:v>2788</c:v>
                </c:pt>
                <c:pt idx="6">
                  <c:v>2804</c:v>
                </c:pt>
                <c:pt idx="7">
                  <c:v>2787</c:v>
                </c:pt>
                <c:pt idx="8">
                  <c:v>2758</c:v>
                </c:pt>
                <c:pt idx="9">
                  <c:v>2728</c:v>
                </c:pt>
                <c:pt idx="10">
                  <c:v>2695</c:v>
                </c:pt>
                <c:pt idx="11">
                  <c:v>2662</c:v>
                </c:pt>
                <c:pt idx="12">
                  <c:v>2661</c:v>
                </c:pt>
                <c:pt idx="13">
                  <c:v>2649</c:v>
                </c:pt>
                <c:pt idx="14">
                  <c:v>2607</c:v>
                </c:pt>
                <c:pt idx="15">
                  <c:v>2607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0-4C8B-9E9C-B16B6C2A3757}"/>
            </c:ext>
          </c:extLst>
        </c:ser>
        <c:ser>
          <c:idx val="1"/>
          <c:order val="1"/>
          <c:tx>
            <c:strRef>
              <c:f>Personer1!$B$41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Personer1!$C$41:$R$41</c:f>
              <c:numCache>
                <c:formatCode>0</c:formatCode>
                <c:ptCount val="16"/>
                <c:pt idx="0">
                  <c:v>186</c:v>
                </c:pt>
                <c:pt idx="1">
                  <c:v>224</c:v>
                </c:pt>
                <c:pt idx="2">
                  <c:v>245</c:v>
                </c:pt>
                <c:pt idx="3">
                  <c:v>268</c:v>
                </c:pt>
                <c:pt idx="4">
                  <c:v>263</c:v>
                </c:pt>
                <c:pt idx="5">
                  <c:v>302</c:v>
                </c:pt>
                <c:pt idx="6">
                  <c:v>299</c:v>
                </c:pt>
                <c:pt idx="7">
                  <c:v>322</c:v>
                </c:pt>
                <c:pt idx="8">
                  <c:v>320</c:v>
                </c:pt>
                <c:pt idx="9">
                  <c:v>317</c:v>
                </c:pt>
                <c:pt idx="10">
                  <c:v>330</c:v>
                </c:pt>
                <c:pt idx="11">
                  <c:v>323</c:v>
                </c:pt>
                <c:pt idx="12">
                  <c:v>299</c:v>
                </c:pt>
                <c:pt idx="13">
                  <c:v>382</c:v>
                </c:pt>
                <c:pt idx="14">
                  <c:v>434</c:v>
                </c:pt>
                <c:pt idx="15">
                  <c:v>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C0-4C8B-9E9C-B16B6C2A3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420400"/>
        <c:axId val="832411760"/>
      </c:barChart>
      <c:catAx>
        <c:axId val="8324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11760"/>
        <c:crosses val="autoZero"/>
        <c:auto val="1"/>
        <c:lblAlgn val="ctr"/>
        <c:lblOffset val="100"/>
        <c:noMultiLvlLbl val="0"/>
      </c:catAx>
      <c:valAx>
        <c:axId val="83241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personar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336084364970197E-3"/>
              <c:y val="0.4027576172543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 personar</a:t>
            </a:r>
            <a:r>
              <a:rPr lang="nb-NO" sz="2000" b="1" baseline="0">
                <a:solidFill>
                  <a:schemeClr val="tx2"/>
                </a:solidFill>
              </a:rPr>
              <a:t> i yrkesaktiv alder (20-64 år) per eldre over 65 år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701382813259453"/>
          <c:y val="1.5473884672040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'Ark1'!$B$40:$AK$40</c:f>
              <c:numCache>
                <c:formatCode>0.0</c:formatCode>
                <c:ptCount val="36"/>
                <c:pt idx="0">
                  <c:v>2.7174603174603176</c:v>
                </c:pt>
                <c:pt idx="1">
                  <c:v>2.718152866242038</c:v>
                </c:pt>
                <c:pt idx="2">
                  <c:v>2.804241435562806</c:v>
                </c:pt>
                <c:pt idx="3">
                  <c:v>2.801948051948052</c:v>
                </c:pt>
                <c:pt idx="4">
                  <c:v>2.6068111455108358</c:v>
                </c:pt>
                <c:pt idx="5">
                  <c:v>2.5688350983358545</c:v>
                </c:pt>
                <c:pt idx="6">
                  <c:v>2.5224550898203595</c:v>
                </c:pt>
                <c:pt idx="7">
                  <c:v>2.4832116788321166</c:v>
                </c:pt>
                <c:pt idx="8">
                  <c:v>2.4934876989869754</c:v>
                </c:pt>
                <c:pt idx="9">
                  <c:v>2.4413892908827788</c:v>
                </c:pt>
                <c:pt idx="10">
                  <c:v>2.4232954545454546</c:v>
                </c:pt>
                <c:pt idx="11">
                  <c:v>2.3100137174211248</c:v>
                </c:pt>
                <c:pt idx="12">
                  <c:v>2.2710027100271004</c:v>
                </c:pt>
                <c:pt idx="13">
                  <c:v>2.1898395721925135</c:v>
                </c:pt>
                <c:pt idx="14">
                  <c:v>2.1781914893617023</c:v>
                </c:pt>
                <c:pt idx="15">
                  <c:v>2.1056062581486312</c:v>
                </c:pt>
                <c:pt idx="16">
                  <c:v>2.0425806451612902</c:v>
                </c:pt>
                <c:pt idx="17">
                  <c:v>2.0064102564102564</c:v>
                </c:pt>
                <c:pt idx="18">
                  <c:v>2.0803571428571428</c:v>
                </c:pt>
                <c:pt idx="19">
                  <c:v>2.0150187734668337</c:v>
                </c:pt>
                <c:pt idx="20">
                  <c:v>2.0882723833543504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C5-4BBA-8044-1CB28D5755EE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'Ark1'!$B$41:$AK$41</c:f>
              <c:numCache>
                <c:formatCode>General</c:formatCode>
                <c:ptCount val="36"/>
                <c:pt idx="20" formatCode="0.0">
                  <c:v>2.0882723833543504</c:v>
                </c:pt>
                <c:pt idx="21" formatCode="0.0">
                  <c:v>2.0728395061728393</c:v>
                </c:pt>
                <c:pt idx="22" formatCode="0.0">
                  <c:v>1.9915966386554622</c:v>
                </c:pt>
                <c:pt idx="23" formatCode="0.0">
                  <c:v>1.9343493552168816</c:v>
                </c:pt>
                <c:pt idx="24" formatCode="0.0">
                  <c:v>1.9268292682926829</c:v>
                </c:pt>
                <c:pt idx="25" formatCode="0.0">
                  <c:v>1.9014891179839633</c:v>
                </c:pt>
                <c:pt idx="26" formatCode="0.0">
                  <c:v>1.9229885057471265</c:v>
                </c:pt>
                <c:pt idx="27" formatCode="0.0">
                  <c:v>1.9253731343283582</c:v>
                </c:pt>
                <c:pt idx="28" formatCode="0.0">
                  <c:v>1.9222857142857144</c:v>
                </c:pt>
                <c:pt idx="29" formatCode="0.0">
                  <c:v>1.8485523385300668</c:v>
                </c:pt>
                <c:pt idx="30" formatCode="0.0">
                  <c:v>1.8157894736842106</c:v>
                </c:pt>
                <c:pt idx="31" formatCode="0.0">
                  <c:v>1.8004362050163576</c:v>
                </c:pt>
                <c:pt idx="32" formatCode="0.0">
                  <c:v>1.7696447793326158</c:v>
                </c:pt>
                <c:pt idx="33" formatCode="0.0">
                  <c:v>1.7023060796645701</c:v>
                </c:pt>
                <c:pt idx="34" formatCode="0.0">
                  <c:v>1.6899791231732777</c:v>
                </c:pt>
                <c:pt idx="35" formatCode="0.0">
                  <c:v>1.6608066184074457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C5-4BBA-8044-1CB28D575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35935"/>
        <c:axId val="251136415"/>
      </c:lineChart>
      <c:catAx>
        <c:axId val="25113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6415"/>
        <c:crosses val="autoZero"/>
        <c:auto val="1"/>
        <c:lblAlgn val="ctr"/>
        <c:lblOffset val="100"/>
        <c:noMultiLvlLbl val="0"/>
      </c:catAx>
      <c:valAx>
        <c:axId val="2511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0827799911465251E-3"/>
              <c:y val="0.4145042039236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Relativdel 80 år og eldre av befolkninga, 2025 og 2035</a:t>
            </a:r>
          </a:p>
        </c:rich>
      </c:tx>
      <c:layout>
        <c:manualLayout>
          <c:xMode val="edge"/>
          <c:yMode val="edge"/>
          <c:x val="0.15531775741147111"/>
          <c:y val="2.0788152822578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Personer1!$J$4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5.2445276263324923</c:v>
                </c:pt>
                <c:pt idx="1">
                  <c:v>5.6297681150679972</c:v>
                </c:pt>
                <c:pt idx="2">
                  <c:v>4.6910368593533569</c:v>
                </c:pt>
                <c:pt idx="3">
                  <c:v>8.3005249343832013</c:v>
                </c:pt>
                <c:pt idx="4">
                  <c:v>6.7351129363449695</c:v>
                </c:pt>
                <c:pt idx="5">
                  <c:v>5.8022367401173733</c:v>
                </c:pt>
                <c:pt idx="6">
                  <c:v>4.7731888964116456</c:v>
                </c:pt>
                <c:pt idx="7">
                  <c:v>4.9060150375939848</c:v>
                </c:pt>
                <c:pt idx="8">
                  <c:v>6.0063319764812304</c:v>
                </c:pt>
                <c:pt idx="9">
                  <c:v>7.6255707762557075</c:v>
                </c:pt>
                <c:pt idx="10">
                  <c:v>6.1237870443220563</c:v>
                </c:pt>
                <c:pt idx="11">
                  <c:v>4.4676708679167945</c:v>
                </c:pt>
                <c:pt idx="12">
                  <c:v>4.7532201071469284</c:v>
                </c:pt>
                <c:pt idx="13">
                  <c:v>5.4542943938138633</c:v>
                </c:pt>
                <c:pt idx="14">
                  <c:v>6.573096164535853</c:v>
                </c:pt>
                <c:pt idx="15">
                  <c:v>5.8260175578611335</c:v>
                </c:pt>
                <c:pt idx="16">
                  <c:v>5.5907877169559415</c:v>
                </c:pt>
                <c:pt idx="17">
                  <c:v>5.2067946824224522</c:v>
                </c:pt>
                <c:pt idx="18">
                  <c:v>7.4423139421514461</c:v>
                </c:pt>
                <c:pt idx="19">
                  <c:v>6.3951063533991377</c:v>
                </c:pt>
                <c:pt idx="20">
                  <c:v>6.9579831932773111</c:v>
                </c:pt>
                <c:pt idx="21">
                  <c:v>7.1494464944649447</c:v>
                </c:pt>
                <c:pt idx="22">
                  <c:v>7.3659398939304657</c:v>
                </c:pt>
                <c:pt idx="23">
                  <c:v>5.7766597789955982</c:v>
                </c:pt>
                <c:pt idx="24">
                  <c:v>7.9409417398244218</c:v>
                </c:pt>
                <c:pt idx="25">
                  <c:v>5.2080237741456168</c:v>
                </c:pt>
                <c:pt idx="26">
                  <c:v>6.1217982782442339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7E-4EBB-9661-5B35863E2EA8}"/>
            </c:ext>
          </c:extLst>
        </c:ser>
        <c:ser>
          <c:idx val="1"/>
          <c:order val="1"/>
          <c:tx>
            <c:strRef>
              <c:f>Personer1!$K$4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Personer1!$K$5:$K$31</c:f>
              <c:numCache>
                <c:formatCode>0.0</c:formatCode>
                <c:ptCount val="27"/>
                <c:pt idx="0">
                  <c:v>8.8047760224180642</c:v>
                </c:pt>
                <c:pt idx="1">
                  <c:v>8.4149129491763883</c:v>
                </c:pt>
                <c:pt idx="2">
                  <c:v>6.9784315018798235</c:v>
                </c:pt>
                <c:pt idx="3">
                  <c:v>12.968804766912022</c:v>
                </c:pt>
                <c:pt idx="4">
                  <c:v>9.6209912536443145</c:v>
                </c:pt>
                <c:pt idx="5">
                  <c:v>8.696639418710264</c:v>
                </c:pt>
                <c:pt idx="6">
                  <c:v>7.0203472888036647</c:v>
                </c:pt>
                <c:pt idx="7">
                  <c:v>7.3948681397006411</c:v>
                </c:pt>
                <c:pt idx="8">
                  <c:v>9.1644957201339778</c:v>
                </c:pt>
                <c:pt idx="9">
                  <c:v>9.3196644920782852</c:v>
                </c:pt>
                <c:pt idx="10">
                  <c:v>9.7678916827852991</c:v>
                </c:pt>
                <c:pt idx="11">
                  <c:v>6.6274925344379154</c:v>
                </c:pt>
                <c:pt idx="12">
                  <c:v>6.8174369059324809</c:v>
                </c:pt>
                <c:pt idx="13">
                  <c:v>9.4914784536511014</c:v>
                </c:pt>
                <c:pt idx="14">
                  <c:v>8.9719626168224291</c:v>
                </c:pt>
                <c:pt idx="15">
                  <c:v>7.2545188080117242</c:v>
                </c:pt>
                <c:pt idx="16">
                  <c:v>8.8268156424581008</c:v>
                </c:pt>
                <c:pt idx="17">
                  <c:v>9.4088842252535851</c:v>
                </c:pt>
                <c:pt idx="18">
                  <c:v>9.7084267862864468</c:v>
                </c:pt>
                <c:pt idx="19">
                  <c:v>9.0214067278287455</c:v>
                </c:pt>
                <c:pt idx="20">
                  <c:v>10.346032855644879</c:v>
                </c:pt>
                <c:pt idx="21">
                  <c:v>10.263396911898274</c:v>
                </c:pt>
                <c:pt idx="22">
                  <c:v>10.201660735468565</c:v>
                </c:pt>
                <c:pt idx="23">
                  <c:v>7.4150615855170701</c:v>
                </c:pt>
                <c:pt idx="24">
                  <c:v>10.612735282338807</c:v>
                </c:pt>
                <c:pt idx="25">
                  <c:v>8.3864276189065041</c:v>
                </c:pt>
                <c:pt idx="26">
                  <c:v>8.9167280766396466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7E-4EBB-9661-5B35863E2E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546372351"/>
        <c:axId val="1546373311"/>
      </c:barChart>
      <c:catAx>
        <c:axId val="154637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3311"/>
        <c:crosses val="autoZero"/>
        <c:auto val="1"/>
        <c:lblAlgn val="ctr"/>
        <c:lblOffset val="100"/>
        <c:noMultiLvlLbl val="0"/>
      </c:catAx>
      <c:valAx>
        <c:axId val="15463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7959183673469383E-3"/>
              <c:y val="0.45850710471535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2014</c:v>
                  </c:pt>
                  <c:pt idx="1">
                    <c:v>2019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2014</c:v>
                  </c:pt>
                  <c:pt idx="6">
                    <c:v>2019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2014</c:v>
                  </c:pt>
                  <c:pt idx="11">
                    <c:v>2019</c:v>
                  </c:pt>
                  <c:pt idx="12">
                    <c:v>2022</c:v>
                  </c:pt>
                  <c:pt idx="13">
                    <c:v>2023</c:v>
                  </c:pt>
                  <c:pt idx="14">
                    <c:v>2024</c:v>
                  </c:pt>
                  <c:pt idx="15">
                    <c:v>2014</c:v>
                  </c:pt>
                  <c:pt idx="16">
                    <c:v>2019</c:v>
                  </c:pt>
                  <c:pt idx="17">
                    <c:v>2022</c:v>
                  </c:pt>
                  <c:pt idx="18">
                    <c:v>2023</c:v>
                  </c:pt>
                  <c:pt idx="19">
                    <c:v>2024</c:v>
                  </c:pt>
                  <c:pt idx="20">
                    <c:v>2014</c:v>
                  </c:pt>
                  <c:pt idx="21">
                    <c:v>2019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2024</c:v>
                  </c:pt>
                  <c:pt idx="25">
                    <c:v>2014</c:v>
                  </c:pt>
                  <c:pt idx="26">
                    <c:v>2019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Personer!$B$24:$AE$24</c:f>
              <c:numCache>
                <c:formatCode>0</c:formatCode>
                <c:ptCount val="30"/>
                <c:pt idx="0">
                  <c:v>150</c:v>
                </c:pt>
                <c:pt idx="1">
                  <c:v>152</c:v>
                </c:pt>
                <c:pt idx="2">
                  <c:v>150</c:v>
                </c:pt>
                <c:pt idx="3">
                  <c:v>223</c:v>
                </c:pt>
                <c:pt idx="4">
                  <c:v>279</c:v>
                </c:pt>
                <c:pt idx="5">
                  <c:v>48</c:v>
                </c:pt>
                <c:pt idx="6">
                  <c:v>42</c:v>
                </c:pt>
                <c:pt idx="7">
                  <c:v>46</c:v>
                </c:pt>
                <c:pt idx="8">
                  <c:v>45</c:v>
                </c:pt>
                <c:pt idx="9">
                  <c:v>44</c:v>
                </c:pt>
                <c:pt idx="10">
                  <c:v>32</c:v>
                </c:pt>
                <c:pt idx="11">
                  <c:v>81</c:v>
                </c:pt>
                <c:pt idx="12">
                  <c:v>60</c:v>
                </c:pt>
                <c:pt idx="13">
                  <c:v>72</c:v>
                </c:pt>
                <c:pt idx="14">
                  <c:v>65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0</c:v>
                </c:pt>
                <c:pt idx="20">
                  <c:v>4</c:v>
                </c:pt>
                <c:pt idx="21">
                  <c:v>3</c:v>
                </c:pt>
                <c:pt idx="22">
                  <c:v>5</c:v>
                </c:pt>
                <c:pt idx="23">
                  <c:v>5</c:v>
                </c:pt>
                <c:pt idx="24">
                  <c:v>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14-4C69-93FC-8443ED047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7394784"/>
        <c:axId val="527411584"/>
      </c:barChart>
      <c:catAx>
        <c:axId val="5273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11584"/>
        <c:crosses val="autoZero"/>
        <c:auto val="1"/>
        <c:lblAlgn val="ctr"/>
        <c:lblOffset val="100"/>
        <c:noMultiLvlLbl val="0"/>
      </c:catAx>
      <c:valAx>
        <c:axId val="5274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5466455194551874E-3"/>
              <c:y val="0.40542927035548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3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chemeClr val="tx2"/>
                </a:solidFill>
              </a:rPr>
              <a:t>Tal innvandrarar etter land, 2025 (15 største populasjonane) </a:t>
            </a:r>
            <a:endParaRPr lang="nb-NO" sz="1800"/>
          </a:p>
        </c:rich>
      </c:tx>
      <c:layout>
        <c:manualLayout>
          <c:xMode val="edge"/>
          <c:yMode val="edge"/>
          <c:x val="0.19022112317610154"/>
          <c:y val="1.68008381898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Ukraina</c:v>
                </c:pt>
                <c:pt idx="1">
                  <c:v>Tyskland</c:v>
                </c:pt>
                <c:pt idx="2">
                  <c:v>Thailand</c:v>
                </c:pt>
                <c:pt idx="3">
                  <c:v>Eritrea</c:v>
                </c:pt>
                <c:pt idx="4">
                  <c:v>Nederland</c:v>
                </c:pt>
                <c:pt idx="5">
                  <c:v>Syria</c:v>
                </c:pt>
                <c:pt idx="6">
                  <c:v>Russland</c:v>
                </c:pt>
                <c:pt idx="7">
                  <c:v>Etiopia</c:v>
                </c:pt>
                <c:pt idx="8">
                  <c:v>Polen</c:v>
                </c:pt>
                <c:pt idx="9">
                  <c:v>Sverige</c:v>
                </c:pt>
                <c:pt idx="10">
                  <c:v>Filippinene</c:v>
                </c:pt>
                <c:pt idx="11">
                  <c:v>Storbritannia</c:v>
                </c:pt>
                <c:pt idx="12">
                  <c:v>Romania</c:v>
                </c:pt>
                <c:pt idx="13">
                  <c:v>Latvia</c:v>
                </c:pt>
                <c:pt idx="14">
                  <c:v>Bulgaria</c:v>
                </c:pt>
              </c:strCache>
            </c:strRef>
          </c:cat>
          <c:val>
            <c:numRef>
              <c:f>Personer1!$T$4:$T$18</c:f>
              <c:numCache>
                <c:formatCode>0</c:formatCode>
                <c:ptCount val="15"/>
                <c:pt idx="0">
                  <c:v>139</c:v>
                </c:pt>
                <c:pt idx="1">
                  <c:v>65</c:v>
                </c:pt>
                <c:pt idx="2">
                  <c:v>20</c:v>
                </c:pt>
                <c:pt idx="3">
                  <c:v>20</c:v>
                </c:pt>
                <c:pt idx="4">
                  <c:v>17</c:v>
                </c:pt>
                <c:pt idx="5">
                  <c:v>16</c:v>
                </c:pt>
                <c:pt idx="6">
                  <c:v>12</c:v>
                </c:pt>
                <c:pt idx="7">
                  <c:v>11</c:v>
                </c:pt>
                <c:pt idx="8">
                  <c:v>10</c:v>
                </c:pt>
                <c:pt idx="9">
                  <c:v>10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8</c:v>
                </c:pt>
                <c:pt idx="1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B4-41D6-BF2B-25DB5A08C7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483122864"/>
        <c:axId val="1483150224"/>
      </c:barChart>
      <c:catAx>
        <c:axId val="14831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50224"/>
        <c:crosses val="autoZero"/>
        <c:auto val="1"/>
        <c:lblAlgn val="ctr"/>
        <c:lblOffset val="100"/>
        <c:noMultiLvlLbl val="0"/>
      </c:catAx>
      <c:valAx>
        <c:axId val="14831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06587824134766E-3"/>
              <c:y val="0.45804903799853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88-4320-810E-D23A1FFC602F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88-4320-810E-D23A1FFC602F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88-4320-810E-D23A1FFC60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2040</a:t>
            </a:r>
          </a:p>
        </c:rich>
      </c:tx>
      <c:layout>
        <c:manualLayout>
          <c:xMode val="edge"/>
          <c:yMode val="edge"/>
          <c:x val="0.14623194411911325"/>
          <c:y val="2.638325114114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'Ark1'!$B$76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'Ark1'!$C$76:$AV$76</c:f>
              <c:numCache>
                <c:formatCode>0.0</c:formatCode>
                <c:ptCount val="46"/>
                <c:pt idx="0">
                  <c:v>81.422924901185766</c:v>
                </c:pt>
                <c:pt idx="1">
                  <c:v>79.674796747967477</c:v>
                </c:pt>
                <c:pt idx="2">
                  <c:v>83.482142857142861</c:v>
                </c:pt>
                <c:pt idx="3">
                  <c:v>92.753623188405797</c:v>
                </c:pt>
                <c:pt idx="4">
                  <c:v>100.53191489361701</c:v>
                </c:pt>
                <c:pt idx="5">
                  <c:v>100.54945054945054</c:v>
                </c:pt>
                <c:pt idx="6">
                  <c:v>96.648044692737429</c:v>
                </c:pt>
                <c:pt idx="7">
                  <c:v>102.51572327044025</c:v>
                </c:pt>
                <c:pt idx="8">
                  <c:v>99.393939393939391</c:v>
                </c:pt>
                <c:pt idx="9">
                  <c:v>83.333333333333343</c:v>
                </c:pt>
                <c:pt idx="10">
                  <c:v>106.04026845637584</c:v>
                </c:pt>
                <c:pt idx="11">
                  <c:v>117.02127659574468</c:v>
                </c:pt>
                <c:pt idx="12">
                  <c:v>110.81081081081081</c:v>
                </c:pt>
                <c:pt idx="13">
                  <c:v>108.27586206896551</c:v>
                </c:pt>
                <c:pt idx="14">
                  <c:v>102.72108843537416</c:v>
                </c:pt>
                <c:pt idx="15">
                  <c:v>96.407185628742525</c:v>
                </c:pt>
                <c:pt idx="16">
                  <c:v>89.473684210526315</c:v>
                </c:pt>
                <c:pt idx="17">
                  <c:v>86.338797814207652</c:v>
                </c:pt>
                <c:pt idx="18">
                  <c:v>89.560439560439562</c:v>
                </c:pt>
                <c:pt idx="19">
                  <c:v>84.705882352941174</c:v>
                </c:pt>
                <c:pt idx="20">
                  <c:v>84.239130434782609</c:v>
                </c:pt>
                <c:pt idx="21">
                  <c:v>84.530386740331494</c:v>
                </c:pt>
                <c:pt idx="22">
                  <c:v>82.978723404255319</c:v>
                </c:pt>
                <c:pt idx="23">
                  <c:v>81.714285714285722</c:v>
                </c:pt>
                <c:pt idx="24">
                  <c:v>74.157303370786522</c:v>
                </c:pt>
                <c:pt idx="25">
                  <c:v>79.166666666666657</c:v>
                </c:pt>
                <c:pt idx="26">
                  <c:v>73.939393939393938</c:v>
                </c:pt>
                <c:pt idx="27">
                  <c:v>75.625</c:v>
                </c:pt>
                <c:pt idx="28">
                  <c:v>72.514619883040936</c:v>
                </c:pt>
                <c:pt idx="29">
                  <c:v>73.026315789473685</c:v>
                </c:pt>
                <c:pt idx="30">
                  <c:v>76.506024096385545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25-41CE-91AA-DC39867567F9}"/>
            </c:ext>
          </c:extLst>
        </c:ser>
        <c:ser>
          <c:idx val="1"/>
          <c:order val="1"/>
          <c:tx>
            <c:strRef>
              <c:f>'Ark1'!$B$77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'Ark1'!$C$77:$AV$77</c:f>
              <c:numCache>
                <c:formatCode>General</c:formatCode>
                <c:ptCount val="46"/>
                <c:pt idx="31" formatCode="0.0">
                  <c:v>68.30601092896174</c:v>
                </c:pt>
                <c:pt idx="32" formatCode="0.0">
                  <c:v>73.44632768361582</c:v>
                </c:pt>
                <c:pt idx="33" formatCode="0.0">
                  <c:v>76.436781609195407</c:v>
                </c:pt>
                <c:pt idx="34" formatCode="0.0">
                  <c:v>74.72527472527473</c:v>
                </c:pt>
                <c:pt idx="35" formatCode="0.0">
                  <c:v>78.333333333333329</c:v>
                </c:pt>
                <c:pt idx="36" formatCode="0.0">
                  <c:v>82.681564245810051</c:v>
                </c:pt>
                <c:pt idx="37" formatCode="0.0">
                  <c:v>83.522727272727266</c:v>
                </c:pt>
                <c:pt idx="38" formatCode="0.0">
                  <c:v>81.818181818181827</c:v>
                </c:pt>
                <c:pt idx="39" formatCode="0.0">
                  <c:v>80</c:v>
                </c:pt>
                <c:pt idx="40" formatCode="0.0">
                  <c:v>82.456140350877192</c:v>
                </c:pt>
                <c:pt idx="41" formatCode="0.0">
                  <c:v>85.975609756097555</c:v>
                </c:pt>
                <c:pt idx="42" formatCode="0.0">
                  <c:v>86.060606060606062</c:v>
                </c:pt>
                <c:pt idx="43" formatCode="0.0">
                  <c:v>87.116564417177912</c:v>
                </c:pt>
                <c:pt idx="44" formatCode="0.0">
                  <c:v>85.093167701863365</c:v>
                </c:pt>
                <c:pt idx="45" formatCode="0.0">
                  <c:v>80.864197530864203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25-41CE-91AA-DC39867567F9}"/>
            </c:ext>
          </c:extLst>
        </c:ser>
        <c:ser>
          <c:idx val="2"/>
          <c:order val="2"/>
          <c:tx>
            <c:strRef>
              <c:f>'Ark1'!$B$78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'Ark1'!$C$78:$AV$78</c:f>
              <c:numCache>
                <c:formatCode>0.0</c:formatCode>
                <c:ptCount val="46"/>
                <c:pt idx="0">
                  <c:v>97.524752475247524</c:v>
                </c:pt>
                <c:pt idx="1">
                  <c:v>98.974358974358978</c:v>
                </c:pt>
                <c:pt idx="2">
                  <c:v>103.82513661202186</c:v>
                </c:pt>
                <c:pt idx="3">
                  <c:v>104.09356725146199</c:v>
                </c:pt>
                <c:pt idx="4">
                  <c:v>96.791443850267385</c:v>
                </c:pt>
                <c:pt idx="5">
                  <c:v>90.099009900990097</c:v>
                </c:pt>
                <c:pt idx="6">
                  <c:v>90.452261306532662</c:v>
                </c:pt>
                <c:pt idx="7">
                  <c:v>90.909090909090907</c:v>
                </c:pt>
                <c:pt idx="8">
                  <c:v>95.3125</c:v>
                </c:pt>
                <c:pt idx="9">
                  <c:v>103.19148936170212</c:v>
                </c:pt>
                <c:pt idx="10">
                  <c:v>100.52910052910053</c:v>
                </c:pt>
                <c:pt idx="11">
                  <c:v>96.984924623115575</c:v>
                </c:pt>
                <c:pt idx="12">
                  <c:v>99.462365591397855</c:v>
                </c:pt>
                <c:pt idx="13">
                  <c:v>92.118226600985224</c:v>
                </c:pt>
                <c:pt idx="14">
                  <c:v>100.55865921787711</c:v>
                </c:pt>
                <c:pt idx="15">
                  <c:v>97.660818713450297</c:v>
                </c:pt>
                <c:pt idx="16">
                  <c:v>97.058823529411768</c:v>
                </c:pt>
                <c:pt idx="17">
                  <c:v>92.48554913294798</c:v>
                </c:pt>
                <c:pt idx="18">
                  <c:v>85.964912280701753</c:v>
                </c:pt>
                <c:pt idx="19">
                  <c:v>91.875</c:v>
                </c:pt>
                <c:pt idx="20">
                  <c:v>87.421383647798748</c:v>
                </c:pt>
                <c:pt idx="21">
                  <c:v>98.611111111111114</c:v>
                </c:pt>
                <c:pt idx="22">
                  <c:v>93.150684931506845</c:v>
                </c:pt>
                <c:pt idx="23">
                  <c:v>95.620437956204384</c:v>
                </c:pt>
                <c:pt idx="24">
                  <c:v>95.270270270270274</c:v>
                </c:pt>
                <c:pt idx="25">
                  <c:v>98.701298701298697</c:v>
                </c:pt>
                <c:pt idx="26">
                  <c:v>97.972972972972968</c:v>
                </c:pt>
                <c:pt idx="27">
                  <c:v>92.857142857142861</c:v>
                </c:pt>
                <c:pt idx="28">
                  <c:v>93.939393939393938</c:v>
                </c:pt>
                <c:pt idx="29">
                  <c:v>103.77358490566037</c:v>
                </c:pt>
                <c:pt idx="30">
                  <c:v>102.58064516129033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25-41CE-91AA-DC39867567F9}"/>
            </c:ext>
          </c:extLst>
        </c:ser>
        <c:ser>
          <c:idx val="3"/>
          <c:order val="3"/>
          <c:tx>
            <c:strRef>
              <c:f>'Ark1'!$B$79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'Ark1'!$C$79:$AV$79</c:f>
              <c:numCache>
                <c:formatCode>General</c:formatCode>
                <c:ptCount val="46"/>
                <c:pt idx="31" formatCode="0.0">
                  <c:v>107.84313725490196</c:v>
                </c:pt>
                <c:pt idx="32" formatCode="0.0">
                  <c:v>108.9171974522293</c:v>
                </c:pt>
                <c:pt idx="33" formatCode="0.0">
                  <c:v>97.575757575757578</c:v>
                </c:pt>
                <c:pt idx="34" formatCode="0.0">
                  <c:v>89.820359281437121</c:v>
                </c:pt>
                <c:pt idx="35" formatCode="0.0">
                  <c:v>83.529411764705884</c:v>
                </c:pt>
                <c:pt idx="36" formatCode="0.0">
                  <c:v>80.232558139534888</c:v>
                </c:pt>
                <c:pt idx="37" formatCode="0.0">
                  <c:v>78.362573099415201</c:v>
                </c:pt>
                <c:pt idx="38" formatCode="0.0">
                  <c:v>78.160919540229884</c:v>
                </c:pt>
                <c:pt idx="39" formatCode="0.0">
                  <c:v>78.362573099415201</c:v>
                </c:pt>
                <c:pt idx="40" formatCode="0.0">
                  <c:v>79.545454545454547</c:v>
                </c:pt>
                <c:pt idx="41" formatCode="0.0">
                  <c:v>78.333333333333329</c:v>
                </c:pt>
                <c:pt idx="42" formatCode="0.0">
                  <c:v>80.898876404494374</c:v>
                </c:pt>
                <c:pt idx="43" formatCode="0.0">
                  <c:v>84.180790960451972</c:v>
                </c:pt>
                <c:pt idx="44" formatCode="0.0">
                  <c:v>84.180790960451972</c:v>
                </c:pt>
                <c:pt idx="45" formatCode="0.0">
                  <c:v>86.36363636363636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425-41CE-91AA-DC3986756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401119"/>
        <c:axId val="601148463"/>
      </c:lineChart>
      <c:catAx>
        <c:axId val="213540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1148463"/>
        <c:crosses val="autoZero"/>
        <c:auto val="1"/>
        <c:lblAlgn val="ctr"/>
        <c:lblOffset val="100"/>
        <c:noMultiLvlLbl val="0"/>
      </c:catAx>
      <c:valAx>
        <c:axId val="6011484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 per 100 menn</a:t>
                </a:r>
              </a:p>
            </c:rich>
          </c:tx>
          <c:layout>
            <c:manualLayout>
              <c:xMode val="edge"/>
              <c:yMode val="edge"/>
              <c:x val="1.3805004314063849E-2"/>
              <c:y val="0.38570335120841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540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Arbeidsplassdekning</a:t>
            </a:r>
            <a:r>
              <a:rPr lang="nb-NO" sz="2400" b="1" baseline="0">
                <a:solidFill>
                  <a:schemeClr val="tx2"/>
                </a:solidFill>
              </a:rPr>
              <a:t> per 4. kvartal 2020 og 2024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Sysselsatte!$B$35:$B$61</c:f>
              <c:numCache>
                <c:formatCode>0.0</c:formatCode>
                <c:ptCount val="27"/>
                <c:pt idx="0">
                  <c:v>98.572062084257212</c:v>
                </c:pt>
                <c:pt idx="1">
                  <c:v>117.15112621114886</c:v>
                </c:pt>
                <c:pt idx="2">
                  <c:v>107.44912363251382</c:v>
                </c:pt>
                <c:pt idx="3">
                  <c:v>86.029889538661465</c:v>
                </c:pt>
                <c:pt idx="4">
                  <c:v>97.84296807592753</c:v>
                </c:pt>
                <c:pt idx="5">
                  <c:v>94.957402717015896</c:v>
                </c:pt>
                <c:pt idx="6">
                  <c:v>113.10817194142655</c:v>
                </c:pt>
                <c:pt idx="7">
                  <c:v>75.585854282062201</c:v>
                </c:pt>
                <c:pt idx="8">
                  <c:v>84.538793913206831</c:v>
                </c:pt>
                <c:pt idx="9">
                  <c:v>105.1380042462845</c:v>
                </c:pt>
                <c:pt idx="10">
                  <c:v>93.50152905198776</c:v>
                </c:pt>
                <c:pt idx="11">
                  <c:v>65.722082283795118</c:v>
                </c:pt>
                <c:pt idx="12">
                  <c:v>60.501640881387722</c:v>
                </c:pt>
                <c:pt idx="13">
                  <c:v>88.662699655496397</c:v>
                </c:pt>
                <c:pt idx="14">
                  <c:v>91.231903851406713</c:v>
                </c:pt>
                <c:pt idx="15">
                  <c:v>71.626506024096386</c:v>
                </c:pt>
                <c:pt idx="16">
                  <c:v>76.366217175301628</c:v>
                </c:pt>
                <c:pt idx="17">
                  <c:v>64.577039274924473</c:v>
                </c:pt>
                <c:pt idx="18">
                  <c:v>73.922261484098939</c:v>
                </c:pt>
                <c:pt idx="19">
                  <c:v>105.55395683453237</c:v>
                </c:pt>
                <c:pt idx="20">
                  <c:v>99.897750511247438</c:v>
                </c:pt>
                <c:pt idx="21">
                  <c:v>108.31050228310501</c:v>
                </c:pt>
                <c:pt idx="22">
                  <c:v>93.144208037825067</c:v>
                </c:pt>
                <c:pt idx="23">
                  <c:v>95.614035087719301</c:v>
                </c:pt>
                <c:pt idx="24">
                  <c:v>98.352941176470594</c:v>
                </c:pt>
                <c:pt idx="25">
                  <c:v>69.219418621809055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C2-43B3-B50A-2B4BFBC25BC3}"/>
            </c:ext>
          </c:extLst>
        </c:ser>
        <c:ser>
          <c:idx val="1"/>
          <c:order val="1"/>
          <c:tx>
            <c:strRef>
              <c:f>Sysselsatte!$C$34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Sysselsatte!$C$35:$C$61</c:f>
              <c:numCache>
                <c:formatCode>0.0</c:formatCode>
                <c:ptCount val="27"/>
                <c:pt idx="0">
                  <c:v>98.305226948569512</c:v>
                </c:pt>
                <c:pt idx="1">
                  <c:v>116.74897364193491</c:v>
                </c:pt>
                <c:pt idx="2">
                  <c:v>109.50922182920667</c:v>
                </c:pt>
                <c:pt idx="3">
                  <c:v>86.583679114799452</c:v>
                </c:pt>
                <c:pt idx="4">
                  <c:v>98.713550600343055</c:v>
                </c:pt>
                <c:pt idx="5">
                  <c:v>102.65898515399957</c:v>
                </c:pt>
                <c:pt idx="6">
                  <c:v>109.04478270461064</c:v>
                </c:pt>
                <c:pt idx="7">
                  <c:v>76.346230554447544</c:v>
                </c:pt>
                <c:pt idx="8">
                  <c:v>84.268026219956312</c:v>
                </c:pt>
                <c:pt idx="9">
                  <c:v>104.84978540772532</c:v>
                </c:pt>
                <c:pt idx="10">
                  <c:v>90.413436692506451</c:v>
                </c:pt>
                <c:pt idx="11">
                  <c:v>65.052799362422803</c:v>
                </c:pt>
                <c:pt idx="12">
                  <c:v>61.749835128599692</c:v>
                </c:pt>
                <c:pt idx="13">
                  <c:v>83.165829145728637</c:v>
                </c:pt>
                <c:pt idx="14">
                  <c:v>95.1171875</c:v>
                </c:pt>
                <c:pt idx="15">
                  <c:v>73.931623931623932</c:v>
                </c:pt>
                <c:pt idx="16">
                  <c:v>79.501011463250165</c:v>
                </c:pt>
                <c:pt idx="17">
                  <c:v>64.200298953662184</c:v>
                </c:pt>
                <c:pt idx="18">
                  <c:v>73.640743289745359</c:v>
                </c:pt>
                <c:pt idx="19">
                  <c:v>109.00900900900901</c:v>
                </c:pt>
                <c:pt idx="20">
                  <c:v>98.62542955326461</c:v>
                </c:pt>
                <c:pt idx="21">
                  <c:v>98.719121683440065</c:v>
                </c:pt>
                <c:pt idx="22">
                  <c:v>96.101594802126399</c:v>
                </c:pt>
                <c:pt idx="23">
                  <c:v>101.38555329761685</c:v>
                </c:pt>
                <c:pt idx="24">
                  <c:v>99.147286821705421</c:v>
                </c:pt>
                <c:pt idx="25">
                  <c:v>68.322626695217707</c:v>
                </c:pt>
                <c:pt idx="26">
                  <c:v>89.406236651003852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C2-43B3-B50A-2B4BFBC25B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5811535"/>
        <c:axId val="395805295"/>
      </c:barChart>
      <c:catAx>
        <c:axId val="39581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05295"/>
        <c:crosses val="autoZero"/>
        <c:auto val="1"/>
        <c:lblAlgn val="ctr"/>
        <c:lblOffset val="100"/>
        <c:noMultiLvlLbl val="0"/>
      </c:catAx>
      <c:valAx>
        <c:axId val="3958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Tingvoll, hovudstraumar, sortert etter innpendling,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'60-I'!$M$8</c:f>
              <c:strCache>
                <c:ptCount val="1"/>
                <c:pt idx="0">
                  <c:v>Tingvoll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'60-I'!$L$9:$L$23</c:f>
              <c:strCache>
                <c:ptCount val="15"/>
                <c:pt idx="0">
                  <c:v>Kristiansund</c:v>
                </c:pt>
                <c:pt idx="1">
                  <c:v>Sunndal</c:v>
                </c:pt>
                <c:pt idx="2">
                  <c:v>Gjemnes</c:v>
                </c:pt>
                <c:pt idx="3">
                  <c:v>Molde</c:v>
                </c:pt>
                <c:pt idx="4">
                  <c:v>Surnadal</c:v>
                </c:pt>
                <c:pt idx="5">
                  <c:v>Hustadvika</c:v>
                </c:pt>
                <c:pt idx="6">
                  <c:v>Trondheim</c:v>
                </c:pt>
                <c:pt idx="7">
                  <c:v>Heim</c:v>
                </c:pt>
                <c:pt idx="8">
                  <c:v>Ålesund</c:v>
                </c:pt>
                <c:pt idx="9">
                  <c:v>Oslo</c:v>
                </c:pt>
                <c:pt idx="10">
                  <c:v>Vestnes</c:v>
                </c:pt>
                <c:pt idx="11">
                  <c:v>Averøy</c:v>
                </c:pt>
                <c:pt idx="12">
                  <c:v>Orkland</c:v>
                </c:pt>
                <c:pt idx="13">
                  <c:v>Lillestrøm</c:v>
                </c:pt>
                <c:pt idx="14">
                  <c:v>Gjøvik</c:v>
                </c:pt>
              </c:strCache>
            </c:strRef>
          </c:cat>
          <c:val>
            <c:numRef>
              <c:f>'60-I'!$M$9:$M$23</c:f>
              <c:numCache>
                <c:formatCode>0</c:formatCode>
                <c:ptCount val="15"/>
                <c:pt idx="0">
                  <c:v>-192</c:v>
                </c:pt>
                <c:pt idx="1">
                  <c:v>-94</c:v>
                </c:pt>
                <c:pt idx="2">
                  <c:v>-17</c:v>
                </c:pt>
                <c:pt idx="3">
                  <c:v>-49</c:v>
                </c:pt>
                <c:pt idx="4">
                  <c:v>-17</c:v>
                </c:pt>
                <c:pt idx="5">
                  <c:v>-11</c:v>
                </c:pt>
                <c:pt idx="6">
                  <c:v>-22</c:v>
                </c:pt>
                <c:pt idx="7">
                  <c:v>-16</c:v>
                </c:pt>
                <c:pt idx="8">
                  <c:v>-8</c:v>
                </c:pt>
                <c:pt idx="9">
                  <c:v>-17</c:v>
                </c:pt>
                <c:pt idx="11">
                  <c:v>-5</c:v>
                </c:pt>
                <c:pt idx="12">
                  <c:v>-4</c:v>
                </c:pt>
                <c:pt idx="13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F4-499F-94EE-0EA3ACF67B37}"/>
            </c:ext>
          </c:extLst>
        </c:ser>
        <c:ser>
          <c:idx val="1"/>
          <c:order val="1"/>
          <c:tx>
            <c:strRef>
              <c:f>'60-I'!$N$8</c:f>
              <c:strCache>
                <c:ptCount val="1"/>
                <c:pt idx="0">
                  <c:v>Tingvoll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'60-I'!$L$9:$L$23</c:f>
              <c:strCache>
                <c:ptCount val="15"/>
                <c:pt idx="0">
                  <c:v>Kristiansund</c:v>
                </c:pt>
                <c:pt idx="1">
                  <c:v>Sunndal</c:v>
                </c:pt>
                <c:pt idx="2">
                  <c:v>Gjemnes</c:v>
                </c:pt>
                <c:pt idx="3">
                  <c:v>Molde</c:v>
                </c:pt>
                <c:pt idx="4">
                  <c:v>Surnadal</c:v>
                </c:pt>
                <c:pt idx="5">
                  <c:v>Hustadvika</c:v>
                </c:pt>
                <c:pt idx="6">
                  <c:v>Trondheim</c:v>
                </c:pt>
                <c:pt idx="7">
                  <c:v>Heim</c:v>
                </c:pt>
                <c:pt idx="8">
                  <c:v>Ålesund</c:v>
                </c:pt>
                <c:pt idx="9">
                  <c:v>Oslo</c:v>
                </c:pt>
                <c:pt idx="10">
                  <c:v>Vestnes</c:v>
                </c:pt>
                <c:pt idx="11">
                  <c:v>Averøy</c:v>
                </c:pt>
                <c:pt idx="12">
                  <c:v>Orkland</c:v>
                </c:pt>
                <c:pt idx="13">
                  <c:v>Lillestrøm</c:v>
                </c:pt>
                <c:pt idx="14">
                  <c:v>Gjøvik</c:v>
                </c:pt>
              </c:strCache>
            </c:strRef>
          </c:cat>
          <c:val>
            <c:numRef>
              <c:f>'60-I'!$N$9:$N$23</c:f>
              <c:numCache>
                <c:formatCode>0</c:formatCode>
                <c:ptCount val="15"/>
                <c:pt idx="0">
                  <c:v>61</c:v>
                </c:pt>
                <c:pt idx="1">
                  <c:v>29</c:v>
                </c:pt>
                <c:pt idx="2">
                  <c:v>17</c:v>
                </c:pt>
                <c:pt idx="3">
                  <c:v>15</c:v>
                </c:pt>
                <c:pt idx="4">
                  <c:v>11</c:v>
                </c:pt>
                <c:pt idx="5">
                  <c:v>11</c:v>
                </c:pt>
                <c:pt idx="6">
                  <c:v>9</c:v>
                </c:pt>
                <c:pt idx="7">
                  <c:v>5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F4-499F-94EE-0EA3ACF67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Tingvoll, hovudstraumar, sortert etter utpendling,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'60-U'!$M$8</c:f>
              <c:strCache>
                <c:ptCount val="1"/>
                <c:pt idx="0">
                  <c:v>Tingvoll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'60-U'!$L$9:$L$23</c:f>
              <c:strCache>
                <c:ptCount val="15"/>
                <c:pt idx="0">
                  <c:v>Kristiansund</c:v>
                </c:pt>
                <c:pt idx="1">
                  <c:v>Sunndal</c:v>
                </c:pt>
                <c:pt idx="2">
                  <c:v>Molde</c:v>
                </c:pt>
                <c:pt idx="3">
                  <c:v>Trondheim </c:v>
                </c:pt>
                <c:pt idx="4">
                  <c:v>Oslo</c:v>
                </c:pt>
                <c:pt idx="5">
                  <c:v>Gjemnes</c:v>
                </c:pt>
                <c:pt idx="6">
                  <c:v>Surnadal</c:v>
                </c:pt>
                <c:pt idx="7">
                  <c:v>Heim</c:v>
                </c:pt>
                <c:pt idx="8">
                  <c:v>Sokkelen sør for 62 grader N</c:v>
                </c:pt>
                <c:pt idx="9">
                  <c:v>Bergen</c:v>
                </c:pt>
                <c:pt idx="10">
                  <c:v>Hustadvika</c:v>
                </c:pt>
                <c:pt idx="11">
                  <c:v>Ålesund</c:v>
                </c:pt>
                <c:pt idx="12">
                  <c:v>Sola</c:v>
                </c:pt>
                <c:pt idx="13">
                  <c:v>Stavanger</c:v>
                </c:pt>
                <c:pt idx="14">
                  <c:v>Averøy</c:v>
                </c:pt>
              </c:strCache>
            </c:strRef>
          </c:cat>
          <c:val>
            <c:numRef>
              <c:f>'60-U'!$M$9:$M$23</c:f>
              <c:numCache>
                <c:formatCode>0</c:formatCode>
                <c:ptCount val="15"/>
                <c:pt idx="0">
                  <c:v>-192</c:v>
                </c:pt>
                <c:pt idx="1">
                  <c:v>-94</c:v>
                </c:pt>
                <c:pt idx="2">
                  <c:v>-49</c:v>
                </c:pt>
                <c:pt idx="3">
                  <c:v>-22</c:v>
                </c:pt>
                <c:pt idx="4">
                  <c:v>-17</c:v>
                </c:pt>
                <c:pt idx="5">
                  <c:v>-17</c:v>
                </c:pt>
                <c:pt idx="6">
                  <c:v>-17</c:v>
                </c:pt>
                <c:pt idx="7">
                  <c:v>-16</c:v>
                </c:pt>
                <c:pt idx="8">
                  <c:v>-16</c:v>
                </c:pt>
                <c:pt idx="9">
                  <c:v>-12</c:v>
                </c:pt>
                <c:pt idx="10">
                  <c:v>-11</c:v>
                </c:pt>
                <c:pt idx="11">
                  <c:v>-8</c:v>
                </c:pt>
                <c:pt idx="12">
                  <c:v>-7</c:v>
                </c:pt>
                <c:pt idx="13">
                  <c:v>-6</c:v>
                </c:pt>
                <c:pt idx="14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6-43C6-A22F-8518E2525BDC}"/>
            </c:ext>
          </c:extLst>
        </c:ser>
        <c:ser>
          <c:idx val="1"/>
          <c:order val="1"/>
          <c:tx>
            <c:strRef>
              <c:f>'60-U'!$N$8</c:f>
              <c:strCache>
                <c:ptCount val="1"/>
                <c:pt idx="0">
                  <c:v>Tingvoll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'60-U'!$L$9:$L$23</c:f>
              <c:strCache>
                <c:ptCount val="15"/>
                <c:pt idx="0">
                  <c:v>Kristiansund</c:v>
                </c:pt>
                <c:pt idx="1">
                  <c:v>Sunndal</c:v>
                </c:pt>
                <c:pt idx="2">
                  <c:v>Molde</c:v>
                </c:pt>
                <c:pt idx="3">
                  <c:v>Trondheim </c:v>
                </c:pt>
                <c:pt idx="4">
                  <c:v>Oslo</c:v>
                </c:pt>
                <c:pt idx="5">
                  <c:v>Gjemnes</c:v>
                </c:pt>
                <c:pt idx="6">
                  <c:v>Surnadal</c:v>
                </c:pt>
                <c:pt idx="7">
                  <c:v>Heim</c:v>
                </c:pt>
                <c:pt idx="8">
                  <c:v>Sokkelen sør for 62 grader N</c:v>
                </c:pt>
                <c:pt idx="9">
                  <c:v>Bergen</c:v>
                </c:pt>
                <c:pt idx="10">
                  <c:v>Hustadvika</c:v>
                </c:pt>
                <c:pt idx="11">
                  <c:v>Ålesund</c:v>
                </c:pt>
                <c:pt idx="12">
                  <c:v>Sola</c:v>
                </c:pt>
                <c:pt idx="13">
                  <c:v>Stavanger</c:v>
                </c:pt>
                <c:pt idx="14">
                  <c:v>Averøy</c:v>
                </c:pt>
              </c:strCache>
            </c:strRef>
          </c:cat>
          <c:val>
            <c:numRef>
              <c:f>'60-U'!$N$9:$N$23</c:f>
              <c:numCache>
                <c:formatCode>0</c:formatCode>
                <c:ptCount val="15"/>
                <c:pt idx="0">
                  <c:v>61</c:v>
                </c:pt>
                <c:pt idx="1">
                  <c:v>29</c:v>
                </c:pt>
                <c:pt idx="2">
                  <c:v>15</c:v>
                </c:pt>
                <c:pt idx="3">
                  <c:v>9</c:v>
                </c:pt>
                <c:pt idx="4">
                  <c:v>2</c:v>
                </c:pt>
                <c:pt idx="5">
                  <c:v>17</c:v>
                </c:pt>
                <c:pt idx="6">
                  <c:v>11</c:v>
                </c:pt>
                <c:pt idx="7">
                  <c:v>5</c:v>
                </c:pt>
                <c:pt idx="10">
                  <c:v>11</c:v>
                </c:pt>
                <c:pt idx="11">
                  <c:v>4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36-43C6-A22F-8518E2525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Tingvoll: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2011-2024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Sysselsatte!$B$62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Sysselsatte!$C$62:$P$62</c:f>
              <c:numCache>
                <c:formatCode>General</c:formatCode>
                <c:ptCount val="14"/>
                <c:pt idx="0">
                  <c:v>2</c:v>
                </c:pt>
                <c:pt idx="1">
                  <c:v>25</c:v>
                </c:pt>
                <c:pt idx="2">
                  <c:v>-32</c:v>
                </c:pt>
                <c:pt idx="3">
                  <c:v>13</c:v>
                </c:pt>
                <c:pt idx="4">
                  <c:v>-42</c:v>
                </c:pt>
                <c:pt idx="5">
                  <c:v>-5</c:v>
                </c:pt>
                <c:pt idx="6">
                  <c:v>8</c:v>
                </c:pt>
                <c:pt idx="7">
                  <c:v>-2</c:v>
                </c:pt>
                <c:pt idx="8">
                  <c:v>-12</c:v>
                </c:pt>
                <c:pt idx="9">
                  <c:v>-29</c:v>
                </c:pt>
                <c:pt idx="10">
                  <c:v>22</c:v>
                </c:pt>
                <c:pt idx="11">
                  <c:v>26</c:v>
                </c:pt>
                <c:pt idx="12">
                  <c:v>-22</c:v>
                </c:pt>
                <c:pt idx="1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3-48E2-A867-CC61013F8B7C}"/>
            </c:ext>
          </c:extLst>
        </c:ser>
        <c:ser>
          <c:idx val="1"/>
          <c:order val="1"/>
          <c:tx>
            <c:strRef>
              <c:f>Sysselsatte!$B$63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Sysselsatte!$C$63:$P$63</c:f>
              <c:numCache>
                <c:formatCode>General</c:formatCode>
                <c:ptCount val="14"/>
                <c:pt idx="0">
                  <c:v>-14</c:v>
                </c:pt>
                <c:pt idx="1">
                  <c:v>-6</c:v>
                </c:pt>
                <c:pt idx="2">
                  <c:v>-47</c:v>
                </c:pt>
                <c:pt idx="3">
                  <c:v>18</c:v>
                </c:pt>
                <c:pt idx="4">
                  <c:v>-25</c:v>
                </c:pt>
                <c:pt idx="5">
                  <c:v>10</c:v>
                </c:pt>
                <c:pt idx="6">
                  <c:v>1</c:v>
                </c:pt>
                <c:pt idx="7">
                  <c:v>47</c:v>
                </c:pt>
                <c:pt idx="8">
                  <c:v>-11</c:v>
                </c:pt>
                <c:pt idx="9">
                  <c:v>-26</c:v>
                </c:pt>
                <c:pt idx="10">
                  <c:v>2</c:v>
                </c:pt>
                <c:pt idx="11">
                  <c:v>-5</c:v>
                </c:pt>
                <c:pt idx="12">
                  <c:v>13</c:v>
                </c:pt>
                <c:pt idx="1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43-48E2-A867-CC61013F8B7C}"/>
            </c:ext>
          </c:extLst>
        </c:ser>
        <c:ser>
          <c:idx val="2"/>
          <c:order val="2"/>
          <c:tx>
            <c:strRef>
              <c:f>Sysselsatte!$B$64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Sysselsatte!$C$64:$P$64</c:f>
              <c:numCache>
                <c:formatCode>General</c:formatCode>
                <c:ptCount val="14"/>
                <c:pt idx="0">
                  <c:v>-6</c:v>
                </c:pt>
                <c:pt idx="1">
                  <c:v>36</c:v>
                </c:pt>
                <c:pt idx="2">
                  <c:v>15</c:v>
                </c:pt>
                <c:pt idx="3">
                  <c:v>-52</c:v>
                </c:pt>
                <c:pt idx="4">
                  <c:v>26</c:v>
                </c:pt>
                <c:pt idx="5">
                  <c:v>13</c:v>
                </c:pt>
                <c:pt idx="6">
                  <c:v>6</c:v>
                </c:pt>
                <c:pt idx="7">
                  <c:v>-31</c:v>
                </c:pt>
                <c:pt idx="8">
                  <c:v>-33</c:v>
                </c:pt>
                <c:pt idx="9">
                  <c:v>-20</c:v>
                </c:pt>
                <c:pt idx="10">
                  <c:v>-40</c:v>
                </c:pt>
                <c:pt idx="11">
                  <c:v>-25</c:v>
                </c:pt>
                <c:pt idx="12">
                  <c:v>71</c:v>
                </c:pt>
                <c:pt idx="1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43-48E2-A867-CC61013F8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Barn og unge</a:t>
            </a:r>
            <a:r>
              <a:rPr lang="nb-NO" sz="2000" b="1" baseline="0">
                <a:solidFill>
                  <a:schemeClr val="tx2"/>
                </a:solidFill>
              </a:rPr>
              <a:t> 1995-2025, framskriving til 2035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Personer1!$B$77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Personer1!$C$77:$AQ$77</c:f>
              <c:numCache>
                <c:formatCode>0</c:formatCode>
                <c:ptCount val="41"/>
                <c:pt idx="0">
                  <c:v>184</c:v>
                </c:pt>
                <c:pt idx="1">
                  <c:v>173</c:v>
                </c:pt>
                <c:pt idx="2">
                  <c:v>159</c:v>
                </c:pt>
                <c:pt idx="3">
                  <c:v>155</c:v>
                </c:pt>
                <c:pt idx="4">
                  <c:v>149</c:v>
                </c:pt>
                <c:pt idx="5">
                  <c:v>168</c:v>
                </c:pt>
                <c:pt idx="6">
                  <c:v>165</c:v>
                </c:pt>
                <c:pt idx="7">
                  <c:v>183</c:v>
                </c:pt>
                <c:pt idx="8">
                  <c:v>179</c:v>
                </c:pt>
                <c:pt idx="9">
                  <c:v>180</c:v>
                </c:pt>
                <c:pt idx="10">
                  <c:v>169</c:v>
                </c:pt>
                <c:pt idx="11">
                  <c:v>182</c:v>
                </c:pt>
                <c:pt idx="12">
                  <c:v>170</c:v>
                </c:pt>
                <c:pt idx="13">
                  <c:v>169</c:v>
                </c:pt>
                <c:pt idx="14">
                  <c:v>159</c:v>
                </c:pt>
                <c:pt idx="15">
                  <c:v>163</c:v>
                </c:pt>
                <c:pt idx="16">
                  <c:v>150</c:v>
                </c:pt>
                <c:pt idx="17">
                  <c:v>151</c:v>
                </c:pt>
                <c:pt idx="18">
                  <c:v>163</c:v>
                </c:pt>
                <c:pt idx="19">
                  <c:v>157</c:v>
                </c:pt>
                <c:pt idx="20">
                  <c:v>146</c:v>
                </c:pt>
                <c:pt idx="21">
                  <c:v>153</c:v>
                </c:pt>
                <c:pt idx="22">
                  <c:v>152</c:v>
                </c:pt>
                <c:pt idx="23">
                  <c:v>136</c:v>
                </c:pt>
                <c:pt idx="24">
                  <c:v>132</c:v>
                </c:pt>
                <c:pt idx="25">
                  <c:v>132</c:v>
                </c:pt>
                <c:pt idx="26">
                  <c:v>123</c:v>
                </c:pt>
                <c:pt idx="27">
                  <c:v>117</c:v>
                </c:pt>
                <c:pt idx="28">
                  <c:v>128</c:v>
                </c:pt>
                <c:pt idx="29">
                  <c:v>123</c:v>
                </c:pt>
                <c:pt idx="30">
                  <c:v>127</c:v>
                </c:pt>
                <c:pt idx="31">
                  <c:v>125</c:v>
                </c:pt>
                <c:pt idx="32">
                  <c:v>124</c:v>
                </c:pt>
                <c:pt idx="33">
                  <c:v>115</c:v>
                </c:pt>
                <c:pt idx="34">
                  <c:v>113</c:v>
                </c:pt>
                <c:pt idx="35">
                  <c:v>110</c:v>
                </c:pt>
                <c:pt idx="36">
                  <c:v>115</c:v>
                </c:pt>
                <c:pt idx="37">
                  <c:v>118</c:v>
                </c:pt>
                <c:pt idx="38">
                  <c:v>120</c:v>
                </c:pt>
                <c:pt idx="39">
                  <c:v>122</c:v>
                </c:pt>
                <c:pt idx="40">
                  <c:v>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3C-4C49-91E1-33D23C1783E2}"/>
            </c:ext>
          </c:extLst>
        </c:ser>
        <c:ser>
          <c:idx val="1"/>
          <c:order val="1"/>
          <c:tx>
            <c:strRef>
              <c:f>Personer1!$B$78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Personer1!$C$78:$AQ$78</c:f>
              <c:numCache>
                <c:formatCode>0</c:formatCode>
                <c:ptCount val="41"/>
                <c:pt idx="0">
                  <c:v>295</c:v>
                </c:pt>
                <c:pt idx="1">
                  <c:v>278</c:v>
                </c:pt>
                <c:pt idx="2">
                  <c:v>271</c:v>
                </c:pt>
                <c:pt idx="3">
                  <c:v>269</c:v>
                </c:pt>
                <c:pt idx="4">
                  <c:v>270</c:v>
                </c:pt>
                <c:pt idx="5">
                  <c:v>275</c:v>
                </c:pt>
                <c:pt idx="6">
                  <c:v>270</c:v>
                </c:pt>
                <c:pt idx="7">
                  <c:v>277</c:v>
                </c:pt>
                <c:pt idx="8">
                  <c:v>264</c:v>
                </c:pt>
                <c:pt idx="9">
                  <c:v>256</c:v>
                </c:pt>
                <c:pt idx="10">
                  <c:v>268</c:v>
                </c:pt>
                <c:pt idx="11">
                  <c:v>260</c:v>
                </c:pt>
                <c:pt idx="12">
                  <c:v>263</c:v>
                </c:pt>
                <c:pt idx="13">
                  <c:v>248</c:v>
                </c:pt>
                <c:pt idx="14">
                  <c:v>262</c:v>
                </c:pt>
                <c:pt idx="15">
                  <c:v>247</c:v>
                </c:pt>
                <c:pt idx="16">
                  <c:v>260</c:v>
                </c:pt>
                <c:pt idx="17">
                  <c:v>256</c:v>
                </c:pt>
                <c:pt idx="18">
                  <c:v>242</c:v>
                </c:pt>
                <c:pt idx="19">
                  <c:v>245</c:v>
                </c:pt>
                <c:pt idx="20">
                  <c:v>249</c:v>
                </c:pt>
                <c:pt idx="21">
                  <c:v>242</c:v>
                </c:pt>
                <c:pt idx="22">
                  <c:v>248</c:v>
                </c:pt>
                <c:pt idx="23">
                  <c:v>247</c:v>
                </c:pt>
                <c:pt idx="24">
                  <c:v>231</c:v>
                </c:pt>
                <c:pt idx="25">
                  <c:v>232</c:v>
                </c:pt>
                <c:pt idx="26">
                  <c:v>231</c:v>
                </c:pt>
                <c:pt idx="27">
                  <c:v>212</c:v>
                </c:pt>
                <c:pt idx="28">
                  <c:v>214</c:v>
                </c:pt>
                <c:pt idx="29">
                  <c:v>213</c:v>
                </c:pt>
                <c:pt idx="30">
                  <c:v>208</c:v>
                </c:pt>
                <c:pt idx="31">
                  <c:v>203</c:v>
                </c:pt>
                <c:pt idx="32">
                  <c:v>208</c:v>
                </c:pt>
                <c:pt idx="33">
                  <c:v>206</c:v>
                </c:pt>
                <c:pt idx="34">
                  <c:v>206</c:v>
                </c:pt>
                <c:pt idx="35">
                  <c:v>203</c:v>
                </c:pt>
                <c:pt idx="36">
                  <c:v>193</c:v>
                </c:pt>
                <c:pt idx="37">
                  <c:v>192</c:v>
                </c:pt>
                <c:pt idx="38">
                  <c:v>191</c:v>
                </c:pt>
                <c:pt idx="39">
                  <c:v>191</c:v>
                </c:pt>
                <c:pt idx="40">
                  <c:v>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3C-4C49-91E1-33D23C1783E2}"/>
            </c:ext>
          </c:extLst>
        </c:ser>
        <c:ser>
          <c:idx val="2"/>
          <c:order val="2"/>
          <c:tx>
            <c:strRef>
              <c:f>Personer1!$B$79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Personer1!$C$79:$AQ$79</c:f>
              <c:numCache>
                <c:formatCode>0</c:formatCode>
                <c:ptCount val="41"/>
                <c:pt idx="0">
                  <c:v>100</c:v>
                </c:pt>
                <c:pt idx="1">
                  <c:v>127</c:v>
                </c:pt>
                <c:pt idx="2">
                  <c:v>134</c:v>
                </c:pt>
                <c:pt idx="3">
                  <c:v>146</c:v>
                </c:pt>
                <c:pt idx="4">
                  <c:v>127</c:v>
                </c:pt>
                <c:pt idx="5">
                  <c:v>135</c:v>
                </c:pt>
                <c:pt idx="6">
                  <c:v>124</c:v>
                </c:pt>
                <c:pt idx="7">
                  <c:v>127</c:v>
                </c:pt>
                <c:pt idx="8">
                  <c:v>129</c:v>
                </c:pt>
                <c:pt idx="9">
                  <c:v>121</c:v>
                </c:pt>
                <c:pt idx="10">
                  <c:v>127</c:v>
                </c:pt>
                <c:pt idx="11">
                  <c:v>124</c:v>
                </c:pt>
                <c:pt idx="12">
                  <c:v>127</c:v>
                </c:pt>
                <c:pt idx="13">
                  <c:v>127</c:v>
                </c:pt>
                <c:pt idx="14">
                  <c:v>114</c:v>
                </c:pt>
                <c:pt idx="15">
                  <c:v>107</c:v>
                </c:pt>
                <c:pt idx="16">
                  <c:v>101</c:v>
                </c:pt>
                <c:pt idx="17">
                  <c:v>120</c:v>
                </c:pt>
                <c:pt idx="18">
                  <c:v>119</c:v>
                </c:pt>
                <c:pt idx="19">
                  <c:v>125</c:v>
                </c:pt>
                <c:pt idx="20">
                  <c:v>104</c:v>
                </c:pt>
                <c:pt idx="21">
                  <c:v>111</c:v>
                </c:pt>
                <c:pt idx="22">
                  <c:v>106</c:v>
                </c:pt>
                <c:pt idx="23">
                  <c:v>122</c:v>
                </c:pt>
                <c:pt idx="24">
                  <c:v>115</c:v>
                </c:pt>
                <c:pt idx="25">
                  <c:v>117</c:v>
                </c:pt>
                <c:pt idx="26">
                  <c:v>101</c:v>
                </c:pt>
                <c:pt idx="27">
                  <c:v>97</c:v>
                </c:pt>
                <c:pt idx="28">
                  <c:v>110</c:v>
                </c:pt>
                <c:pt idx="29">
                  <c:v>121</c:v>
                </c:pt>
                <c:pt idx="30">
                  <c:v>115</c:v>
                </c:pt>
                <c:pt idx="31">
                  <c:v>113</c:v>
                </c:pt>
                <c:pt idx="32">
                  <c:v>98</c:v>
                </c:pt>
                <c:pt idx="33">
                  <c:v>102</c:v>
                </c:pt>
                <c:pt idx="34">
                  <c:v>97</c:v>
                </c:pt>
                <c:pt idx="35">
                  <c:v>103</c:v>
                </c:pt>
                <c:pt idx="36">
                  <c:v>98</c:v>
                </c:pt>
                <c:pt idx="37">
                  <c:v>100</c:v>
                </c:pt>
                <c:pt idx="38">
                  <c:v>93</c:v>
                </c:pt>
                <c:pt idx="39">
                  <c:v>87</c:v>
                </c:pt>
                <c:pt idx="40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3C-4C49-91E1-33D23C1783E2}"/>
            </c:ext>
          </c:extLst>
        </c:ser>
        <c:ser>
          <c:idx val="3"/>
          <c:order val="3"/>
          <c:tx>
            <c:strRef>
              <c:f>Personer1!$B$80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Personer1!$C$80:$AQ$80</c:f>
              <c:numCache>
                <c:formatCode>0</c:formatCode>
                <c:ptCount val="41"/>
                <c:pt idx="0">
                  <c:v>166</c:v>
                </c:pt>
                <c:pt idx="1">
                  <c:v>149</c:v>
                </c:pt>
                <c:pt idx="2">
                  <c:v>140</c:v>
                </c:pt>
                <c:pt idx="3">
                  <c:v>130</c:v>
                </c:pt>
                <c:pt idx="4">
                  <c:v>145</c:v>
                </c:pt>
                <c:pt idx="5">
                  <c:v>160</c:v>
                </c:pt>
                <c:pt idx="6">
                  <c:v>170</c:v>
                </c:pt>
                <c:pt idx="7">
                  <c:v>174</c:v>
                </c:pt>
                <c:pt idx="8">
                  <c:v>173</c:v>
                </c:pt>
                <c:pt idx="9">
                  <c:v>172</c:v>
                </c:pt>
                <c:pt idx="10">
                  <c:v>158</c:v>
                </c:pt>
                <c:pt idx="11">
                  <c:v>171</c:v>
                </c:pt>
                <c:pt idx="12">
                  <c:v>164</c:v>
                </c:pt>
                <c:pt idx="13">
                  <c:v>168</c:v>
                </c:pt>
                <c:pt idx="14">
                  <c:v>167</c:v>
                </c:pt>
                <c:pt idx="15">
                  <c:v>160</c:v>
                </c:pt>
                <c:pt idx="16">
                  <c:v>171</c:v>
                </c:pt>
                <c:pt idx="17">
                  <c:v>157</c:v>
                </c:pt>
                <c:pt idx="18">
                  <c:v>153</c:v>
                </c:pt>
                <c:pt idx="19">
                  <c:v>135</c:v>
                </c:pt>
                <c:pt idx="20">
                  <c:v>148</c:v>
                </c:pt>
                <c:pt idx="21">
                  <c:v>161</c:v>
                </c:pt>
                <c:pt idx="22">
                  <c:v>160</c:v>
                </c:pt>
                <c:pt idx="23">
                  <c:v>164</c:v>
                </c:pt>
                <c:pt idx="24">
                  <c:v>153</c:v>
                </c:pt>
                <c:pt idx="25">
                  <c:v>137</c:v>
                </c:pt>
                <c:pt idx="26">
                  <c:v>152</c:v>
                </c:pt>
                <c:pt idx="27">
                  <c:v>159</c:v>
                </c:pt>
                <c:pt idx="28">
                  <c:v>141</c:v>
                </c:pt>
                <c:pt idx="29">
                  <c:v>152</c:v>
                </c:pt>
                <c:pt idx="30">
                  <c:v>150</c:v>
                </c:pt>
                <c:pt idx="31">
                  <c:v>144</c:v>
                </c:pt>
                <c:pt idx="32">
                  <c:v>157</c:v>
                </c:pt>
                <c:pt idx="33">
                  <c:v>158</c:v>
                </c:pt>
                <c:pt idx="34">
                  <c:v>150</c:v>
                </c:pt>
                <c:pt idx="35">
                  <c:v>138</c:v>
                </c:pt>
                <c:pt idx="36">
                  <c:v>139</c:v>
                </c:pt>
                <c:pt idx="37">
                  <c:v>132</c:v>
                </c:pt>
                <c:pt idx="38">
                  <c:v>130</c:v>
                </c:pt>
                <c:pt idx="39">
                  <c:v>136</c:v>
                </c:pt>
                <c:pt idx="40">
                  <c:v>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3C-4C49-91E1-33D23C178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570880"/>
        <c:axId val="679572800"/>
      </c:lineChart>
      <c:catAx>
        <c:axId val="6795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2800"/>
        <c:crosses val="autoZero"/>
        <c:auto val="1"/>
        <c:lblAlgn val="ctr"/>
        <c:lblOffset val="100"/>
        <c:noMultiLvlLbl val="0"/>
      </c:catAx>
      <c:valAx>
        <c:axId val="6795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6557087310003537E-3"/>
              <c:y val="0.41745027203409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'Ark1'!$A$57</c:f>
              <c:strCache>
                <c:ptCount val="1"/>
                <c:pt idx="0">
                  <c:v>Tingvoll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'Ark1'!$B$57:$H$57</c:f>
              <c:numCache>
                <c:formatCode>0.0</c:formatCode>
                <c:ptCount val="7"/>
                <c:pt idx="0">
                  <c:v>11.017740429505135</c:v>
                </c:pt>
                <c:pt idx="1">
                  <c:v>19.794584500466854</c:v>
                </c:pt>
                <c:pt idx="2">
                  <c:v>23.34267040149393</c:v>
                </c:pt>
                <c:pt idx="3">
                  <c:v>3.9215686274509802</c:v>
                </c:pt>
                <c:pt idx="4">
                  <c:v>10.084033613445378</c:v>
                </c:pt>
                <c:pt idx="5">
                  <c:v>26.984126984126984</c:v>
                </c:pt>
                <c:pt idx="6">
                  <c:v>3.6414565826330532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25-4EE2-8F26-CC1DBA9353F7}"/>
            </c:ext>
          </c:extLst>
        </c:ser>
        <c:ser>
          <c:idx val="1"/>
          <c:order val="1"/>
          <c:tx>
            <c:strRef>
              <c:f>'Ark1'!$A$58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'Ark1'!$B$58:$H$58</c:f>
              <c:numCache>
                <c:formatCode>0.0</c:formatCode>
                <c:ptCount val="7"/>
                <c:pt idx="0">
                  <c:v>4.0844722727170719</c:v>
                </c:pt>
                <c:pt idx="1">
                  <c:v>25.996992751183825</c:v>
                </c:pt>
                <c:pt idx="2">
                  <c:v>31.1863671387</c:v>
                </c:pt>
                <c:pt idx="3">
                  <c:v>4.9492433253289647</c:v>
                </c:pt>
                <c:pt idx="4">
                  <c:v>7.7537646715590567</c:v>
                </c:pt>
                <c:pt idx="5">
                  <c:v>22.430186195082175</c:v>
                </c:pt>
                <c:pt idx="6">
                  <c:v>3.058865773468884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25-4EE2-8F26-CC1DBA9353F7}"/>
            </c:ext>
          </c:extLst>
        </c:ser>
        <c:ser>
          <c:idx val="2"/>
          <c:order val="2"/>
          <c:tx>
            <c:strRef>
              <c:f>'Ark1'!$A$59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'Ark1'!$B$59:$H$59</c:f>
              <c:numCache>
                <c:formatCode>0.0</c:formatCode>
                <c:ptCount val="7"/>
                <c:pt idx="0">
                  <c:v>2.2817941569166109</c:v>
                </c:pt>
                <c:pt idx="1">
                  <c:v>19.497247423180877</c:v>
                </c:pt>
                <c:pt idx="2">
                  <c:v>38.077586240014639</c:v>
                </c:pt>
                <c:pt idx="3">
                  <c:v>6.279535238326738</c:v>
                </c:pt>
                <c:pt idx="4">
                  <c:v>8.1887545109395852</c:v>
                </c:pt>
                <c:pt idx="5">
                  <c:v>20.762598063714218</c:v>
                </c:pt>
                <c:pt idx="6">
                  <c:v>4.2496866396560353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25-4EE2-8F26-CC1DBA9353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796640"/>
        <c:axId val="984799520"/>
      </c:barChart>
      <c:catAx>
        <c:axId val="984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9520"/>
        <c:crosses val="autoZero"/>
        <c:auto val="1"/>
        <c:lblAlgn val="ctr"/>
        <c:lblOffset val="100"/>
        <c:noMultiLvlLbl val="0"/>
      </c:catAx>
      <c:valAx>
        <c:axId val="9847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8870523415977963E-3"/>
              <c:y val="0.3832066407521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kommunen, etter kjønn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1229943252451324"/>
          <c:y val="0.16228659285677061"/>
          <c:w val="0.87266019843045761"/>
          <c:h val="0.65691130155090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'Ark2'!$B$40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'Ark2'!$C$40:$I$40</c:f>
              <c:numCache>
                <c:formatCode>General</c:formatCode>
                <c:ptCount val="7"/>
                <c:pt idx="0">
                  <c:v>98</c:v>
                </c:pt>
                <c:pt idx="1">
                  <c:v>57</c:v>
                </c:pt>
                <c:pt idx="2">
                  <c:v>124</c:v>
                </c:pt>
                <c:pt idx="3">
                  <c:v>22</c:v>
                </c:pt>
                <c:pt idx="4">
                  <c:v>26</c:v>
                </c:pt>
                <c:pt idx="5">
                  <c:v>53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D-4F01-8D43-387678808643}"/>
            </c:ext>
          </c:extLst>
        </c:ser>
        <c:ser>
          <c:idx val="1"/>
          <c:order val="1"/>
          <c:tx>
            <c:strRef>
              <c:f>'Ark2'!$B$41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'Ark2'!$C$41:$I$41</c:f>
              <c:numCache>
                <c:formatCode>General</c:formatCode>
                <c:ptCount val="7"/>
                <c:pt idx="0">
                  <c:v>19</c:v>
                </c:pt>
                <c:pt idx="1">
                  <c:v>53</c:v>
                </c:pt>
                <c:pt idx="2">
                  <c:v>114</c:v>
                </c:pt>
                <c:pt idx="3">
                  <c:v>22</c:v>
                </c:pt>
                <c:pt idx="4">
                  <c:v>83</c:v>
                </c:pt>
                <c:pt idx="5">
                  <c:v>234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1D-4F01-8D43-3876788086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-27"/>
        <c:axId val="612250655"/>
        <c:axId val="612249695"/>
      </c:barChart>
      <c:catAx>
        <c:axId val="61225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49695"/>
        <c:crosses val="autoZero"/>
        <c:auto val="1"/>
        <c:lblAlgn val="ctr"/>
        <c:lblOffset val="100"/>
        <c:noMultiLvlLbl val="0"/>
      </c:catAx>
      <c:valAx>
        <c:axId val="612249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8305637491907938E-2"/>
              <c:y val="0.346321436097860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5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2024</a:t>
            </a:r>
          </a:p>
        </c:rich>
      </c:tx>
      <c:layout>
        <c:manualLayout>
          <c:xMode val="edge"/>
          <c:yMode val="edge"/>
          <c:x val="0.12400826771653543"/>
          <c:y val="1.0551303094240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5613832020997369"/>
          <c:y val="9.3727308467262876E-2"/>
          <c:w val="0.51320748031496066"/>
          <c:h val="0.73242251072813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SysselEtterArbste!$B$132:$B$138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SysselEtterArbste!$C$132:$C$138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15</c:v>
                </c:pt>
                <c:pt idx="3">
                  <c:v>7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7-4384-B4E0-08BEC536C534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SysselEtterArbste!$B$132:$B$138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SysselEtterArbste!$D$132:$D$138</c:f>
              <c:numCache>
                <c:formatCode>0</c:formatCode>
                <c:ptCount val="7"/>
                <c:pt idx="0">
                  <c:v>0</c:v>
                </c:pt>
                <c:pt idx="1">
                  <c:v>4</c:v>
                </c:pt>
                <c:pt idx="2">
                  <c:v>22</c:v>
                </c:pt>
                <c:pt idx="3">
                  <c:v>35</c:v>
                </c:pt>
                <c:pt idx="4">
                  <c:v>71</c:v>
                </c:pt>
                <c:pt idx="5">
                  <c:v>254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D7-4384-B4E0-08BEC536C534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SysselEtterArbste!$B$132:$B$138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SysselEtterArbste!$E$132:$E$138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D7-4384-B4E0-08BEC536C534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Offentlege eigde føretak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SysselEtterArbste!$B$132:$B$138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SysselEtterArbste!$F$132:$F$138</c:f>
              <c:numCache>
                <c:formatCode>0</c:formatCode>
                <c:ptCount val="7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D7-4384-B4E0-08BEC536C534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SysselEtterArbste!$B$132:$B$138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SysselEtterArbste!$G$132:$G$138</c:f>
              <c:numCache>
                <c:formatCode>0</c:formatCode>
                <c:ptCount val="7"/>
                <c:pt idx="0">
                  <c:v>118</c:v>
                </c:pt>
                <c:pt idx="1">
                  <c:v>205</c:v>
                </c:pt>
                <c:pt idx="2">
                  <c:v>213</c:v>
                </c:pt>
                <c:pt idx="3">
                  <c:v>0</c:v>
                </c:pt>
                <c:pt idx="4">
                  <c:v>6</c:v>
                </c:pt>
                <c:pt idx="5">
                  <c:v>32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D7-4384-B4E0-08BEC536C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737488"/>
        <c:axId val="1848730768"/>
      </c:barChart>
      <c:catAx>
        <c:axId val="18487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0768"/>
        <c:crosses val="autoZero"/>
        <c:auto val="1"/>
        <c:lblAlgn val="ctr"/>
        <c:lblOffset val="100"/>
        <c:noMultiLvlLbl val="0"/>
      </c:catAx>
      <c:valAx>
        <c:axId val="184873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8318990931820722"/>
              <c:y val="0.88181150539336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18951126369869"/>
          <c:y val="0.9252653802874401"/>
          <c:w val="0.78017377567140611"/>
          <c:h val="6.1995764079737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704-8C11-1ED075C5B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SysselEtterArbste!$G$6:$G$20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Buskerud</c:v>
                </c:pt>
                <c:pt idx="3">
                  <c:v>Akershus</c:v>
                </c:pt>
                <c:pt idx="4">
                  <c:v>Telemark</c:v>
                </c:pt>
                <c:pt idx="5">
                  <c:v>Vestfold</c:v>
                </c:pt>
                <c:pt idx="6">
                  <c:v>Agder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</c:v>
                </c:pt>
                <c:pt idx="11">
                  <c:v>Finnmark </c:v>
                </c:pt>
                <c:pt idx="12">
                  <c:v>Trøndelag</c:v>
                </c:pt>
                <c:pt idx="13">
                  <c:v>Oslo</c:v>
                </c:pt>
                <c:pt idx="14">
                  <c:v>Troms </c:v>
                </c:pt>
              </c:strCache>
            </c:strRef>
          </c:cat>
          <c:val>
            <c:numRef>
              <c:f>SysselEtterArbste!$H$6:$H$20</c:f>
              <c:numCache>
                <c:formatCode>0.0</c:formatCode>
                <c:ptCount val="15"/>
                <c:pt idx="0">
                  <c:v>7.5735415447849634</c:v>
                </c:pt>
                <c:pt idx="1">
                  <c:v>8.7008236271011477</c:v>
                </c:pt>
                <c:pt idx="2">
                  <c:v>9.235943497012622</c:v>
                </c:pt>
                <c:pt idx="3">
                  <c:v>9.2374826443002469</c:v>
                </c:pt>
                <c:pt idx="4">
                  <c:v>9.4056768891256368</c:v>
                </c:pt>
                <c:pt idx="5">
                  <c:v>9.4914296311341495</c:v>
                </c:pt>
                <c:pt idx="6">
                  <c:v>9.7476523449604571</c:v>
                </c:pt>
                <c:pt idx="7">
                  <c:v>10.011048511585265</c:v>
                </c:pt>
                <c:pt idx="8">
                  <c:v>11.532823308442897</c:v>
                </c:pt>
                <c:pt idx="9">
                  <c:v>11.684865254909445</c:v>
                </c:pt>
                <c:pt idx="10">
                  <c:v>12.920621587568249</c:v>
                </c:pt>
                <c:pt idx="11">
                  <c:v>13.957643596615691</c:v>
                </c:pt>
                <c:pt idx="12">
                  <c:v>14.715698865855279</c:v>
                </c:pt>
                <c:pt idx="13">
                  <c:v>14.924964266479815</c:v>
                </c:pt>
                <c:pt idx="14">
                  <c:v>19.630661943522149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704-8C11-1ED075C5B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3451535"/>
        <c:axId val="1203452495"/>
      </c:barChart>
      <c:catAx>
        <c:axId val="12034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2495"/>
        <c:crosses val="autoZero"/>
        <c:auto val="1"/>
        <c:lblAlgn val="ctr"/>
        <c:lblOffset val="100"/>
        <c:noMultiLvlLbl val="0"/>
      </c:catAx>
      <c:valAx>
        <c:axId val="120345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layout>
        <c:manualLayout>
          <c:xMode val="edge"/>
          <c:yMode val="edge"/>
          <c:x val="0.19648239734495998"/>
          <c:y val="1.9459459459459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6-4CCB-B97F-B05E843951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6-4CCB-B97F-B05E84395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'Ark1'!$A$3:$A$31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Rauma</c:v>
                </c:pt>
                <c:pt idx="9">
                  <c:v>Hustadvika</c:v>
                </c:pt>
                <c:pt idx="10">
                  <c:v>Sande </c:v>
                </c:pt>
                <c:pt idx="11">
                  <c:v>Tingvoll</c:v>
                </c:pt>
                <c:pt idx="12">
                  <c:v>Sunndal</c:v>
                </c:pt>
                <c:pt idx="13">
                  <c:v>Averøy</c:v>
                </c:pt>
                <c:pt idx="14">
                  <c:v>Ulstein</c:v>
                </c:pt>
                <c:pt idx="15">
                  <c:v>Sykkylven</c:v>
                </c:pt>
                <c:pt idx="16">
                  <c:v>Vestnes</c:v>
                </c:pt>
                <c:pt idx="17">
                  <c:v>Surnadal</c:v>
                </c:pt>
                <c:pt idx="18">
                  <c:v>Hareid</c:v>
                </c:pt>
                <c:pt idx="19">
                  <c:v>Fjord</c:v>
                </c:pt>
                <c:pt idx="20">
                  <c:v>Giske</c:v>
                </c:pt>
                <c:pt idx="21">
                  <c:v>Stranda</c:v>
                </c:pt>
                <c:pt idx="22">
                  <c:v>Gjemnes</c:v>
                </c:pt>
                <c:pt idx="23">
                  <c:v>Haram</c:v>
                </c:pt>
                <c:pt idx="24">
                  <c:v>Aukra</c:v>
                </c:pt>
                <c:pt idx="25">
                  <c:v>Herøy </c:v>
                </c:pt>
                <c:pt idx="26">
                  <c:v>Sula</c:v>
                </c:pt>
                <c:pt idx="27">
                  <c:v>Smøla</c:v>
                </c:pt>
                <c:pt idx="28">
                  <c:v>Vanylven</c:v>
                </c:pt>
              </c:strCache>
            </c:strRef>
          </c:cat>
          <c:val>
            <c:numRef>
              <c:f>'Ark1'!$B$3:$B$31</c:f>
              <c:numCache>
                <c:formatCode>0.0</c:formatCode>
                <c:ptCount val="29"/>
                <c:pt idx="0">
                  <c:v>20.681486880466473</c:v>
                </c:pt>
                <c:pt idx="1">
                  <c:v>15.777404066656475</c:v>
                </c:pt>
                <c:pt idx="2">
                  <c:v>14.077235889597093</c:v>
                </c:pt>
                <c:pt idx="3">
                  <c:v>11.623861416671643</c:v>
                </c:pt>
                <c:pt idx="4">
                  <c:v>11.485621640071679</c:v>
                </c:pt>
                <c:pt idx="5">
                  <c:v>8.6999999999999993</c:v>
                </c:pt>
                <c:pt idx="6">
                  <c:v>3.6855036855036856</c:v>
                </c:pt>
                <c:pt idx="7">
                  <c:v>3.3923941227312016</c:v>
                </c:pt>
                <c:pt idx="8">
                  <c:v>3.1103286384976525</c:v>
                </c:pt>
                <c:pt idx="9">
                  <c:v>2.6750261233019854</c:v>
                </c:pt>
                <c:pt idx="10">
                  <c:v>2.6132404181184667</c:v>
                </c:pt>
                <c:pt idx="11">
                  <c:v>2.3342670401493932</c:v>
                </c:pt>
                <c:pt idx="12">
                  <c:v>2.1855010660980811</c:v>
                </c:pt>
                <c:pt idx="13">
                  <c:v>2.1222410865874362</c:v>
                </c:pt>
                <c:pt idx="14">
                  <c:v>2.0626895854398382</c:v>
                </c:pt>
                <c:pt idx="15">
                  <c:v>2.0583190394511148</c:v>
                </c:pt>
                <c:pt idx="16">
                  <c:v>2.0127474002012748</c:v>
                </c:pt>
                <c:pt idx="17">
                  <c:v>1.7421602787456445</c:v>
                </c:pt>
                <c:pt idx="18">
                  <c:v>1.5167364016736402</c:v>
                </c:pt>
                <c:pt idx="19">
                  <c:v>1.326053042121685</c:v>
                </c:pt>
                <c:pt idx="20">
                  <c:v>1.2811387900355873</c:v>
                </c:pt>
                <c:pt idx="21">
                  <c:v>1.1070110701107012</c:v>
                </c:pt>
                <c:pt idx="22">
                  <c:v>1.0440835266821347</c:v>
                </c:pt>
                <c:pt idx="23">
                  <c:v>0.95556617295747726</c:v>
                </c:pt>
                <c:pt idx="24">
                  <c:v>0.9372746935832732</c:v>
                </c:pt>
                <c:pt idx="25">
                  <c:v>0.86411751998271769</c:v>
                </c:pt>
                <c:pt idx="26">
                  <c:v>0.85679314565483478</c:v>
                </c:pt>
                <c:pt idx="27">
                  <c:v>0.5565862708719852</c:v>
                </c:pt>
                <c:pt idx="28">
                  <c:v>0.47961630695443647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CCB-B97F-B05E84395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9941151"/>
        <c:axId val="1709939231"/>
      </c:barChart>
      <c:catAx>
        <c:axId val="170994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39231"/>
        <c:crosses val="autoZero"/>
        <c:auto val="1"/>
        <c:lblAlgn val="ctr"/>
        <c:lblOffset val="100"/>
        <c:noMultiLvlLbl val="0"/>
      </c:catAx>
      <c:valAx>
        <c:axId val="17099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4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Personer1!$B$23:$U$23</c:f>
              <c:numCache>
                <c:formatCode>General</c:formatCode>
                <c:ptCount val="20"/>
                <c:pt idx="0">
                  <c:v>4</c:v>
                </c:pt>
                <c:pt idx="1">
                  <c:v>1</c:v>
                </c:pt>
                <c:pt idx="2">
                  <c:v>10</c:v>
                </c:pt>
                <c:pt idx="3">
                  <c:v>1</c:v>
                </c:pt>
                <c:pt idx="4">
                  <c:v>1</c:v>
                </c:pt>
                <c:pt idx="5">
                  <c:v>5</c:v>
                </c:pt>
                <c:pt idx="6">
                  <c:v>14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2">
                  <c:v>4</c:v>
                </c:pt>
                <c:pt idx="13">
                  <c:v>2</c:v>
                </c:pt>
                <c:pt idx="15">
                  <c:v>51</c:v>
                </c:pt>
                <c:pt idx="16">
                  <c:v>1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7D-4A6A-8CFB-2223F31C88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08-40E4-B996-4C4312FD818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08-40E4-B996-4C4312FD81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08-40E4-B996-4C4312FD81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Bosatte!$B$79:$B$82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Bosatte!$C$79:$C$82</c:f>
              <c:numCache>
                <c:formatCode>0</c:formatCode>
                <c:ptCount val="4"/>
                <c:pt idx="0">
                  <c:v>859</c:v>
                </c:pt>
                <c:pt idx="1">
                  <c:v>26</c:v>
                </c:pt>
                <c:pt idx="2">
                  <c:v>164</c:v>
                </c:pt>
                <c:pt idx="3">
                  <c:v>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9-463F-95A1-B7C3CDC9EAAC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Bosatte!$B$79:$B$82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Bosatte!$D$79:$D$82</c:f>
              <c:numCache>
                <c:formatCode>0</c:formatCode>
                <c:ptCount val="4"/>
                <c:pt idx="0">
                  <c:v>135</c:v>
                </c:pt>
                <c:pt idx="1">
                  <c:v>25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9-463F-95A1-B7C3CDC9E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340033500837521E-2"/>
              <c:y val="0.434895777680075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>
                <a:solidFill>
                  <a:schemeClr val="tx2"/>
                </a:solidFill>
              </a:rPr>
              <a:t>Folketale</a:t>
            </a:r>
            <a:r>
              <a:rPr lang="nb-NO" sz="2400" b="1" i="0" baseline="0">
                <a:solidFill>
                  <a:schemeClr val="tx2"/>
                </a:solidFill>
              </a:rPr>
              <a:t>t aldersfordelt - framskriving</a:t>
            </a:r>
            <a:endParaRPr lang="nb-NO" sz="2400" b="1" i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6301108776414522"/>
          <c:y val="1.586474166386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0090771641924723"/>
          <c:y val="0.1358595476765069"/>
          <c:w val="0.87342527646015289"/>
          <c:h val="0.72861827382977051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Personer1!$B$113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Personer1!$C$113:$BA$113</c:f>
              <c:numCache>
                <c:formatCode>#,##0</c:formatCode>
                <c:ptCount val="51"/>
                <c:pt idx="0">
                  <c:v>868</c:v>
                </c:pt>
                <c:pt idx="1">
                  <c:v>863</c:v>
                </c:pt>
                <c:pt idx="2">
                  <c:v>856</c:v>
                </c:pt>
                <c:pt idx="3">
                  <c:v>814</c:v>
                </c:pt>
                <c:pt idx="4">
                  <c:v>851</c:v>
                </c:pt>
                <c:pt idx="5">
                  <c:v>785</c:v>
                </c:pt>
                <c:pt idx="6">
                  <c:v>747</c:v>
                </c:pt>
                <c:pt idx="7">
                  <c:v>735</c:v>
                </c:pt>
                <c:pt idx="8">
                  <c:v>722</c:v>
                </c:pt>
                <c:pt idx="9">
                  <c:v>734</c:v>
                </c:pt>
                <c:pt idx="10">
                  <c:v>772</c:v>
                </c:pt>
                <c:pt idx="11">
                  <c:v>759</c:v>
                </c:pt>
                <c:pt idx="12">
                  <c:v>792</c:v>
                </c:pt>
                <c:pt idx="13">
                  <c:v>776</c:v>
                </c:pt>
                <c:pt idx="14">
                  <c:v>762</c:v>
                </c:pt>
                <c:pt idx="15">
                  <c:v>763</c:v>
                </c:pt>
                <c:pt idx="16">
                  <c:v>764</c:v>
                </c:pt>
                <c:pt idx="17">
                  <c:v>752</c:v>
                </c:pt>
                <c:pt idx="18">
                  <c:v>740</c:v>
                </c:pt>
                <c:pt idx="19">
                  <c:v>732</c:v>
                </c:pt>
                <c:pt idx="20">
                  <c:v>712</c:v>
                </c:pt>
                <c:pt idx="21">
                  <c:v>712</c:v>
                </c:pt>
                <c:pt idx="22">
                  <c:v>715</c:v>
                </c:pt>
                <c:pt idx="23">
                  <c:v>702</c:v>
                </c:pt>
                <c:pt idx="24">
                  <c:v>686</c:v>
                </c:pt>
                <c:pt idx="25">
                  <c:v>680</c:v>
                </c:pt>
                <c:pt idx="26">
                  <c:v>690</c:v>
                </c:pt>
                <c:pt idx="27">
                  <c:v>695</c:v>
                </c:pt>
                <c:pt idx="28">
                  <c:v>692</c:v>
                </c:pt>
                <c:pt idx="29">
                  <c:v>655</c:v>
                </c:pt>
                <c:pt idx="30">
                  <c:v>643</c:v>
                </c:pt>
                <c:pt idx="31">
                  <c:v>627</c:v>
                </c:pt>
                <c:pt idx="32">
                  <c:v>615</c:v>
                </c:pt>
                <c:pt idx="33">
                  <c:v>616</c:v>
                </c:pt>
                <c:pt idx="34">
                  <c:v>632</c:v>
                </c:pt>
                <c:pt idx="35">
                  <c:v>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EA-4AA7-8FC9-2540703328B8}"/>
            </c:ext>
          </c:extLst>
        </c:ser>
        <c:ser>
          <c:idx val="1"/>
          <c:order val="1"/>
          <c:tx>
            <c:strRef>
              <c:f>Personer1!$B$114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Personer1!$C$114:$BA$114</c:f>
              <c:numCache>
                <c:formatCode>General</c:formatCode>
                <c:ptCount val="51"/>
                <c:pt idx="36" formatCode="#,##0">
                  <c:v>605</c:v>
                </c:pt>
                <c:pt idx="37" formatCode="#,##0">
                  <c:v>608</c:v>
                </c:pt>
                <c:pt idx="38" formatCode="#,##0">
                  <c:v>602</c:v>
                </c:pt>
                <c:pt idx="39" formatCode="#,##0">
                  <c:v>588</c:v>
                </c:pt>
                <c:pt idx="40" formatCode="#,##0">
                  <c:v>576</c:v>
                </c:pt>
                <c:pt idx="41" formatCode="#,##0">
                  <c:v>568</c:v>
                </c:pt>
                <c:pt idx="42" formatCode="#,##0">
                  <c:v>565</c:v>
                </c:pt>
                <c:pt idx="43" formatCode="#,##0">
                  <c:v>558</c:v>
                </c:pt>
                <c:pt idx="44" formatCode="#,##0">
                  <c:v>560</c:v>
                </c:pt>
                <c:pt idx="45" formatCode="#,##0">
                  <c:v>553</c:v>
                </c:pt>
                <c:pt idx="46" formatCode="#,##0">
                  <c:v>556</c:v>
                </c:pt>
                <c:pt idx="47" formatCode="#,##0">
                  <c:v>554</c:v>
                </c:pt>
                <c:pt idx="48" formatCode="#,##0">
                  <c:v>552</c:v>
                </c:pt>
                <c:pt idx="49" formatCode="#,##0">
                  <c:v>556</c:v>
                </c:pt>
                <c:pt idx="50" formatCode="#,##0">
                  <c:v>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EA-4AA7-8FC9-2540703328B8}"/>
            </c:ext>
          </c:extLst>
        </c:ser>
        <c:ser>
          <c:idx val="2"/>
          <c:order val="2"/>
          <c:tx>
            <c:strRef>
              <c:f>Personer1!$B$115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Personer1!$C$115:$BA$115</c:f>
              <c:numCache>
                <c:formatCode>#,##0</c:formatCode>
                <c:ptCount val="51"/>
                <c:pt idx="0">
                  <c:v>1815</c:v>
                </c:pt>
                <c:pt idx="1">
                  <c:v>1799</c:v>
                </c:pt>
                <c:pt idx="2">
                  <c:v>1827</c:v>
                </c:pt>
                <c:pt idx="3">
                  <c:v>1834</c:v>
                </c:pt>
                <c:pt idx="4">
                  <c:v>1839</c:v>
                </c:pt>
                <c:pt idx="5">
                  <c:v>1775</c:v>
                </c:pt>
                <c:pt idx="6">
                  <c:v>1739</c:v>
                </c:pt>
                <c:pt idx="7">
                  <c:v>1710</c:v>
                </c:pt>
                <c:pt idx="8">
                  <c:v>1693</c:v>
                </c:pt>
                <c:pt idx="9">
                  <c:v>1695</c:v>
                </c:pt>
                <c:pt idx="10">
                  <c:v>1717</c:v>
                </c:pt>
                <c:pt idx="11">
                  <c:v>1713</c:v>
                </c:pt>
                <c:pt idx="12">
                  <c:v>1712</c:v>
                </c:pt>
                <c:pt idx="13">
                  <c:v>1726</c:v>
                </c:pt>
                <c:pt idx="14">
                  <c:v>1717</c:v>
                </c:pt>
                <c:pt idx="15">
                  <c:v>1712</c:v>
                </c:pt>
                <c:pt idx="16">
                  <c:v>1707</c:v>
                </c:pt>
                <c:pt idx="17">
                  <c:v>1719</c:v>
                </c:pt>
                <c:pt idx="18">
                  <c:v>1726</c:v>
                </c:pt>
                <c:pt idx="19">
                  <c:v>1684</c:v>
                </c:pt>
                <c:pt idx="20">
                  <c:v>1698</c:v>
                </c:pt>
                <c:pt idx="21">
                  <c:v>1685</c:v>
                </c:pt>
                <c:pt idx="22">
                  <c:v>1701</c:v>
                </c:pt>
                <c:pt idx="23">
                  <c:v>1723</c:v>
                </c:pt>
                <c:pt idx="24">
                  <c:v>1687</c:v>
                </c:pt>
                <c:pt idx="25">
                  <c:v>1706</c:v>
                </c:pt>
                <c:pt idx="26">
                  <c:v>1684</c:v>
                </c:pt>
                <c:pt idx="27">
                  <c:v>1676</c:v>
                </c:pt>
                <c:pt idx="28">
                  <c:v>1638</c:v>
                </c:pt>
                <c:pt idx="29">
                  <c:v>1638</c:v>
                </c:pt>
                <c:pt idx="30">
                  <c:v>1615</c:v>
                </c:pt>
                <c:pt idx="31">
                  <c:v>1583</c:v>
                </c:pt>
                <c:pt idx="32">
                  <c:v>1565</c:v>
                </c:pt>
                <c:pt idx="33">
                  <c:v>1631</c:v>
                </c:pt>
                <c:pt idx="34">
                  <c:v>1610</c:v>
                </c:pt>
                <c:pt idx="35">
                  <c:v>1656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EA-4AA7-8FC9-2540703328B8}"/>
            </c:ext>
          </c:extLst>
        </c:ser>
        <c:ser>
          <c:idx val="3"/>
          <c:order val="3"/>
          <c:tx>
            <c:strRef>
              <c:f>Personer1!$B$116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Personer1!$C$116:$BA$116</c:f>
              <c:numCache>
                <c:formatCode>General</c:formatCode>
                <c:ptCount val="51"/>
                <c:pt idx="36" formatCode="#,##0">
                  <c:v>1679</c:v>
                </c:pt>
                <c:pt idx="37" formatCode="#,##0">
                  <c:v>1659</c:v>
                </c:pt>
                <c:pt idx="38" formatCode="#,##0">
                  <c:v>1650</c:v>
                </c:pt>
                <c:pt idx="39" formatCode="#,##0">
                  <c:v>1659</c:v>
                </c:pt>
                <c:pt idx="40" formatCode="#,##0">
                  <c:v>1660</c:v>
                </c:pt>
                <c:pt idx="41" formatCode="#,##0">
                  <c:v>1673</c:v>
                </c:pt>
                <c:pt idx="42" formatCode="#,##0">
                  <c:v>1677</c:v>
                </c:pt>
                <c:pt idx="43" formatCode="#,##0">
                  <c:v>1682</c:v>
                </c:pt>
                <c:pt idx="44" formatCode="#,##0">
                  <c:v>1660</c:v>
                </c:pt>
                <c:pt idx="45" formatCode="#,##0">
                  <c:v>1656</c:v>
                </c:pt>
                <c:pt idx="46" formatCode="#,##0">
                  <c:v>1651</c:v>
                </c:pt>
                <c:pt idx="47" formatCode="#,##0">
                  <c:v>1644</c:v>
                </c:pt>
                <c:pt idx="48" formatCode="#,##0">
                  <c:v>1624</c:v>
                </c:pt>
                <c:pt idx="49" formatCode="#,##0">
                  <c:v>1619</c:v>
                </c:pt>
                <c:pt idx="50" formatCode="#,##0">
                  <c:v>1606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AEA-4AA7-8FC9-2540703328B8}"/>
            </c:ext>
          </c:extLst>
        </c:ser>
        <c:ser>
          <c:idx val="4"/>
          <c:order val="4"/>
          <c:tx>
            <c:strRef>
              <c:f>Personer1!$B$117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Personer1!$C$117:$BA$117</c:f>
              <c:numCache>
                <c:formatCode>#,##0</c:formatCode>
                <c:ptCount val="51"/>
                <c:pt idx="0">
                  <c:v>780</c:v>
                </c:pt>
                <c:pt idx="1">
                  <c:v>779</c:v>
                </c:pt>
                <c:pt idx="2">
                  <c:v>748</c:v>
                </c:pt>
                <c:pt idx="3">
                  <c:v>733</c:v>
                </c:pt>
                <c:pt idx="4">
                  <c:v>705</c:v>
                </c:pt>
                <c:pt idx="5">
                  <c:v>697</c:v>
                </c:pt>
                <c:pt idx="6">
                  <c:v>695</c:v>
                </c:pt>
                <c:pt idx="7">
                  <c:v>697</c:v>
                </c:pt>
                <c:pt idx="8">
                  <c:v>679</c:v>
                </c:pt>
                <c:pt idx="9">
                  <c:v>668</c:v>
                </c:pt>
                <c:pt idx="10">
                  <c:v>659</c:v>
                </c:pt>
                <c:pt idx="11">
                  <c:v>656</c:v>
                </c:pt>
                <c:pt idx="12">
                  <c:v>642</c:v>
                </c:pt>
                <c:pt idx="13">
                  <c:v>644</c:v>
                </c:pt>
                <c:pt idx="14">
                  <c:v>641</c:v>
                </c:pt>
                <c:pt idx="15">
                  <c:v>630</c:v>
                </c:pt>
                <c:pt idx="16">
                  <c:v>628</c:v>
                </c:pt>
                <c:pt idx="17">
                  <c:v>613</c:v>
                </c:pt>
                <c:pt idx="18">
                  <c:v>616</c:v>
                </c:pt>
                <c:pt idx="19">
                  <c:v>646</c:v>
                </c:pt>
                <c:pt idx="20">
                  <c:v>661</c:v>
                </c:pt>
                <c:pt idx="21">
                  <c:v>668</c:v>
                </c:pt>
                <c:pt idx="22">
                  <c:v>685</c:v>
                </c:pt>
                <c:pt idx="23">
                  <c:v>691</c:v>
                </c:pt>
                <c:pt idx="24">
                  <c:v>691</c:v>
                </c:pt>
                <c:pt idx="25">
                  <c:v>704</c:v>
                </c:pt>
                <c:pt idx="26">
                  <c:v>729</c:v>
                </c:pt>
                <c:pt idx="27">
                  <c:v>738</c:v>
                </c:pt>
                <c:pt idx="28">
                  <c:v>748</c:v>
                </c:pt>
                <c:pt idx="29">
                  <c:v>752</c:v>
                </c:pt>
                <c:pt idx="30">
                  <c:v>767</c:v>
                </c:pt>
                <c:pt idx="31">
                  <c:v>775</c:v>
                </c:pt>
                <c:pt idx="32">
                  <c:v>780</c:v>
                </c:pt>
                <c:pt idx="33">
                  <c:v>784</c:v>
                </c:pt>
                <c:pt idx="34">
                  <c:v>799</c:v>
                </c:pt>
                <c:pt idx="35">
                  <c:v>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AEA-4AA7-8FC9-2540703328B8}"/>
            </c:ext>
          </c:extLst>
        </c:ser>
        <c:ser>
          <c:idx val="5"/>
          <c:order val="5"/>
          <c:tx>
            <c:strRef>
              <c:f>Personer1!$B$118</c:f>
              <c:strCache>
                <c:ptCount val="1"/>
                <c:pt idx="0">
                  <c:v>65år og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Personer1!$C$118:$BA$118</c:f>
              <c:numCache>
                <c:formatCode>General</c:formatCode>
                <c:ptCount val="51"/>
                <c:pt idx="36" formatCode="#,##0">
                  <c:v>810</c:v>
                </c:pt>
                <c:pt idx="37" formatCode="#,##0">
                  <c:v>833</c:v>
                </c:pt>
                <c:pt idx="38" formatCode="#,##0">
                  <c:v>853</c:v>
                </c:pt>
                <c:pt idx="39" formatCode="#,##0">
                  <c:v>861</c:v>
                </c:pt>
                <c:pt idx="40" formatCode="#,##0">
                  <c:v>873</c:v>
                </c:pt>
                <c:pt idx="41" formatCode="#,##0">
                  <c:v>870</c:v>
                </c:pt>
                <c:pt idx="42" formatCode="#,##0">
                  <c:v>871</c:v>
                </c:pt>
                <c:pt idx="43" formatCode="#,##0">
                  <c:v>875</c:v>
                </c:pt>
                <c:pt idx="44" formatCode="#,##0">
                  <c:v>898</c:v>
                </c:pt>
                <c:pt idx="45" formatCode="#,##0">
                  <c:v>912</c:v>
                </c:pt>
                <c:pt idx="46" formatCode="#,##0">
                  <c:v>917</c:v>
                </c:pt>
                <c:pt idx="47" formatCode="#,##0">
                  <c:v>929</c:v>
                </c:pt>
                <c:pt idx="48" formatCode="#,##0">
                  <c:v>954</c:v>
                </c:pt>
                <c:pt idx="49" formatCode="#,##0">
                  <c:v>958</c:v>
                </c:pt>
                <c:pt idx="50" formatCode="#,##0">
                  <c:v>967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AEA-4AA7-8FC9-254070332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8202272"/>
        <c:axId val="1263293360"/>
      </c:lineChart>
      <c:catAx>
        <c:axId val="12482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3293360"/>
        <c:crosses val="autoZero"/>
        <c:auto val="1"/>
        <c:lblAlgn val="ctr"/>
        <c:lblOffset val="100"/>
        <c:noMultiLvlLbl val="0"/>
      </c:catAx>
      <c:valAx>
        <c:axId val="12632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8.6021515087236766E-3"/>
              <c:y val="0.38440407174858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82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"/>
          <c:y val="0.94597809596470728"/>
          <c:w val="0.9"/>
          <c:h val="5.4021904035292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Bosatte!$D$76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Bosatte!$E$76:$Q$76</c:f>
              <c:numCache>
                <c:formatCode>0</c:formatCode>
                <c:ptCount val="13"/>
                <c:pt idx="0">
                  <c:v>62</c:v>
                </c:pt>
                <c:pt idx="1">
                  <c:v>47</c:v>
                </c:pt>
                <c:pt idx="2">
                  <c:v>59</c:v>
                </c:pt>
                <c:pt idx="3">
                  <c:v>79</c:v>
                </c:pt>
                <c:pt idx="4">
                  <c:v>66</c:v>
                </c:pt>
                <c:pt idx="5">
                  <c:v>52</c:v>
                </c:pt>
                <c:pt idx="6">
                  <c:v>57</c:v>
                </c:pt>
                <c:pt idx="7">
                  <c:v>46</c:v>
                </c:pt>
                <c:pt idx="8">
                  <c:v>44</c:v>
                </c:pt>
                <c:pt idx="9">
                  <c:v>41</c:v>
                </c:pt>
                <c:pt idx="10">
                  <c:v>45</c:v>
                </c:pt>
                <c:pt idx="11">
                  <c:v>61</c:v>
                </c:pt>
                <c:pt idx="12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AE-4731-8D68-6254C9F77504}"/>
            </c:ext>
          </c:extLst>
        </c:ser>
        <c:ser>
          <c:idx val="1"/>
          <c:order val="1"/>
          <c:tx>
            <c:strRef>
              <c:f>Bosatte!$D$77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Bosatte!$E$77:$Q$77</c:f>
              <c:numCache>
                <c:formatCode>0</c:formatCode>
                <c:ptCount val="13"/>
                <c:pt idx="0">
                  <c:v>16</c:v>
                </c:pt>
                <c:pt idx="1">
                  <c:v>6</c:v>
                </c:pt>
                <c:pt idx="2">
                  <c:v>10</c:v>
                </c:pt>
                <c:pt idx="3">
                  <c:v>12</c:v>
                </c:pt>
                <c:pt idx="4">
                  <c:v>9</c:v>
                </c:pt>
                <c:pt idx="5">
                  <c:v>8</c:v>
                </c:pt>
                <c:pt idx="6">
                  <c:v>7</c:v>
                </c:pt>
                <c:pt idx="7">
                  <c:v>8</c:v>
                </c:pt>
                <c:pt idx="8">
                  <c:v>6</c:v>
                </c:pt>
                <c:pt idx="9">
                  <c:v>3</c:v>
                </c:pt>
                <c:pt idx="10">
                  <c:v>3</c:v>
                </c:pt>
                <c:pt idx="11">
                  <c:v>13</c:v>
                </c:pt>
                <c:pt idx="1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AE-4731-8D68-6254C9F77504}"/>
            </c:ext>
          </c:extLst>
        </c:ser>
        <c:ser>
          <c:idx val="2"/>
          <c:order val="2"/>
          <c:tx>
            <c:strRef>
              <c:f>Bosatte!$D$78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Bosatte!$E$78:$Q$78</c:f>
              <c:numCache>
                <c:formatCode>0</c:formatCode>
                <c:ptCount val="13"/>
                <c:pt idx="0">
                  <c:v>20</c:v>
                </c:pt>
                <c:pt idx="1">
                  <c:v>22</c:v>
                </c:pt>
                <c:pt idx="2">
                  <c:v>24</c:v>
                </c:pt>
                <c:pt idx="3">
                  <c:v>32</c:v>
                </c:pt>
                <c:pt idx="4">
                  <c:v>22</c:v>
                </c:pt>
                <c:pt idx="5">
                  <c:v>21</c:v>
                </c:pt>
                <c:pt idx="6">
                  <c:v>21</c:v>
                </c:pt>
                <c:pt idx="7">
                  <c:v>25</c:v>
                </c:pt>
                <c:pt idx="8">
                  <c:v>15</c:v>
                </c:pt>
                <c:pt idx="9">
                  <c:v>20</c:v>
                </c:pt>
                <c:pt idx="10">
                  <c:v>21</c:v>
                </c:pt>
                <c:pt idx="11">
                  <c:v>27</c:v>
                </c:pt>
                <c:pt idx="12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AE-4731-8D68-6254C9F77504}"/>
            </c:ext>
          </c:extLst>
        </c:ser>
        <c:ser>
          <c:idx val="3"/>
          <c:order val="3"/>
          <c:tx>
            <c:strRef>
              <c:f>Bosatte!$D$79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Bosatte!$E$79:$Q$79</c:f>
              <c:numCache>
                <c:formatCode>0</c:formatCode>
                <c:ptCount val="13"/>
                <c:pt idx="0">
                  <c:v>26</c:v>
                </c:pt>
                <c:pt idx="1">
                  <c:v>19</c:v>
                </c:pt>
                <c:pt idx="2">
                  <c:v>25</c:v>
                </c:pt>
                <c:pt idx="3">
                  <c:v>35</c:v>
                </c:pt>
                <c:pt idx="4">
                  <c:v>35</c:v>
                </c:pt>
                <c:pt idx="5">
                  <c:v>23</c:v>
                </c:pt>
                <c:pt idx="6">
                  <c:v>29</c:v>
                </c:pt>
                <c:pt idx="7">
                  <c:v>13</c:v>
                </c:pt>
                <c:pt idx="8">
                  <c:v>23</c:v>
                </c:pt>
                <c:pt idx="9">
                  <c:v>18</c:v>
                </c:pt>
                <c:pt idx="10">
                  <c:v>21</c:v>
                </c:pt>
                <c:pt idx="11">
                  <c:v>21</c:v>
                </c:pt>
                <c:pt idx="1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AE-4731-8D68-6254C9F77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84-4B2B-9D12-828F28FCF8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8300230982743325E-3"/>
              <c:y val="0.44873214431377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PersonerProsent!$B$95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PersonerProsent!$C$95:$AP$95</c:f>
              <c:numCache>
                <c:formatCode>0.0</c:formatCode>
                <c:ptCount val="40"/>
                <c:pt idx="0">
                  <c:v>50.3</c:v>
                </c:pt>
                <c:pt idx="1">
                  <c:v>49.1</c:v>
                </c:pt>
                <c:pt idx="2">
                  <c:v>47.8</c:v>
                </c:pt>
                <c:pt idx="3">
                  <c:v>46.8</c:v>
                </c:pt>
                <c:pt idx="4">
                  <c:v>45.7</c:v>
                </c:pt>
                <c:pt idx="5">
                  <c:v>44.4</c:v>
                </c:pt>
                <c:pt idx="6">
                  <c:v>42.9</c:v>
                </c:pt>
                <c:pt idx="7">
                  <c:v>41.3</c:v>
                </c:pt>
                <c:pt idx="8">
                  <c:v>39.200000000000003</c:v>
                </c:pt>
                <c:pt idx="9">
                  <c:v>37.700000000000003</c:v>
                </c:pt>
                <c:pt idx="10">
                  <c:v>36.700000000000003</c:v>
                </c:pt>
                <c:pt idx="11">
                  <c:v>36.5</c:v>
                </c:pt>
                <c:pt idx="12">
                  <c:v>36.299999999999997</c:v>
                </c:pt>
                <c:pt idx="13">
                  <c:v>36.299999999999997</c:v>
                </c:pt>
                <c:pt idx="14">
                  <c:v>35.799999999999997</c:v>
                </c:pt>
                <c:pt idx="15">
                  <c:v>35.9</c:v>
                </c:pt>
                <c:pt idx="16">
                  <c:v>34.799999999999997</c:v>
                </c:pt>
                <c:pt idx="17">
                  <c:v>34.200000000000003</c:v>
                </c:pt>
                <c:pt idx="18">
                  <c:v>33.4</c:v>
                </c:pt>
                <c:pt idx="19">
                  <c:v>32.6</c:v>
                </c:pt>
                <c:pt idx="20">
                  <c:v>31.6</c:v>
                </c:pt>
                <c:pt idx="21">
                  <c:v>30.8</c:v>
                </c:pt>
                <c:pt idx="22">
                  <c:v>30.9</c:v>
                </c:pt>
                <c:pt idx="23">
                  <c:v>29.9</c:v>
                </c:pt>
                <c:pt idx="24">
                  <c:v>29.4</c:v>
                </c:pt>
                <c:pt idx="25">
                  <c:v>29.2</c:v>
                </c:pt>
                <c:pt idx="26">
                  <c:v>28.5</c:v>
                </c:pt>
                <c:pt idx="27">
                  <c:v>28.1</c:v>
                </c:pt>
                <c:pt idx="28">
                  <c:v>27.8</c:v>
                </c:pt>
                <c:pt idx="29">
                  <c:v>27.8</c:v>
                </c:pt>
                <c:pt idx="30">
                  <c:v>28</c:v>
                </c:pt>
                <c:pt idx="31">
                  <c:v>27.6</c:v>
                </c:pt>
                <c:pt idx="32">
                  <c:v>27</c:v>
                </c:pt>
                <c:pt idx="33">
                  <c:v>26.6</c:v>
                </c:pt>
                <c:pt idx="34">
                  <c:v>25.4</c:v>
                </c:pt>
                <c:pt idx="35">
                  <c:v>25.7</c:v>
                </c:pt>
                <c:pt idx="36">
                  <c:v>24.8</c:v>
                </c:pt>
                <c:pt idx="37">
                  <c:v>24</c:v>
                </c:pt>
                <c:pt idx="38">
                  <c:v>23.4</c:v>
                </c:pt>
                <c:pt idx="39">
                  <c:v>23.4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A5-419D-AEEB-868E9AFED5BD}"/>
            </c:ext>
          </c:extLst>
        </c:ser>
        <c:ser>
          <c:idx val="1"/>
          <c:order val="1"/>
          <c:tx>
            <c:strRef>
              <c:f>PersonerProsent!$B$96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PersonerProsent!$C$96:$AP$96</c:f>
              <c:numCache>
                <c:formatCode>0.0</c:formatCode>
                <c:ptCount val="40"/>
                <c:pt idx="0">
                  <c:v>41.2</c:v>
                </c:pt>
                <c:pt idx="1">
                  <c:v>42</c:v>
                </c:pt>
                <c:pt idx="2">
                  <c:v>42.9</c:v>
                </c:pt>
                <c:pt idx="3">
                  <c:v>43.3</c:v>
                </c:pt>
                <c:pt idx="4">
                  <c:v>44</c:v>
                </c:pt>
                <c:pt idx="5">
                  <c:v>45</c:v>
                </c:pt>
                <c:pt idx="6">
                  <c:v>46.1</c:v>
                </c:pt>
                <c:pt idx="7">
                  <c:v>46.7</c:v>
                </c:pt>
                <c:pt idx="8">
                  <c:v>47.5</c:v>
                </c:pt>
                <c:pt idx="9">
                  <c:v>48.5</c:v>
                </c:pt>
                <c:pt idx="10">
                  <c:v>49.3</c:v>
                </c:pt>
                <c:pt idx="11">
                  <c:v>49</c:v>
                </c:pt>
                <c:pt idx="12">
                  <c:v>49.3</c:v>
                </c:pt>
                <c:pt idx="13">
                  <c:v>49.1</c:v>
                </c:pt>
                <c:pt idx="14">
                  <c:v>48.4</c:v>
                </c:pt>
                <c:pt idx="15">
                  <c:v>48</c:v>
                </c:pt>
                <c:pt idx="16">
                  <c:v>48.7</c:v>
                </c:pt>
                <c:pt idx="17">
                  <c:v>48.9</c:v>
                </c:pt>
                <c:pt idx="18">
                  <c:v>49</c:v>
                </c:pt>
                <c:pt idx="19">
                  <c:v>50</c:v>
                </c:pt>
                <c:pt idx="20">
                  <c:v>50.2</c:v>
                </c:pt>
                <c:pt idx="21">
                  <c:v>50.3</c:v>
                </c:pt>
                <c:pt idx="22">
                  <c:v>48.9</c:v>
                </c:pt>
                <c:pt idx="23">
                  <c:v>49.7</c:v>
                </c:pt>
                <c:pt idx="24">
                  <c:v>49.4</c:v>
                </c:pt>
                <c:pt idx="25">
                  <c:v>49.5</c:v>
                </c:pt>
                <c:pt idx="26">
                  <c:v>50</c:v>
                </c:pt>
                <c:pt idx="27">
                  <c:v>49.4</c:v>
                </c:pt>
                <c:pt idx="28">
                  <c:v>50.2</c:v>
                </c:pt>
                <c:pt idx="29">
                  <c:v>49.5</c:v>
                </c:pt>
                <c:pt idx="30">
                  <c:v>48.5</c:v>
                </c:pt>
                <c:pt idx="31">
                  <c:v>44.5</c:v>
                </c:pt>
                <c:pt idx="32">
                  <c:v>45.4</c:v>
                </c:pt>
                <c:pt idx="33">
                  <c:v>45.3</c:v>
                </c:pt>
                <c:pt idx="34">
                  <c:v>46.9</c:v>
                </c:pt>
                <c:pt idx="35">
                  <c:v>46.2</c:v>
                </c:pt>
                <c:pt idx="36">
                  <c:v>46.3</c:v>
                </c:pt>
                <c:pt idx="37">
                  <c:v>45.6</c:v>
                </c:pt>
                <c:pt idx="38">
                  <c:v>45.9</c:v>
                </c:pt>
                <c:pt idx="39">
                  <c:v>45.1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A5-419D-AEEB-868E9AFED5BD}"/>
            </c:ext>
          </c:extLst>
        </c:ser>
        <c:ser>
          <c:idx val="2"/>
          <c:order val="2"/>
          <c:tx>
            <c:strRef>
              <c:f>PersonerProsent!$B$97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PersonerProsent!$C$97:$AP$97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2.9</c:v>
                </c:pt>
                <c:pt idx="32">
                  <c:v>2.8</c:v>
                </c:pt>
                <c:pt idx="33">
                  <c:v>2.8</c:v>
                </c:pt>
                <c:pt idx="34">
                  <c:v>2.8</c:v>
                </c:pt>
                <c:pt idx="35">
                  <c:v>2.9</c:v>
                </c:pt>
                <c:pt idx="36">
                  <c:v>3.1</c:v>
                </c:pt>
                <c:pt idx="37">
                  <c:v>3.2</c:v>
                </c:pt>
                <c:pt idx="38">
                  <c:v>3.5</c:v>
                </c:pt>
                <c:pt idx="39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A5-419D-AEEB-868E9AFED5BD}"/>
            </c:ext>
          </c:extLst>
        </c:ser>
        <c:ser>
          <c:idx val="3"/>
          <c:order val="3"/>
          <c:tx>
            <c:strRef>
              <c:f>PersonerProsent!$B$98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PersonerProsent!$C$98:$AP$98</c:f>
              <c:numCache>
                <c:formatCode>0.0</c:formatCode>
                <c:ptCount val="40"/>
                <c:pt idx="0">
                  <c:v>7</c:v>
                </c:pt>
                <c:pt idx="1">
                  <c:v>7.4</c:v>
                </c:pt>
                <c:pt idx="2">
                  <c:v>7.5</c:v>
                </c:pt>
                <c:pt idx="3">
                  <c:v>7.7</c:v>
                </c:pt>
                <c:pt idx="4">
                  <c:v>8.1999999999999993</c:v>
                </c:pt>
                <c:pt idx="5">
                  <c:v>8.5</c:v>
                </c:pt>
                <c:pt idx="6">
                  <c:v>8.6999999999999993</c:v>
                </c:pt>
                <c:pt idx="7">
                  <c:v>9.8000000000000007</c:v>
                </c:pt>
                <c:pt idx="8">
                  <c:v>10.7</c:v>
                </c:pt>
                <c:pt idx="9">
                  <c:v>11.2</c:v>
                </c:pt>
                <c:pt idx="10">
                  <c:v>11.5</c:v>
                </c:pt>
                <c:pt idx="11">
                  <c:v>12</c:v>
                </c:pt>
                <c:pt idx="12">
                  <c:v>11.9</c:v>
                </c:pt>
                <c:pt idx="13">
                  <c:v>11.7</c:v>
                </c:pt>
                <c:pt idx="14">
                  <c:v>12.5</c:v>
                </c:pt>
                <c:pt idx="15">
                  <c:v>12.9</c:v>
                </c:pt>
                <c:pt idx="16">
                  <c:v>12.8</c:v>
                </c:pt>
                <c:pt idx="17">
                  <c:v>13.5</c:v>
                </c:pt>
                <c:pt idx="18">
                  <c:v>14</c:v>
                </c:pt>
                <c:pt idx="19">
                  <c:v>14.1</c:v>
                </c:pt>
                <c:pt idx="20">
                  <c:v>14.8</c:v>
                </c:pt>
                <c:pt idx="21">
                  <c:v>15.4</c:v>
                </c:pt>
                <c:pt idx="22">
                  <c:v>16.3</c:v>
                </c:pt>
                <c:pt idx="23">
                  <c:v>16.5</c:v>
                </c:pt>
                <c:pt idx="24">
                  <c:v>17</c:v>
                </c:pt>
                <c:pt idx="25">
                  <c:v>16.899999999999999</c:v>
                </c:pt>
                <c:pt idx="26">
                  <c:v>17.100000000000001</c:v>
                </c:pt>
                <c:pt idx="27">
                  <c:v>17.899999999999999</c:v>
                </c:pt>
                <c:pt idx="28">
                  <c:v>17.5</c:v>
                </c:pt>
                <c:pt idx="29">
                  <c:v>18</c:v>
                </c:pt>
                <c:pt idx="30">
                  <c:v>18.600000000000001</c:v>
                </c:pt>
                <c:pt idx="31">
                  <c:v>19.399999999999999</c:v>
                </c:pt>
                <c:pt idx="32">
                  <c:v>19.3</c:v>
                </c:pt>
                <c:pt idx="33">
                  <c:v>19.3</c:v>
                </c:pt>
                <c:pt idx="34">
                  <c:v>19.2</c:v>
                </c:pt>
                <c:pt idx="35">
                  <c:v>19.2</c:v>
                </c:pt>
                <c:pt idx="36">
                  <c:v>19.600000000000001</c:v>
                </c:pt>
                <c:pt idx="37">
                  <c:v>20.3</c:v>
                </c:pt>
                <c:pt idx="38">
                  <c:v>20.3</c:v>
                </c:pt>
                <c:pt idx="39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A5-419D-AEEB-868E9AFED5BD}"/>
            </c:ext>
          </c:extLst>
        </c:ser>
        <c:ser>
          <c:idx val="4"/>
          <c:order val="4"/>
          <c:tx>
            <c:strRef>
              <c:f>PersonerProsent!$B$99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PersonerProsent!$C$99:$AP$99</c:f>
              <c:numCache>
                <c:formatCode>0.0</c:formatCode>
                <c:ptCount val="40"/>
                <c:pt idx="0">
                  <c:v>1.4</c:v>
                </c:pt>
                <c:pt idx="1">
                  <c:v>1.5</c:v>
                </c:pt>
                <c:pt idx="2">
                  <c:v>1.8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2.1</c:v>
                </c:pt>
                <c:pt idx="6">
                  <c:v>2.2999999999999998</c:v>
                </c:pt>
                <c:pt idx="7">
                  <c:v>2.2000000000000002</c:v>
                </c:pt>
                <c:pt idx="8">
                  <c:v>2.6</c:v>
                </c:pt>
                <c:pt idx="9">
                  <c:v>2.6</c:v>
                </c:pt>
                <c:pt idx="10">
                  <c:v>2.5</c:v>
                </c:pt>
                <c:pt idx="11">
                  <c:v>2.5</c:v>
                </c:pt>
                <c:pt idx="12">
                  <c:v>2.6</c:v>
                </c:pt>
                <c:pt idx="13">
                  <c:v>2.9</c:v>
                </c:pt>
                <c:pt idx="14">
                  <c:v>3.2</c:v>
                </c:pt>
                <c:pt idx="15">
                  <c:v>3.2</c:v>
                </c:pt>
                <c:pt idx="16">
                  <c:v>3.6</c:v>
                </c:pt>
                <c:pt idx="17">
                  <c:v>3.4</c:v>
                </c:pt>
                <c:pt idx="18">
                  <c:v>3.7</c:v>
                </c:pt>
                <c:pt idx="19">
                  <c:v>3.4</c:v>
                </c:pt>
                <c:pt idx="20">
                  <c:v>3.4</c:v>
                </c:pt>
                <c:pt idx="21">
                  <c:v>3.4</c:v>
                </c:pt>
                <c:pt idx="22">
                  <c:v>3.9</c:v>
                </c:pt>
                <c:pt idx="23">
                  <c:v>4</c:v>
                </c:pt>
                <c:pt idx="24">
                  <c:v>4.2</c:v>
                </c:pt>
                <c:pt idx="25">
                  <c:v>4.4000000000000004</c:v>
                </c:pt>
                <c:pt idx="26">
                  <c:v>4.4000000000000004</c:v>
                </c:pt>
                <c:pt idx="27">
                  <c:v>4.5999999999999996</c:v>
                </c:pt>
                <c:pt idx="28">
                  <c:v>4.4000000000000004</c:v>
                </c:pt>
                <c:pt idx="29">
                  <c:v>4.7</c:v>
                </c:pt>
                <c:pt idx="30">
                  <c:v>4.9000000000000004</c:v>
                </c:pt>
                <c:pt idx="31">
                  <c:v>5.5</c:v>
                </c:pt>
                <c:pt idx="32">
                  <c:v>5.5</c:v>
                </c:pt>
                <c:pt idx="33">
                  <c:v>5.9</c:v>
                </c:pt>
                <c:pt idx="34">
                  <c:v>5.8</c:v>
                </c:pt>
                <c:pt idx="35">
                  <c:v>5.9</c:v>
                </c:pt>
                <c:pt idx="36">
                  <c:v>6.2</c:v>
                </c:pt>
                <c:pt idx="37">
                  <c:v>6.9</c:v>
                </c:pt>
                <c:pt idx="38">
                  <c:v>6.9</c:v>
                </c:pt>
                <c:pt idx="39">
                  <c:v>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5A5-419D-AEEB-868E9AFED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PersonerProsent!$B$96:$B$100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PersonerProsent!$C$96:$C$100</c:f>
              <c:numCache>
                <c:formatCode>0.0</c:formatCode>
                <c:ptCount val="5"/>
                <c:pt idx="0">
                  <c:v>31.2</c:v>
                </c:pt>
                <c:pt idx="1">
                  <c:v>47.1</c:v>
                </c:pt>
                <c:pt idx="2">
                  <c:v>0</c:v>
                </c:pt>
                <c:pt idx="3">
                  <c:v>18.7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1B-46D2-A864-D23651B5EB56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PersonerProsent!$B$96:$B$100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PersonerProsent!$D$96:$D$100</c:f>
              <c:numCache>
                <c:formatCode>0.0</c:formatCode>
                <c:ptCount val="5"/>
                <c:pt idx="0">
                  <c:v>30.4</c:v>
                </c:pt>
                <c:pt idx="1">
                  <c:v>53.6</c:v>
                </c:pt>
                <c:pt idx="2">
                  <c:v>0</c:v>
                </c:pt>
                <c:pt idx="3">
                  <c:v>12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1B-46D2-A864-D23651B5EB56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PersonerProsent!$B$96:$B$100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PersonerProsent!$E$96:$E$100</c:f>
              <c:numCache>
                <c:formatCode>0.0</c:formatCode>
                <c:ptCount val="5"/>
                <c:pt idx="0">
                  <c:v>22.3</c:v>
                </c:pt>
                <c:pt idx="1">
                  <c:v>40.1</c:v>
                </c:pt>
                <c:pt idx="2">
                  <c:v>2.6</c:v>
                </c:pt>
                <c:pt idx="3">
                  <c:v>26.2</c:v>
                </c:pt>
                <c:pt idx="4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1B-46D2-A864-D23651B5EB56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PersonerProsent!$B$96:$B$100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PersonerProsent!$F$96:$F$100</c:f>
              <c:numCache>
                <c:formatCode>0.0</c:formatCode>
                <c:ptCount val="5"/>
                <c:pt idx="0">
                  <c:v>24.5</c:v>
                </c:pt>
                <c:pt idx="1">
                  <c:v>50</c:v>
                </c:pt>
                <c:pt idx="2">
                  <c:v>4.7</c:v>
                </c:pt>
                <c:pt idx="3">
                  <c:v>14</c:v>
                </c:pt>
                <c:pt idx="4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1B-46D2-A864-D23651B5E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MedianBtoInnt!$A$77:$B$77</c:f>
              <c:strCache>
                <c:ptCount val="2"/>
                <c:pt idx="0">
                  <c:v>Tingvoll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MedianBtoInnt!$C$77:$F$77</c:f>
              <c:numCache>
                <c:formatCode>#,##0</c:formatCode>
                <c:ptCount val="4"/>
                <c:pt idx="0">
                  <c:v>323600</c:v>
                </c:pt>
                <c:pt idx="1">
                  <c:v>162900</c:v>
                </c:pt>
                <c:pt idx="2">
                  <c:v>426400</c:v>
                </c:pt>
                <c:pt idx="3">
                  <c:v>268100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9-478D-B489-633C0DEA79DA}"/>
            </c:ext>
          </c:extLst>
        </c:ser>
        <c:ser>
          <c:idx val="1"/>
          <c:order val="1"/>
          <c:tx>
            <c:strRef>
              <c:f>MedianBtoInnt!$A$78:$B$78</c:f>
              <c:strCache>
                <c:ptCount val="2"/>
                <c:pt idx="0">
                  <c:v>Tingvoll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MedianBtoInnt!$C$78:$F$78</c:f>
              <c:numCache>
                <c:formatCode>#,##0</c:formatCode>
                <c:ptCount val="4"/>
                <c:pt idx="0">
                  <c:v>460000</c:v>
                </c:pt>
                <c:pt idx="1">
                  <c:v>323400</c:v>
                </c:pt>
                <c:pt idx="2">
                  <c:v>566800</c:v>
                </c:pt>
                <c:pt idx="3">
                  <c:v>383300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9-478D-B489-633C0DEA79DA}"/>
            </c:ext>
          </c:extLst>
        </c:ser>
        <c:ser>
          <c:idx val="2"/>
          <c:order val="2"/>
          <c:tx>
            <c:strRef>
              <c:f>MedianBtoInnt!$A$79:$B$79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MedianBtoInnt!$C$79:$F$79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E9-478D-B489-633C0DEA79DA}"/>
            </c:ext>
          </c:extLst>
        </c:ser>
        <c:ser>
          <c:idx val="3"/>
          <c:order val="3"/>
          <c:tx>
            <c:strRef>
              <c:f>MedianBtoInnt!$A$80:$B$80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MedianBtoInnt!$C$80:$F$80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E9-478D-B489-633C0DEA7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Areal!$A$60</c:f>
              <c:strCache>
                <c:ptCount val="1"/>
                <c:pt idx="0">
                  <c:v>Tingvoll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Areal!$B$60:$I$60</c:f>
              <c:numCache>
                <c:formatCode>0.0</c:formatCode>
                <c:ptCount val="8"/>
                <c:pt idx="0">
                  <c:v>2.7</c:v>
                </c:pt>
                <c:pt idx="1">
                  <c:v>6.1</c:v>
                </c:pt>
                <c:pt idx="2">
                  <c:v>66.599999999999994</c:v>
                </c:pt>
                <c:pt idx="3">
                  <c:v>15</c:v>
                </c:pt>
                <c:pt idx="4">
                  <c:v>4.5</c:v>
                </c:pt>
                <c:pt idx="5">
                  <c:v>0.4</c:v>
                </c:pt>
                <c:pt idx="6">
                  <c:v>0</c:v>
                </c:pt>
                <c:pt idx="7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C0-4B8A-A084-F1D23225FA1E}"/>
            </c:ext>
          </c:extLst>
        </c:ser>
        <c:ser>
          <c:idx val="1"/>
          <c:order val="1"/>
          <c:tx>
            <c:strRef>
              <c:f>Areal!$A$61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Areal!$B$61:$I$61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C0-4B8A-A084-F1D23225FA1E}"/>
            </c:ext>
          </c:extLst>
        </c:ser>
        <c:ser>
          <c:idx val="2"/>
          <c:order val="2"/>
          <c:tx>
            <c:strRef>
              <c:f>Areal!$A$62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Areal!$B$62:$I$62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C0-4B8A-A084-F1D23225FA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Areal!$B$24:$S$24</c:f>
              <c:numCache>
                <c:formatCode>0.00</c:formatCode>
                <c:ptCount val="18"/>
                <c:pt idx="0">
                  <c:v>1.41</c:v>
                </c:pt>
                <c:pt idx="1">
                  <c:v>1.18</c:v>
                </c:pt>
                <c:pt idx="2">
                  <c:v>1.1599999999999999</c:v>
                </c:pt>
                <c:pt idx="3">
                  <c:v>0.52</c:v>
                </c:pt>
                <c:pt idx="4">
                  <c:v>0.04</c:v>
                </c:pt>
                <c:pt idx="5">
                  <c:v>0.02</c:v>
                </c:pt>
                <c:pt idx="6">
                  <c:v>0.05</c:v>
                </c:pt>
                <c:pt idx="7">
                  <c:v>3.91</c:v>
                </c:pt>
                <c:pt idx="8">
                  <c:v>0.04</c:v>
                </c:pt>
                <c:pt idx="9">
                  <c:v>0.31</c:v>
                </c:pt>
                <c:pt idx="10">
                  <c:v>0.52</c:v>
                </c:pt>
                <c:pt idx="11">
                  <c:v>20.53</c:v>
                </c:pt>
                <c:pt idx="12">
                  <c:v>224.2</c:v>
                </c:pt>
                <c:pt idx="13">
                  <c:v>50.37</c:v>
                </c:pt>
                <c:pt idx="14">
                  <c:v>15.14</c:v>
                </c:pt>
                <c:pt idx="15">
                  <c:v>1.5</c:v>
                </c:pt>
                <c:pt idx="16">
                  <c:v>0</c:v>
                </c:pt>
                <c:pt idx="17">
                  <c:v>15.83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1-4D95-AEA5-318A812DE5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'Ark1'!$B$95:$B$99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'Ark1'!$C$95:$C$99</c:f>
              <c:numCache>
                <c:formatCode>0</c:formatCode>
                <c:ptCount val="5"/>
                <c:pt idx="0">
                  <c:v>489</c:v>
                </c:pt>
                <c:pt idx="1">
                  <c:v>339</c:v>
                </c:pt>
                <c:pt idx="2">
                  <c:v>291</c:v>
                </c:pt>
                <c:pt idx="3">
                  <c:v>123</c:v>
                </c:pt>
                <c:pt idx="4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F-46E6-B0AB-D9477AE0CB6E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'Ark1'!$B$95:$B$99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'Ark1'!$D$95:$D$99</c:f>
              <c:numCache>
                <c:formatCode>0</c:formatCode>
                <c:ptCount val="5"/>
                <c:pt idx="0">
                  <c:v>592</c:v>
                </c:pt>
                <c:pt idx="1">
                  <c:v>370</c:v>
                </c:pt>
                <c:pt idx="2">
                  <c:v>281</c:v>
                </c:pt>
                <c:pt idx="3">
                  <c:v>117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8F-46E6-B0AB-D9477AE0CB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Boliger!$B$113:$B$118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Boliger!$C$113:$C$118</c:f>
              <c:numCache>
                <c:formatCode>0</c:formatCode>
                <c:ptCount val="6"/>
                <c:pt idx="0">
                  <c:v>1328</c:v>
                </c:pt>
                <c:pt idx="1">
                  <c:v>176</c:v>
                </c:pt>
                <c:pt idx="2">
                  <c:v>93</c:v>
                </c:pt>
                <c:pt idx="3">
                  <c:v>12</c:v>
                </c:pt>
                <c:pt idx="4">
                  <c:v>44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1-4686-9668-825B53F50953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Boliger!$B$113:$B$118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Boliger!$D$113:$D$118</c:f>
              <c:numCache>
                <c:formatCode>0</c:formatCode>
                <c:ptCount val="6"/>
                <c:pt idx="0">
                  <c:v>1350</c:v>
                </c:pt>
                <c:pt idx="1">
                  <c:v>148</c:v>
                </c:pt>
                <c:pt idx="2">
                  <c:v>105</c:v>
                </c:pt>
                <c:pt idx="3">
                  <c:v>12</c:v>
                </c:pt>
                <c:pt idx="4">
                  <c:v>44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1-4686-9668-825B53F509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Igangsatte!$B$40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Igangsatte!$C$40:$W$40</c:f>
              <c:numCache>
                <c:formatCode>0</c:formatCode>
                <c:ptCount val="21"/>
                <c:pt idx="0">
                  <c:v>0</c:v>
                </c:pt>
                <c:pt idx="1">
                  <c:v>8</c:v>
                </c:pt>
                <c:pt idx="2">
                  <c:v>9</c:v>
                </c:pt>
                <c:pt idx="3">
                  <c:v>3</c:v>
                </c:pt>
                <c:pt idx="4">
                  <c:v>32</c:v>
                </c:pt>
                <c:pt idx="5">
                  <c:v>2</c:v>
                </c:pt>
                <c:pt idx="6">
                  <c:v>19</c:v>
                </c:pt>
                <c:pt idx="7">
                  <c:v>12</c:v>
                </c:pt>
                <c:pt idx="8">
                  <c:v>3</c:v>
                </c:pt>
                <c:pt idx="9">
                  <c:v>10</c:v>
                </c:pt>
                <c:pt idx="10">
                  <c:v>8</c:v>
                </c:pt>
                <c:pt idx="11">
                  <c:v>4</c:v>
                </c:pt>
                <c:pt idx="12">
                  <c:v>4</c:v>
                </c:pt>
                <c:pt idx="13">
                  <c:v>18</c:v>
                </c:pt>
                <c:pt idx="14">
                  <c:v>6</c:v>
                </c:pt>
                <c:pt idx="15">
                  <c:v>5</c:v>
                </c:pt>
                <c:pt idx="16">
                  <c:v>4</c:v>
                </c:pt>
                <c:pt idx="17">
                  <c:v>10</c:v>
                </c:pt>
                <c:pt idx="18">
                  <c:v>5</c:v>
                </c:pt>
                <c:pt idx="19">
                  <c:v>3</c:v>
                </c:pt>
                <c:pt idx="2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84-4EFC-9E20-82A721778569}"/>
            </c:ext>
          </c:extLst>
        </c:ser>
        <c:ser>
          <c:idx val="1"/>
          <c:order val="1"/>
          <c:tx>
            <c:strRef>
              <c:f>Igangsatte!$B$41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Igangsatte!$C$41:$W$41</c:f>
              <c:numCache>
                <c:formatCode>0</c:formatCode>
                <c:ptCount val="21"/>
                <c:pt idx="0">
                  <c:v>0</c:v>
                </c:pt>
                <c:pt idx="1">
                  <c:v>7</c:v>
                </c:pt>
                <c:pt idx="2">
                  <c:v>7</c:v>
                </c:pt>
                <c:pt idx="3">
                  <c:v>2</c:v>
                </c:pt>
                <c:pt idx="4">
                  <c:v>24</c:v>
                </c:pt>
                <c:pt idx="5">
                  <c:v>5</c:v>
                </c:pt>
                <c:pt idx="6">
                  <c:v>8</c:v>
                </c:pt>
                <c:pt idx="7">
                  <c:v>13</c:v>
                </c:pt>
                <c:pt idx="8">
                  <c:v>3</c:v>
                </c:pt>
                <c:pt idx="9">
                  <c:v>5</c:v>
                </c:pt>
                <c:pt idx="10">
                  <c:v>11</c:v>
                </c:pt>
                <c:pt idx="11">
                  <c:v>8</c:v>
                </c:pt>
                <c:pt idx="12">
                  <c:v>9</c:v>
                </c:pt>
                <c:pt idx="13">
                  <c:v>15</c:v>
                </c:pt>
                <c:pt idx="14">
                  <c:v>6</c:v>
                </c:pt>
                <c:pt idx="15">
                  <c:v>6</c:v>
                </c:pt>
                <c:pt idx="16">
                  <c:v>4</c:v>
                </c:pt>
                <c:pt idx="17">
                  <c:v>3</c:v>
                </c:pt>
                <c:pt idx="18">
                  <c:v>8</c:v>
                </c:pt>
                <c:pt idx="19">
                  <c:v>6</c:v>
                </c:pt>
                <c:pt idx="2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84-4EFC-9E20-82A721778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Folkevekst etter type 2010-2024</a:t>
            </a:r>
          </a:p>
        </c:rich>
      </c:tx>
      <c:layout>
        <c:manualLayout>
          <c:xMode val="edge"/>
          <c:yMode val="edge"/>
          <c:x val="0.33427353353406075"/>
          <c:y val="1.6528925619834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'Ark1'!$B$76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'Ark1'!$C$76:$Q$76</c:f>
              <c:numCache>
                <c:formatCode>General</c:formatCode>
                <c:ptCount val="15"/>
                <c:pt idx="0">
                  <c:v>-9</c:v>
                </c:pt>
                <c:pt idx="1">
                  <c:v>-12</c:v>
                </c:pt>
                <c:pt idx="2">
                  <c:v>-3</c:v>
                </c:pt>
                <c:pt idx="3">
                  <c:v>-17</c:v>
                </c:pt>
                <c:pt idx="4">
                  <c:v>-6</c:v>
                </c:pt>
                <c:pt idx="5">
                  <c:v>-8</c:v>
                </c:pt>
                <c:pt idx="6">
                  <c:v>-6</c:v>
                </c:pt>
                <c:pt idx="7">
                  <c:v>-5</c:v>
                </c:pt>
                <c:pt idx="8">
                  <c:v>-10</c:v>
                </c:pt>
                <c:pt idx="9">
                  <c:v>-11</c:v>
                </c:pt>
                <c:pt idx="10">
                  <c:v>-18</c:v>
                </c:pt>
                <c:pt idx="11">
                  <c:v>-6</c:v>
                </c:pt>
                <c:pt idx="12">
                  <c:v>-18</c:v>
                </c:pt>
                <c:pt idx="13">
                  <c:v>-8</c:v>
                </c:pt>
                <c:pt idx="14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06-452E-8323-840D29496E58}"/>
            </c:ext>
          </c:extLst>
        </c:ser>
        <c:ser>
          <c:idx val="1"/>
          <c:order val="1"/>
          <c:tx>
            <c:strRef>
              <c:f>'Ark1'!$B$77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'Ark1'!$C$77:$Q$77</c:f>
              <c:numCache>
                <c:formatCode>General</c:formatCode>
                <c:ptCount val="15"/>
                <c:pt idx="0">
                  <c:v>61</c:v>
                </c:pt>
                <c:pt idx="1">
                  <c:v>42</c:v>
                </c:pt>
                <c:pt idx="2">
                  <c:v>42</c:v>
                </c:pt>
                <c:pt idx="3">
                  <c:v>40</c:v>
                </c:pt>
                <c:pt idx="4">
                  <c:v>72</c:v>
                </c:pt>
                <c:pt idx="5">
                  <c:v>70</c:v>
                </c:pt>
                <c:pt idx="6">
                  <c:v>104</c:v>
                </c:pt>
                <c:pt idx="7">
                  <c:v>69</c:v>
                </c:pt>
                <c:pt idx="8">
                  <c:v>67</c:v>
                </c:pt>
                <c:pt idx="9">
                  <c:v>47</c:v>
                </c:pt>
                <c:pt idx="10">
                  <c:v>39</c:v>
                </c:pt>
                <c:pt idx="11">
                  <c:v>40</c:v>
                </c:pt>
                <c:pt idx="12">
                  <c:v>109</c:v>
                </c:pt>
                <c:pt idx="13">
                  <c:v>225</c:v>
                </c:pt>
                <c:pt idx="14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06-452E-8323-840D29496E58}"/>
            </c:ext>
          </c:extLst>
        </c:ser>
        <c:ser>
          <c:idx val="2"/>
          <c:order val="2"/>
          <c:tx>
            <c:strRef>
              <c:f>'Ark1'!$B$78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'Ark1'!$C$78:$Q$78</c:f>
              <c:numCache>
                <c:formatCode>General</c:formatCode>
                <c:ptCount val="15"/>
                <c:pt idx="0">
                  <c:v>-57</c:v>
                </c:pt>
                <c:pt idx="1">
                  <c:v>6</c:v>
                </c:pt>
                <c:pt idx="2">
                  <c:v>-24</c:v>
                </c:pt>
                <c:pt idx="3">
                  <c:v>-77</c:v>
                </c:pt>
                <c:pt idx="4">
                  <c:v>-39</c:v>
                </c:pt>
                <c:pt idx="5">
                  <c:v>-49</c:v>
                </c:pt>
                <c:pt idx="6">
                  <c:v>-94</c:v>
                </c:pt>
                <c:pt idx="7">
                  <c:v>-96</c:v>
                </c:pt>
                <c:pt idx="8">
                  <c:v>-90</c:v>
                </c:pt>
                <c:pt idx="9">
                  <c:v>-56</c:v>
                </c:pt>
                <c:pt idx="10">
                  <c:v>-60</c:v>
                </c:pt>
                <c:pt idx="11">
                  <c:v>-56</c:v>
                </c:pt>
                <c:pt idx="12">
                  <c:v>-22</c:v>
                </c:pt>
                <c:pt idx="13">
                  <c:v>-207</c:v>
                </c:pt>
                <c:pt idx="14">
                  <c:v>-130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06-452E-8323-840D29496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84638400"/>
        <c:axId val="1084638880"/>
      </c:barChart>
      <c:lineChart>
        <c:grouping val="standard"/>
        <c:varyColors val="0"/>
        <c:ser>
          <c:idx val="3"/>
          <c:order val="3"/>
          <c:tx>
            <c:strRef>
              <c:f>'Ark1'!$B$79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'Ark1'!$C$79:$Q$79</c:f>
              <c:numCache>
                <c:formatCode>General</c:formatCode>
                <c:ptCount val="15"/>
                <c:pt idx="0">
                  <c:v>-6</c:v>
                </c:pt>
                <c:pt idx="1">
                  <c:v>36</c:v>
                </c:pt>
                <c:pt idx="2">
                  <c:v>15</c:v>
                </c:pt>
                <c:pt idx="3">
                  <c:v>-52</c:v>
                </c:pt>
                <c:pt idx="4">
                  <c:v>26</c:v>
                </c:pt>
                <c:pt idx="5">
                  <c:v>13</c:v>
                </c:pt>
                <c:pt idx="6">
                  <c:v>6</c:v>
                </c:pt>
                <c:pt idx="7">
                  <c:v>-31</c:v>
                </c:pt>
                <c:pt idx="8">
                  <c:v>-33</c:v>
                </c:pt>
                <c:pt idx="9">
                  <c:v>-20</c:v>
                </c:pt>
                <c:pt idx="10">
                  <c:v>-40</c:v>
                </c:pt>
                <c:pt idx="11">
                  <c:v>-25</c:v>
                </c:pt>
                <c:pt idx="12">
                  <c:v>71</c:v>
                </c:pt>
                <c:pt idx="13">
                  <c:v>10</c:v>
                </c:pt>
                <c:pt idx="1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06-452E-8323-840D29496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4638400"/>
        <c:axId val="1084638880"/>
      </c:lineChart>
      <c:catAx>
        <c:axId val="108463840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880"/>
        <c:crosses val="autoZero"/>
        <c:auto val="1"/>
        <c:lblAlgn val="ctr"/>
        <c:lblOffset val="100"/>
        <c:noMultiLvlLbl val="0"/>
      </c:catAx>
      <c:valAx>
        <c:axId val="10846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Tap personar</a:t>
                </a:r>
              </a:p>
            </c:rich>
          </c:tx>
          <c:layout>
            <c:manualLayout>
              <c:xMode val="edge"/>
              <c:yMode val="edge"/>
              <c:x val="8.4726867335562991E-2"/>
              <c:y val="0.33187132600160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Fødselsoverskot 1964-2024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Levende!$B$60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Levende!$C$60:$BK$60</c:f>
              <c:numCache>
                <c:formatCode>0</c:formatCode>
                <c:ptCount val="61"/>
                <c:pt idx="0">
                  <c:v>26</c:v>
                </c:pt>
                <c:pt idx="1">
                  <c:v>2</c:v>
                </c:pt>
                <c:pt idx="2">
                  <c:v>5</c:v>
                </c:pt>
                <c:pt idx="3">
                  <c:v>15</c:v>
                </c:pt>
                <c:pt idx="4">
                  <c:v>16</c:v>
                </c:pt>
                <c:pt idx="5">
                  <c:v>15</c:v>
                </c:pt>
                <c:pt idx="6">
                  <c:v>2</c:v>
                </c:pt>
                <c:pt idx="7">
                  <c:v>10</c:v>
                </c:pt>
                <c:pt idx="8">
                  <c:v>-7</c:v>
                </c:pt>
                <c:pt idx="9">
                  <c:v>4</c:v>
                </c:pt>
                <c:pt idx="10">
                  <c:v>0</c:v>
                </c:pt>
                <c:pt idx="11">
                  <c:v>-15</c:v>
                </c:pt>
                <c:pt idx="12">
                  <c:v>-13</c:v>
                </c:pt>
                <c:pt idx="13">
                  <c:v>-26</c:v>
                </c:pt>
                <c:pt idx="14">
                  <c:v>-13</c:v>
                </c:pt>
                <c:pt idx="15">
                  <c:v>-22</c:v>
                </c:pt>
                <c:pt idx="16">
                  <c:v>-26</c:v>
                </c:pt>
                <c:pt idx="17">
                  <c:v>-13</c:v>
                </c:pt>
                <c:pt idx="18">
                  <c:v>-9</c:v>
                </c:pt>
                <c:pt idx="19">
                  <c:v>-23</c:v>
                </c:pt>
                <c:pt idx="20">
                  <c:v>-21</c:v>
                </c:pt>
                <c:pt idx="21">
                  <c:v>-27</c:v>
                </c:pt>
                <c:pt idx="22">
                  <c:v>-16</c:v>
                </c:pt>
                <c:pt idx="23">
                  <c:v>-14</c:v>
                </c:pt>
                <c:pt idx="24">
                  <c:v>-30</c:v>
                </c:pt>
                <c:pt idx="25">
                  <c:v>-23</c:v>
                </c:pt>
                <c:pt idx="26">
                  <c:v>-10</c:v>
                </c:pt>
                <c:pt idx="27">
                  <c:v>-16</c:v>
                </c:pt>
                <c:pt idx="28">
                  <c:v>-11</c:v>
                </c:pt>
                <c:pt idx="29">
                  <c:v>-36</c:v>
                </c:pt>
                <c:pt idx="30">
                  <c:v>0</c:v>
                </c:pt>
                <c:pt idx="31">
                  <c:v>-18</c:v>
                </c:pt>
                <c:pt idx="32">
                  <c:v>-5</c:v>
                </c:pt>
                <c:pt idx="33">
                  <c:v>-27</c:v>
                </c:pt>
                <c:pt idx="34">
                  <c:v>10</c:v>
                </c:pt>
                <c:pt idx="35">
                  <c:v>-7</c:v>
                </c:pt>
                <c:pt idx="36">
                  <c:v>-10</c:v>
                </c:pt>
                <c:pt idx="37">
                  <c:v>-12</c:v>
                </c:pt>
                <c:pt idx="38">
                  <c:v>-10</c:v>
                </c:pt>
                <c:pt idx="39">
                  <c:v>-3</c:v>
                </c:pt>
                <c:pt idx="40">
                  <c:v>-2</c:v>
                </c:pt>
                <c:pt idx="41">
                  <c:v>-19</c:v>
                </c:pt>
                <c:pt idx="42">
                  <c:v>-6</c:v>
                </c:pt>
                <c:pt idx="43">
                  <c:v>-9</c:v>
                </c:pt>
                <c:pt idx="44">
                  <c:v>3</c:v>
                </c:pt>
                <c:pt idx="45">
                  <c:v>0</c:v>
                </c:pt>
                <c:pt idx="46">
                  <c:v>-9</c:v>
                </c:pt>
                <c:pt idx="47">
                  <c:v>-12</c:v>
                </c:pt>
                <c:pt idx="48">
                  <c:v>-3</c:v>
                </c:pt>
                <c:pt idx="49">
                  <c:v>-17</c:v>
                </c:pt>
                <c:pt idx="50">
                  <c:v>-6</c:v>
                </c:pt>
                <c:pt idx="51">
                  <c:v>-8</c:v>
                </c:pt>
                <c:pt idx="52">
                  <c:v>-6</c:v>
                </c:pt>
                <c:pt idx="53">
                  <c:v>-5</c:v>
                </c:pt>
                <c:pt idx="54">
                  <c:v>-10</c:v>
                </c:pt>
                <c:pt idx="55">
                  <c:v>-11</c:v>
                </c:pt>
                <c:pt idx="56">
                  <c:v>-18</c:v>
                </c:pt>
                <c:pt idx="57">
                  <c:v>-6</c:v>
                </c:pt>
                <c:pt idx="58">
                  <c:v>-18</c:v>
                </c:pt>
                <c:pt idx="59">
                  <c:v>-8</c:v>
                </c:pt>
                <c:pt idx="60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D-4F2B-B3EB-6E9A24C25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969920"/>
        <c:axId val="1003966080"/>
      </c:areaChart>
      <c:lineChart>
        <c:grouping val="standard"/>
        <c:varyColors val="0"/>
        <c:ser>
          <c:idx val="0"/>
          <c:order val="0"/>
          <c:tx>
            <c:strRef>
              <c:f>Levende!$B$58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Levende!$C$58:$BK$58</c:f>
              <c:numCache>
                <c:formatCode>0</c:formatCode>
                <c:ptCount val="61"/>
                <c:pt idx="0">
                  <c:v>75</c:v>
                </c:pt>
                <c:pt idx="1">
                  <c:v>56</c:v>
                </c:pt>
                <c:pt idx="2">
                  <c:v>49</c:v>
                </c:pt>
                <c:pt idx="3">
                  <c:v>60</c:v>
                </c:pt>
                <c:pt idx="4">
                  <c:v>63</c:v>
                </c:pt>
                <c:pt idx="5">
                  <c:v>58</c:v>
                </c:pt>
                <c:pt idx="6">
                  <c:v>51</c:v>
                </c:pt>
                <c:pt idx="7">
                  <c:v>44</c:v>
                </c:pt>
                <c:pt idx="8">
                  <c:v>58</c:v>
                </c:pt>
                <c:pt idx="9">
                  <c:v>40</c:v>
                </c:pt>
                <c:pt idx="10">
                  <c:v>33</c:v>
                </c:pt>
                <c:pt idx="11">
                  <c:v>34</c:v>
                </c:pt>
                <c:pt idx="12">
                  <c:v>29</c:v>
                </c:pt>
                <c:pt idx="13">
                  <c:v>30</c:v>
                </c:pt>
                <c:pt idx="14">
                  <c:v>31</c:v>
                </c:pt>
                <c:pt idx="15">
                  <c:v>24</c:v>
                </c:pt>
                <c:pt idx="16">
                  <c:v>30</c:v>
                </c:pt>
                <c:pt idx="17">
                  <c:v>28</c:v>
                </c:pt>
                <c:pt idx="18">
                  <c:v>39</c:v>
                </c:pt>
                <c:pt idx="19">
                  <c:v>27</c:v>
                </c:pt>
                <c:pt idx="20">
                  <c:v>41</c:v>
                </c:pt>
                <c:pt idx="21">
                  <c:v>35</c:v>
                </c:pt>
                <c:pt idx="22">
                  <c:v>41</c:v>
                </c:pt>
                <c:pt idx="23">
                  <c:v>30</c:v>
                </c:pt>
                <c:pt idx="24">
                  <c:v>35</c:v>
                </c:pt>
                <c:pt idx="25">
                  <c:v>38</c:v>
                </c:pt>
                <c:pt idx="26">
                  <c:v>35</c:v>
                </c:pt>
                <c:pt idx="27">
                  <c:v>47</c:v>
                </c:pt>
                <c:pt idx="28">
                  <c:v>37</c:v>
                </c:pt>
                <c:pt idx="29">
                  <c:v>38</c:v>
                </c:pt>
                <c:pt idx="30">
                  <c:v>42</c:v>
                </c:pt>
                <c:pt idx="31">
                  <c:v>23</c:v>
                </c:pt>
                <c:pt idx="32">
                  <c:v>31</c:v>
                </c:pt>
                <c:pt idx="33">
                  <c:v>22</c:v>
                </c:pt>
                <c:pt idx="34">
                  <c:v>49</c:v>
                </c:pt>
                <c:pt idx="35">
                  <c:v>38</c:v>
                </c:pt>
                <c:pt idx="36">
                  <c:v>29</c:v>
                </c:pt>
                <c:pt idx="37">
                  <c:v>32</c:v>
                </c:pt>
                <c:pt idx="38">
                  <c:v>31</c:v>
                </c:pt>
                <c:pt idx="39">
                  <c:v>33</c:v>
                </c:pt>
                <c:pt idx="40">
                  <c:v>43</c:v>
                </c:pt>
                <c:pt idx="41">
                  <c:v>27</c:v>
                </c:pt>
                <c:pt idx="42">
                  <c:v>29</c:v>
                </c:pt>
                <c:pt idx="43">
                  <c:v>29</c:v>
                </c:pt>
                <c:pt idx="44">
                  <c:v>34</c:v>
                </c:pt>
                <c:pt idx="45">
                  <c:v>31</c:v>
                </c:pt>
                <c:pt idx="46">
                  <c:v>30</c:v>
                </c:pt>
                <c:pt idx="47">
                  <c:v>29</c:v>
                </c:pt>
                <c:pt idx="48">
                  <c:v>25</c:v>
                </c:pt>
                <c:pt idx="49">
                  <c:v>25</c:v>
                </c:pt>
                <c:pt idx="50">
                  <c:v>34</c:v>
                </c:pt>
                <c:pt idx="51">
                  <c:v>22</c:v>
                </c:pt>
                <c:pt idx="52">
                  <c:v>27</c:v>
                </c:pt>
                <c:pt idx="53">
                  <c:v>26</c:v>
                </c:pt>
                <c:pt idx="54">
                  <c:v>25</c:v>
                </c:pt>
                <c:pt idx="55">
                  <c:v>22</c:v>
                </c:pt>
                <c:pt idx="56">
                  <c:v>20</c:v>
                </c:pt>
                <c:pt idx="57">
                  <c:v>29</c:v>
                </c:pt>
                <c:pt idx="58">
                  <c:v>23</c:v>
                </c:pt>
                <c:pt idx="59">
                  <c:v>24</c:v>
                </c:pt>
                <c:pt idx="60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7D-4F2B-B3EB-6E9A24C25097}"/>
            </c:ext>
          </c:extLst>
        </c:ser>
        <c:ser>
          <c:idx val="1"/>
          <c:order val="1"/>
          <c:tx>
            <c:strRef>
              <c:f>Levende!$B$59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Levende!$C$59:$BK$59</c:f>
              <c:numCache>
                <c:formatCode>0</c:formatCode>
                <c:ptCount val="61"/>
                <c:pt idx="0">
                  <c:v>49</c:v>
                </c:pt>
                <c:pt idx="1">
                  <c:v>54</c:v>
                </c:pt>
                <c:pt idx="2">
                  <c:v>44</c:v>
                </c:pt>
                <c:pt idx="3">
                  <c:v>45</c:v>
                </c:pt>
                <c:pt idx="4">
                  <c:v>47</c:v>
                </c:pt>
                <c:pt idx="5">
                  <c:v>43</c:v>
                </c:pt>
                <c:pt idx="6">
                  <c:v>49</c:v>
                </c:pt>
                <c:pt idx="7">
                  <c:v>34</c:v>
                </c:pt>
                <c:pt idx="8">
                  <c:v>65</c:v>
                </c:pt>
                <c:pt idx="9">
                  <c:v>36</c:v>
                </c:pt>
                <c:pt idx="10">
                  <c:v>33</c:v>
                </c:pt>
                <c:pt idx="11">
                  <c:v>49</c:v>
                </c:pt>
                <c:pt idx="12">
                  <c:v>42</c:v>
                </c:pt>
                <c:pt idx="13">
                  <c:v>56</c:v>
                </c:pt>
                <c:pt idx="14">
                  <c:v>44</c:v>
                </c:pt>
                <c:pt idx="15">
                  <c:v>46</c:v>
                </c:pt>
                <c:pt idx="16">
                  <c:v>56</c:v>
                </c:pt>
                <c:pt idx="17">
                  <c:v>41</c:v>
                </c:pt>
                <c:pt idx="18">
                  <c:v>48</c:v>
                </c:pt>
                <c:pt idx="19">
                  <c:v>50</c:v>
                </c:pt>
                <c:pt idx="20">
                  <c:v>62</c:v>
                </c:pt>
                <c:pt idx="21">
                  <c:v>62</c:v>
                </c:pt>
                <c:pt idx="22">
                  <c:v>57</c:v>
                </c:pt>
                <c:pt idx="23">
                  <c:v>44</c:v>
                </c:pt>
                <c:pt idx="24">
                  <c:v>65</c:v>
                </c:pt>
                <c:pt idx="25">
                  <c:v>61</c:v>
                </c:pt>
                <c:pt idx="26">
                  <c:v>45</c:v>
                </c:pt>
                <c:pt idx="27">
                  <c:v>63</c:v>
                </c:pt>
                <c:pt idx="28">
                  <c:v>48</c:v>
                </c:pt>
                <c:pt idx="29">
                  <c:v>74</c:v>
                </c:pt>
                <c:pt idx="30">
                  <c:v>42</c:v>
                </c:pt>
                <c:pt idx="31">
                  <c:v>41</c:v>
                </c:pt>
                <c:pt idx="32">
                  <c:v>36</c:v>
                </c:pt>
                <c:pt idx="33">
                  <c:v>49</c:v>
                </c:pt>
                <c:pt idx="34">
                  <c:v>39</c:v>
                </c:pt>
                <c:pt idx="35">
                  <c:v>45</c:v>
                </c:pt>
                <c:pt idx="36">
                  <c:v>39</c:v>
                </c:pt>
                <c:pt idx="37">
                  <c:v>44</c:v>
                </c:pt>
                <c:pt idx="38">
                  <c:v>41</c:v>
                </c:pt>
                <c:pt idx="39">
                  <c:v>36</c:v>
                </c:pt>
                <c:pt idx="40">
                  <c:v>45</c:v>
                </c:pt>
                <c:pt idx="41">
                  <c:v>46</c:v>
                </c:pt>
                <c:pt idx="42">
                  <c:v>35</c:v>
                </c:pt>
                <c:pt idx="43">
                  <c:v>38</c:v>
                </c:pt>
                <c:pt idx="44">
                  <c:v>31</c:v>
                </c:pt>
                <c:pt idx="45">
                  <c:v>31</c:v>
                </c:pt>
                <c:pt idx="46">
                  <c:v>39</c:v>
                </c:pt>
                <c:pt idx="47">
                  <c:v>41</c:v>
                </c:pt>
                <c:pt idx="48">
                  <c:v>28</c:v>
                </c:pt>
                <c:pt idx="49">
                  <c:v>42</c:v>
                </c:pt>
                <c:pt idx="50">
                  <c:v>40</c:v>
                </c:pt>
                <c:pt idx="51">
                  <c:v>30</c:v>
                </c:pt>
                <c:pt idx="52">
                  <c:v>33</c:v>
                </c:pt>
                <c:pt idx="53">
                  <c:v>31</c:v>
                </c:pt>
                <c:pt idx="54">
                  <c:v>35</c:v>
                </c:pt>
                <c:pt idx="55">
                  <c:v>33</c:v>
                </c:pt>
                <c:pt idx="56">
                  <c:v>38</c:v>
                </c:pt>
                <c:pt idx="57">
                  <c:v>35</c:v>
                </c:pt>
                <c:pt idx="58">
                  <c:v>41</c:v>
                </c:pt>
                <c:pt idx="59">
                  <c:v>32</c:v>
                </c:pt>
                <c:pt idx="60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7D-4F2B-B3EB-6E9A24C25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969920"/>
        <c:axId val="1003966080"/>
      </c:lineChart>
      <c:catAx>
        <c:axId val="100396992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6080"/>
        <c:crosses val="autoZero"/>
        <c:auto val="1"/>
        <c:lblAlgn val="ctr"/>
        <c:lblOffset val="100"/>
        <c:noMultiLvlLbl val="0"/>
      </c:catAx>
      <c:valAx>
        <c:axId val="10039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2868988391376448E-3"/>
              <c:y val="0.40918088708942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 del fødde av folketalet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Folkemengde!$B$3:$AF$3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Folkemengde!$B$22:$AF$22</c:f>
              <c:numCache>
                <c:formatCode>0.0</c:formatCode>
                <c:ptCount val="31"/>
                <c:pt idx="0">
                  <c:v>1.2371134020618557</c:v>
                </c:pt>
                <c:pt idx="1">
                  <c:v>0.70617132330365362</c:v>
                </c:pt>
                <c:pt idx="2">
                  <c:v>0.97453630933668656</c:v>
                </c:pt>
                <c:pt idx="3">
                  <c:v>0.70019096117122848</c:v>
                </c:pt>
                <c:pt idx="4">
                  <c:v>1.5837104072398189</c:v>
                </c:pt>
                <c:pt idx="5">
                  <c:v>1.2269938650306749</c:v>
                </c:pt>
                <c:pt idx="6">
                  <c:v>0.92121982210927578</c:v>
                </c:pt>
                <c:pt idx="7">
                  <c:v>1.0230179028132993</c:v>
                </c:pt>
                <c:pt idx="8">
                  <c:v>0.98537825810553081</c:v>
                </c:pt>
                <c:pt idx="9">
                  <c:v>1.048951048951049</c:v>
                </c:pt>
                <c:pt idx="10">
                  <c:v>1.3782051282051282</c:v>
                </c:pt>
                <c:pt idx="11">
                  <c:v>0.86956521739130432</c:v>
                </c:pt>
                <c:pt idx="12">
                  <c:v>0.93578573733462411</c:v>
                </c:pt>
                <c:pt idx="13">
                  <c:v>0.94033722438391698</c:v>
                </c:pt>
                <c:pt idx="14">
                  <c:v>1.1031797534068786</c:v>
                </c:pt>
                <c:pt idx="15">
                  <c:v>1.0124101894186806</c:v>
                </c:pt>
                <c:pt idx="16">
                  <c:v>0.97688049495278406</c:v>
                </c:pt>
                <c:pt idx="17">
                  <c:v>0.9461663947797716</c:v>
                </c:pt>
                <c:pt idx="18">
                  <c:v>0.80619155111254437</c:v>
                </c:pt>
                <c:pt idx="19">
                  <c:v>0.80231065468549423</c:v>
                </c:pt>
                <c:pt idx="20">
                  <c:v>1.1096605744125327</c:v>
                </c:pt>
                <c:pt idx="21">
                  <c:v>0.71197411003236244</c:v>
                </c:pt>
                <c:pt idx="22">
                  <c:v>0.87012568482114083</c:v>
                </c:pt>
                <c:pt idx="23">
                  <c:v>0.83628176262463816</c:v>
                </c:pt>
                <c:pt idx="24">
                  <c:v>0.81221572449642621</c:v>
                </c:pt>
                <c:pt idx="25">
                  <c:v>0.72249589490968802</c:v>
                </c:pt>
                <c:pt idx="26">
                  <c:v>0.66115702479338845</c:v>
                </c:pt>
                <c:pt idx="27">
                  <c:v>0.9715242881072027</c:v>
                </c:pt>
                <c:pt idx="28">
                  <c:v>0.77702702702702697</c:v>
                </c:pt>
                <c:pt idx="29">
                  <c:v>0.79181788188716595</c:v>
                </c:pt>
                <c:pt idx="30">
                  <c:v>0.92074975337060183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E3-4B6C-A72E-4668A94F7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890239"/>
        <c:axId val="672887359"/>
      </c:lineChart>
      <c:catAx>
        <c:axId val="67289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87359"/>
        <c:crosses val="autoZero"/>
        <c:auto val="1"/>
        <c:lblAlgn val="ctr"/>
        <c:lblOffset val="100"/>
        <c:noMultiLvlLbl val="0"/>
      </c:catAx>
      <c:valAx>
        <c:axId val="67288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2.374592089018409E-3"/>
              <c:y val="0.29875524799417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9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2025</a:t>
            </a:r>
            <a:r>
              <a:rPr lang="nb-NO" sz="2000" b="1" baseline="0">
                <a:solidFill>
                  <a:schemeClr val="tx2"/>
                </a:solidFill>
              </a:rPr>
              <a:t> og 2037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65</c:v>
                </c:pt>
                <c:pt idx="1">
                  <c:v>64</c:v>
                </c:pt>
                <c:pt idx="2">
                  <c:v>86</c:v>
                </c:pt>
                <c:pt idx="3">
                  <c:v>101</c:v>
                </c:pt>
                <c:pt idx="4">
                  <c:v>87</c:v>
                </c:pt>
                <c:pt idx="5">
                  <c:v>79</c:v>
                </c:pt>
                <c:pt idx="6">
                  <c:v>83</c:v>
                </c:pt>
                <c:pt idx="7">
                  <c:v>72</c:v>
                </c:pt>
                <c:pt idx="8">
                  <c:v>100</c:v>
                </c:pt>
                <c:pt idx="9">
                  <c:v>88</c:v>
                </c:pt>
                <c:pt idx="10">
                  <c:v>120</c:v>
                </c:pt>
                <c:pt idx="11">
                  <c:v>96</c:v>
                </c:pt>
                <c:pt idx="12">
                  <c:v>131</c:v>
                </c:pt>
                <c:pt idx="13">
                  <c:v>100</c:v>
                </c:pt>
                <c:pt idx="14">
                  <c:v>108</c:v>
                </c:pt>
                <c:pt idx="15">
                  <c:v>79</c:v>
                </c:pt>
                <c:pt idx="16">
                  <c:v>57</c:v>
                </c:pt>
                <c:pt idx="17">
                  <c:v>29</c:v>
                </c:pt>
                <c:pt idx="18">
                  <c:v>9</c:v>
                </c:pt>
                <c:pt idx="19">
                  <c:v>1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AC-4DB1-866F-ACC5810D9384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-68</c:v>
                </c:pt>
                <c:pt idx="1">
                  <c:v>-68</c:v>
                </c:pt>
                <c:pt idx="2">
                  <c:v>-90</c:v>
                </c:pt>
                <c:pt idx="3">
                  <c:v>-86</c:v>
                </c:pt>
                <c:pt idx="4">
                  <c:v>-76</c:v>
                </c:pt>
                <c:pt idx="5">
                  <c:v>-51</c:v>
                </c:pt>
                <c:pt idx="6">
                  <c:v>-65</c:v>
                </c:pt>
                <c:pt idx="7">
                  <c:v>-94</c:v>
                </c:pt>
                <c:pt idx="8">
                  <c:v>-87</c:v>
                </c:pt>
                <c:pt idx="9">
                  <c:v>-84</c:v>
                </c:pt>
                <c:pt idx="10">
                  <c:v>-111</c:v>
                </c:pt>
                <c:pt idx="11">
                  <c:v>-114</c:v>
                </c:pt>
                <c:pt idx="12">
                  <c:v>-118</c:v>
                </c:pt>
                <c:pt idx="13">
                  <c:v>-105</c:v>
                </c:pt>
                <c:pt idx="14">
                  <c:v>-83</c:v>
                </c:pt>
                <c:pt idx="15">
                  <c:v>-89</c:v>
                </c:pt>
                <c:pt idx="16">
                  <c:v>-77</c:v>
                </c:pt>
                <c:pt idx="17">
                  <c:v>-35</c:v>
                </c:pt>
                <c:pt idx="18">
                  <c:v>-15</c:v>
                </c:pt>
                <c:pt idx="19">
                  <c:v>-6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AC-4DB1-866F-ACC5810D9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65</c:v>
                </c:pt>
                <c:pt idx="1">
                  <c:v>65</c:v>
                </c:pt>
                <c:pt idx="2">
                  <c:v>66</c:v>
                </c:pt>
                <c:pt idx="3">
                  <c:v>83</c:v>
                </c:pt>
                <c:pt idx="4">
                  <c:v>80</c:v>
                </c:pt>
                <c:pt idx="5">
                  <c:v>85</c:v>
                </c:pt>
                <c:pt idx="6">
                  <c:v>87</c:v>
                </c:pt>
                <c:pt idx="7">
                  <c:v>91</c:v>
                </c:pt>
                <c:pt idx="8">
                  <c:v>94</c:v>
                </c:pt>
                <c:pt idx="9">
                  <c:v>97</c:v>
                </c:pt>
                <c:pt idx="10">
                  <c:v>105</c:v>
                </c:pt>
                <c:pt idx="11">
                  <c:v>96</c:v>
                </c:pt>
                <c:pt idx="12">
                  <c:v>124</c:v>
                </c:pt>
                <c:pt idx="13">
                  <c:v>115</c:v>
                </c:pt>
                <c:pt idx="14">
                  <c:v>94</c:v>
                </c:pt>
                <c:pt idx="15">
                  <c:v>94</c:v>
                </c:pt>
                <c:pt idx="16">
                  <c:v>77</c:v>
                </c:pt>
                <c:pt idx="17">
                  <c:v>42</c:v>
                </c:pt>
                <c:pt idx="18">
                  <c:v>19</c:v>
                </c:pt>
                <c:pt idx="19">
                  <c:v>3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BAC-4DB1-866F-ACC5810D9384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-65</c:v>
                </c:pt>
                <c:pt idx="1">
                  <c:v>-65</c:v>
                </c:pt>
                <c:pt idx="2">
                  <c:v>-70</c:v>
                </c:pt>
                <c:pt idx="3">
                  <c:v>-75</c:v>
                </c:pt>
                <c:pt idx="4">
                  <c:v>-71</c:v>
                </c:pt>
                <c:pt idx="5">
                  <c:v>-71</c:v>
                </c:pt>
                <c:pt idx="6">
                  <c:v>-75</c:v>
                </c:pt>
                <c:pt idx="7">
                  <c:v>-69</c:v>
                </c:pt>
                <c:pt idx="8">
                  <c:v>-83</c:v>
                </c:pt>
                <c:pt idx="9">
                  <c:v>-119</c:v>
                </c:pt>
                <c:pt idx="10">
                  <c:v>-98</c:v>
                </c:pt>
                <c:pt idx="11">
                  <c:v>-95</c:v>
                </c:pt>
                <c:pt idx="12">
                  <c:v>-104</c:v>
                </c:pt>
                <c:pt idx="13">
                  <c:v>-117</c:v>
                </c:pt>
                <c:pt idx="14">
                  <c:v>-106</c:v>
                </c:pt>
                <c:pt idx="15">
                  <c:v>-91</c:v>
                </c:pt>
                <c:pt idx="16">
                  <c:v>-73</c:v>
                </c:pt>
                <c:pt idx="17">
                  <c:v>-54</c:v>
                </c:pt>
                <c:pt idx="18">
                  <c:v>-35</c:v>
                </c:pt>
                <c:pt idx="19">
                  <c:v>-9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BAC-4DB1-866F-ACC5810D9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Personer1!$C$41:$AV$41</c:f>
              <c:numCache>
                <c:formatCode>0</c:formatCode>
                <c:ptCount val="46"/>
                <c:pt idx="0">
                  <c:v>621</c:v>
                </c:pt>
                <c:pt idx="1">
                  <c:v>631</c:v>
                </c:pt>
                <c:pt idx="2">
                  <c:v>640</c:v>
                </c:pt>
                <c:pt idx="3">
                  <c:v>622</c:v>
                </c:pt>
                <c:pt idx="4">
                  <c:v>618</c:v>
                </c:pt>
                <c:pt idx="5">
                  <c:v>605</c:v>
                </c:pt>
                <c:pt idx="6">
                  <c:v>596</c:v>
                </c:pt>
                <c:pt idx="7">
                  <c:v>582</c:v>
                </c:pt>
                <c:pt idx="8">
                  <c:v>576</c:v>
                </c:pt>
                <c:pt idx="9">
                  <c:v>572</c:v>
                </c:pt>
                <c:pt idx="10">
                  <c:v>574</c:v>
                </c:pt>
                <c:pt idx="11">
                  <c:v>557</c:v>
                </c:pt>
                <c:pt idx="12">
                  <c:v>545</c:v>
                </c:pt>
                <c:pt idx="13">
                  <c:v>563</c:v>
                </c:pt>
                <c:pt idx="14">
                  <c:v>562</c:v>
                </c:pt>
                <c:pt idx="15">
                  <c:v>571</c:v>
                </c:pt>
                <c:pt idx="16">
                  <c:v>585</c:v>
                </c:pt>
                <c:pt idx="17">
                  <c:v>588</c:v>
                </c:pt>
                <c:pt idx="18">
                  <c:v>602</c:v>
                </c:pt>
                <c:pt idx="19">
                  <c:v>619</c:v>
                </c:pt>
                <c:pt idx="20">
                  <c:v>620</c:v>
                </c:pt>
                <c:pt idx="21">
                  <c:v>639</c:v>
                </c:pt>
                <c:pt idx="22">
                  <c:v>662</c:v>
                </c:pt>
                <c:pt idx="23">
                  <c:v>675</c:v>
                </c:pt>
                <c:pt idx="24">
                  <c:v>666</c:v>
                </c:pt>
                <c:pt idx="25">
                  <c:v>679</c:v>
                </c:pt>
                <c:pt idx="26">
                  <c:v>694</c:v>
                </c:pt>
                <c:pt idx="27">
                  <c:v>695</c:v>
                </c:pt>
                <c:pt idx="28">
                  <c:v>693</c:v>
                </c:pt>
                <c:pt idx="29">
                  <c:v>714</c:v>
                </c:pt>
                <c:pt idx="30">
                  <c:v>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7C-4261-975F-32546CE4F0B1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Personer1!$C$42:$AV$42</c:f>
              <c:numCache>
                <c:formatCode>General</c:formatCode>
                <c:ptCount val="46"/>
                <c:pt idx="31">
                  <c:v>734</c:v>
                </c:pt>
                <c:pt idx="32">
                  <c:v>736</c:v>
                </c:pt>
                <c:pt idx="33">
                  <c:v>745</c:v>
                </c:pt>
                <c:pt idx="34">
                  <c:v>766</c:v>
                </c:pt>
                <c:pt idx="35">
                  <c:v>785</c:v>
                </c:pt>
                <c:pt idx="36">
                  <c:v>793</c:v>
                </c:pt>
                <c:pt idx="37">
                  <c:v>800</c:v>
                </c:pt>
                <c:pt idx="38">
                  <c:v>798</c:v>
                </c:pt>
                <c:pt idx="39">
                  <c:v>804</c:v>
                </c:pt>
                <c:pt idx="40">
                  <c:v>808</c:v>
                </c:pt>
                <c:pt idx="41">
                  <c:v>827</c:v>
                </c:pt>
                <c:pt idx="42">
                  <c:v>838</c:v>
                </c:pt>
                <c:pt idx="43">
                  <c:v>844</c:v>
                </c:pt>
                <c:pt idx="44">
                  <c:v>857</c:v>
                </c:pt>
                <c:pt idx="45">
                  <c:v>880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7C-4261-975F-32546CE4F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207376"/>
        <c:axId val="691208336"/>
      </c:lineChart>
      <c:catAx>
        <c:axId val="6912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8336"/>
        <c:crosses val="autoZero"/>
        <c:auto val="1"/>
        <c:lblAlgn val="ctr"/>
        <c:lblOffset val="100"/>
        <c:noMultiLvlLbl val="0"/>
      </c:catAx>
      <c:valAx>
        <c:axId val="6912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9084628670120895E-3"/>
              <c:y val="0.40194138804133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layout>
        <c:manualLayout>
          <c:xMode val="edge"/>
          <c:yMode val="edge"/>
          <c:x val="0.15904525017304591"/>
          <c:y val="1.675982113581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Personer1!$C$58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Personer1!$D$58:$AM$58</c:f>
              <c:numCache>
                <c:formatCode>0</c:formatCode>
                <c:ptCount val="36"/>
                <c:pt idx="0">
                  <c:v>350</c:v>
                </c:pt>
                <c:pt idx="1">
                  <c:v>337</c:v>
                </c:pt>
                <c:pt idx="2">
                  <c:v>331</c:v>
                </c:pt>
                <c:pt idx="3">
                  <c:v>347</c:v>
                </c:pt>
                <c:pt idx="4">
                  <c:v>334</c:v>
                </c:pt>
                <c:pt idx="5">
                  <c:v>340</c:v>
                </c:pt>
                <c:pt idx="6">
                  <c:v>367</c:v>
                </c:pt>
                <c:pt idx="7">
                  <c:v>377</c:v>
                </c:pt>
                <c:pt idx="8">
                  <c:v>389</c:v>
                </c:pt>
                <c:pt idx="9">
                  <c:v>417</c:v>
                </c:pt>
                <c:pt idx="10">
                  <c:v>431</c:v>
                </c:pt>
                <c:pt idx="11">
                  <c:v>447</c:v>
                </c:pt>
                <c:pt idx="12">
                  <c:v>470</c:v>
                </c:pt>
                <c:pt idx="13">
                  <c:v>477</c:v>
                </c:pt>
                <c:pt idx="14">
                  <c:v>468</c:v>
                </c:pt>
                <c:pt idx="15">
                  <c:v>483</c:v>
                </c:pt>
                <c:pt idx="16">
                  <c:v>479</c:v>
                </c:pt>
                <c:pt idx="17">
                  <c:v>485</c:v>
                </c:pt>
                <c:pt idx="18">
                  <c:v>485</c:v>
                </c:pt>
                <c:pt idx="19">
                  <c:v>485</c:v>
                </c:pt>
                <c:pt idx="20">
                  <c:v>483</c:v>
                </c:pt>
                <c:pt idx="21" formatCode="General">
                  <c:v>492</c:v>
                </c:pt>
                <c:pt idx="22" formatCode="General">
                  <c:v>480</c:v>
                </c:pt>
                <c:pt idx="23" formatCode="General">
                  <c:v>477</c:v>
                </c:pt>
                <c:pt idx="24" formatCode="General">
                  <c:v>502</c:v>
                </c:pt>
                <c:pt idx="25" formatCode="General">
                  <c:v>511</c:v>
                </c:pt>
                <c:pt idx="26" formatCode="General">
                  <c:v>510</c:v>
                </c:pt>
                <c:pt idx="27" formatCode="General">
                  <c:v>521</c:v>
                </c:pt>
                <c:pt idx="28" formatCode="General">
                  <c:v>512</c:v>
                </c:pt>
                <c:pt idx="29" formatCode="General">
                  <c:v>510</c:v>
                </c:pt>
                <c:pt idx="30" formatCode="General">
                  <c:v>505</c:v>
                </c:pt>
                <c:pt idx="31" formatCode="General">
                  <c:v>525</c:v>
                </c:pt>
                <c:pt idx="32" formatCode="General">
                  <c:v>526</c:v>
                </c:pt>
                <c:pt idx="33" formatCode="General">
                  <c:v>528</c:v>
                </c:pt>
                <c:pt idx="34" formatCode="General">
                  <c:v>532</c:v>
                </c:pt>
                <c:pt idx="35" formatCode="General">
                  <c:v>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76-4420-ABF0-3E6EDD3A0B78}"/>
            </c:ext>
          </c:extLst>
        </c:ser>
        <c:ser>
          <c:idx val="1"/>
          <c:order val="1"/>
          <c:tx>
            <c:strRef>
              <c:f>Personer1!$C$59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Personer1!$D$59:$AM$59</c:f>
              <c:numCache>
                <c:formatCode>0</c:formatCode>
                <c:ptCount val="36"/>
                <c:pt idx="0">
                  <c:v>184</c:v>
                </c:pt>
                <c:pt idx="1">
                  <c:v>182</c:v>
                </c:pt>
                <c:pt idx="2">
                  <c:v>183</c:v>
                </c:pt>
                <c:pt idx="3">
                  <c:v>177</c:v>
                </c:pt>
                <c:pt idx="4">
                  <c:v>185</c:v>
                </c:pt>
                <c:pt idx="5">
                  <c:v>180</c:v>
                </c:pt>
                <c:pt idx="6">
                  <c:v>166</c:v>
                </c:pt>
                <c:pt idx="7">
                  <c:v>166</c:v>
                </c:pt>
                <c:pt idx="8">
                  <c:v>164</c:v>
                </c:pt>
                <c:pt idx="9">
                  <c:v>156</c:v>
                </c:pt>
                <c:pt idx="10">
                  <c:v>149</c:v>
                </c:pt>
                <c:pt idx="11">
                  <c:v>147</c:v>
                </c:pt>
                <c:pt idx="12">
                  <c:v>149</c:v>
                </c:pt>
                <c:pt idx="13">
                  <c:v>156</c:v>
                </c:pt>
                <c:pt idx="14">
                  <c:v>155</c:v>
                </c:pt>
                <c:pt idx="15">
                  <c:v>153</c:v>
                </c:pt>
                <c:pt idx="16">
                  <c:v>170</c:v>
                </c:pt>
                <c:pt idx="17">
                  <c:v>164</c:v>
                </c:pt>
                <c:pt idx="18">
                  <c:v>170</c:v>
                </c:pt>
                <c:pt idx="19">
                  <c:v>191</c:v>
                </c:pt>
                <c:pt idx="20">
                  <c:v>198</c:v>
                </c:pt>
                <c:pt idx="21" formatCode="General">
                  <c:v>204</c:v>
                </c:pt>
                <c:pt idx="22" formatCode="General">
                  <c:v>216</c:v>
                </c:pt>
                <c:pt idx="23" formatCode="General">
                  <c:v>227</c:v>
                </c:pt>
                <c:pt idx="24" formatCode="General">
                  <c:v>224</c:v>
                </c:pt>
                <c:pt idx="25" formatCode="General">
                  <c:v>234</c:v>
                </c:pt>
                <c:pt idx="26" formatCode="General">
                  <c:v>235</c:v>
                </c:pt>
                <c:pt idx="27" formatCode="General">
                  <c:v>234</c:v>
                </c:pt>
                <c:pt idx="28" formatCode="General">
                  <c:v>239</c:v>
                </c:pt>
                <c:pt idx="29" formatCode="General">
                  <c:v>238</c:v>
                </c:pt>
                <c:pt idx="30" formatCode="General">
                  <c:v>242</c:v>
                </c:pt>
                <c:pt idx="31" formatCode="General">
                  <c:v>240</c:v>
                </c:pt>
                <c:pt idx="32" formatCode="General">
                  <c:v>246</c:v>
                </c:pt>
                <c:pt idx="33" formatCode="General">
                  <c:v>248</c:v>
                </c:pt>
                <c:pt idx="34" formatCode="General">
                  <c:v>256</c:v>
                </c:pt>
                <c:pt idx="35" formatCode="General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76-4420-ABF0-3E6EDD3A0B78}"/>
            </c:ext>
          </c:extLst>
        </c:ser>
        <c:ser>
          <c:idx val="2"/>
          <c:order val="2"/>
          <c:tx>
            <c:strRef>
              <c:f>Personer1!$C$60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Personer1!$D$60:$AM$60</c:f>
              <c:numCache>
                <c:formatCode>0</c:formatCode>
                <c:ptCount val="36"/>
                <c:pt idx="0">
                  <c:v>40</c:v>
                </c:pt>
                <c:pt idx="1">
                  <c:v>38</c:v>
                </c:pt>
                <c:pt idx="2">
                  <c:v>31</c:v>
                </c:pt>
                <c:pt idx="3">
                  <c:v>39</c:v>
                </c:pt>
                <c:pt idx="4">
                  <c:v>43</c:v>
                </c:pt>
                <c:pt idx="5">
                  <c:v>51</c:v>
                </c:pt>
                <c:pt idx="6">
                  <c:v>52</c:v>
                </c:pt>
                <c:pt idx="7">
                  <c:v>45</c:v>
                </c:pt>
                <c:pt idx="8">
                  <c:v>49</c:v>
                </c:pt>
                <c:pt idx="9">
                  <c:v>46</c:v>
                </c:pt>
                <c:pt idx="10">
                  <c:v>40</c:v>
                </c:pt>
                <c:pt idx="11">
                  <c:v>45</c:v>
                </c:pt>
                <c:pt idx="12">
                  <c:v>43</c:v>
                </c:pt>
                <c:pt idx="13">
                  <c:v>42</c:v>
                </c:pt>
                <c:pt idx="14">
                  <c:v>43</c:v>
                </c:pt>
                <c:pt idx="15">
                  <c:v>43</c:v>
                </c:pt>
                <c:pt idx="16">
                  <c:v>45</c:v>
                </c:pt>
                <c:pt idx="17">
                  <c:v>46</c:v>
                </c:pt>
                <c:pt idx="18">
                  <c:v>38</c:v>
                </c:pt>
                <c:pt idx="19">
                  <c:v>38</c:v>
                </c:pt>
                <c:pt idx="20">
                  <c:v>31</c:v>
                </c:pt>
                <c:pt idx="21" formatCode="General">
                  <c:v>38</c:v>
                </c:pt>
                <c:pt idx="22" formatCode="General">
                  <c:v>40</c:v>
                </c:pt>
                <c:pt idx="23" formatCode="General">
                  <c:v>41</c:v>
                </c:pt>
                <c:pt idx="24" formatCode="General">
                  <c:v>40</c:v>
                </c:pt>
                <c:pt idx="25" formatCode="General">
                  <c:v>40</c:v>
                </c:pt>
                <c:pt idx="26" formatCode="General">
                  <c:v>48</c:v>
                </c:pt>
                <c:pt idx="27" formatCode="General">
                  <c:v>45</c:v>
                </c:pt>
                <c:pt idx="28" formatCode="General">
                  <c:v>47</c:v>
                </c:pt>
                <c:pt idx="29" formatCode="General">
                  <c:v>56</c:v>
                </c:pt>
                <c:pt idx="30" formatCode="General">
                  <c:v>61</c:v>
                </c:pt>
                <c:pt idx="31" formatCode="General">
                  <c:v>62</c:v>
                </c:pt>
                <c:pt idx="32" formatCode="General">
                  <c:v>66</c:v>
                </c:pt>
                <c:pt idx="33" formatCode="General">
                  <c:v>68</c:v>
                </c:pt>
                <c:pt idx="34" formatCode="General">
                  <c:v>69</c:v>
                </c:pt>
                <c:pt idx="35" formatCode="General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76-4420-ABF0-3E6EDD3A0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719295"/>
        <c:axId val="1458719775"/>
      </c:areaChart>
      <c:catAx>
        <c:axId val="1458719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775"/>
        <c:crosses val="autoZero"/>
        <c:auto val="1"/>
        <c:lblAlgn val="ctr"/>
        <c:lblOffset val="100"/>
        <c:noMultiLvlLbl val="0"/>
      </c:catAx>
      <c:valAx>
        <c:axId val="145871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8895966029724E-2"/>
              <c:y val="0.38792724233493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0.74867</cdr:x>
      <cdr:y>0.13412</cdr:y>
    </cdr:from>
    <cdr:to>
      <cdr:x>0.75398</cdr:x>
      <cdr:y>0.82643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5C4D928A-E615-551C-0BB2-501CFF3A9EDC}"/>
            </a:ext>
          </a:extLst>
        </cdr:cNvPr>
        <cdr:cNvCxnSpPr/>
      </cdr:nvCxnSpPr>
      <cdr:spPr>
        <a:xfrm xmlns:a="http://schemas.openxmlformats.org/drawingml/2006/main" flipH="1" flipV="1">
          <a:off x="6724650" y="647699"/>
          <a:ext cx="47625" cy="3343275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2470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805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84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5062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40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3161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347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8220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3773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7140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334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206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4217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500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899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9676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7666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304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3338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7881"/>
      </p:ext>
    </p:extLst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63190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908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77169"/>
      </p:ext>
    </p:extLst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68314779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96961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22705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05119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955625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87123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84078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48819968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58000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419334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038669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35866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25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69243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590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2758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F2521A-41D8-2823-D9B5-B4062C326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20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6441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063148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7162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2162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2503817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348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462317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3460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38463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87517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98265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0955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39600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67386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07433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32744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18480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07080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96306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27509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46006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3798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861355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692117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095028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28527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04325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61889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978145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17778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317493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3140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78550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550568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842174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405263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9014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41078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789074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61741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79695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766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01786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8948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8797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34824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20015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0924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68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42731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0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5290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163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884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335444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264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877421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689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231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38520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08308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225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56844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19107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468641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18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52807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92158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65056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136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0758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928579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89346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71418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76706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47173380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36894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32232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63018762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71706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128792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51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BA275251-186A-8DB1-8FBC-640D4BBB98DC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9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2" r:id="rId10"/>
    <p:sldLayoutId id="2147483743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3" r:id="rId29"/>
    <p:sldLayoutId id="2147483768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30" r:id="rId41"/>
    <p:sldLayoutId id="2147483864" r:id="rId42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5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846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9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0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8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914" r:id="rId17"/>
    <p:sldLayoutId id="2147483926" r:id="rId18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6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8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9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10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23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3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4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5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6" Type="http://schemas.openxmlformats.org/officeDocument/2006/relationships/chart" Target="../charts/chart16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9.xml"/><Relationship Id="rId6" Type="http://schemas.openxmlformats.org/officeDocument/2006/relationships/chart" Target="../charts/chart1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9.xml"/><Relationship Id="rId6" Type="http://schemas.openxmlformats.org/officeDocument/2006/relationships/chart" Target="../charts/chart18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30.emf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5.xml"/><Relationship Id="rId5" Type="http://schemas.openxmlformats.org/officeDocument/2006/relationships/chart" Target="../charts/chart1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2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3.xml"/><Relationship Id="rId5" Type="http://schemas.openxmlformats.org/officeDocument/2006/relationships/chart" Target="../charts/chart20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5.xml"/><Relationship Id="rId5" Type="http://schemas.openxmlformats.org/officeDocument/2006/relationships/chart" Target="../charts/chart2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6" Type="http://schemas.openxmlformats.org/officeDocument/2006/relationships/chart" Target="../charts/chart25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3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chart" Target="../charts/chart26.xml"/><Relationship Id="rId9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1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Relationship Id="rId6" Type="http://schemas.openxmlformats.org/officeDocument/2006/relationships/chart" Target="../charts/chart3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Relationship Id="rId6" Type="http://schemas.openxmlformats.org/officeDocument/2006/relationships/chart" Target="../charts/chart3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Relationship Id="rId6" Type="http://schemas.openxmlformats.org/officeDocument/2006/relationships/chart" Target="../charts/chart34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5.xml"/><Relationship Id="rId4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6.xml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3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38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Relationship Id="rId6" Type="http://schemas.openxmlformats.org/officeDocument/2006/relationships/chart" Target="../charts/chart39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em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1.xml"/><Relationship Id="rId5" Type="http://schemas.openxmlformats.org/officeDocument/2006/relationships/image" Target="../media/image23.em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3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0658627D-04D7-13AD-B5FB-D78CCCE57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Tingvoll kommune 2025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28E48185-3B9A-9523-B643-C700348E74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haust </a:t>
            </a:r>
            <a:r>
              <a:rPr lang="nb-NO" dirty="0"/>
              <a:t>2025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407C4-23CD-510F-545E-4FD72DB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Største flyttestraumar frå og til, 2019–2023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62760B4-EBAF-CF8B-AC20-164C846B3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066" y="5360609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Utflytting frå kommunen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FB21D5-0EA4-89F0-BDB3-45497948C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1" y="5359072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Tilflytting til kommunen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Panda analyse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Tingvoll kommune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9174C34-63A9-704E-9DD4-619A7E7AB758}"/>
              </a:ext>
            </a:extLst>
          </p:cNvPr>
          <p:cNvSpPr/>
          <p:nvPr/>
        </p:nvSpPr>
        <p:spPr>
          <a:xfrm>
            <a:off x="3798047" y="5909753"/>
            <a:ext cx="233034" cy="221568"/>
          </a:xfrm>
          <a:prstGeom prst="rect">
            <a:avLst/>
          </a:prstGeom>
          <a:solidFill>
            <a:srgbClr val="B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93D6D01-125E-1721-8964-A9D81FE36825}"/>
              </a:ext>
            </a:extLst>
          </p:cNvPr>
          <p:cNvSpPr txBox="1"/>
          <p:nvPr/>
        </p:nvSpPr>
        <p:spPr>
          <a:xfrm>
            <a:off x="4031081" y="5892868"/>
            <a:ext cx="169514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Møre og Romsdal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5760550-5D22-A78C-4240-DF400DDBFDD0}"/>
              </a:ext>
            </a:extLst>
          </p:cNvPr>
          <p:cNvSpPr/>
          <p:nvPr/>
        </p:nvSpPr>
        <p:spPr>
          <a:xfrm>
            <a:off x="5719382" y="5910579"/>
            <a:ext cx="233034" cy="221568"/>
          </a:xfrm>
          <a:prstGeom prst="rect">
            <a:avLst/>
          </a:prstGeom>
          <a:solidFill>
            <a:srgbClr val="F0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E904174-F370-0C75-2A34-0B46B7F2FA7F}"/>
              </a:ext>
            </a:extLst>
          </p:cNvPr>
          <p:cNvSpPr txBox="1"/>
          <p:nvPr/>
        </p:nvSpPr>
        <p:spPr>
          <a:xfrm>
            <a:off x="5959606" y="5889650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Noreg elles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EBC6C95-3DDA-02A4-869A-8C6D7F054541}"/>
              </a:ext>
            </a:extLst>
          </p:cNvPr>
          <p:cNvSpPr/>
          <p:nvPr/>
        </p:nvSpPr>
        <p:spPr>
          <a:xfrm>
            <a:off x="7150531" y="5913876"/>
            <a:ext cx="233034" cy="221568"/>
          </a:xfrm>
          <a:prstGeom prst="rect">
            <a:avLst/>
          </a:prstGeom>
          <a:solidFill>
            <a:srgbClr val="F6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54CA60-B40A-E87C-B3D0-1BFA80911F86}"/>
              </a:ext>
            </a:extLst>
          </p:cNvPr>
          <p:cNvSpPr txBox="1"/>
          <p:nvPr/>
        </p:nvSpPr>
        <p:spPr>
          <a:xfrm>
            <a:off x="7386526" y="5889657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Utlandet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7" name="Plassholder for innhold 16" descr="Et bilde som inneholder tekst, skjermbilde, sirkel, diagram&#10;&#10;Automatisk generert beskrivelse">
            <a:extLst>
              <a:ext uri="{FF2B5EF4-FFF2-40B4-BE49-F238E27FC236}">
                <a16:creationId xmlns:a16="http://schemas.microsoft.com/office/drawing/2014/main" id="{AC67656F-F6F5-5F2B-8C05-CC4FE1DD2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91" y="889000"/>
            <a:ext cx="4421131" cy="4452938"/>
          </a:xfrm>
        </p:spPr>
      </p:pic>
      <p:pic>
        <p:nvPicPr>
          <p:cNvPr id="25" name="Plassholder for innhold 24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8AA7CD07-0AF1-CB9F-7132-DDB3243A349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233" y="889000"/>
            <a:ext cx="4618821" cy="4452938"/>
          </a:xfrm>
        </p:spPr>
      </p:pic>
      <p:sp>
        <p:nvSpPr>
          <p:cNvPr id="3" name="Tema">
            <a:extLst>
              <a:ext uri="{FF2B5EF4-FFF2-40B4-BE49-F238E27FC236}">
                <a16:creationId xmlns:a16="http://schemas.microsoft.com/office/drawing/2014/main" id="{0832EBC6-E1D0-F380-B957-FD90995C0505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9" name="Bilde 8" descr="Bærekraftige byer og lokalsamfunn">
            <a:extLst>
              <a:ext uri="{FF2B5EF4-FFF2-40B4-BE49-F238E27FC236}">
                <a16:creationId xmlns:a16="http://schemas.microsoft.com/office/drawing/2014/main" id="{B3BE3BD8-643F-9AB2-D0A6-5BAB94AC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FA87DF5B-8D04-11BE-BBAE-A926E7D7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618720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655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97CA0C3B-B368-BED1-A3FB-AB2089F40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DB3D8A71-0F4C-83F5-A9D2-2D7D070E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6BE0E1-A2DC-3395-3229-C50564B51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417635"/>
              </p:ext>
            </p:extLst>
          </p:nvPr>
        </p:nvGraphicFramePr>
        <p:xfrm>
          <a:off x="182880" y="541020"/>
          <a:ext cx="11864340" cy="567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DEE8616D-3570-EF9D-011B-1DEEF57F0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6AAE994E-41B6-4410-BA3E-BA2272B4D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1C2170-2816-0E1F-D7F0-8B53B964A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236635"/>
              </p:ext>
            </p:extLst>
          </p:nvPr>
        </p:nvGraphicFramePr>
        <p:xfrm>
          <a:off x="198120" y="708660"/>
          <a:ext cx="11704320" cy="550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563978" y="612875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128113" y="6485224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E8E9413C-0105-8C7A-6D67-CF18DE6F9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92047D5-777D-A2D9-4723-44B99D7E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A88AABA6-C9C3-3C79-D45A-5327B8C8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701840"/>
              </p:ext>
            </p:extLst>
          </p:nvPr>
        </p:nvGraphicFramePr>
        <p:xfrm>
          <a:off x="1390650" y="647700"/>
          <a:ext cx="8301990" cy="5502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966047" y="6345148"/>
            <a:ext cx="151579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8D988734-ACB4-B855-783B-168B2B0E4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8F183A3F-2FF5-6E69-A985-1FA3F3A4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885EE617-05A6-D969-EE61-8911E93B7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2AE738-3B80-9BA2-5EBA-9A7037E6A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780768"/>
              </p:ext>
            </p:extLst>
          </p:nvPr>
        </p:nvGraphicFramePr>
        <p:xfrm>
          <a:off x="276326" y="838200"/>
          <a:ext cx="11648973" cy="531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966047" y="6345148"/>
            <a:ext cx="151579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8D988734-ACB4-B855-783B-168B2B0E4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8F183A3F-2FF5-6E69-A985-1FA3F3A4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885EE617-05A6-D969-EE61-8911E93B7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04F95EA-3F3B-A2E7-C690-7B87203F8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469248"/>
              </p:ext>
            </p:extLst>
          </p:nvPr>
        </p:nvGraphicFramePr>
        <p:xfrm>
          <a:off x="276326" y="854015"/>
          <a:ext cx="11610874" cy="521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59270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7E22DDFB-A121-E3E9-9647-7986168A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C083718-B104-5876-F6C1-E216199D0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08CB251-4C26-7D1A-EE19-AD03E1930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A479B2-6D78-B180-BFFA-87008BD73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249531"/>
              </p:ext>
            </p:extLst>
          </p:nvPr>
        </p:nvGraphicFramePr>
        <p:xfrm>
          <a:off x="276325" y="706170"/>
          <a:ext cx="11556553" cy="5442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1A58BC3B-3E65-4E9B-F033-5999E7B5E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8A3B90B9-0834-F4DA-FC64-51433FA2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840C758B-2F31-B368-528E-74AD57F29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11B36-E7FC-017E-522E-E8C19AE5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590251"/>
              </p:ext>
            </p:extLst>
          </p:nvPr>
        </p:nvGraphicFramePr>
        <p:xfrm>
          <a:off x="276326" y="693420"/>
          <a:ext cx="11687074" cy="544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DC131550-7FED-F1B3-86D4-DE0894DEA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73C8DFF6-3286-0DC8-4A49-FA05BF9C1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793BE36-B27A-D22C-093B-8567C816E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D4F22A80-0899-AB9A-35A7-AA5003CC1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7C7578-BF15-1248-8FE8-6125F9AC2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841550"/>
              </p:ext>
            </p:extLst>
          </p:nvPr>
        </p:nvGraphicFramePr>
        <p:xfrm>
          <a:off x="276326" y="746761"/>
          <a:ext cx="11542294" cy="539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bg1">
                    <a:lumMod val="50000"/>
                  </a:schemeClr>
                </a:solidFill>
              </a:rPr>
              <a:t>Tingvoll kommune</a:t>
            </a:r>
            <a:endParaRPr lang="nn-NO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4FACB303-4384-4584-0B9A-D7C1FE278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8DA924C8-3E39-A0A5-7051-97955C01C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8F26DA4B-1150-F7D2-13A1-8DF411D70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BCE5DD05-F32F-88B1-F955-D36CE2D4E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A1CDEB-26F7-130B-B2DD-D3974F36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294229"/>
              </p:ext>
            </p:extLst>
          </p:nvPr>
        </p:nvGraphicFramePr>
        <p:xfrm>
          <a:off x="276327" y="701040"/>
          <a:ext cx="11542294" cy="5356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BA8DD30D-6051-98F3-E80F-10E64A79D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Anstendig arbeid og økonomisk vekst">
            <a:extLst>
              <a:ext uri="{FF2B5EF4-FFF2-40B4-BE49-F238E27FC236}">
                <a16:creationId xmlns:a16="http://schemas.microsoft.com/office/drawing/2014/main" id="{B5EA397B-7C79-9D71-3C54-CD28081CF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God helse og livskvalitet - FNs bærekraftsmål">
            <a:extLst>
              <a:ext uri="{FF2B5EF4-FFF2-40B4-BE49-F238E27FC236}">
                <a16:creationId xmlns:a16="http://schemas.microsoft.com/office/drawing/2014/main" id="{A093051C-39D2-C1C4-33DA-3F9DB6303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7966502C-05A2-82D2-2F13-797989B3B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892396"/>
              </p:ext>
            </p:extLst>
          </p:nvPr>
        </p:nvGraphicFramePr>
        <p:xfrm>
          <a:off x="276326" y="739139"/>
          <a:ext cx="11656594" cy="540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9246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B790E34C-82C4-9180-C199-FAC9A828D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561DC7CC-1F7C-46E5-66A3-B698E8ED1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268BEBC3-DC3D-8261-C77C-9C7833559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A3F7E2C7-896E-D178-077C-1144DC1E4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3B4C1F7-AB74-BB26-9A85-BD44F7435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606557"/>
              </p:ext>
            </p:extLst>
          </p:nvPr>
        </p:nvGraphicFramePr>
        <p:xfrm>
          <a:off x="350520" y="960120"/>
          <a:ext cx="11422380" cy="509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D7516945-F743-8812-2DC2-8E679448C1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969274"/>
            <a:ext cx="8329697" cy="5888725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6193567C-447E-F4A3-B030-FD8919818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586801"/>
            <a:ext cx="9262198" cy="413578"/>
          </a:xfrm>
        </p:spPr>
        <p:txBody>
          <a:bodyPr>
            <a:normAutofit fontScale="90000"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accent1"/>
                </a:solidFill>
              </a:rPr>
              <a:t>frå</a:t>
            </a:r>
            <a:r>
              <a:rPr lang="nb-NO" sz="2400" b="1" dirty="0">
                <a:solidFill>
                  <a:schemeClr val="accent1"/>
                </a:solidFill>
              </a:rPr>
              <a:t> 4. kvartal 2023 til 4. kvartal 2024 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2B892825-ACA6-A2BE-AF04-A288C8078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CBE635CE-A460-B033-548B-FAF16E883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5B01BD5A-F83D-A1CC-FEF5-9D38CB9AF9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871698"/>
            <a:ext cx="8467719" cy="5986301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27" y="473231"/>
            <a:ext cx="10515600" cy="1096962"/>
          </a:xfrm>
        </p:spPr>
        <p:txBody>
          <a:bodyPr>
            <a:normAutofit/>
          </a:bodyPr>
          <a:lstStyle/>
          <a:p>
            <a:pPr algn="ctr"/>
            <a:r>
              <a:rPr lang="nb-NO" sz="2400" dirty="0"/>
              <a:t>Arbeidsplassdekning, Møre og Romsdal per 4. kvartal 2024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B68CA28C-BB2B-C99C-866C-B63376738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017A015F-9F7F-20A6-3763-A6F5A2E98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90660" y="6356348"/>
            <a:ext cx="121158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99A50193-0FCB-44AE-1BB8-10A846E49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FEDD9EC-222B-99BB-DEA6-27E98B6B4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F44320-8E47-5B70-6045-E0F0486B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929255"/>
              </p:ext>
            </p:extLst>
          </p:nvPr>
        </p:nvGraphicFramePr>
        <p:xfrm>
          <a:off x="276326" y="769620"/>
          <a:ext cx="11572774" cy="538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Tingvoll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57ADAADC-F1F8-93C7-83C5-6D7CBC414D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939551"/>
              </p:ext>
            </p:extLst>
          </p:nvPr>
        </p:nvGraphicFramePr>
        <p:xfrm>
          <a:off x="301659" y="860079"/>
          <a:ext cx="11588684" cy="5215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76090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Tingvoll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1953FB2E-55D6-1B21-D17C-244ED16A7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017038"/>
              </p:ext>
            </p:extLst>
          </p:nvPr>
        </p:nvGraphicFramePr>
        <p:xfrm>
          <a:off x="144855" y="700787"/>
          <a:ext cx="11745487" cy="537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35158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1A192-E949-A48D-39A8-EB6BE2016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52FF8EF9-6FD7-5A7D-7898-A9BE5328CA8A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147FBBD5-B95A-4333-2067-BE82787858B1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8BCAC717-5F97-C758-1CBA-CC4524AC72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F79689B1-68A2-9249-F96E-37739FFBC76E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Tingvoll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86AC812D-C394-9FFB-8C51-0C57459F6A9D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7C0A5A29-DCAC-1D36-1FBB-DF2E9F2C2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E88B444B-5E17-7C73-F699-4B8A4A67B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29A9C2E6-0130-C570-531A-66DDFFD79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53" y="302150"/>
            <a:ext cx="9117176" cy="60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38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0B2C0-DBB3-03AA-8BED-E431492A3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C308AB48-0E52-997B-B383-DE2934D60F2F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EBAA483B-94C0-8157-517E-18A64F48DA13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99FAB073-728C-3298-0A0C-6ED6708D16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5D65237-16D3-508C-54D0-28E16DC857A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Tingvoll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7DBDE2DB-9108-613F-E9AC-0209A026A7E1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841ADACC-078D-A331-62E7-0AFE3D884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F2F13815-7C46-1548-C794-61B9E5FD5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64153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3056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E144B165-3F29-7166-DFF7-CB6907696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85E4D624-6682-9400-B574-E0E40B0AA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17" y="365125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5C88D1F3-97D8-DA05-517A-7784364404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560676"/>
            <a:ext cx="8907667" cy="6297324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34008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99429A3-FDB7-820D-83D0-58E3D184B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2D900B3-0056-13A3-E6F7-CBFD946E1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B5D8CE5-D057-3B88-EA46-041DAC888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856C31A0-6DB3-9DF3-0454-5D17ECBEB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C037E5-9739-E1E8-3D37-B2EA63332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690744"/>
              </p:ext>
            </p:extLst>
          </p:nvPr>
        </p:nvGraphicFramePr>
        <p:xfrm>
          <a:off x="276326" y="708660"/>
          <a:ext cx="11580394" cy="543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79E2BCD1-4CD0-87E2-ACCE-012200477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3EABDDF9-E2EE-0B34-1F00-97C232176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BBD868B0-2EB8-CE92-B87A-282B8FFA4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69B21B-6344-84DC-01C2-FF252D02EB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838460"/>
              </p:ext>
            </p:extLst>
          </p:nvPr>
        </p:nvGraphicFramePr>
        <p:xfrm>
          <a:off x="205740" y="754381"/>
          <a:ext cx="11605259" cy="53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7DB7821D-0EB2-8987-54CA-34DA3F506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CA40DDDD-BFA0-F069-4FAC-09DA78C3A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AD18A4A-42D8-618E-770B-BDFB81043A60}"/>
              </a:ext>
            </a:extLst>
          </p:cNvPr>
          <p:cNvSpPr txBox="1"/>
          <p:nvPr/>
        </p:nvSpPr>
        <p:spPr>
          <a:xfrm>
            <a:off x="205740" y="137160"/>
            <a:ext cx="29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1F58E9D-15F6-406C-8A1E-FBF247DBA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266692"/>
              </p:ext>
            </p:extLst>
          </p:nvPr>
        </p:nvGraphicFramePr>
        <p:xfrm>
          <a:off x="2076450" y="438150"/>
          <a:ext cx="8039100" cy="598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2024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Tingvoll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E9CBC65-66A2-22BD-5D9B-77A6E810C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3F750201-D649-5E33-2294-470114654FB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659033" y="6268886"/>
            <a:ext cx="314462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702617" y="6190199"/>
            <a:ext cx="5275523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D7C30B0E-68C3-8453-7C23-C8D4DE9FC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8EAFBFE-2C6D-9A0A-AEF4-BA204D0F8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204396"/>
              </p:ext>
            </p:extLst>
          </p:nvPr>
        </p:nvGraphicFramePr>
        <p:xfrm>
          <a:off x="198120" y="822960"/>
          <a:ext cx="11826240" cy="535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298242" y="6369907"/>
            <a:ext cx="1070236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tx2"/>
                </a:solidFill>
              </a:rPr>
              <a:t>Tingvoll kommune</a:t>
            </a:r>
            <a:endParaRPr lang="nn-NO" sz="1600" dirty="0">
              <a:solidFill>
                <a:schemeClr val="tx2"/>
              </a:solidFill>
            </a:endParaRP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816287" y="1722221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/>
        </p:nvGraphicFramePr>
        <p:xfrm>
          <a:off x="3264310" y="1168303"/>
          <a:ext cx="6033932" cy="544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42B5F50-1B4A-4766-2DF4-3477AD5D12B7}"/>
              </a:ext>
            </a:extLst>
          </p:cNvPr>
          <p:cNvSpPr txBox="1"/>
          <p:nvPr/>
        </p:nvSpPr>
        <p:spPr>
          <a:xfrm>
            <a:off x="2785929" y="6309147"/>
            <a:ext cx="651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456889"/>
              </p:ext>
            </p:extLst>
          </p:nvPr>
        </p:nvGraphicFramePr>
        <p:xfrm>
          <a:off x="3264310" y="1041346"/>
          <a:ext cx="5860546" cy="5267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78731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1EDE2B-67A4-CFBF-60BF-502FFD1A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258207"/>
            <a:ext cx="8145780" cy="551769"/>
          </a:xfrm>
        </p:spPr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 og </a:t>
            </a:r>
            <a:r>
              <a:rPr lang="nb-NO" sz="2000" baseline="0" dirty="0" err="1"/>
              <a:t>arbeidsmarknadstiltak</a:t>
            </a:r>
            <a:r>
              <a:rPr lang="nb-NO" sz="2000" baseline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9CDAF82-2496-428A-83B2-1B337F467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CEBEABBF-E7D5-E164-3279-E672EBE44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Mindre ulikhet - FNs bærekraftsmål">
            <a:extLst>
              <a:ext uri="{FF2B5EF4-FFF2-40B4-BE49-F238E27FC236}">
                <a16:creationId xmlns:a16="http://schemas.microsoft.com/office/drawing/2014/main" id="{DF0CA104-52F0-3E65-BC6F-D409451AB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00C32714-47AB-B181-621B-9BECDD57C814}"/>
              </a:ext>
            </a:extLst>
          </p:cNvPr>
          <p:cNvSpPr txBox="1"/>
          <p:nvPr/>
        </p:nvSpPr>
        <p:spPr>
          <a:xfrm>
            <a:off x="9553067" y="6444849"/>
            <a:ext cx="2066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468659"/>
              </p:ext>
            </p:extLst>
          </p:nvPr>
        </p:nvGraphicFramePr>
        <p:xfrm>
          <a:off x="320040" y="1036320"/>
          <a:ext cx="11536679" cy="503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9548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1EDE2B-67A4-CFBF-60BF-502FFD1A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101" y="711199"/>
            <a:ext cx="10148891" cy="463889"/>
          </a:xfrm>
        </p:spPr>
        <p:txBody>
          <a:bodyPr/>
          <a:lstStyle/>
          <a:p>
            <a:pPr algn="ctr" rtl="0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9CDAF82-2496-428A-83B2-1B337F467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CEBEABBF-E7D5-E164-3279-E672EBE44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Mindre ulikhet - FNs bærekraftsmål">
            <a:extLst>
              <a:ext uri="{FF2B5EF4-FFF2-40B4-BE49-F238E27FC236}">
                <a16:creationId xmlns:a16="http://schemas.microsoft.com/office/drawing/2014/main" id="{DF0CA104-52F0-3E65-BC6F-D409451AB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5996BF2F-B5B8-2513-FB39-69B0C8097C10}"/>
              </a:ext>
            </a:extLst>
          </p:cNvPr>
          <p:cNvSpPr txBox="1"/>
          <p:nvPr/>
        </p:nvSpPr>
        <p:spPr>
          <a:xfrm>
            <a:off x="9724771" y="6397944"/>
            <a:ext cx="1781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639331"/>
              </p:ext>
            </p:extLst>
          </p:nvPr>
        </p:nvGraphicFramePr>
        <p:xfrm>
          <a:off x="297181" y="1023937"/>
          <a:ext cx="11757660" cy="5078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7136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</a:t>
            </a:r>
            <a:r>
              <a:rPr lang="nb-NO" sz="2000" b="0" i="0" u="none" strike="noStrike" baseline="0">
                <a:effectLst/>
              </a:rPr>
              <a:t>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/>
              <a:t>Tingvoll </a:t>
            </a:r>
            <a:r>
              <a:rPr lang="nb-NO" sz="1600" dirty="0"/>
              <a:t>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034E2E54-0040-FC2A-D5E8-9C461689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84E8779A-186E-26F6-F0BE-9AD521D9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CEC164F-6438-4D6D-ACA9-9A35DE67AB4E}"/>
              </a:ext>
            </a:extLst>
          </p:cNvPr>
          <p:cNvSpPr txBox="1"/>
          <p:nvPr/>
        </p:nvSpPr>
        <p:spPr>
          <a:xfrm>
            <a:off x="9463089" y="6381750"/>
            <a:ext cx="1647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270229"/>
              </p:ext>
            </p:extLst>
          </p:nvPr>
        </p:nvGraphicFramePr>
        <p:xfrm>
          <a:off x="519113" y="1023938"/>
          <a:ext cx="11153775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2103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536AF22A-FA48-683A-AAB1-1B689ECF6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7BAC26B1-3411-75C4-4526-0090F446F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437847"/>
              </p:ext>
            </p:extLst>
          </p:nvPr>
        </p:nvGraphicFramePr>
        <p:xfrm>
          <a:off x="276326" y="828136"/>
          <a:ext cx="11688512" cy="509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5ADBEBEB-EC24-3AE5-5B76-7B43B2E43F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762000"/>
            <a:ext cx="8622891" cy="6096000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09599" y="396874"/>
            <a:ext cx="9107055" cy="823865"/>
          </a:xfrm>
        </p:spPr>
        <p:txBody>
          <a:bodyPr>
            <a:noAutofit/>
          </a:bodyPr>
          <a:lstStyle/>
          <a:p>
            <a:r>
              <a:rPr lang="nn-NO" sz="2400" dirty="0">
                <a:solidFill>
                  <a:srgbClr val="005686"/>
                </a:solidFill>
              </a:rPr>
              <a:t>Folketalsutvikling per grunnkrets 2020 til 2025</a:t>
            </a: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608434BA-7458-0491-C7D7-092D2F073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E054C783-ACD4-0528-3D3E-34B2D2628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49C79B22-AC0E-5BD9-2941-0C3998B7A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713047"/>
              </p:ext>
            </p:extLst>
          </p:nvPr>
        </p:nvGraphicFramePr>
        <p:xfrm>
          <a:off x="7655042" y="1841500"/>
          <a:ext cx="3829692" cy="4084639"/>
        </p:xfrm>
        <a:graphic>
          <a:graphicData uri="http://schemas.openxmlformats.org/drawingml/2006/table">
            <a:tbl>
              <a:tblPr/>
              <a:tblGrid>
                <a:gridCol w="738364">
                  <a:extLst>
                    <a:ext uri="{9D8B030D-6E8A-4147-A177-3AD203B41FA5}">
                      <a16:colId xmlns:a16="http://schemas.microsoft.com/office/drawing/2014/main" val="3926524423"/>
                    </a:ext>
                  </a:extLst>
                </a:gridCol>
                <a:gridCol w="1150011">
                  <a:extLst>
                    <a:ext uri="{9D8B030D-6E8A-4147-A177-3AD203B41FA5}">
                      <a16:colId xmlns:a16="http://schemas.microsoft.com/office/drawing/2014/main" val="1841611277"/>
                    </a:ext>
                  </a:extLst>
                </a:gridCol>
                <a:gridCol w="472885">
                  <a:extLst>
                    <a:ext uri="{9D8B030D-6E8A-4147-A177-3AD203B41FA5}">
                      <a16:colId xmlns:a16="http://schemas.microsoft.com/office/drawing/2014/main" val="220898886"/>
                    </a:ext>
                  </a:extLst>
                </a:gridCol>
                <a:gridCol w="472885">
                  <a:extLst>
                    <a:ext uri="{9D8B030D-6E8A-4147-A177-3AD203B41FA5}">
                      <a16:colId xmlns:a16="http://schemas.microsoft.com/office/drawing/2014/main" val="2819240817"/>
                    </a:ext>
                  </a:extLst>
                </a:gridCol>
                <a:gridCol w="995547">
                  <a:extLst>
                    <a:ext uri="{9D8B030D-6E8A-4147-A177-3AD203B41FA5}">
                      <a16:colId xmlns:a16="http://schemas.microsoft.com/office/drawing/2014/main" val="1252082435"/>
                    </a:ext>
                  </a:extLst>
                </a:gridCol>
              </a:tblGrid>
              <a:tr h="21498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378259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2020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Endring frå 2020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497564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15600101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Gyl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110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112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027473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15600102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Torjulvågen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131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126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864721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15600103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Vågbø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147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164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234461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15600104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Tingvollvågen Nord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528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600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72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847056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15600105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Tingvollvågen Øst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149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171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854974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15600106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Tingvollvågen Sør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441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420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-21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801964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15600107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Meisingset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269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271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20536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15600108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Skar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133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126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-7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947983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15600201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Aspa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148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163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769157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15600202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Aspøy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208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213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745667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15600203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Eikrem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128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126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703317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15600204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Ulset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117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105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-12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48863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15600205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Grimstad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159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143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-16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750018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15600206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Kvisvik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168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-12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549669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15600207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Årsund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58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53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623811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15600208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Rakstang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41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42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707312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15600209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Kanestraum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89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85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007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5436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DCF570D2-AB45-F2B9-65D5-5AF99C24A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87C30046-C06B-C7DE-E47F-4D7E94488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8994"/>
              </p:ext>
            </p:extLst>
          </p:nvPr>
        </p:nvGraphicFramePr>
        <p:xfrm>
          <a:off x="175260" y="708659"/>
          <a:ext cx="11833860" cy="553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5436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8C1FF531-6AC7-3C6C-09BC-2C7EC3B7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90F0D947-93BA-7A1F-2E92-4C78C8C44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665313"/>
              </p:ext>
            </p:extLst>
          </p:nvPr>
        </p:nvGraphicFramePr>
        <p:xfrm>
          <a:off x="114300" y="830580"/>
          <a:ext cx="11864339" cy="534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730367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Livet på land - FNs bærekraftsmål">
            <a:extLst>
              <a:ext uri="{FF2B5EF4-FFF2-40B4-BE49-F238E27FC236}">
                <a16:creationId xmlns:a16="http://schemas.microsoft.com/office/drawing/2014/main" id="{58815E11-1DD6-DAE7-0DBF-366EED70D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Stoppe klimaendringene - FNs bærekraftsmål">
            <a:extLst>
              <a:ext uri="{FF2B5EF4-FFF2-40B4-BE49-F238E27FC236}">
                <a16:creationId xmlns:a16="http://schemas.microsoft.com/office/drawing/2014/main" id="{DE63F516-8FE5-4B0C-4A6B-3B95A5AA2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A0BBA15E-D4E4-73D5-D5D8-769324CF03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59D456D-3472-4425-5289-1DBD36D9501F}"/>
              </a:ext>
            </a:extLst>
          </p:cNvPr>
          <p:cNvSpPr txBox="1"/>
          <p:nvPr/>
        </p:nvSpPr>
        <p:spPr>
          <a:xfrm>
            <a:off x="538295" y="6330994"/>
            <a:ext cx="2447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DBDBAC1-3B26-E869-54B1-114A4BC1446A}"/>
              </a:ext>
            </a:extLst>
          </p:cNvPr>
          <p:cNvSpPr txBox="1"/>
          <p:nvPr/>
        </p:nvSpPr>
        <p:spPr>
          <a:xfrm>
            <a:off x="9197340" y="6545580"/>
            <a:ext cx="143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853385"/>
              </p:ext>
            </p:extLst>
          </p:nvPr>
        </p:nvGraphicFramePr>
        <p:xfrm>
          <a:off x="129540" y="769621"/>
          <a:ext cx="11940540" cy="5457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30812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D7FFBB3A-4FA5-760C-DE12-B86E059D2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B5283618-0B78-2AD6-798E-A37EA8ED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8C12107-1F79-D1DA-AB83-9361C87D91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A104B50-9C50-9BCA-F241-D26B951D7418}"/>
              </a:ext>
            </a:extLst>
          </p:cNvPr>
          <p:cNvSpPr txBox="1"/>
          <p:nvPr/>
        </p:nvSpPr>
        <p:spPr>
          <a:xfrm>
            <a:off x="570865" y="6382920"/>
            <a:ext cx="224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D7BE638-AACF-82A1-EFA5-2A68FC056945}"/>
              </a:ext>
            </a:extLst>
          </p:cNvPr>
          <p:cNvSpPr txBox="1"/>
          <p:nvPr/>
        </p:nvSpPr>
        <p:spPr>
          <a:xfrm>
            <a:off x="9077326" y="6438716"/>
            <a:ext cx="1809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539040"/>
              </p:ext>
            </p:extLst>
          </p:nvPr>
        </p:nvGraphicFramePr>
        <p:xfrm>
          <a:off x="205740" y="769620"/>
          <a:ext cx="11765279" cy="534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48675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A02BB265-1D20-401B-AFFE-43020FE930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1" y="762439"/>
            <a:ext cx="9943322" cy="5593909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303755" y="63563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D2DD03B8-ED80-8129-364E-B4FE2F44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A40BE3CE-79BC-615C-5040-D279C8385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E3A293CC-6E27-01B3-EE68-AEC25B7F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3B57337C-5166-F0DF-6737-0D871C1CC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96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8635950-E7ED-C4F4-BEA9-1C40D861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4AAD13AC-D979-5149-AA48-9D84C0EAE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06A0C285-E6C1-8483-2D2E-B0464642B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674533"/>
              </p:ext>
            </p:extLst>
          </p:nvPr>
        </p:nvGraphicFramePr>
        <p:xfrm>
          <a:off x="198120" y="693420"/>
          <a:ext cx="11750040" cy="5433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0673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A0D229C0-77A3-359D-FD7F-AAB28C8A5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EDD6F734-B81F-D258-B7C6-652E5F237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E1DE3EAD-67EA-11DA-70BC-6483E35D4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8868"/>
              </p:ext>
            </p:extLst>
          </p:nvPr>
        </p:nvGraphicFramePr>
        <p:xfrm>
          <a:off x="205740" y="792480"/>
          <a:ext cx="11833859" cy="533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008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8DDD7581-FBAF-3343-BB86-2020D959A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34A6F415-522C-968F-7D56-C00A2C373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667472"/>
              </p:ext>
            </p:extLst>
          </p:nvPr>
        </p:nvGraphicFramePr>
        <p:xfrm>
          <a:off x="190500" y="815341"/>
          <a:ext cx="11803379" cy="531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54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5913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536623B-7590-4F69-9E97-F8C3FD79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112" y="632501"/>
            <a:ext cx="7710488" cy="285371"/>
          </a:xfrm>
        </p:spPr>
        <p:txBody>
          <a:bodyPr>
            <a:normAutofit fontScale="90000"/>
          </a:bodyPr>
          <a:lstStyle/>
          <a:p>
            <a:pPr algn="ctr"/>
            <a:r>
              <a:rPr lang="nn-NO" sz="2400" b="1" dirty="0">
                <a:solidFill>
                  <a:schemeClr val="accent1"/>
                </a:solidFill>
              </a:rPr>
              <a:t>Innbyggarar etter alder pr grunnkrins</a:t>
            </a:r>
            <a:endParaRPr lang="nb-NO" sz="2400" b="1" dirty="0">
              <a:solidFill>
                <a:schemeClr val="accent1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D7457A09-12FB-0D79-5207-D4A0B8A6F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DD35C62A-79ED-C90E-0409-D66D9B286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49AC127-8CF1-0B78-013C-1DDFDA203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609" y="1419224"/>
            <a:ext cx="8124504" cy="413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8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59FC3DF8-1E48-8046-DA9F-83A1706AA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Bærekraftige byer og lokalsamfunn">
            <a:extLst>
              <a:ext uri="{FF2B5EF4-FFF2-40B4-BE49-F238E27FC236}">
                <a16:creationId xmlns:a16="http://schemas.microsoft.com/office/drawing/2014/main" id="{8C983378-1FDF-32C0-013B-D5A7735A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358E6691-3A82-C915-5212-288358472F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7A3D098-E712-AD00-9C23-C1B9B31CF088}"/>
              </a:ext>
            </a:extLst>
          </p:cNvPr>
          <p:cNvSpPr txBox="1"/>
          <p:nvPr/>
        </p:nvSpPr>
        <p:spPr>
          <a:xfrm>
            <a:off x="565395" y="6382920"/>
            <a:ext cx="2478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429959E-7FAC-1DF7-D039-A57FE0590503}"/>
              </a:ext>
            </a:extLst>
          </p:cNvPr>
          <p:cNvSpPr txBox="1"/>
          <p:nvPr/>
        </p:nvSpPr>
        <p:spPr>
          <a:xfrm>
            <a:off x="8884920" y="6382920"/>
            <a:ext cx="1798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113EBAC-C36E-DAC0-6058-229A00B12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589593"/>
              </p:ext>
            </p:extLst>
          </p:nvPr>
        </p:nvGraphicFramePr>
        <p:xfrm>
          <a:off x="276326" y="800101"/>
          <a:ext cx="11679454" cy="528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0212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566834" y="609650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600" y="-46038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AF2E1284-D3EE-D963-2548-FB79C867E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9AB0E0F0-D278-335A-C4C8-53D036C6F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8816D572-251A-0F39-2559-812E11029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63BAA5-FDD8-959A-10EC-6030A76B5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070094"/>
              </p:ext>
            </p:extLst>
          </p:nvPr>
        </p:nvGraphicFramePr>
        <p:xfrm>
          <a:off x="276326" y="746760"/>
          <a:ext cx="11496573" cy="539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566834" y="6096542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5BF3F6E1-3792-B259-E079-E0A86C1E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9FCC96B9-AAE8-D239-51EA-44D39924B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75A0BB-D48E-8814-60D1-AF476058E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537909"/>
              </p:ext>
            </p:extLst>
          </p:nvPr>
        </p:nvGraphicFramePr>
        <p:xfrm>
          <a:off x="350520" y="845820"/>
          <a:ext cx="11681460" cy="5250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9664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Tingvoll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06F12512-6F19-CF0E-FD44-5324B6809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458F3051-4E1C-B1A3-13D9-AE08E3A14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8009F68-55A8-FEAC-991E-FC183F9A50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505676"/>
              </p:ext>
            </p:extLst>
          </p:nvPr>
        </p:nvGraphicFramePr>
        <p:xfrm>
          <a:off x="276326" y="792480"/>
          <a:ext cx="11610874" cy="534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3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5C5C4F-A0DB-46A6-86DE-A69F5563A9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04652E-8EA3-4F6B-9877-D661EE6007E8}">
  <ds:schemaRefs>
    <ds:schemaRef ds:uri="http://purl.org/dc/terms/"/>
    <ds:schemaRef ds:uri="http://www.w3.org/XML/1998/namespace"/>
    <ds:schemaRef ds:uri="5458b827-f267-438a-9c81-d6bdb027554a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b8a0b916-e2a7-4629-bd1a-03fcd5ce5f35"/>
  </ds:schemaRefs>
</ds:datastoreItem>
</file>

<file path=customXml/itemProps3.xml><?xml version="1.0" encoding="utf-8"?>
<ds:datastoreItem xmlns:ds="http://schemas.openxmlformats.org/officeDocument/2006/customXml" ds:itemID="{EF62188F-A9EC-4E46-9977-3121A309CD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</TotalTime>
  <Words>1427</Words>
  <Application>Microsoft Office PowerPoint</Application>
  <PresentationFormat>Widescreen</PresentationFormat>
  <Paragraphs>367</Paragraphs>
  <Slides>48</Slides>
  <Notes>22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48</vt:i4>
      </vt:variant>
    </vt:vector>
  </HeadingPairs>
  <TitlesOfParts>
    <vt:vector size="59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3_Møre og Romsdal fylkeskommune</vt:lpstr>
      <vt:lpstr>PowerPoint-presentasjon</vt:lpstr>
      <vt:lpstr>Innhald/tema:</vt:lpstr>
      <vt:lpstr>PowerPoint-presentasjon</vt:lpstr>
      <vt:lpstr>Folketalsutvikling per grunnkrets 2020 til 2025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Største flyttestraumar frå og til, 2019–2023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2023 til 4. kvartal 2024 </vt:lpstr>
      <vt:lpstr>Arbeidsplassdekning, Møre og Romsdal per 4. kvartal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2024</vt:lpstr>
      <vt:lpstr>PowerPoint-presentasjon</vt:lpstr>
      <vt:lpstr>Gjennomføring i vidaregåande etter heimkommune, 2018-kullet </vt:lpstr>
      <vt:lpstr>Tal personar utanfor arbeid, utdanning og arbeidsmarknadstiltak, 2024 </vt:lpstr>
      <vt:lpstr>Ungdom som ikkje er i arbeid, utdanning eller arbeidsmarknadstiltak (NEET)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865</cp:revision>
  <cp:lastPrinted>2017-04-11T08:01:33Z</cp:lastPrinted>
  <dcterms:created xsi:type="dcterms:W3CDTF">2016-10-18T07:53:03Z</dcterms:created>
  <dcterms:modified xsi:type="dcterms:W3CDTF">2025-12-01T12:17:35Z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2020-06-03T09:17:06Z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3665f76c-2ffc-4ec7-a611-0000170e0b65</vt:lpwstr>
  </property>
  <property fmtid="{D5CDD505-2E9C-101B-9397-08002B2CF9AE}" pid="9" name="MSIP_Label_d2a6c088-0e6f-41a1-9e73-32ad73ba3540_ContentBits">
    <vt:lpwstr>0</vt:lpwstr>
  </property>
</Properties>
</file>