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0" r:id="rId6"/>
    <p:sldMasterId id="2147483847" r:id="rId7"/>
    <p:sldMasterId id="2147483865" r:id="rId8"/>
    <p:sldMasterId id="2147483882" r:id="rId9"/>
  </p:sldMasterIdLst>
  <p:notesMasterIdLst>
    <p:notesMasterId r:id="rId58"/>
  </p:notesMasterIdLst>
  <p:sldIdLst>
    <p:sldId id="403" r:id="rId10"/>
    <p:sldId id="499" r:id="rId11"/>
    <p:sldId id="464" r:id="rId12"/>
    <p:sldId id="414" r:id="rId13"/>
    <p:sldId id="465" r:id="rId14"/>
    <p:sldId id="416" r:id="rId15"/>
    <p:sldId id="471" r:id="rId16"/>
    <p:sldId id="275" r:id="rId17"/>
    <p:sldId id="417" r:id="rId18"/>
    <p:sldId id="507" r:id="rId19"/>
    <p:sldId id="418" r:id="rId20"/>
    <p:sldId id="419" r:id="rId21"/>
    <p:sldId id="420" r:id="rId22"/>
    <p:sldId id="421" r:id="rId23"/>
    <p:sldId id="504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466" r:id="rId34"/>
    <p:sldId id="508" r:id="rId35"/>
    <p:sldId id="526" r:id="rId36"/>
    <p:sldId id="554" r:id="rId37"/>
    <p:sldId id="435" r:id="rId38"/>
    <p:sldId id="436" r:id="rId39"/>
    <p:sldId id="437" r:id="rId40"/>
    <p:sldId id="438" r:id="rId41"/>
    <p:sldId id="555" r:id="rId42"/>
    <p:sldId id="440" r:id="rId43"/>
    <p:sldId id="502" r:id="rId44"/>
    <p:sldId id="498" r:id="rId45"/>
    <p:sldId id="501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ygve Grydeland" initials="TG" lastIdx="1" clrIdx="0">
    <p:extLst>
      <p:ext uri="{19B8F6BF-5375-455C-9EA6-DF929625EA0E}">
        <p15:presenceInfo xmlns:p15="http://schemas.microsoft.com/office/powerpoint/2012/main" userId="S::trygve.grydeland@mrfylke.no::f5c84084-4d27-477c-abd5-ded04b3cd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DFC5D-BBF2-4494-B3EF-6105B2BEDB50}" v="16" dt="2025-12-01T12:18:17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2986" autoAdjust="0"/>
  </p:normalViewPr>
  <p:slideViewPr>
    <p:cSldViewPr snapToGrid="0">
      <p:cViewPr varScale="1">
        <p:scale>
          <a:sx n="118" d="100"/>
          <a:sy n="118" d="100"/>
        </p:scale>
        <p:origin x="39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commentAuthors" Target="commentAuthor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5-12-01T12:19:00.552" v="122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3:29.823" v="94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3:29.823" v="94" actId="20577"/>
          <ac:spMkLst>
            <pc:docMk/>
            <pc:sldMk cId="1687129943" sldId="403"/>
            <ac:spMk id="6" creationId="{F362BE8B-4508-540C-BC35-1365EABC2471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52:40.268" v="14" actId="14100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52:29.705" v="12" actId="6549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52:40.268" v="14" actId="14100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34:17.711" v="56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34:17.711" v="56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58:53.493" v="61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58:53.493" v="61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2:33:24.051" v="84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2:33:24.051" v="84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51:53.084" v="89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51:53.084" v="89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12:45:07.614" v="100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12:45:07.614" v="100" actId="14100"/>
          <ac:graphicFrameMkLst>
            <pc:docMk/>
            <pc:sldMk cId="4035429007" sldId="449"/>
            <ac:graphicFrameMk id="11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01:44.171" v="66" actId="14100"/>
        <pc:sldMkLst>
          <pc:docMk/>
          <pc:sldMk cId="1570680570" sldId="481"/>
        </pc:sldMkLst>
        <pc:graphicFrameChg chg="add mod">
          <ac:chgData name="Paul Magne Eidhammer" userId="e3d4e6bb-f754-4b2e-bd11-72ddaaf5666f" providerId="ADAL" clId="{835BCC08-B0CB-4400-B3F8-7FFC689D382E}" dt="2025-11-24T12:01:44.171" v="66" actId="14100"/>
          <ac:graphicFrameMkLst>
            <pc:docMk/>
            <pc:sldMk cId="1570680570" sldId="481"/>
            <ac:graphicFrameMk id="2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15:35.933" v="72" actId="14100"/>
        <pc:sldMkLst>
          <pc:docMk/>
          <pc:sldMk cId="3117827589" sldId="482"/>
        </pc:sldMkLst>
        <pc:graphicFrameChg chg="add mod">
          <ac:chgData name="Paul Magne Eidhammer" userId="e3d4e6bb-f754-4b2e-bd11-72ddaaf5666f" providerId="ADAL" clId="{835BCC08-B0CB-4400-B3F8-7FFC689D382E}" dt="2025-11-24T13:15:35.933" v="72" actId="14100"/>
          <ac:graphicFrameMkLst>
            <pc:docMk/>
            <pc:sldMk cId="3117827589" sldId="482"/>
            <ac:graphicFrameMk id="3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11:08.458" v="77" actId="14100"/>
        <pc:sldMkLst>
          <pc:docMk/>
          <pc:sldMk cId="224346806" sldId="483"/>
        </pc:sldMkLst>
        <pc:graphicFrameChg chg="add mod">
          <ac:chgData name="Paul Magne Eidhammer" userId="e3d4e6bb-f754-4b2e-bd11-72ddaaf5666f" providerId="ADAL" clId="{835BCC08-B0CB-4400-B3F8-7FFC689D382E}" dt="2025-11-25T11:11:08.458" v="77" actId="14100"/>
          <ac:graphicFrameMkLst>
            <pc:docMk/>
            <pc:sldMk cId="224346806" sldId="483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08:44:07.080" v="49" actId="20577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9T08:44:07.080" v="49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9T08:43:55.713" v="46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39:28.719" v="29"/>
        <pc:sldMkLst>
          <pc:docMk/>
          <pc:sldMk cId="699965131" sldId="498"/>
        </pc:sldMkLst>
        <pc:spChg chg="mod">
          <ac:chgData name="Paul Magne Eidhammer" userId="e3d4e6bb-f754-4b2e-bd11-72ddaaf5666f" providerId="ADAL" clId="{835BCC08-B0CB-4400-B3F8-7FFC689D382E}" dt="2025-11-10T09:38:58.890" v="21" actId="20577"/>
          <ac:spMkLst>
            <pc:docMk/>
            <pc:sldMk cId="699965131" sldId="498"/>
            <ac:spMk id="4" creationId="{4A5BEB63-17E4-509A-4805-A3AE7A107F40}"/>
          </ac:spMkLst>
        </pc:spChg>
        <pc:graphicFrameChg chg="add mod">
          <ac:chgData name="Paul Magne Eidhammer" userId="e3d4e6bb-f754-4b2e-bd11-72ddaaf5666f" providerId="ADAL" clId="{835BCC08-B0CB-4400-B3F8-7FFC689D382E}" dt="2025-11-10T09:39:28.719" v="29"/>
          <ac:graphicFrameMkLst>
            <pc:docMk/>
            <pc:sldMk cId="699965131" sldId="498"/>
            <ac:graphicFrameMk id="8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53:19.253" v="44" actId="14100"/>
        <pc:sldMkLst>
          <pc:docMk/>
          <pc:sldMk cId="1910978924" sldId="501"/>
        </pc:sldMkLst>
        <pc:graphicFrameChg chg="add mod">
          <ac:chgData name="Paul Magne Eidhammer" userId="e3d4e6bb-f754-4b2e-bd11-72ddaaf5666f" providerId="ADAL" clId="{835BCC08-B0CB-4400-B3F8-7FFC689D382E}" dt="2025-11-13T12:53:19.253" v="44" actId="14100"/>
          <ac:graphicFrameMkLst>
            <pc:docMk/>
            <pc:sldMk cId="1910978924" sldId="501"/>
            <ac:graphicFrameMk id="13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19:00.552" v="122" actId="1076"/>
        <pc:sldMkLst>
          <pc:docMk/>
          <pc:sldMk cId="2967477896" sldId="502"/>
        </pc:sldMkLst>
        <pc:spChg chg="mod">
          <ac:chgData name="Paul Magne Eidhammer" userId="e3d4e6bb-f754-4b2e-bd11-72ddaaf5666f" providerId="ADAL" clId="{835BCC08-B0CB-4400-B3F8-7FFC689D382E}" dt="2025-11-28T11:50:00.101" v="109" actId="6549"/>
          <ac:spMkLst>
            <pc:docMk/>
            <pc:sldMk cId="2967477896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18:41.739" v="116" actId="14100"/>
          <ac:spMkLst>
            <pc:docMk/>
            <pc:sldMk cId="2967477896" sldId="502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19:00.552" v="122" actId="1076"/>
          <ac:spMkLst>
            <pc:docMk/>
            <pc:sldMk cId="2967477896" sldId="502"/>
            <ac:spMk id="15" creationId="{799AC433-8F22-8B70-7470-49726FB8B4D7}"/>
          </ac:spMkLst>
        </pc:spChg>
        <pc:graphicFrameChg chg="add mod">
          <ac:chgData name="Paul Magne Eidhammer" userId="e3d4e6bb-f754-4b2e-bd11-72ddaaf5666f" providerId="ADAL" clId="{835BCC08-B0CB-4400-B3F8-7FFC689D382E}" dt="2025-12-01T12:18:52.403" v="120" actId="14100"/>
          <ac:graphicFrameMkLst>
            <pc:docMk/>
            <pc:sldMk cId="2967477896" sldId="502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Personer1!$B$81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Personer1!$C$81:$AQ$81</c:f>
              <c:numCache>
                <c:formatCode>0</c:formatCode>
                <c:ptCount val="41"/>
                <c:pt idx="0">
                  <c:v>516</c:v>
                </c:pt>
                <c:pt idx="1">
                  <c:v>476</c:v>
                </c:pt>
                <c:pt idx="2">
                  <c:v>463</c:v>
                </c:pt>
                <c:pt idx="3">
                  <c:v>463</c:v>
                </c:pt>
                <c:pt idx="4">
                  <c:v>462</c:v>
                </c:pt>
                <c:pt idx="5">
                  <c:v>447</c:v>
                </c:pt>
                <c:pt idx="6">
                  <c:v>453</c:v>
                </c:pt>
                <c:pt idx="7">
                  <c:v>443</c:v>
                </c:pt>
                <c:pt idx="8">
                  <c:v>426</c:v>
                </c:pt>
                <c:pt idx="9">
                  <c:v>407</c:v>
                </c:pt>
                <c:pt idx="10">
                  <c:v>430</c:v>
                </c:pt>
                <c:pt idx="11">
                  <c:v>394</c:v>
                </c:pt>
                <c:pt idx="12">
                  <c:v>410</c:v>
                </c:pt>
                <c:pt idx="13">
                  <c:v>415</c:v>
                </c:pt>
                <c:pt idx="14">
                  <c:v>402</c:v>
                </c:pt>
                <c:pt idx="15">
                  <c:v>364</c:v>
                </c:pt>
                <c:pt idx="16">
                  <c:v>355</c:v>
                </c:pt>
                <c:pt idx="17">
                  <c:v>323</c:v>
                </c:pt>
                <c:pt idx="18">
                  <c:v>334</c:v>
                </c:pt>
                <c:pt idx="19">
                  <c:v>318</c:v>
                </c:pt>
                <c:pt idx="20">
                  <c:v>316</c:v>
                </c:pt>
                <c:pt idx="21">
                  <c:v>340</c:v>
                </c:pt>
                <c:pt idx="22">
                  <c:v>353</c:v>
                </c:pt>
                <c:pt idx="23">
                  <c:v>354</c:v>
                </c:pt>
                <c:pt idx="24">
                  <c:v>380</c:v>
                </c:pt>
                <c:pt idx="25">
                  <c:v>364</c:v>
                </c:pt>
                <c:pt idx="26">
                  <c:v>339</c:v>
                </c:pt>
                <c:pt idx="27">
                  <c:v>331</c:v>
                </c:pt>
                <c:pt idx="28">
                  <c:v>354</c:v>
                </c:pt>
                <c:pt idx="29">
                  <c:v>335</c:v>
                </c:pt>
                <c:pt idx="30">
                  <c:v>335</c:v>
                </c:pt>
                <c:pt idx="31">
                  <c:v>329</c:v>
                </c:pt>
                <c:pt idx="32">
                  <c:v>323</c:v>
                </c:pt>
                <c:pt idx="33">
                  <c:v>311</c:v>
                </c:pt>
                <c:pt idx="34">
                  <c:v>315</c:v>
                </c:pt>
                <c:pt idx="35">
                  <c:v>319</c:v>
                </c:pt>
                <c:pt idx="36">
                  <c:v>318</c:v>
                </c:pt>
                <c:pt idx="37">
                  <c:v>319</c:v>
                </c:pt>
                <c:pt idx="38">
                  <c:v>319</c:v>
                </c:pt>
                <c:pt idx="39">
                  <c:v>319</c:v>
                </c:pt>
                <c:pt idx="40">
                  <c:v>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E3-4EB3-804E-863B71584B58}"/>
            </c:ext>
          </c:extLst>
        </c:ser>
        <c:ser>
          <c:idx val="1"/>
          <c:order val="1"/>
          <c:tx>
            <c:strRef>
              <c:f>Personer1!$B$82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Personer1!$C$82:$AQ$82</c:f>
              <c:numCache>
                <c:formatCode>0</c:formatCode>
                <c:ptCount val="41"/>
                <c:pt idx="0">
                  <c:v>639</c:v>
                </c:pt>
                <c:pt idx="1">
                  <c:v>651</c:v>
                </c:pt>
                <c:pt idx="2">
                  <c:v>658</c:v>
                </c:pt>
                <c:pt idx="3">
                  <c:v>668</c:v>
                </c:pt>
                <c:pt idx="4">
                  <c:v>683</c:v>
                </c:pt>
                <c:pt idx="5">
                  <c:v>687</c:v>
                </c:pt>
                <c:pt idx="6">
                  <c:v>707</c:v>
                </c:pt>
                <c:pt idx="7">
                  <c:v>701</c:v>
                </c:pt>
                <c:pt idx="8">
                  <c:v>691</c:v>
                </c:pt>
                <c:pt idx="9">
                  <c:v>678</c:v>
                </c:pt>
                <c:pt idx="10">
                  <c:v>666</c:v>
                </c:pt>
                <c:pt idx="11">
                  <c:v>660</c:v>
                </c:pt>
                <c:pt idx="12">
                  <c:v>655</c:v>
                </c:pt>
                <c:pt idx="13">
                  <c:v>640</c:v>
                </c:pt>
                <c:pt idx="14">
                  <c:v>629</c:v>
                </c:pt>
                <c:pt idx="15">
                  <c:v>626</c:v>
                </c:pt>
                <c:pt idx="16">
                  <c:v>599</c:v>
                </c:pt>
                <c:pt idx="17">
                  <c:v>604</c:v>
                </c:pt>
                <c:pt idx="18">
                  <c:v>592</c:v>
                </c:pt>
                <c:pt idx="19">
                  <c:v>574</c:v>
                </c:pt>
                <c:pt idx="20">
                  <c:v>566</c:v>
                </c:pt>
                <c:pt idx="21">
                  <c:v>558</c:v>
                </c:pt>
                <c:pt idx="22">
                  <c:v>522</c:v>
                </c:pt>
                <c:pt idx="23">
                  <c:v>516</c:v>
                </c:pt>
                <c:pt idx="24">
                  <c:v>482</c:v>
                </c:pt>
                <c:pt idx="25">
                  <c:v>471</c:v>
                </c:pt>
                <c:pt idx="26">
                  <c:v>485</c:v>
                </c:pt>
                <c:pt idx="27">
                  <c:v>509</c:v>
                </c:pt>
                <c:pt idx="28">
                  <c:v>536</c:v>
                </c:pt>
                <c:pt idx="29">
                  <c:v>557</c:v>
                </c:pt>
                <c:pt idx="30">
                  <c:v>544</c:v>
                </c:pt>
                <c:pt idx="31">
                  <c:v>600</c:v>
                </c:pt>
                <c:pt idx="32">
                  <c:v>600</c:v>
                </c:pt>
                <c:pt idx="33">
                  <c:v>585</c:v>
                </c:pt>
                <c:pt idx="34">
                  <c:v>564</c:v>
                </c:pt>
                <c:pt idx="35">
                  <c:v>545</c:v>
                </c:pt>
                <c:pt idx="36">
                  <c:v>524</c:v>
                </c:pt>
                <c:pt idx="37">
                  <c:v>516</c:v>
                </c:pt>
                <c:pt idx="38">
                  <c:v>504</c:v>
                </c:pt>
                <c:pt idx="39">
                  <c:v>496</c:v>
                </c:pt>
                <c:pt idx="40">
                  <c:v>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E3-4EB3-804E-863B71584B58}"/>
            </c:ext>
          </c:extLst>
        </c:ser>
        <c:ser>
          <c:idx val="2"/>
          <c:order val="2"/>
          <c:tx>
            <c:strRef>
              <c:f>Personer1!$B$83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Personer1!$C$83:$AQ$83</c:f>
              <c:numCache>
                <c:formatCode>0</c:formatCode>
                <c:ptCount val="41"/>
                <c:pt idx="0">
                  <c:v>283</c:v>
                </c:pt>
                <c:pt idx="1">
                  <c:v>270</c:v>
                </c:pt>
                <c:pt idx="2">
                  <c:v>261</c:v>
                </c:pt>
                <c:pt idx="3">
                  <c:v>264</c:v>
                </c:pt>
                <c:pt idx="4">
                  <c:v>274</c:v>
                </c:pt>
                <c:pt idx="5">
                  <c:v>267</c:v>
                </c:pt>
                <c:pt idx="6">
                  <c:v>275</c:v>
                </c:pt>
                <c:pt idx="7">
                  <c:v>269</c:v>
                </c:pt>
                <c:pt idx="8">
                  <c:v>305</c:v>
                </c:pt>
                <c:pt idx="9">
                  <c:v>321</c:v>
                </c:pt>
                <c:pt idx="10">
                  <c:v>312</c:v>
                </c:pt>
                <c:pt idx="11">
                  <c:v>293</c:v>
                </c:pt>
                <c:pt idx="12">
                  <c:v>286</c:v>
                </c:pt>
                <c:pt idx="13">
                  <c:v>300</c:v>
                </c:pt>
                <c:pt idx="14">
                  <c:v>294</c:v>
                </c:pt>
                <c:pt idx="15">
                  <c:v>307</c:v>
                </c:pt>
                <c:pt idx="16">
                  <c:v>297</c:v>
                </c:pt>
                <c:pt idx="17">
                  <c:v>286</c:v>
                </c:pt>
                <c:pt idx="18">
                  <c:v>284</c:v>
                </c:pt>
                <c:pt idx="19">
                  <c:v>272</c:v>
                </c:pt>
                <c:pt idx="20">
                  <c:v>278</c:v>
                </c:pt>
                <c:pt idx="21">
                  <c:v>255</c:v>
                </c:pt>
                <c:pt idx="22">
                  <c:v>281</c:v>
                </c:pt>
                <c:pt idx="23">
                  <c:v>261</c:v>
                </c:pt>
                <c:pt idx="24">
                  <c:v>276</c:v>
                </c:pt>
                <c:pt idx="25">
                  <c:v>244</c:v>
                </c:pt>
                <c:pt idx="26">
                  <c:v>240</c:v>
                </c:pt>
                <c:pt idx="27">
                  <c:v>215</c:v>
                </c:pt>
                <c:pt idx="28">
                  <c:v>219</c:v>
                </c:pt>
                <c:pt idx="29">
                  <c:v>234</c:v>
                </c:pt>
                <c:pt idx="30">
                  <c:v>233</c:v>
                </c:pt>
                <c:pt idx="31">
                  <c:v>238</c:v>
                </c:pt>
                <c:pt idx="32">
                  <c:v>238</c:v>
                </c:pt>
                <c:pt idx="33">
                  <c:v>253</c:v>
                </c:pt>
                <c:pt idx="34">
                  <c:v>278</c:v>
                </c:pt>
                <c:pt idx="35">
                  <c:v>280</c:v>
                </c:pt>
                <c:pt idx="36">
                  <c:v>276</c:v>
                </c:pt>
                <c:pt idx="37">
                  <c:v>262</c:v>
                </c:pt>
                <c:pt idx="38">
                  <c:v>261</c:v>
                </c:pt>
                <c:pt idx="39">
                  <c:v>248</c:v>
                </c:pt>
                <c:pt idx="40">
                  <c:v>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E3-4EB3-804E-863B71584B58}"/>
            </c:ext>
          </c:extLst>
        </c:ser>
        <c:ser>
          <c:idx val="3"/>
          <c:order val="3"/>
          <c:tx>
            <c:strRef>
              <c:f>Personer1!$B$84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Personer1!$C$84:$AQ$84</c:f>
              <c:numCache>
                <c:formatCode>0</c:formatCode>
                <c:ptCount val="41"/>
                <c:pt idx="0">
                  <c:v>370</c:v>
                </c:pt>
                <c:pt idx="1">
                  <c:v>374</c:v>
                </c:pt>
                <c:pt idx="2">
                  <c:v>372</c:v>
                </c:pt>
                <c:pt idx="3">
                  <c:v>360</c:v>
                </c:pt>
                <c:pt idx="4">
                  <c:v>365</c:v>
                </c:pt>
                <c:pt idx="5">
                  <c:v>365</c:v>
                </c:pt>
                <c:pt idx="6">
                  <c:v>361</c:v>
                </c:pt>
                <c:pt idx="7">
                  <c:v>372</c:v>
                </c:pt>
                <c:pt idx="8">
                  <c:v>378</c:v>
                </c:pt>
                <c:pt idx="9">
                  <c:v>362</c:v>
                </c:pt>
                <c:pt idx="10">
                  <c:v>376</c:v>
                </c:pt>
                <c:pt idx="11">
                  <c:v>381</c:v>
                </c:pt>
                <c:pt idx="12">
                  <c:v>411</c:v>
                </c:pt>
                <c:pt idx="13">
                  <c:v>406</c:v>
                </c:pt>
                <c:pt idx="14">
                  <c:v>407</c:v>
                </c:pt>
                <c:pt idx="15">
                  <c:v>404</c:v>
                </c:pt>
                <c:pt idx="16">
                  <c:v>401</c:v>
                </c:pt>
                <c:pt idx="17">
                  <c:v>415</c:v>
                </c:pt>
                <c:pt idx="18">
                  <c:v>426</c:v>
                </c:pt>
                <c:pt idx="19">
                  <c:v>423</c:v>
                </c:pt>
                <c:pt idx="20">
                  <c:v>423</c:v>
                </c:pt>
                <c:pt idx="21">
                  <c:v>448</c:v>
                </c:pt>
                <c:pt idx="22">
                  <c:v>410</c:v>
                </c:pt>
                <c:pt idx="23">
                  <c:v>393</c:v>
                </c:pt>
                <c:pt idx="24">
                  <c:v>375</c:v>
                </c:pt>
                <c:pt idx="25">
                  <c:v>365</c:v>
                </c:pt>
                <c:pt idx="26">
                  <c:v>338</c:v>
                </c:pt>
                <c:pt idx="27">
                  <c:v>355</c:v>
                </c:pt>
                <c:pt idx="28">
                  <c:v>364</c:v>
                </c:pt>
                <c:pt idx="29">
                  <c:v>369</c:v>
                </c:pt>
                <c:pt idx="30">
                  <c:v>361</c:v>
                </c:pt>
                <c:pt idx="31">
                  <c:v>358</c:v>
                </c:pt>
                <c:pt idx="32">
                  <c:v>348</c:v>
                </c:pt>
                <c:pt idx="33">
                  <c:v>346</c:v>
                </c:pt>
                <c:pt idx="34">
                  <c:v>328</c:v>
                </c:pt>
                <c:pt idx="35">
                  <c:v>328</c:v>
                </c:pt>
                <c:pt idx="36">
                  <c:v>338</c:v>
                </c:pt>
                <c:pt idx="37">
                  <c:v>342</c:v>
                </c:pt>
                <c:pt idx="38">
                  <c:v>355</c:v>
                </c:pt>
                <c:pt idx="39">
                  <c:v>362</c:v>
                </c:pt>
                <c:pt idx="40">
                  <c:v>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E3-4EB3-804E-863B71584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'Ark1'!$B$42:$AK$42</c:f>
              <c:numCache>
                <c:formatCode>0.0</c:formatCode>
                <c:ptCount val="36"/>
                <c:pt idx="0">
                  <c:v>3.1370786516853935</c:v>
                </c:pt>
                <c:pt idx="1">
                  <c:v>3.1367392937640872</c:v>
                </c:pt>
                <c:pt idx="2">
                  <c:v>3.1563444108761329</c:v>
                </c:pt>
                <c:pt idx="3">
                  <c:v>3.1577761081893314</c:v>
                </c:pt>
                <c:pt idx="4">
                  <c:v>3.1364653243847873</c:v>
                </c:pt>
                <c:pt idx="5">
                  <c:v>3.0985185185185187</c:v>
                </c:pt>
                <c:pt idx="6">
                  <c:v>3.0711665443873808</c:v>
                </c:pt>
                <c:pt idx="7">
                  <c:v>2.9855072463768115</c:v>
                </c:pt>
                <c:pt idx="8">
                  <c:v>2.9978260869565219</c:v>
                </c:pt>
                <c:pt idx="9">
                  <c:v>2.9442857142857144</c:v>
                </c:pt>
                <c:pt idx="10">
                  <c:v>2.9234620886981402</c:v>
                </c:pt>
                <c:pt idx="11">
                  <c:v>2.8796886058032554</c:v>
                </c:pt>
                <c:pt idx="12">
                  <c:v>2.8555399719495091</c:v>
                </c:pt>
                <c:pt idx="13">
                  <c:v>2.7840986977381768</c:v>
                </c:pt>
                <c:pt idx="14">
                  <c:v>2.7097855227882039</c:v>
                </c:pt>
                <c:pt idx="15">
                  <c:v>2.5923276983094929</c:v>
                </c:pt>
                <c:pt idx="16">
                  <c:v>2.5086151882578176</c:v>
                </c:pt>
                <c:pt idx="17">
                  <c:v>2.3958980733374768</c:v>
                </c:pt>
                <c:pt idx="18">
                  <c:v>2.3752265861027189</c:v>
                </c:pt>
                <c:pt idx="19">
                  <c:v>2.3496462264150941</c:v>
                </c:pt>
                <c:pt idx="20">
                  <c:v>2.2234223990903921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66-4BB2-BFA4-D86F78DF209D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'Ark1'!$B$43:$AK$43</c:f>
              <c:numCache>
                <c:formatCode>General</c:formatCode>
                <c:ptCount val="36"/>
                <c:pt idx="20" formatCode="0.0">
                  <c:v>2.2234223990903921</c:v>
                </c:pt>
                <c:pt idx="21" formatCode="0.0">
                  <c:v>2.2471973094170403</c:v>
                </c:pt>
                <c:pt idx="22" formatCode="0.0">
                  <c:v>2.1934065934065936</c:v>
                </c:pt>
                <c:pt idx="23" formatCode="0.0">
                  <c:v>2.131933225632741</c:v>
                </c:pt>
                <c:pt idx="24" formatCode="0.0">
                  <c:v>2.1064740502942749</c:v>
                </c:pt>
                <c:pt idx="25" formatCode="0.0">
                  <c:v>2.0613432046536224</c:v>
                </c:pt>
                <c:pt idx="26" formatCode="0.0">
                  <c:v>2.0209095661265031</c:v>
                </c:pt>
                <c:pt idx="27" formatCode="0.0">
                  <c:v>1.9498977505112474</c:v>
                </c:pt>
                <c:pt idx="28" formatCode="0.0">
                  <c:v>1.8898390342052314</c:v>
                </c:pt>
                <c:pt idx="29" formatCode="0.0">
                  <c:v>1.833498023715415</c:v>
                </c:pt>
                <c:pt idx="30" formatCode="0.0">
                  <c:v>1.7858183584264207</c:v>
                </c:pt>
                <c:pt idx="31" formatCode="0.0">
                  <c:v>1.7490403071017275</c:v>
                </c:pt>
                <c:pt idx="32" formatCode="0.0">
                  <c:v>1.7120493358633777</c:v>
                </c:pt>
                <c:pt idx="33" formatCode="0.0">
                  <c:v>1.6843838193791156</c:v>
                </c:pt>
                <c:pt idx="34" formatCode="0.0">
                  <c:v>1.67984934086629</c:v>
                </c:pt>
                <c:pt idx="35" formatCode="0.0">
                  <c:v>1.6669798027242837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66-4BB2-BFA4-D86F78DF2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3-4049-BFE8-D2ED1ACB612B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3-4049-BFE8-D2ED1ACB61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Personer!$B$25:$AE$25</c:f>
              <c:numCache>
                <c:formatCode>0</c:formatCode>
                <c:ptCount val="30"/>
                <c:pt idx="0">
                  <c:v>162</c:v>
                </c:pt>
                <c:pt idx="1">
                  <c:v>173</c:v>
                </c:pt>
                <c:pt idx="2">
                  <c:v>181</c:v>
                </c:pt>
                <c:pt idx="3">
                  <c:v>413</c:v>
                </c:pt>
                <c:pt idx="4">
                  <c:v>596</c:v>
                </c:pt>
                <c:pt idx="5">
                  <c:v>220</c:v>
                </c:pt>
                <c:pt idx="6">
                  <c:v>203</c:v>
                </c:pt>
                <c:pt idx="7">
                  <c:v>147</c:v>
                </c:pt>
                <c:pt idx="8">
                  <c:v>129</c:v>
                </c:pt>
                <c:pt idx="9">
                  <c:v>114</c:v>
                </c:pt>
                <c:pt idx="10">
                  <c:v>163</c:v>
                </c:pt>
                <c:pt idx="11">
                  <c:v>263</c:v>
                </c:pt>
                <c:pt idx="12">
                  <c:v>265</c:v>
                </c:pt>
                <c:pt idx="13">
                  <c:v>274</c:v>
                </c:pt>
                <c:pt idx="14">
                  <c:v>286</c:v>
                </c:pt>
                <c:pt idx="15">
                  <c:v>8</c:v>
                </c:pt>
                <c:pt idx="16">
                  <c:v>10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15</c:v>
                </c:pt>
                <c:pt idx="21">
                  <c:v>12</c:v>
                </c:pt>
                <c:pt idx="22">
                  <c:v>16</c:v>
                </c:pt>
                <c:pt idx="23">
                  <c:v>14</c:v>
                </c:pt>
                <c:pt idx="24">
                  <c:v>19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2-4596-9283-5D8D0BC16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Syria</c:v>
                </c:pt>
                <c:pt idx="2">
                  <c:v>Eritrea</c:v>
                </c:pt>
                <c:pt idx="3">
                  <c:v>Polen</c:v>
                </c:pt>
                <c:pt idx="4">
                  <c:v>Thailand</c:v>
                </c:pt>
                <c:pt idx="5">
                  <c:v>Filippinene</c:v>
                </c:pt>
                <c:pt idx="6">
                  <c:v>Libanon</c:v>
                </c:pt>
                <c:pt idx="7">
                  <c:v>Russland</c:v>
                </c:pt>
                <c:pt idx="8">
                  <c:v>Iran</c:v>
                </c:pt>
                <c:pt idx="9">
                  <c:v>Latvia</c:v>
                </c:pt>
                <c:pt idx="10">
                  <c:v>Afghanistan</c:v>
                </c:pt>
                <c:pt idx="11">
                  <c:v>Tyskland</c:v>
                </c:pt>
                <c:pt idx="12">
                  <c:v>Somalia</c:v>
                </c:pt>
                <c:pt idx="13">
                  <c:v>Irak</c:v>
                </c:pt>
                <c:pt idx="14">
                  <c:v>Brasil</c:v>
                </c:pt>
              </c:strCache>
            </c:strRef>
          </c:cat>
          <c:val>
            <c:numRef>
              <c:f>Personer1!$U$4:$U$18</c:f>
              <c:numCache>
                <c:formatCode>0</c:formatCode>
                <c:ptCount val="15"/>
                <c:pt idx="0">
                  <c:v>429</c:v>
                </c:pt>
                <c:pt idx="1">
                  <c:v>77</c:v>
                </c:pt>
                <c:pt idx="2">
                  <c:v>55</c:v>
                </c:pt>
                <c:pt idx="3">
                  <c:v>55</c:v>
                </c:pt>
                <c:pt idx="4">
                  <c:v>39</c:v>
                </c:pt>
                <c:pt idx="5">
                  <c:v>25</c:v>
                </c:pt>
                <c:pt idx="6">
                  <c:v>23</c:v>
                </c:pt>
                <c:pt idx="7">
                  <c:v>20</c:v>
                </c:pt>
                <c:pt idx="8">
                  <c:v>18</c:v>
                </c:pt>
                <c:pt idx="9">
                  <c:v>17</c:v>
                </c:pt>
                <c:pt idx="10">
                  <c:v>17</c:v>
                </c:pt>
                <c:pt idx="11">
                  <c:v>16</c:v>
                </c:pt>
                <c:pt idx="12">
                  <c:v>16</c:v>
                </c:pt>
                <c:pt idx="13">
                  <c:v>13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C-4AA8-82A5-02CDD19FD8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B-47F4-9353-CBD7D1DE6F8A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B-47F4-9353-CBD7D1DE6F8A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2B-47F4-9353-CBD7D1DE6F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'Ark1'!$B$80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'Ark1'!$C$80:$AV$80</c:f>
              <c:numCache>
                <c:formatCode>0.0</c:formatCode>
                <c:ptCount val="46"/>
                <c:pt idx="0">
                  <c:v>98.72958257713249</c:v>
                </c:pt>
                <c:pt idx="1">
                  <c:v>98.841698841698843</c:v>
                </c:pt>
                <c:pt idx="2">
                  <c:v>102.88659793814432</c:v>
                </c:pt>
                <c:pt idx="3">
                  <c:v>102.81995661605205</c:v>
                </c:pt>
                <c:pt idx="4">
                  <c:v>95.652173913043484</c:v>
                </c:pt>
                <c:pt idx="5">
                  <c:v>96.990740740740748</c:v>
                </c:pt>
                <c:pt idx="6">
                  <c:v>95.881006864988564</c:v>
                </c:pt>
                <c:pt idx="7">
                  <c:v>95.061728395061735</c:v>
                </c:pt>
                <c:pt idx="8">
                  <c:v>93.5</c:v>
                </c:pt>
                <c:pt idx="9">
                  <c:v>91.586538461538453</c:v>
                </c:pt>
                <c:pt idx="10">
                  <c:v>91.089108910891099</c:v>
                </c:pt>
                <c:pt idx="11">
                  <c:v>90.594059405940598</c:v>
                </c:pt>
                <c:pt idx="12">
                  <c:v>82.151589242053788</c:v>
                </c:pt>
                <c:pt idx="13">
                  <c:v>82.535885167464116</c:v>
                </c:pt>
                <c:pt idx="14">
                  <c:v>86.238532110091754</c:v>
                </c:pt>
                <c:pt idx="15">
                  <c:v>88.073394495412856</c:v>
                </c:pt>
                <c:pt idx="16">
                  <c:v>89.351851851851848</c:v>
                </c:pt>
                <c:pt idx="17">
                  <c:v>88.625592417061611</c:v>
                </c:pt>
                <c:pt idx="18">
                  <c:v>87.015945330296134</c:v>
                </c:pt>
                <c:pt idx="19">
                  <c:v>80.338266384778009</c:v>
                </c:pt>
                <c:pt idx="20">
                  <c:v>77.26315789473685</c:v>
                </c:pt>
                <c:pt idx="21">
                  <c:v>73.814432989690729</c:v>
                </c:pt>
                <c:pt idx="22">
                  <c:v>78.242677824267787</c:v>
                </c:pt>
                <c:pt idx="23">
                  <c:v>78.630705394190869</c:v>
                </c:pt>
                <c:pt idx="24">
                  <c:v>78.870292887029294</c:v>
                </c:pt>
                <c:pt idx="25">
                  <c:v>81.465517241379317</c:v>
                </c:pt>
                <c:pt idx="26">
                  <c:v>84.943820224719104</c:v>
                </c:pt>
                <c:pt idx="27">
                  <c:v>84.323040380047516</c:v>
                </c:pt>
                <c:pt idx="28">
                  <c:v>79.452054794520549</c:v>
                </c:pt>
                <c:pt idx="29">
                  <c:v>79.340659340659343</c:v>
                </c:pt>
                <c:pt idx="30">
                  <c:v>75.50561797752809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46-4E74-8FC1-E6ED5655FCC5}"/>
            </c:ext>
          </c:extLst>
        </c:ser>
        <c:ser>
          <c:idx val="1"/>
          <c:order val="1"/>
          <c:tx>
            <c:strRef>
              <c:f>'Ark1'!$B$81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'Ark1'!$C$81:$AV$81</c:f>
              <c:numCache>
                <c:formatCode>General</c:formatCode>
                <c:ptCount val="46"/>
                <c:pt idx="31" formatCode="0.0">
                  <c:v>78.541666666666671</c:v>
                </c:pt>
                <c:pt idx="32" formatCode="0.0">
                  <c:v>78.40670859538784</c:v>
                </c:pt>
                <c:pt idx="33" formatCode="0.0">
                  <c:v>78.709677419354847</c:v>
                </c:pt>
                <c:pt idx="34" formatCode="0.0">
                  <c:v>78.587196467991177</c:v>
                </c:pt>
                <c:pt idx="35" formatCode="0.0">
                  <c:v>76.853932584269657</c:v>
                </c:pt>
                <c:pt idx="36" formatCode="0.0">
                  <c:v>77.981651376146786</c:v>
                </c:pt>
                <c:pt idx="37" formatCode="0.0">
                  <c:v>78.703703703703709</c:v>
                </c:pt>
                <c:pt idx="38" formatCode="0.0">
                  <c:v>79.097387173396669</c:v>
                </c:pt>
                <c:pt idx="39" formatCode="0.0">
                  <c:v>80.440097799510994</c:v>
                </c:pt>
                <c:pt idx="40" formatCode="0.0">
                  <c:v>81.862745098039213</c:v>
                </c:pt>
                <c:pt idx="41" formatCode="0.0">
                  <c:v>83.959899749373434</c:v>
                </c:pt>
                <c:pt idx="42" formatCode="0.0">
                  <c:v>85.459183673469383</c:v>
                </c:pt>
                <c:pt idx="43" formatCode="0.0">
                  <c:v>86.15384615384616</c:v>
                </c:pt>
                <c:pt idx="44" formatCode="0.0">
                  <c:v>87.958115183246079</c:v>
                </c:pt>
                <c:pt idx="45" formatCode="0.0">
                  <c:v>88.8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46-4E74-8FC1-E6ED5655FCC5}"/>
            </c:ext>
          </c:extLst>
        </c:ser>
        <c:ser>
          <c:idx val="2"/>
          <c:order val="2"/>
          <c:tx>
            <c:strRef>
              <c:f>'Ark1'!$B$82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'Ark1'!$C$82:$AV$82</c:f>
              <c:numCache>
                <c:formatCode>0.0</c:formatCode>
                <c:ptCount val="46"/>
                <c:pt idx="0">
                  <c:v>85.834738617200685</c:v>
                </c:pt>
                <c:pt idx="1">
                  <c:v>90.37433155080214</c:v>
                </c:pt>
                <c:pt idx="2">
                  <c:v>87.958115183246079</c:v>
                </c:pt>
                <c:pt idx="3">
                  <c:v>90.158172231985944</c:v>
                </c:pt>
                <c:pt idx="4">
                  <c:v>93.462897526501763</c:v>
                </c:pt>
                <c:pt idx="5">
                  <c:v>92.265193370165747</c:v>
                </c:pt>
                <c:pt idx="6">
                  <c:v>93.44569288389512</c:v>
                </c:pt>
                <c:pt idx="7">
                  <c:v>93.82022471910112</c:v>
                </c:pt>
                <c:pt idx="8">
                  <c:v>94.726930320150657</c:v>
                </c:pt>
                <c:pt idx="9">
                  <c:v>95.728155339805824</c:v>
                </c:pt>
                <c:pt idx="10">
                  <c:v>97.99196787148594</c:v>
                </c:pt>
                <c:pt idx="11">
                  <c:v>102.14592274678111</c:v>
                </c:pt>
                <c:pt idx="12">
                  <c:v>104.7085201793722</c:v>
                </c:pt>
                <c:pt idx="13">
                  <c:v>111.11111111111111</c:v>
                </c:pt>
                <c:pt idx="14">
                  <c:v>104.23940149625935</c:v>
                </c:pt>
                <c:pt idx="15">
                  <c:v>102.0671834625323</c:v>
                </c:pt>
                <c:pt idx="16">
                  <c:v>97.402597402597408</c:v>
                </c:pt>
                <c:pt idx="17">
                  <c:v>102.80112044817926</c:v>
                </c:pt>
                <c:pt idx="18">
                  <c:v>100</c:v>
                </c:pt>
                <c:pt idx="19">
                  <c:v>98.850574712643677</c:v>
                </c:pt>
                <c:pt idx="20">
                  <c:v>93.641618497109818</c:v>
                </c:pt>
                <c:pt idx="21">
                  <c:v>91.13573407202216</c:v>
                </c:pt>
                <c:pt idx="22">
                  <c:v>82.731958762886592</c:v>
                </c:pt>
                <c:pt idx="23">
                  <c:v>81.453634085213039</c:v>
                </c:pt>
                <c:pt idx="24">
                  <c:v>86.25</c:v>
                </c:pt>
                <c:pt idx="25">
                  <c:v>85.929648241206024</c:v>
                </c:pt>
                <c:pt idx="26">
                  <c:v>86.069651741293526</c:v>
                </c:pt>
                <c:pt idx="27">
                  <c:v>91.708542713567837</c:v>
                </c:pt>
                <c:pt idx="28">
                  <c:v>95.454545454545453</c:v>
                </c:pt>
                <c:pt idx="29">
                  <c:v>90.540540540540533</c:v>
                </c:pt>
                <c:pt idx="30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46-4E74-8FC1-E6ED5655FCC5}"/>
            </c:ext>
          </c:extLst>
        </c:ser>
        <c:ser>
          <c:idx val="3"/>
          <c:order val="3"/>
          <c:tx>
            <c:strRef>
              <c:f>'Ark1'!$B$83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'Ark1'!$C$83:$AV$83</c:f>
              <c:numCache>
                <c:formatCode>General</c:formatCode>
                <c:ptCount val="46"/>
                <c:pt idx="31" formatCode="0.0">
                  <c:v>91.247264770240704</c:v>
                </c:pt>
                <c:pt idx="32" formatCode="0.0">
                  <c:v>92.560175054704601</c:v>
                </c:pt>
                <c:pt idx="33" formatCode="0.0">
                  <c:v>91.885964912280699</c:v>
                </c:pt>
                <c:pt idx="34" formatCode="0.0">
                  <c:v>91.371681415929203</c:v>
                </c:pt>
                <c:pt idx="35" formatCode="0.0">
                  <c:v>91.196388261851013</c:v>
                </c:pt>
                <c:pt idx="36" formatCode="0.0">
                  <c:v>91.990846681922207</c:v>
                </c:pt>
                <c:pt idx="37" formatCode="0.0">
                  <c:v>91.395348837209298</c:v>
                </c:pt>
                <c:pt idx="38" formatCode="0.0">
                  <c:v>88.811188811188813</c:v>
                </c:pt>
                <c:pt idx="39" formatCode="0.0">
                  <c:v>89.598108747044918</c:v>
                </c:pt>
                <c:pt idx="40" formatCode="0.0">
                  <c:v>87.914691943127963</c:v>
                </c:pt>
                <c:pt idx="41" formatCode="0.0">
                  <c:v>88.782816229116946</c:v>
                </c:pt>
                <c:pt idx="42" formatCode="0.0">
                  <c:v>89.320388349514573</c:v>
                </c:pt>
                <c:pt idx="43" formatCode="0.0">
                  <c:v>88.669950738916256</c:v>
                </c:pt>
                <c:pt idx="44" formatCode="0.0">
                  <c:v>87.780548628428917</c:v>
                </c:pt>
                <c:pt idx="45" formatCode="0.0">
                  <c:v>88.354430379746844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46-4E74-8FC1-E6ED5655F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B-4179-835F-C80173A8A109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EB-4179-835F-C80173A8A1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Sunndal,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'63-I'!$M$8</c:f>
              <c:strCache>
                <c:ptCount val="1"/>
                <c:pt idx="0">
                  <c:v>Sunndal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'63-I'!$L$9:$L$23</c:f>
              <c:strCache>
                <c:ptCount val="15"/>
                <c:pt idx="0">
                  <c:v>Molde</c:v>
                </c:pt>
                <c:pt idx="1">
                  <c:v>Surnadal</c:v>
                </c:pt>
                <c:pt idx="2">
                  <c:v>Tingvoll</c:v>
                </c:pt>
                <c:pt idx="3">
                  <c:v>Oppdal</c:v>
                </c:pt>
                <c:pt idx="4">
                  <c:v>Kristiansund</c:v>
                </c:pt>
                <c:pt idx="5">
                  <c:v>Gjemnes</c:v>
                </c:pt>
                <c:pt idx="6">
                  <c:v>Hustadvika</c:v>
                </c:pt>
                <c:pt idx="7">
                  <c:v>Trondheim</c:v>
                </c:pt>
                <c:pt idx="8">
                  <c:v>Rindal</c:v>
                </c:pt>
                <c:pt idx="9">
                  <c:v>Oslo</c:v>
                </c:pt>
                <c:pt idx="10">
                  <c:v>Averøy</c:v>
                </c:pt>
                <c:pt idx="11">
                  <c:v>Heim</c:v>
                </c:pt>
                <c:pt idx="12">
                  <c:v>Rauma</c:v>
                </c:pt>
                <c:pt idx="13">
                  <c:v>Orkland</c:v>
                </c:pt>
                <c:pt idx="14">
                  <c:v>Ålesund</c:v>
                </c:pt>
              </c:strCache>
            </c:strRef>
          </c:cat>
          <c:val>
            <c:numRef>
              <c:f>'63-I'!$M$9:$M$23</c:f>
              <c:numCache>
                <c:formatCode>General</c:formatCode>
                <c:ptCount val="15"/>
                <c:pt idx="0">
                  <c:v>-95</c:v>
                </c:pt>
                <c:pt idx="1">
                  <c:v>-54</c:v>
                </c:pt>
                <c:pt idx="2">
                  <c:v>-29</c:v>
                </c:pt>
                <c:pt idx="3">
                  <c:v>-13</c:v>
                </c:pt>
                <c:pt idx="4">
                  <c:v>-18</c:v>
                </c:pt>
                <c:pt idx="5">
                  <c:v>-3</c:v>
                </c:pt>
                <c:pt idx="6">
                  <c:v>-5</c:v>
                </c:pt>
                <c:pt idx="7">
                  <c:v>-41</c:v>
                </c:pt>
                <c:pt idx="8">
                  <c:v>-1</c:v>
                </c:pt>
                <c:pt idx="9">
                  <c:v>-38</c:v>
                </c:pt>
                <c:pt idx="11">
                  <c:v>-3</c:v>
                </c:pt>
                <c:pt idx="12">
                  <c:v>-7</c:v>
                </c:pt>
                <c:pt idx="13">
                  <c:v>-2</c:v>
                </c:pt>
                <c:pt idx="14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B-435B-8914-3F443F7F93B0}"/>
            </c:ext>
          </c:extLst>
        </c:ser>
        <c:ser>
          <c:idx val="1"/>
          <c:order val="1"/>
          <c:tx>
            <c:strRef>
              <c:f>'63-I'!$N$8</c:f>
              <c:strCache>
                <c:ptCount val="1"/>
                <c:pt idx="0">
                  <c:v>Sunndal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'63-I'!$L$9:$L$23</c:f>
              <c:strCache>
                <c:ptCount val="15"/>
                <c:pt idx="0">
                  <c:v>Molde</c:v>
                </c:pt>
                <c:pt idx="1">
                  <c:v>Surnadal</c:v>
                </c:pt>
                <c:pt idx="2">
                  <c:v>Tingvoll</c:v>
                </c:pt>
                <c:pt idx="3">
                  <c:v>Oppdal</c:v>
                </c:pt>
                <c:pt idx="4">
                  <c:v>Kristiansund</c:v>
                </c:pt>
                <c:pt idx="5">
                  <c:v>Gjemnes</c:v>
                </c:pt>
                <c:pt idx="6">
                  <c:v>Hustadvika</c:v>
                </c:pt>
                <c:pt idx="7">
                  <c:v>Trondheim</c:v>
                </c:pt>
                <c:pt idx="8">
                  <c:v>Rindal</c:v>
                </c:pt>
                <c:pt idx="9">
                  <c:v>Oslo</c:v>
                </c:pt>
                <c:pt idx="10">
                  <c:v>Averøy</c:v>
                </c:pt>
                <c:pt idx="11">
                  <c:v>Heim</c:v>
                </c:pt>
                <c:pt idx="12">
                  <c:v>Rauma</c:v>
                </c:pt>
                <c:pt idx="13">
                  <c:v>Orkland</c:v>
                </c:pt>
                <c:pt idx="14">
                  <c:v>Ålesund</c:v>
                </c:pt>
              </c:strCache>
            </c:strRef>
          </c:cat>
          <c:val>
            <c:numRef>
              <c:f>'63-I'!$N$9:$N$23</c:f>
              <c:numCache>
                <c:formatCode>0</c:formatCode>
                <c:ptCount val="15"/>
                <c:pt idx="0">
                  <c:v>235</c:v>
                </c:pt>
                <c:pt idx="1">
                  <c:v>134</c:v>
                </c:pt>
                <c:pt idx="2">
                  <c:v>94</c:v>
                </c:pt>
                <c:pt idx="3">
                  <c:v>43</c:v>
                </c:pt>
                <c:pt idx="4">
                  <c:v>35</c:v>
                </c:pt>
                <c:pt idx="5">
                  <c:v>29</c:v>
                </c:pt>
                <c:pt idx="6">
                  <c:v>23</c:v>
                </c:pt>
                <c:pt idx="7">
                  <c:v>14</c:v>
                </c:pt>
                <c:pt idx="8">
                  <c:v>14</c:v>
                </c:pt>
                <c:pt idx="9">
                  <c:v>13</c:v>
                </c:pt>
                <c:pt idx="10">
                  <c:v>12</c:v>
                </c:pt>
                <c:pt idx="11">
                  <c:v>10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2B-435B-8914-3F443F7F9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Sunndal, hovudstraumar, sortert etter utpendling, topp 15 kommunar, per 4. kvartal 2024</a:t>
            </a:r>
            <a:endParaRPr lang="nb-NO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'63-U'!$M$8</c:f>
              <c:strCache>
                <c:ptCount val="1"/>
                <c:pt idx="0">
                  <c:v>Sunndal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'63-U'!$L$9:$L$23</c:f>
              <c:strCache>
                <c:ptCount val="15"/>
                <c:pt idx="0">
                  <c:v>Molde</c:v>
                </c:pt>
                <c:pt idx="1">
                  <c:v>Surnadal</c:v>
                </c:pt>
                <c:pt idx="2">
                  <c:v>Trondheim</c:v>
                </c:pt>
                <c:pt idx="3">
                  <c:v>Oslo</c:v>
                </c:pt>
                <c:pt idx="4">
                  <c:v>Sokkelen sør for 62 grader N</c:v>
                </c:pt>
                <c:pt idx="5">
                  <c:v>Tingvoll</c:v>
                </c:pt>
                <c:pt idx="6">
                  <c:v>Kristiansund</c:v>
                </c:pt>
                <c:pt idx="7">
                  <c:v>Oppdal</c:v>
                </c:pt>
                <c:pt idx="8">
                  <c:v>Bergen</c:v>
                </c:pt>
                <c:pt idx="9">
                  <c:v>Ålesund</c:v>
                </c:pt>
                <c:pt idx="10">
                  <c:v>Rauma</c:v>
                </c:pt>
                <c:pt idx="11">
                  <c:v>Stavanger</c:v>
                </c:pt>
                <c:pt idx="12">
                  <c:v>Sola</c:v>
                </c:pt>
                <c:pt idx="13">
                  <c:v>Bærum</c:v>
                </c:pt>
                <c:pt idx="14">
                  <c:v>Aukra</c:v>
                </c:pt>
              </c:strCache>
            </c:strRef>
          </c:cat>
          <c:val>
            <c:numRef>
              <c:f>'63-U'!$M$9:$M$23</c:f>
              <c:numCache>
                <c:formatCode>General</c:formatCode>
                <c:ptCount val="15"/>
                <c:pt idx="0">
                  <c:v>-95</c:v>
                </c:pt>
                <c:pt idx="1">
                  <c:v>-54</c:v>
                </c:pt>
                <c:pt idx="2">
                  <c:v>-41</c:v>
                </c:pt>
                <c:pt idx="3">
                  <c:v>-38</c:v>
                </c:pt>
                <c:pt idx="4">
                  <c:v>-35</c:v>
                </c:pt>
                <c:pt idx="5">
                  <c:v>-29</c:v>
                </c:pt>
                <c:pt idx="6">
                  <c:v>-18</c:v>
                </c:pt>
                <c:pt idx="7">
                  <c:v>-13</c:v>
                </c:pt>
                <c:pt idx="8">
                  <c:v>-9</c:v>
                </c:pt>
                <c:pt idx="9">
                  <c:v>-8</c:v>
                </c:pt>
                <c:pt idx="10">
                  <c:v>-7</c:v>
                </c:pt>
                <c:pt idx="11">
                  <c:v>-6</c:v>
                </c:pt>
                <c:pt idx="12">
                  <c:v>-6</c:v>
                </c:pt>
                <c:pt idx="13">
                  <c:v>-5</c:v>
                </c:pt>
                <c:pt idx="1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7-421F-8C7B-5CA617DAC5A6}"/>
            </c:ext>
          </c:extLst>
        </c:ser>
        <c:ser>
          <c:idx val="1"/>
          <c:order val="1"/>
          <c:tx>
            <c:strRef>
              <c:f>'63-U'!$N$8</c:f>
              <c:strCache>
                <c:ptCount val="1"/>
                <c:pt idx="0">
                  <c:v>Sunndal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'63-U'!$L$9:$L$23</c:f>
              <c:strCache>
                <c:ptCount val="15"/>
                <c:pt idx="0">
                  <c:v>Molde</c:v>
                </c:pt>
                <c:pt idx="1">
                  <c:v>Surnadal</c:v>
                </c:pt>
                <c:pt idx="2">
                  <c:v>Trondheim</c:v>
                </c:pt>
                <c:pt idx="3">
                  <c:v>Oslo</c:v>
                </c:pt>
                <c:pt idx="4">
                  <c:v>Sokkelen sør for 62 grader N</c:v>
                </c:pt>
                <c:pt idx="5">
                  <c:v>Tingvoll</c:v>
                </c:pt>
                <c:pt idx="6">
                  <c:v>Kristiansund</c:v>
                </c:pt>
                <c:pt idx="7">
                  <c:v>Oppdal</c:v>
                </c:pt>
                <c:pt idx="8">
                  <c:v>Bergen</c:v>
                </c:pt>
                <c:pt idx="9">
                  <c:v>Ålesund</c:v>
                </c:pt>
                <c:pt idx="10">
                  <c:v>Rauma</c:v>
                </c:pt>
                <c:pt idx="11">
                  <c:v>Stavanger</c:v>
                </c:pt>
                <c:pt idx="12">
                  <c:v>Sola</c:v>
                </c:pt>
                <c:pt idx="13">
                  <c:v>Bærum</c:v>
                </c:pt>
                <c:pt idx="14">
                  <c:v>Aukra</c:v>
                </c:pt>
              </c:strCache>
            </c:strRef>
          </c:cat>
          <c:val>
            <c:numRef>
              <c:f>'63-U'!$N$9:$N$23</c:f>
              <c:numCache>
                <c:formatCode>0</c:formatCode>
                <c:ptCount val="15"/>
                <c:pt idx="0">
                  <c:v>235</c:v>
                </c:pt>
                <c:pt idx="1">
                  <c:v>134</c:v>
                </c:pt>
                <c:pt idx="2">
                  <c:v>14</c:v>
                </c:pt>
                <c:pt idx="3">
                  <c:v>13</c:v>
                </c:pt>
                <c:pt idx="5">
                  <c:v>94</c:v>
                </c:pt>
                <c:pt idx="6">
                  <c:v>35</c:v>
                </c:pt>
                <c:pt idx="7">
                  <c:v>43</c:v>
                </c:pt>
                <c:pt idx="8">
                  <c:v>1</c:v>
                </c:pt>
                <c:pt idx="9">
                  <c:v>5</c:v>
                </c:pt>
                <c:pt idx="10">
                  <c:v>7</c:v>
                </c:pt>
                <c:pt idx="13">
                  <c:v>2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57-421F-8C7B-5CA617DAC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Sunndal: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Sysselsatte!$B$53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Sysselsatte!$C$53:$P$53</c:f>
              <c:numCache>
                <c:formatCode>General</c:formatCode>
                <c:ptCount val="14"/>
                <c:pt idx="0">
                  <c:v>18</c:v>
                </c:pt>
                <c:pt idx="1">
                  <c:v>-29</c:v>
                </c:pt>
                <c:pt idx="2">
                  <c:v>-59</c:v>
                </c:pt>
                <c:pt idx="3">
                  <c:v>-77</c:v>
                </c:pt>
                <c:pt idx="4">
                  <c:v>62</c:v>
                </c:pt>
                <c:pt idx="5">
                  <c:v>0</c:v>
                </c:pt>
                <c:pt idx="6">
                  <c:v>-1</c:v>
                </c:pt>
                <c:pt idx="7">
                  <c:v>20</c:v>
                </c:pt>
                <c:pt idx="8">
                  <c:v>-43</c:v>
                </c:pt>
                <c:pt idx="9">
                  <c:v>48</c:v>
                </c:pt>
                <c:pt idx="10">
                  <c:v>-140</c:v>
                </c:pt>
                <c:pt idx="11">
                  <c:v>71</c:v>
                </c:pt>
                <c:pt idx="12">
                  <c:v>3</c:v>
                </c:pt>
                <c:pt idx="1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F-42BE-85AE-FBEBB8C45183}"/>
            </c:ext>
          </c:extLst>
        </c:ser>
        <c:ser>
          <c:idx val="1"/>
          <c:order val="1"/>
          <c:tx>
            <c:strRef>
              <c:f>Sysselsatte!$B$54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Sysselsatte!$C$54:$P$54</c:f>
              <c:numCache>
                <c:formatCode>General</c:formatCode>
                <c:ptCount val="14"/>
                <c:pt idx="0">
                  <c:v>44</c:v>
                </c:pt>
                <c:pt idx="1">
                  <c:v>102</c:v>
                </c:pt>
                <c:pt idx="2">
                  <c:v>-59</c:v>
                </c:pt>
                <c:pt idx="3">
                  <c:v>-110</c:v>
                </c:pt>
                <c:pt idx="4">
                  <c:v>40</c:v>
                </c:pt>
                <c:pt idx="5">
                  <c:v>120</c:v>
                </c:pt>
                <c:pt idx="6">
                  <c:v>5</c:v>
                </c:pt>
                <c:pt idx="7">
                  <c:v>-71</c:v>
                </c:pt>
                <c:pt idx="8">
                  <c:v>-116</c:v>
                </c:pt>
                <c:pt idx="9">
                  <c:v>48</c:v>
                </c:pt>
                <c:pt idx="10">
                  <c:v>-196</c:v>
                </c:pt>
                <c:pt idx="11">
                  <c:v>92</c:v>
                </c:pt>
                <c:pt idx="12">
                  <c:v>115</c:v>
                </c:pt>
                <c:pt idx="1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F-42BE-85AE-FBEBB8C45183}"/>
            </c:ext>
          </c:extLst>
        </c:ser>
        <c:ser>
          <c:idx val="2"/>
          <c:order val="2"/>
          <c:tx>
            <c:strRef>
              <c:f>Sysselsatte!$B$55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Sysselsatte!$C$55:$P$55</c:f>
              <c:numCache>
                <c:formatCode>General</c:formatCode>
                <c:ptCount val="14"/>
                <c:pt idx="0">
                  <c:v>-22</c:v>
                </c:pt>
                <c:pt idx="1">
                  <c:v>-71</c:v>
                </c:pt>
                <c:pt idx="2">
                  <c:v>9</c:v>
                </c:pt>
                <c:pt idx="3">
                  <c:v>-34</c:v>
                </c:pt>
                <c:pt idx="4">
                  <c:v>-16</c:v>
                </c:pt>
                <c:pt idx="5">
                  <c:v>5</c:v>
                </c:pt>
                <c:pt idx="6">
                  <c:v>-34</c:v>
                </c:pt>
                <c:pt idx="7">
                  <c:v>-7</c:v>
                </c:pt>
                <c:pt idx="8">
                  <c:v>-13</c:v>
                </c:pt>
                <c:pt idx="9">
                  <c:v>-70</c:v>
                </c:pt>
                <c:pt idx="10">
                  <c:v>-80</c:v>
                </c:pt>
                <c:pt idx="11">
                  <c:v>-24</c:v>
                </c:pt>
                <c:pt idx="12">
                  <c:v>178</c:v>
                </c:pt>
                <c:pt idx="13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FF-42BE-85AE-FBEBB8C45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090771641924723"/>
          <c:y val="0.1358595476765069"/>
          <c:w val="0.87342527646015289"/>
          <c:h val="0.7360539199085299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Personer1!$B$119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Personer1!$C$119:$BA$119</c:f>
              <c:numCache>
                <c:formatCode>#,##0</c:formatCode>
                <c:ptCount val="51"/>
                <c:pt idx="0">
                  <c:v>1953</c:v>
                </c:pt>
                <c:pt idx="1">
                  <c:v>1921</c:v>
                </c:pt>
                <c:pt idx="2">
                  <c:v>1951</c:v>
                </c:pt>
                <c:pt idx="3">
                  <c:v>1940</c:v>
                </c:pt>
                <c:pt idx="4">
                  <c:v>1968</c:v>
                </c:pt>
                <c:pt idx="5">
                  <c:v>1895</c:v>
                </c:pt>
                <c:pt idx="6">
                  <c:v>1852</c:v>
                </c:pt>
                <c:pt idx="7">
                  <c:v>1851</c:v>
                </c:pt>
                <c:pt idx="8">
                  <c:v>1839</c:v>
                </c:pt>
                <c:pt idx="9">
                  <c:v>1860</c:v>
                </c:pt>
                <c:pt idx="10">
                  <c:v>1863</c:v>
                </c:pt>
                <c:pt idx="11">
                  <c:v>1881</c:v>
                </c:pt>
                <c:pt idx="12">
                  <c:v>1857</c:v>
                </c:pt>
                <c:pt idx="13">
                  <c:v>1876</c:v>
                </c:pt>
                <c:pt idx="14">
                  <c:v>1868</c:v>
                </c:pt>
                <c:pt idx="15">
                  <c:v>1847</c:v>
                </c:pt>
                <c:pt idx="16">
                  <c:v>1817</c:v>
                </c:pt>
                <c:pt idx="17">
                  <c:v>1830</c:v>
                </c:pt>
                <c:pt idx="18">
                  <c:v>1823</c:v>
                </c:pt>
                <c:pt idx="19">
                  <c:v>1800</c:v>
                </c:pt>
                <c:pt idx="20">
                  <c:v>1756</c:v>
                </c:pt>
                <c:pt idx="21">
                  <c:v>1718</c:v>
                </c:pt>
                <c:pt idx="22">
                  <c:v>1696</c:v>
                </c:pt>
                <c:pt idx="23">
                  <c:v>1688</c:v>
                </c:pt>
                <c:pt idx="24">
                  <c:v>1649</c:v>
                </c:pt>
                <c:pt idx="25">
                  <c:v>1670</c:v>
                </c:pt>
                <c:pt idx="26">
                  <c:v>1678</c:v>
                </c:pt>
                <c:pt idx="27">
                  <c:v>1628</c:v>
                </c:pt>
                <c:pt idx="28">
                  <c:v>1598</c:v>
                </c:pt>
                <c:pt idx="29">
                  <c:v>1571</c:v>
                </c:pt>
                <c:pt idx="30">
                  <c:v>1511</c:v>
                </c:pt>
                <c:pt idx="31">
                  <c:v>1458</c:v>
                </c:pt>
                <c:pt idx="32">
                  <c:v>1468</c:v>
                </c:pt>
                <c:pt idx="33">
                  <c:v>1524</c:v>
                </c:pt>
                <c:pt idx="34">
                  <c:v>1546</c:v>
                </c:pt>
                <c:pt idx="35">
                  <c:v>1523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B3-467C-ACBD-E9019A06DB88}"/>
            </c:ext>
          </c:extLst>
        </c:ser>
        <c:ser>
          <c:idx val="1"/>
          <c:order val="1"/>
          <c:tx>
            <c:strRef>
              <c:f>Personer1!$B$120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Personer1!$C$120:$BA$120</c:f>
              <c:numCache>
                <c:formatCode>General</c:formatCode>
                <c:ptCount val="51"/>
                <c:pt idx="36" formatCode="#,##0">
                  <c:v>1584</c:v>
                </c:pt>
                <c:pt idx="37" formatCode="#,##0">
                  <c:v>1568</c:v>
                </c:pt>
                <c:pt idx="38" formatCode="#,##0">
                  <c:v>1555</c:v>
                </c:pt>
                <c:pt idx="39" formatCode="#,##0">
                  <c:v>1545</c:v>
                </c:pt>
                <c:pt idx="40" formatCode="#,##0">
                  <c:v>1532</c:v>
                </c:pt>
                <c:pt idx="41" formatCode="#,##0">
                  <c:v>1515</c:v>
                </c:pt>
                <c:pt idx="42" formatCode="#,##0">
                  <c:v>1498</c:v>
                </c:pt>
                <c:pt idx="43" formatCode="#,##0">
                  <c:v>1498</c:v>
                </c:pt>
                <c:pt idx="44" formatCode="#,##0">
                  <c:v>1484</c:v>
                </c:pt>
                <c:pt idx="45" formatCode="#,##0">
                  <c:v>1458</c:v>
                </c:pt>
                <c:pt idx="46" formatCode="#,##0">
                  <c:v>1441</c:v>
                </c:pt>
                <c:pt idx="47" formatCode="#,##0">
                  <c:v>1429</c:v>
                </c:pt>
                <c:pt idx="48" formatCode="#,##0">
                  <c:v>1414</c:v>
                </c:pt>
                <c:pt idx="49" formatCode="#,##0">
                  <c:v>1403</c:v>
                </c:pt>
                <c:pt idx="50" formatCode="#,##0">
                  <c:v>1392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B3-467C-ACBD-E9019A06DB88}"/>
            </c:ext>
          </c:extLst>
        </c:ser>
        <c:ser>
          <c:idx val="2"/>
          <c:order val="2"/>
          <c:tx>
            <c:strRef>
              <c:f>Personer1!$B$121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Personer1!$C$121:$BA$121</c:f>
              <c:numCache>
                <c:formatCode>#,##0</c:formatCode>
                <c:ptCount val="51"/>
                <c:pt idx="0">
                  <c:v>4358</c:v>
                </c:pt>
                <c:pt idx="1">
                  <c:v>4345</c:v>
                </c:pt>
                <c:pt idx="2">
                  <c:v>4412</c:v>
                </c:pt>
                <c:pt idx="3">
                  <c:v>4394</c:v>
                </c:pt>
                <c:pt idx="4">
                  <c:v>4361</c:v>
                </c:pt>
                <c:pt idx="5">
                  <c:v>4283</c:v>
                </c:pt>
                <c:pt idx="6">
                  <c:v>4208</c:v>
                </c:pt>
                <c:pt idx="7">
                  <c:v>4188</c:v>
                </c:pt>
                <c:pt idx="8">
                  <c:v>4150</c:v>
                </c:pt>
                <c:pt idx="9">
                  <c:v>4189</c:v>
                </c:pt>
                <c:pt idx="10">
                  <c:v>4125</c:v>
                </c:pt>
                <c:pt idx="11">
                  <c:v>4160</c:v>
                </c:pt>
                <c:pt idx="12">
                  <c:v>4130</c:v>
                </c:pt>
                <c:pt idx="13">
                  <c:v>4183</c:v>
                </c:pt>
                <c:pt idx="14">
                  <c:v>4197</c:v>
                </c:pt>
                <c:pt idx="15">
                  <c:v>4188</c:v>
                </c:pt>
                <c:pt idx="16">
                  <c:v>4175</c:v>
                </c:pt>
                <c:pt idx="17">
                  <c:v>4179</c:v>
                </c:pt>
                <c:pt idx="18">
                  <c:v>4203</c:v>
                </c:pt>
                <c:pt idx="19">
                  <c:v>4206</c:v>
                </c:pt>
                <c:pt idx="20">
                  <c:v>4183</c:v>
                </c:pt>
                <c:pt idx="21">
                  <c:v>4186</c:v>
                </c:pt>
                <c:pt idx="22">
                  <c:v>4120</c:v>
                </c:pt>
                <c:pt idx="23">
                  <c:v>4137</c:v>
                </c:pt>
                <c:pt idx="24">
                  <c:v>4122</c:v>
                </c:pt>
                <c:pt idx="25">
                  <c:v>4087</c:v>
                </c:pt>
                <c:pt idx="26">
                  <c:v>4069</c:v>
                </c:pt>
                <c:pt idx="27">
                  <c:v>4072</c:v>
                </c:pt>
                <c:pt idx="28">
                  <c:v>4062</c:v>
                </c:pt>
                <c:pt idx="29">
                  <c:v>4043</c:v>
                </c:pt>
                <c:pt idx="30">
                  <c:v>3987</c:v>
                </c:pt>
                <c:pt idx="31">
                  <c:v>3931</c:v>
                </c:pt>
                <c:pt idx="32">
                  <c:v>3855</c:v>
                </c:pt>
                <c:pt idx="33">
                  <c:v>3931</c:v>
                </c:pt>
                <c:pt idx="34">
                  <c:v>3985</c:v>
                </c:pt>
                <c:pt idx="35">
                  <c:v>3911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B3-467C-ACBD-E9019A06DB88}"/>
            </c:ext>
          </c:extLst>
        </c:ser>
        <c:ser>
          <c:idx val="3"/>
          <c:order val="3"/>
          <c:tx>
            <c:strRef>
              <c:f>Personer1!$B$122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Personer1!$C$122:$BA$122</c:f>
              <c:numCache>
                <c:formatCode>General</c:formatCode>
                <c:ptCount val="51"/>
                <c:pt idx="36" formatCode="#,##0">
                  <c:v>4009</c:v>
                </c:pt>
                <c:pt idx="37" formatCode="#,##0">
                  <c:v>3992</c:v>
                </c:pt>
                <c:pt idx="38" formatCode="#,##0">
                  <c:v>3959</c:v>
                </c:pt>
                <c:pt idx="39" formatCode="#,##0">
                  <c:v>3937</c:v>
                </c:pt>
                <c:pt idx="40" formatCode="#,##0">
                  <c:v>3898</c:v>
                </c:pt>
                <c:pt idx="41" formatCode="#,##0">
                  <c:v>3866</c:v>
                </c:pt>
                <c:pt idx="42" formatCode="#,##0">
                  <c:v>3814</c:v>
                </c:pt>
                <c:pt idx="43" formatCode="#,##0">
                  <c:v>3757</c:v>
                </c:pt>
                <c:pt idx="44" formatCode="#,##0">
                  <c:v>3711</c:v>
                </c:pt>
                <c:pt idx="45" formatCode="#,##0">
                  <c:v>3677</c:v>
                </c:pt>
                <c:pt idx="46" formatCode="#,##0">
                  <c:v>3645</c:v>
                </c:pt>
                <c:pt idx="47" formatCode="#,##0">
                  <c:v>3609</c:v>
                </c:pt>
                <c:pt idx="48" formatCode="#,##0">
                  <c:v>3581</c:v>
                </c:pt>
                <c:pt idx="49" formatCode="#,##0">
                  <c:v>3568</c:v>
                </c:pt>
                <c:pt idx="50" formatCode="#,##0">
                  <c:v>3549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B3-467C-ACBD-E9019A06DB88}"/>
            </c:ext>
          </c:extLst>
        </c:ser>
        <c:ser>
          <c:idx val="4"/>
          <c:order val="4"/>
          <c:tx>
            <c:strRef>
              <c:f>Personer1!$B$123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Personer1!$C$123:$BA$123</c:f>
              <c:numCache>
                <c:formatCode>#,##0</c:formatCode>
                <c:ptCount val="51"/>
                <c:pt idx="0">
                  <c:v>1242</c:v>
                </c:pt>
                <c:pt idx="1">
                  <c:v>1255</c:v>
                </c:pt>
                <c:pt idx="2">
                  <c:v>1276</c:v>
                </c:pt>
                <c:pt idx="3">
                  <c:v>1286</c:v>
                </c:pt>
                <c:pt idx="4">
                  <c:v>1327</c:v>
                </c:pt>
                <c:pt idx="5">
                  <c:v>1335</c:v>
                </c:pt>
                <c:pt idx="6">
                  <c:v>1359</c:v>
                </c:pt>
                <c:pt idx="7">
                  <c:v>1380</c:v>
                </c:pt>
                <c:pt idx="8">
                  <c:v>1389</c:v>
                </c:pt>
                <c:pt idx="9">
                  <c:v>1382</c:v>
                </c:pt>
                <c:pt idx="10">
                  <c:v>1380</c:v>
                </c:pt>
                <c:pt idx="11">
                  <c:v>1385</c:v>
                </c:pt>
                <c:pt idx="12">
                  <c:v>1367</c:v>
                </c:pt>
                <c:pt idx="13">
                  <c:v>1346</c:v>
                </c:pt>
                <c:pt idx="14">
                  <c:v>1344</c:v>
                </c:pt>
                <c:pt idx="15">
                  <c:v>1335</c:v>
                </c:pt>
                <c:pt idx="16">
                  <c:v>1331</c:v>
                </c:pt>
                <c:pt idx="17">
                  <c:v>1324</c:v>
                </c:pt>
                <c:pt idx="18">
                  <c:v>1331</c:v>
                </c:pt>
                <c:pt idx="19">
                  <c:v>1341</c:v>
                </c:pt>
                <c:pt idx="20">
                  <c:v>1350</c:v>
                </c:pt>
                <c:pt idx="21">
                  <c:v>1363</c:v>
                </c:pt>
                <c:pt idx="22">
                  <c:v>1380</c:v>
                </c:pt>
                <c:pt idx="23">
                  <c:v>1380</c:v>
                </c:pt>
                <c:pt idx="24">
                  <c:v>1400</c:v>
                </c:pt>
                <c:pt idx="25">
                  <c:v>1398</c:v>
                </c:pt>
                <c:pt idx="26">
                  <c:v>1413</c:v>
                </c:pt>
                <c:pt idx="27">
                  <c:v>1426</c:v>
                </c:pt>
                <c:pt idx="28">
                  <c:v>1459</c:v>
                </c:pt>
                <c:pt idx="29">
                  <c:v>1492</c:v>
                </c:pt>
                <c:pt idx="30">
                  <c:v>1538</c:v>
                </c:pt>
                <c:pt idx="31">
                  <c:v>1567</c:v>
                </c:pt>
                <c:pt idx="32">
                  <c:v>1609</c:v>
                </c:pt>
                <c:pt idx="33">
                  <c:v>1655</c:v>
                </c:pt>
                <c:pt idx="34">
                  <c:v>1696</c:v>
                </c:pt>
                <c:pt idx="35">
                  <c:v>1759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DB3-467C-ACBD-E9019A06DB88}"/>
            </c:ext>
          </c:extLst>
        </c:ser>
        <c:ser>
          <c:idx val="5"/>
          <c:order val="5"/>
          <c:tx>
            <c:strRef>
              <c:f>Personer1!$B$124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Personer1!$C$124:$BA$124</c:f>
              <c:numCache>
                <c:formatCode>General</c:formatCode>
                <c:ptCount val="51"/>
                <c:pt idx="36" formatCode="#,##0">
                  <c:v>1784</c:v>
                </c:pt>
                <c:pt idx="37" formatCode="#,##0">
                  <c:v>1820</c:v>
                </c:pt>
                <c:pt idx="38" formatCode="#,##0">
                  <c:v>1857</c:v>
                </c:pt>
                <c:pt idx="39" formatCode="#,##0">
                  <c:v>1869</c:v>
                </c:pt>
                <c:pt idx="40" formatCode="#,##0">
                  <c:v>1891</c:v>
                </c:pt>
                <c:pt idx="41" formatCode="#,##0">
                  <c:v>1913</c:v>
                </c:pt>
                <c:pt idx="42" formatCode="#,##0">
                  <c:v>1956</c:v>
                </c:pt>
                <c:pt idx="43" formatCode="#,##0">
                  <c:v>1988</c:v>
                </c:pt>
                <c:pt idx="44" formatCode="#,##0">
                  <c:v>2024</c:v>
                </c:pt>
                <c:pt idx="45" formatCode="#,##0">
                  <c:v>2059</c:v>
                </c:pt>
                <c:pt idx="46" formatCode="#,##0">
                  <c:v>2084</c:v>
                </c:pt>
                <c:pt idx="47" formatCode="#,##0">
                  <c:v>2108</c:v>
                </c:pt>
                <c:pt idx="48" formatCode="#,##0">
                  <c:v>2126</c:v>
                </c:pt>
                <c:pt idx="49" formatCode="#,##0">
                  <c:v>2124</c:v>
                </c:pt>
                <c:pt idx="50" formatCode="#,##0">
                  <c:v>2129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DB3-467C-ACBD-E9019A06D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920494326159691E-2"/>
          <c:y val="0.94677992604268313"/>
          <c:w val="0.89999994050039001"/>
          <c:h val="5.3220073957316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'Ark1'!$A$60</c:f>
              <c:strCache>
                <c:ptCount val="1"/>
                <c:pt idx="0">
                  <c:v>Sunndal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'Ark1'!$B$60:$H$60</c:f>
              <c:numCache>
                <c:formatCode>0.0</c:formatCode>
                <c:ptCount val="7"/>
                <c:pt idx="0">
                  <c:v>1.732409381663113</c:v>
                </c:pt>
                <c:pt idx="1">
                  <c:v>44.696162046908313</c:v>
                </c:pt>
                <c:pt idx="2">
                  <c:v>22.574626865671643</c:v>
                </c:pt>
                <c:pt idx="3">
                  <c:v>2.5852878464818763</c:v>
                </c:pt>
                <c:pt idx="4">
                  <c:v>6.476545842217484</c:v>
                </c:pt>
                <c:pt idx="5">
                  <c:v>19.21641791044776</c:v>
                </c:pt>
                <c:pt idx="6">
                  <c:v>2.2388059701492535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3-4CF9-ACB7-E34EF0E668D8}"/>
            </c:ext>
          </c:extLst>
        </c:ser>
        <c:ser>
          <c:idx val="1"/>
          <c:order val="1"/>
          <c:tx>
            <c:strRef>
              <c:f>'Ark1'!$A$61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'Ark1'!$B$61:$H$61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3-4CF9-ACB7-E34EF0E668D8}"/>
            </c:ext>
          </c:extLst>
        </c:ser>
        <c:ser>
          <c:idx val="2"/>
          <c:order val="2"/>
          <c:tx>
            <c:strRef>
              <c:f>'Ark1'!$A$62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'Ark1'!$B$62:$H$62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63-4CF9-ACB7-E34EF0E668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469521658142834"/>
          <c:y val="0.16451990491950633"/>
          <c:w val="0.87266019843045761"/>
          <c:h val="0.66873115313140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'Ark2'!$B$42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'Ark2'!$C$42:$I$42</c:f>
              <c:numCache>
                <c:formatCode>General</c:formatCode>
                <c:ptCount val="7"/>
                <c:pt idx="0">
                  <c:v>54</c:v>
                </c:pt>
                <c:pt idx="1">
                  <c:v>1371</c:v>
                </c:pt>
                <c:pt idx="2">
                  <c:v>385</c:v>
                </c:pt>
                <c:pt idx="3">
                  <c:v>42</c:v>
                </c:pt>
                <c:pt idx="4">
                  <c:v>67</c:v>
                </c:pt>
                <c:pt idx="5">
                  <c:v>119</c:v>
                </c:pt>
                <c:pt idx="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A-4FAD-9859-62A587D85945}"/>
            </c:ext>
          </c:extLst>
        </c:ser>
        <c:ser>
          <c:idx val="1"/>
          <c:order val="1"/>
          <c:tx>
            <c:strRef>
              <c:f>'Ark2'!$B$43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'Ark2'!$C$43:$I$43</c:f>
              <c:numCache>
                <c:formatCode>General</c:formatCode>
                <c:ptCount val="7"/>
                <c:pt idx="0">
                  <c:v>14</c:v>
                </c:pt>
                <c:pt idx="1">
                  <c:v>304</c:v>
                </c:pt>
                <c:pt idx="2">
                  <c:v>374</c:v>
                </c:pt>
                <c:pt idx="3">
                  <c:v>57</c:v>
                </c:pt>
                <c:pt idx="4">
                  <c:v>173</c:v>
                </c:pt>
                <c:pt idx="5">
                  <c:v>601</c:v>
                </c:pt>
                <c:pt idx="6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A-4FAD-9859-62A587D859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SysselEtterArbste!$B$139:$B$145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SysselEtterArbste!$C$139:$C$145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31</c:v>
                </c:pt>
                <c:pt idx="4">
                  <c:v>0</c:v>
                </c:pt>
                <c:pt idx="5">
                  <c:v>48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B-4AFE-A0F7-39E5B69C2CFE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SysselEtterArbste!$B$139:$B$145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SysselEtterArbste!$D$139:$D$145</c:f>
              <c:numCache>
                <c:formatCode>0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48</c:v>
                </c:pt>
                <c:pt idx="3">
                  <c:v>66</c:v>
                </c:pt>
                <c:pt idx="4">
                  <c:v>192</c:v>
                </c:pt>
                <c:pt idx="5">
                  <c:v>566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6B-4AFE-A0F7-39E5B69C2CFE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SysselEtterArbste!$B$139:$B$145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SysselEtterArbste!$E$139:$E$145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46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6B-4AFE-A0F7-39E5B69C2CFE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SysselEtterArbste!$B$139:$B$145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SysselEtterArbste!$F$139:$F$145</c:f>
              <c:numCache>
                <c:formatCode>0</c:formatCode>
                <c:ptCount val="7"/>
                <c:pt idx="0">
                  <c:v>0</c:v>
                </c:pt>
                <c:pt idx="1">
                  <c:v>112</c:v>
                </c:pt>
                <c:pt idx="2">
                  <c:v>166</c:v>
                </c:pt>
                <c:pt idx="3">
                  <c:v>0</c:v>
                </c:pt>
                <c:pt idx="4">
                  <c:v>0</c:v>
                </c:pt>
                <c:pt idx="5">
                  <c:v>36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6B-4AFE-A0F7-39E5B69C2CFE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SysselEtterArbste!$B$139:$B$145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SysselEtterArbste!$G$139:$G$145</c:f>
              <c:numCache>
                <c:formatCode>0</c:formatCode>
                <c:ptCount val="7"/>
                <c:pt idx="0">
                  <c:v>65</c:v>
                </c:pt>
                <c:pt idx="1">
                  <c:v>1545</c:v>
                </c:pt>
                <c:pt idx="2">
                  <c:v>630</c:v>
                </c:pt>
                <c:pt idx="3">
                  <c:v>0</c:v>
                </c:pt>
                <c:pt idx="4">
                  <c:v>5</c:v>
                </c:pt>
                <c:pt idx="5">
                  <c:v>65</c:v>
                </c:pt>
                <c:pt idx="6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6B-4AFE-A0F7-39E5B69C2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83072669826224332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Personer1!$B$24:$U$24</c:f>
              <c:numCache>
                <c:formatCode>General</c:formatCode>
                <c:ptCount val="20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6">
                  <c:v>13</c:v>
                </c:pt>
                <c:pt idx="7">
                  <c:v>3</c:v>
                </c:pt>
                <c:pt idx="9">
                  <c:v>4</c:v>
                </c:pt>
                <c:pt idx="12">
                  <c:v>151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5-404F-9383-24F0C23475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14-4AC8-9EF8-D641AF86806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14-4AC8-9EF8-D641AF868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14-4AC8-9EF8-D641AF8680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Bosatte!$B$83:$B$86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Bosatte!$C$83:$C$86</c:f>
              <c:numCache>
                <c:formatCode>0</c:formatCode>
                <c:ptCount val="4"/>
                <c:pt idx="0">
                  <c:v>1948</c:v>
                </c:pt>
                <c:pt idx="1">
                  <c:v>70</c:v>
                </c:pt>
                <c:pt idx="2">
                  <c:v>282</c:v>
                </c:pt>
                <c:pt idx="3">
                  <c:v>1596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5-433C-9C01-5DE47A17A8FB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Bosatte!$B$83:$B$86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Bosatte!$D$83:$D$86</c:f>
              <c:numCache>
                <c:formatCode>0</c:formatCode>
                <c:ptCount val="4"/>
                <c:pt idx="0">
                  <c:v>307</c:v>
                </c:pt>
                <c:pt idx="1">
                  <c:v>70</c:v>
                </c:pt>
                <c:pt idx="2">
                  <c:v>164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5-433C-9C01-5DE47A17A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6.8060661021007709E-3"/>
              <c:y val="0.38996004737310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Personer1!$B$42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Personer1!$C$42:$R$42</c:f>
              <c:numCache>
                <c:formatCode>0</c:formatCode>
                <c:ptCount val="16"/>
                <c:pt idx="0">
                  <c:v>6852</c:v>
                </c:pt>
                <c:pt idx="1">
                  <c:v>6800</c:v>
                </c:pt>
                <c:pt idx="2">
                  <c:v>6704</c:v>
                </c:pt>
                <c:pt idx="3">
                  <c:v>6638</c:v>
                </c:pt>
                <c:pt idx="4">
                  <c:v>6549</c:v>
                </c:pt>
                <c:pt idx="5">
                  <c:v>6490</c:v>
                </c:pt>
                <c:pt idx="6">
                  <c:v>6437</c:v>
                </c:pt>
                <c:pt idx="7">
                  <c:v>6382</c:v>
                </c:pt>
                <c:pt idx="8">
                  <c:v>6359</c:v>
                </c:pt>
                <c:pt idx="9">
                  <c:v>6344</c:v>
                </c:pt>
                <c:pt idx="10">
                  <c:v>6283</c:v>
                </c:pt>
                <c:pt idx="11">
                  <c:v>6250</c:v>
                </c:pt>
                <c:pt idx="12">
                  <c:v>6228</c:v>
                </c:pt>
                <c:pt idx="13">
                  <c:v>6179</c:v>
                </c:pt>
                <c:pt idx="14">
                  <c:v>6111</c:v>
                </c:pt>
                <c:pt idx="15">
                  <c:v>6067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1-464C-9C3D-6113D0CF14D9}"/>
            </c:ext>
          </c:extLst>
        </c:ser>
        <c:ser>
          <c:idx val="1"/>
          <c:order val="1"/>
          <c:tx>
            <c:strRef>
              <c:f>Personer1!$B$43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Personer1!$C$43:$R$43</c:f>
              <c:numCache>
                <c:formatCode>0</c:formatCode>
                <c:ptCount val="16"/>
                <c:pt idx="0">
                  <c:v>437</c:v>
                </c:pt>
                <c:pt idx="1">
                  <c:v>467</c:v>
                </c:pt>
                <c:pt idx="2">
                  <c:v>492</c:v>
                </c:pt>
                <c:pt idx="3">
                  <c:v>567</c:v>
                </c:pt>
                <c:pt idx="4">
                  <c:v>622</c:v>
                </c:pt>
                <c:pt idx="5">
                  <c:v>665</c:v>
                </c:pt>
                <c:pt idx="6">
                  <c:v>723</c:v>
                </c:pt>
                <c:pt idx="7">
                  <c:v>744</c:v>
                </c:pt>
                <c:pt idx="8">
                  <c:v>760</c:v>
                </c:pt>
                <c:pt idx="9">
                  <c:v>762</c:v>
                </c:pt>
                <c:pt idx="10">
                  <c:v>753</c:v>
                </c:pt>
                <c:pt idx="11">
                  <c:v>706</c:v>
                </c:pt>
                <c:pt idx="12">
                  <c:v>704</c:v>
                </c:pt>
                <c:pt idx="13">
                  <c:v>931</c:v>
                </c:pt>
                <c:pt idx="14">
                  <c:v>1116</c:v>
                </c:pt>
                <c:pt idx="15">
                  <c:v>1126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B1-464C-9C3D-6113D0CF1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personar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Bosatte!$D$80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Bosatte!$E$80:$Q$80</c:f>
              <c:numCache>
                <c:formatCode>0</c:formatCode>
                <c:ptCount val="13"/>
                <c:pt idx="0">
                  <c:v>142</c:v>
                </c:pt>
                <c:pt idx="1">
                  <c:v>154</c:v>
                </c:pt>
                <c:pt idx="2">
                  <c:v>162</c:v>
                </c:pt>
                <c:pt idx="3">
                  <c:v>203</c:v>
                </c:pt>
                <c:pt idx="4">
                  <c:v>141</c:v>
                </c:pt>
                <c:pt idx="5">
                  <c:v>129</c:v>
                </c:pt>
                <c:pt idx="6">
                  <c:v>112</c:v>
                </c:pt>
                <c:pt idx="7">
                  <c:v>110</c:v>
                </c:pt>
                <c:pt idx="8">
                  <c:v>90</c:v>
                </c:pt>
                <c:pt idx="9">
                  <c:v>75</c:v>
                </c:pt>
                <c:pt idx="10">
                  <c:v>115</c:v>
                </c:pt>
                <c:pt idx="11">
                  <c:v>161</c:v>
                </c:pt>
                <c:pt idx="12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7F-470C-BE27-7CC93B7B2041}"/>
            </c:ext>
          </c:extLst>
        </c:ser>
        <c:ser>
          <c:idx val="1"/>
          <c:order val="1"/>
          <c:tx>
            <c:strRef>
              <c:f>Bosatte!$D$81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Bosatte!$E$81:$Q$81</c:f>
              <c:numCache>
                <c:formatCode>0</c:formatCode>
                <c:ptCount val="13"/>
                <c:pt idx="0">
                  <c:v>23</c:v>
                </c:pt>
                <c:pt idx="1">
                  <c:v>33</c:v>
                </c:pt>
                <c:pt idx="2">
                  <c:v>46</c:v>
                </c:pt>
                <c:pt idx="3">
                  <c:v>71</c:v>
                </c:pt>
                <c:pt idx="4">
                  <c:v>27</c:v>
                </c:pt>
                <c:pt idx="5">
                  <c:v>37</c:v>
                </c:pt>
                <c:pt idx="6">
                  <c:v>28</c:v>
                </c:pt>
                <c:pt idx="7">
                  <c:v>25</c:v>
                </c:pt>
                <c:pt idx="8">
                  <c:v>14</c:v>
                </c:pt>
                <c:pt idx="9">
                  <c:v>8</c:v>
                </c:pt>
                <c:pt idx="10">
                  <c:v>19</c:v>
                </c:pt>
                <c:pt idx="11">
                  <c:v>50</c:v>
                </c:pt>
                <c:pt idx="12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7F-470C-BE27-7CC93B7B2041}"/>
            </c:ext>
          </c:extLst>
        </c:ser>
        <c:ser>
          <c:idx val="2"/>
          <c:order val="2"/>
          <c:tx>
            <c:strRef>
              <c:f>Bosatte!$D$82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Bosatte!$E$82:$Q$82</c:f>
              <c:numCache>
                <c:formatCode>0</c:formatCode>
                <c:ptCount val="13"/>
                <c:pt idx="0">
                  <c:v>52</c:v>
                </c:pt>
                <c:pt idx="1">
                  <c:v>56</c:v>
                </c:pt>
                <c:pt idx="2">
                  <c:v>63</c:v>
                </c:pt>
                <c:pt idx="3">
                  <c:v>60</c:v>
                </c:pt>
                <c:pt idx="4">
                  <c:v>58</c:v>
                </c:pt>
                <c:pt idx="5">
                  <c:v>47</c:v>
                </c:pt>
                <c:pt idx="6">
                  <c:v>40</c:v>
                </c:pt>
                <c:pt idx="7">
                  <c:v>57</c:v>
                </c:pt>
                <c:pt idx="8">
                  <c:v>42</c:v>
                </c:pt>
                <c:pt idx="9">
                  <c:v>35</c:v>
                </c:pt>
                <c:pt idx="10">
                  <c:v>41</c:v>
                </c:pt>
                <c:pt idx="11">
                  <c:v>55</c:v>
                </c:pt>
                <c:pt idx="1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7F-470C-BE27-7CC93B7B2041}"/>
            </c:ext>
          </c:extLst>
        </c:ser>
        <c:ser>
          <c:idx val="3"/>
          <c:order val="3"/>
          <c:tx>
            <c:strRef>
              <c:f>Bosatte!$D$83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Bosatte!$E$83:$Q$83</c:f>
              <c:numCache>
                <c:formatCode>0</c:formatCode>
                <c:ptCount val="13"/>
                <c:pt idx="0">
                  <c:v>67</c:v>
                </c:pt>
                <c:pt idx="1">
                  <c:v>65</c:v>
                </c:pt>
                <c:pt idx="2">
                  <c:v>53</c:v>
                </c:pt>
                <c:pt idx="3">
                  <c:v>72</c:v>
                </c:pt>
                <c:pt idx="4">
                  <c:v>56</c:v>
                </c:pt>
                <c:pt idx="5">
                  <c:v>45</c:v>
                </c:pt>
                <c:pt idx="6">
                  <c:v>44</c:v>
                </c:pt>
                <c:pt idx="7">
                  <c:v>28</c:v>
                </c:pt>
                <c:pt idx="8">
                  <c:v>34</c:v>
                </c:pt>
                <c:pt idx="9">
                  <c:v>32</c:v>
                </c:pt>
                <c:pt idx="10">
                  <c:v>55</c:v>
                </c:pt>
                <c:pt idx="11">
                  <c:v>56</c:v>
                </c:pt>
                <c:pt idx="12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7F-470C-BE27-7CC93B7B2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F-459C-B4B0-5E1B10D392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PersonerProsent!$B$100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PersonerProsent!$C$100:$AP$100</c:f>
              <c:numCache>
                <c:formatCode>0.0</c:formatCode>
                <c:ptCount val="40"/>
                <c:pt idx="0">
                  <c:v>46.8</c:v>
                </c:pt>
                <c:pt idx="1">
                  <c:v>46</c:v>
                </c:pt>
                <c:pt idx="2">
                  <c:v>45.7</c:v>
                </c:pt>
                <c:pt idx="3">
                  <c:v>44.6</c:v>
                </c:pt>
                <c:pt idx="4">
                  <c:v>43.5</c:v>
                </c:pt>
                <c:pt idx="5">
                  <c:v>42.1</c:v>
                </c:pt>
                <c:pt idx="6">
                  <c:v>40.799999999999997</c:v>
                </c:pt>
                <c:pt idx="7">
                  <c:v>39.799999999999997</c:v>
                </c:pt>
                <c:pt idx="8">
                  <c:v>38.299999999999997</c:v>
                </c:pt>
                <c:pt idx="9">
                  <c:v>37.4</c:v>
                </c:pt>
                <c:pt idx="10">
                  <c:v>36.799999999999997</c:v>
                </c:pt>
                <c:pt idx="11">
                  <c:v>36.4</c:v>
                </c:pt>
                <c:pt idx="12">
                  <c:v>35.799999999999997</c:v>
                </c:pt>
                <c:pt idx="13">
                  <c:v>35</c:v>
                </c:pt>
                <c:pt idx="14">
                  <c:v>34.4</c:v>
                </c:pt>
                <c:pt idx="15">
                  <c:v>34.299999999999997</c:v>
                </c:pt>
                <c:pt idx="16">
                  <c:v>33.299999999999997</c:v>
                </c:pt>
                <c:pt idx="17">
                  <c:v>32.700000000000003</c:v>
                </c:pt>
                <c:pt idx="18">
                  <c:v>32.1</c:v>
                </c:pt>
                <c:pt idx="19">
                  <c:v>31.8</c:v>
                </c:pt>
                <c:pt idx="20">
                  <c:v>31.7</c:v>
                </c:pt>
                <c:pt idx="21">
                  <c:v>31.5</c:v>
                </c:pt>
                <c:pt idx="22">
                  <c:v>30.8</c:v>
                </c:pt>
                <c:pt idx="23">
                  <c:v>30.2</c:v>
                </c:pt>
                <c:pt idx="24">
                  <c:v>29.4</c:v>
                </c:pt>
                <c:pt idx="25">
                  <c:v>29</c:v>
                </c:pt>
                <c:pt idx="26">
                  <c:v>28.8</c:v>
                </c:pt>
                <c:pt idx="27">
                  <c:v>28.6</c:v>
                </c:pt>
                <c:pt idx="28">
                  <c:v>28.4</c:v>
                </c:pt>
                <c:pt idx="29">
                  <c:v>28.3</c:v>
                </c:pt>
                <c:pt idx="30">
                  <c:v>28.2</c:v>
                </c:pt>
                <c:pt idx="31">
                  <c:v>27.1</c:v>
                </c:pt>
                <c:pt idx="32">
                  <c:v>26.6</c:v>
                </c:pt>
                <c:pt idx="33">
                  <c:v>25.6</c:v>
                </c:pt>
                <c:pt idx="34">
                  <c:v>24.8</c:v>
                </c:pt>
                <c:pt idx="35">
                  <c:v>24.2</c:v>
                </c:pt>
                <c:pt idx="36">
                  <c:v>23.5</c:v>
                </c:pt>
                <c:pt idx="37">
                  <c:v>22.5</c:v>
                </c:pt>
                <c:pt idx="38">
                  <c:v>22.5</c:v>
                </c:pt>
                <c:pt idx="3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FE-4CC9-8AFC-9F8DD27DAC77}"/>
            </c:ext>
          </c:extLst>
        </c:ser>
        <c:ser>
          <c:idx val="1"/>
          <c:order val="1"/>
          <c:tx>
            <c:strRef>
              <c:f>PersonerProsent!$B$101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PersonerProsent!$C$101:$AP$101</c:f>
              <c:numCache>
                <c:formatCode>0.0</c:formatCode>
                <c:ptCount val="40"/>
                <c:pt idx="0">
                  <c:v>44.1</c:v>
                </c:pt>
                <c:pt idx="1">
                  <c:v>44.5</c:v>
                </c:pt>
                <c:pt idx="2">
                  <c:v>44.6</c:v>
                </c:pt>
                <c:pt idx="3">
                  <c:v>45.2</c:v>
                </c:pt>
                <c:pt idx="4">
                  <c:v>46.1</c:v>
                </c:pt>
                <c:pt idx="5">
                  <c:v>47.2</c:v>
                </c:pt>
                <c:pt idx="6">
                  <c:v>47.8</c:v>
                </c:pt>
                <c:pt idx="7">
                  <c:v>48.2</c:v>
                </c:pt>
                <c:pt idx="8">
                  <c:v>49.2</c:v>
                </c:pt>
                <c:pt idx="9">
                  <c:v>49.2</c:v>
                </c:pt>
                <c:pt idx="10">
                  <c:v>49.5</c:v>
                </c:pt>
                <c:pt idx="11">
                  <c:v>49.3</c:v>
                </c:pt>
                <c:pt idx="12">
                  <c:v>49.2</c:v>
                </c:pt>
                <c:pt idx="13">
                  <c:v>49.5</c:v>
                </c:pt>
                <c:pt idx="14">
                  <c:v>50.2</c:v>
                </c:pt>
                <c:pt idx="15">
                  <c:v>50.2</c:v>
                </c:pt>
                <c:pt idx="16">
                  <c:v>50.7</c:v>
                </c:pt>
                <c:pt idx="17">
                  <c:v>51.2</c:v>
                </c:pt>
                <c:pt idx="18">
                  <c:v>51.2</c:v>
                </c:pt>
                <c:pt idx="19">
                  <c:v>50.8</c:v>
                </c:pt>
                <c:pt idx="20">
                  <c:v>50.4</c:v>
                </c:pt>
                <c:pt idx="21">
                  <c:v>50.2</c:v>
                </c:pt>
                <c:pt idx="22">
                  <c:v>50.6</c:v>
                </c:pt>
                <c:pt idx="23">
                  <c:v>50.8</c:v>
                </c:pt>
                <c:pt idx="24">
                  <c:v>51.1</c:v>
                </c:pt>
                <c:pt idx="25">
                  <c:v>51.1</c:v>
                </c:pt>
                <c:pt idx="26">
                  <c:v>51.1</c:v>
                </c:pt>
                <c:pt idx="27">
                  <c:v>50.8</c:v>
                </c:pt>
                <c:pt idx="28">
                  <c:v>50.7</c:v>
                </c:pt>
                <c:pt idx="29">
                  <c:v>50.4</c:v>
                </c:pt>
                <c:pt idx="30">
                  <c:v>49.9</c:v>
                </c:pt>
                <c:pt idx="31">
                  <c:v>47.9</c:v>
                </c:pt>
                <c:pt idx="32">
                  <c:v>47.4</c:v>
                </c:pt>
                <c:pt idx="33">
                  <c:v>47.7</c:v>
                </c:pt>
                <c:pt idx="34">
                  <c:v>47.9</c:v>
                </c:pt>
                <c:pt idx="35">
                  <c:v>48</c:v>
                </c:pt>
                <c:pt idx="36">
                  <c:v>48.1</c:v>
                </c:pt>
                <c:pt idx="37">
                  <c:v>47.3</c:v>
                </c:pt>
                <c:pt idx="38">
                  <c:v>46.8</c:v>
                </c:pt>
                <c:pt idx="39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FE-4CC9-8AFC-9F8DD27DAC77}"/>
            </c:ext>
          </c:extLst>
        </c:ser>
        <c:ser>
          <c:idx val="2"/>
          <c:order val="2"/>
          <c:tx>
            <c:strRef>
              <c:f>PersonerProsent!$B$102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PersonerProsent!$C$102:$AP$102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2.4</c:v>
                </c:pt>
                <c:pt idx="32">
                  <c:v>2.5</c:v>
                </c:pt>
                <c:pt idx="33">
                  <c:v>2.5</c:v>
                </c:pt>
                <c:pt idx="34">
                  <c:v>2.6</c:v>
                </c:pt>
                <c:pt idx="35">
                  <c:v>2.7</c:v>
                </c:pt>
                <c:pt idx="36">
                  <c:v>2.9</c:v>
                </c:pt>
                <c:pt idx="37">
                  <c:v>3.2</c:v>
                </c:pt>
                <c:pt idx="38">
                  <c:v>3.3</c:v>
                </c:pt>
                <c:pt idx="39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FE-4CC9-8AFC-9F8DD27DAC77}"/>
            </c:ext>
          </c:extLst>
        </c:ser>
        <c:ser>
          <c:idx val="3"/>
          <c:order val="3"/>
          <c:tx>
            <c:strRef>
              <c:f>PersonerProsent!$B$103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PersonerProsent!$C$103:$AP$103</c:f>
              <c:numCache>
                <c:formatCode>0.0</c:formatCode>
                <c:ptCount val="40"/>
                <c:pt idx="0">
                  <c:v>7.3</c:v>
                </c:pt>
                <c:pt idx="1">
                  <c:v>7.6</c:v>
                </c:pt>
                <c:pt idx="2">
                  <c:v>7.9</c:v>
                </c:pt>
                <c:pt idx="3">
                  <c:v>8.3000000000000007</c:v>
                </c:pt>
                <c:pt idx="4">
                  <c:v>8.5</c:v>
                </c:pt>
                <c:pt idx="5">
                  <c:v>8.6999999999999993</c:v>
                </c:pt>
                <c:pt idx="6">
                  <c:v>9.4</c:v>
                </c:pt>
                <c:pt idx="7">
                  <c:v>9.6999999999999993</c:v>
                </c:pt>
                <c:pt idx="8">
                  <c:v>10.199999999999999</c:v>
                </c:pt>
                <c:pt idx="9">
                  <c:v>10.9</c:v>
                </c:pt>
                <c:pt idx="10">
                  <c:v>11.3</c:v>
                </c:pt>
                <c:pt idx="11">
                  <c:v>11.7</c:v>
                </c:pt>
                <c:pt idx="12">
                  <c:v>12.3</c:v>
                </c:pt>
                <c:pt idx="13">
                  <c:v>12.6</c:v>
                </c:pt>
                <c:pt idx="14">
                  <c:v>12.6</c:v>
                </c:pt>
                <c:pt idx="15">
                  <c:v>12.7</c:v>
                </c:pt>
                <c:pt idx="16">
                  <c:v>12.8</c:v>
                </c:pt>
                <c:pt idx="17">
                  <c:v>13</c:v>
                </c:pt>
                <c:pt idx="18">
                  <c:v>13.5</c:v>
                </c:pt>
                <c:pt idx="19">
                  <c:v>14</c:v>
                </c:pt>
                <c:pt idx="20">
                  <c:v>14.5</c:v>
                </c:pt>
                <c:pt idx="21">
                  <c:v>14.8</c:v>
                </c:pt>
                <c:pt idx="22">
                  <c:v>15</c:v>
                </c:pt>
                <c:pt idx="23">
                  <c:v>15.3</c:v>
                </c:pt>
                <c:pt idx="24">
                  <c:v>15.7</c:v>
                </c:pt>
                <c:pt idx="25">
                  <c:v>16.2</c:v>
                </c:pt>
                <c:pt idx="26">
                  <c:v>16.3</c:v>
                </c:pt>
                <c:pt idx="27">
                  <c:v>16.600000000000001</c:v>
                </c:pt>
                <c:pt idx="28">
                  <c:v>16.8</c:v>
                </c:pt>
                <c:pt idx="29">
                  <c:v>17</c:v>
                </c:pt>
                <c:pt idx="30">
                  <c:v>17.399999999999999</c:v>
                </c:pt>
                <c:pt idx="31">
                  <c:v>17.899999999999999</c:v>
                </c:pt>
                <c:pt idx="32">
                  <c:v>18.5</c:v>
                </c:pt>
                <c:pt idx="33">
                  <c:v>19</c:v>
                </c:pt>
                <c:pt idx="34">
                  <c:v>19.5</c:v>
                </c:pt>
                <c:pt idx="35">
                  <c:v>20</c:v>
                </c:pt>
                <c:pt idx="36">
                  <c:v>20.100000000000001</c:v>
                </c:pt>
                <c:pt idx="37">
                  <c:v>20.3</c:v>
                </c:pt>
                <c:pt idx="38">
                  <c:v>20.100000000000001</c:v>
                </c:pt>
                <c:pt idx="39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FE-4CC9-8AFC-9F8DD27DAC77}"/>
            </c:ext>
          </c:extLst>
        </c:ser>
        <c:ser>
          <c:idx val="4"/>
          <c:order val="4"/>
          <c:tx>
            <c:strRef>
              <c:f>PersonerProsent!$B$104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PersonerProsent!$C$104:$AP$104</c:f>
              <c:numCache>
                <c:formatCode>0.0</c:formatCode>
                <c:ptCount val="40"/>
                <c:pt idx="0">
                  <c:v>1.9</c:v>
                </c:pt>
                <c:pt idx="1">
                  <c:v>1.9</c:v>
                </c:pt>
                <c:pt idx="2">
                  <c:v>1.8</c:v>
                </c:pt>
                <c:pt idx="3">
                  <c:v>1.8</c:v>
                </c:pt>
                <c:pt idx="4">
                  <c:v>2</c:v>
                </c:pt>
                <c:pt idx="5">
                  <c:v>2.1</c:v>
                </c:pt>
                <c:pt idx="6">
                  <c:v>2.1</c:v>
                </c:pt>
                <c:pt idx="7">
                  <c:v>2.2000000000000002</c:v>
                </c:pt>
                <c:pt idx="8">
                  <c:v>2.4</c:v>
                </c:pt>
                <c:pt idx="9">
                  <c:v>2.5</c:v>
                </c:pt>
                <c:pt idx="10">
                  <c:v>2.2999999999999998</c:v>
                </c:pt>
                <c:pt idx="11">
                  <c:v>2.6</c:v>
                </c:pt>
                <c:pt idx="12">
                  <c:v>2.7</c:v>
                </c:pt>
                <c:pt idx="13">
                  <c:v>2.8</c:v>
                </c:pt>
                <c:pt idx="14">
                  <c:v>2.8</c:v>
                </c:pt>
                <c:pt idx="15">
                  <c:v>2.8</c:v>
                </c:pt>
                <c:pt idx="16">
                  <c:v>3.2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3.4</c:v>
                </c:pt>
                <c:pt idx="21">
                  <c:v>3.5</c:v>
                </c:pt>
                <c:pt idx="22">
                  <c:v>3.6</c:v>
                </c:pt>
                <c:pt idx="23">
                  <c:v>3.8</c:v>
                </c:pt>
                <c:pt idx="24">
                  <c:v>3.8</c:v>
                </c:pt>
                <c:pt idx="25">
                  <c:v>3.7</c:v>
                </c:pt>
                <c:pt idx="26">
                  <c:v>3.9</c:v>
                </c:pt>
                <c:pt idx="27">
                  <c:v>4</c:v>
                </c:pt>
                <c:pt idx="28">
                  <c:v>4.0999999999999996</c:v>
                </c:pt>
                <c:pt idx="29">
                  <c:v>4.3</c:v>
                </c:pt>
                <c:pt idx="30">
                  <c:v>4.5999999999999996</c:v>
                </c:pt>
                <c:pt idx="31">
                  <c:v>4.8</c:v>
                </c:pt>
                <c:pt idx="32">
                  <c:v>5</c:v>
                </c:pt>
                <c:pt idx="33">
                  <c:v>5.2</c:v>
                </c:pt>
                <c:pt idx="34">
                  <c:v>5.2</c:v>
                </c:pt>
                <c:pt idx="35">
                  <c:v>5.2</c:v>
                </c:pt>
                <c:pt idx="36">
                  <c:v>5.5</c:v>
                </c:pt>
                <c:pt idx="37">
                  <c:v>6.8</c:v>
                </c:pt>
                <c:pt idx="38">
                  <c:v>7.3</c:v>
                </c:pt>
                <c:pt idx="39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FE-4CC9-8AFC-9F8DD27DA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PersonerProsent!$B$101:$B$105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PersonerProsent!$C$101:$C$105</c:f>
              <c:numCache>
                <c:formatCode>0.0</c:formatCode>
                <c:ptCount val="5"/>
                <c:pt idx="0">
                  <c:v>33.799999999999997</c:v>
                </c:pt>
                <c:pt idx="1">
                  <c:v>47.1</c:v>
                </c:pt>
                <c:pt idx="2">
                  <c:v>0</c:v>
                </c:pt>
                <c:pt idx="3">
                  <c:v>17.2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E-4F2E-917D-7AF73C578623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PersonerProsent!$B$101:$B$105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PersonerProsent!$D$101:$D$105</c:f>
              <c:numCache>
                <c:formatCode>0.0</c:formatCode>
                <c:ptCount val="5"/>
                <c:pt idx="0">
                  <c:v>29.1</c:v>
                </c:pt>
                <c:pt idx="1">
                  <c:v>53.3</c:v>
                </c:pt>
                <c:pt idx="2">
                  <c:v>0</c:v>
                </c:pt>
                <c:pt idx="3">
                  <c:v>12.3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6E-4F2E-917D-7AF73C578623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PersonerProsent!$B$101:$B$105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PersonerProsent!$E$101:$E$105</c:f>
              <c:numCache>
                <c:formatCode>0.0</c:formatCode>
                <c:ptCount val="5"/>
                <c:pt idx="0">
                  <c:v>22.3</c:v>
                </c:pt>
                <c:pt idx="1">
                  <c:v>42.5</c:v>
                </c:pt>
                <c:pt idx="2">
                  <c:v>1.9</c:v>
                </c:pt>
                <c:pt idx="3">
                  <c:v>25.2</c:v>
                </c:pt>
                <c:pt idx="4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6E-4F2E-917D-7AF73C578623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PersonerProsent!$B$101:$B$105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PersonerProsent!$F$101:$F$105</c:f>
              <c:numCache>
                <c:formatCode>0.0</c:formatCode>
                <c:ptCount val="5"/>
                <c:pt idx="0">
                  <c:v>21.7</c:v>
                </c:pt>
                <c:pt idx="1">
                  <c:v>51.4</c:v>
                </c:pt>
                <c:pt idx="2">
                  <c:v>4.5</c:v>
                </c:pt>
                <c:pt idx="3">
                  <c:v>15.3</c:v>
                </c:pt>
                <c:pt idx="4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6E-4F2E-917D-7AF73C578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MedianBtoInnt!$A$81:$B$81</c:f>
              <c:strCache>
                <c:ptCount val="2"/>
                <c:pt idx="0">
                  <c:v>Sunndal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MedianBtoInnt!$C$81:$F$81</c:f>
              <c:numCache>
                <c:formatCode>#,##0</c:formatCode>
                <c:ptCount val="4"/>
                <c:pt idx="0">
                  <c:v>359200</c:v>
                </c:pt>
                <c:pt idx="1">
                  <c:v>177800</c:v>
                </c:pt>
                <c:pt idx="2">
                  <c:v>475700</c:v>
                </c:pt>
                <c:pt idx="3">
                  <c:v>301900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5-401B-AB24-18C6DF999228}"/>
            </c:ext>
          </c:extLst>
        </c:ser>
        <c:ser>
          <c:idx val="1"/>
          <c:order val="1"/>
          <c:tx>
            <c:strRef>
              <c:f>MedianBtoInnt!$A$82:$B$82</c:f>
              <c:strCache>
                <c:ptCount val="2"/>
                <c:pt idx="0">
                  <c:v>Sunndal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MedianBtoInnt!$C$82:$F$82</c:f>
              <c:numCache>
                <c:formatCode>#,##0</c:formatCode>
                <c:ptCount val="4"/>
                <c:pt idx="0">
                  <c:v>487600</c:v>
                </c:pt>
                <c:pt idx="1">
                  <c:v>360000</c:v>
                </c:pt>
                <c:pt idx="2">
                  <c:v>607400</c:v>
                </c:pt>
                <c:pt idx="3">
                  <c:v>416000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A5-401B-AB24-18C6DF999228}"/>
            </c:ext>
          </c:extLst>
        </c:ser>
        <c:ser>
          <c:idx val="2"/>
          <c:order val="2"/>
          <c:tx>
            <c:strRef>
              <c:f>MedianBtoInnt!$A$83:$B$83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MedianBtoInnt!$C$83:$F$83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A5-401B-AB24-18C6DF999228}"/>
            </c:ext>
          </c:extLst>
        </c:ser>
        <c:ser>
          <c:idx val="3"/>
          <c:order val="3"/>
          <c:tx>
            <c:strRef>
              <c:f>MedianBtoInnt!$A$84:$B$84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MedianBtoInnt!$C$84:$F$84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A5-401B-AB24-18C6DF999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Areal!$A$63</c:f>
              <c:strCache>
                <c:ptCount val="1"/>
                <c:pt idx="0">
                  <c:v>Sunndal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Areal!$B$63:$I$63</c:f>
              <c:numCache>
                <c:formatCode>0.0</c:formatCode>
                <c:ptCount val="8"/>
                <c:pt idx="0">
                  <c:v>0.7</c:v>
                </c:pt>
                <c:pt idx="1">
                  <c:v>1.5</c:v>
                </c:pt>
                <c:pt idx="2">
                  <c:v>19.3</c:v>
                </c:pt>
                <c:pt idx="3">
                  <c:v>43</c:v>
                </c:pt>
                <c:pt idx="4">
                  <c:v>1.1000000000000001</c:v>
                </c:pt>
                <c:pt idx="5">
                  <c:v>29.9</c:v>
                </c:pt>
                <c:pt idx="6">
                  <c:v>0.5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0-47DF-B145-C64C313EC9DC}"/>
            </c:ext>
          </c:extLst>
        </c:ser>
        <c:ser>
          <c:idx val="1"/>
          <c:order val="1"/>
          <c:tx>
            <c:strRef>
              <c:f>Areal!$A$64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Areal!$B$64:$I$64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60-47DF-B145-C64C313EC9DC}"/>
            </c:ext>
          </c:extLst>
        </c:ser>
        <c:ser>
          <c:idx val="2"/>
          <c:order val="2"/>
          <c:tx>
            <c:strRef>
              <c:f>Areal!$A$65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Areal!$B$65:$I$65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60-47DF-B145-C64C313EC9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Areal!$B$25:$S$25</c:f>
              <c:numCache>
                <c:formatCode>0.00</c:formatCode>
                <c:ptCount val="18"/>
                <c:pt idx="0">
                  <c:v>2.0699999999999998</c:v>
                </c:pt>
                <c:pt idx="1">
                  <c:v>0.7</c:v>
                </c:pt>
                <c:pt idx="2">
                  <c:v>1.29</c:v>
                </c:pt>
                <c:pt idx="3">
                  <c:v>1.94</c:v>
                </c:pt>
                <c:pt idx="4">
                  <c:v>0.1</c:v>
                </c:pt>
                <c:pt idx="5">
                  <c:v>0.04</c:v>
                </c:pt>
                <c:pt idx="6">
                  <c:v>0.05</c:v>
                </c:pt>
                <c:pt idx="7">
                  <c:v>4.75</c:v>
                </c:pt>
                <c:pt idx="8">
                  <c:v>0.01</c:v>
                </c:pt>
                <c:pt idx="9">
                  <c:v>0.62</c:v>
                </c:pt>
                <c:pt idx="10">
                  <c:v>0.51</c:v>
                </c:pt>
                <c:pt idx="11">
                  <c:v>24.88</c:v>
                </c:pt>
                <c:pt idx="12">
                  <c:v>331.45</c:v>
                </c:pt>
                <c:pt idx="13">
                  <c:v>737.53</c:v>
                </c:pt>
                <c:pt idx="14">
                  <c:v>18.190000000000001</c:v>
                </c:pt>
                <c:pt idx="15">
                  <c:v>512.44000000000005</c:v>
                </c:pt>
                <c:pt idx="16">
                  <c:v>8.5</c:v>
                </c:pt>
                <c:pt idx="17">
                  <c:v>68.27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8-42E1-B562-3D76A3F801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'Ark1'!$B$100:$B$104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'Ark1'!$C$100:$C$104</c:f>
              <c:numCache>
                <c:formatCode>0</c:formatCode>
                <c:ptCount val="5"/>
                <c:pt idx="0">
                  <c:v>1284</c:v>
                </c:pt>
                <c:pt idx="1">
                  <c:v>780</c:v>
                </c:pt>
                <c:pt idx="2">
                  <c:v>768</c:v>
                </c:pt>
                <c:pt idx="3">
                  <c:v>280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29-8A34-A571A7DF82E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'Ark1'!$B$100:$B$104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'Ark1'!$D$100:$D$104</c:f>
              <c:numCache>
                <c:formatCode>0</c:formatCode>
                <c:ptCount val="5"/>
                <c:pt idx="0">
                  <c:v>1450</c:v>
                </c:pt>
                <c:pt idx="1">
                  <c:v>866</c:v>
                </c:pt>
                <c:pt idx="2">
                  <c:v>660</c:v>
                </c:pt>
                <c:pt idx="3">
                  <c:v>265</c:v>
                </c:pt>
                <c:pt idx="4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29-8A34-A571A7DF8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Boliger!$B$119:$B$124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Boliger!$C$119:$C$124</c:f>
              <c:numCache>
                <c:formatCode>0</c:formatCode>
                <c:ptCount val="6"/>
                <c:pt idx="0">
                  <c:v>2038</c:v>
                </c:pt>
                <c:pt idx="1">
                  <c:v>441</c:v>
                </c:pt>
                <c:pt idx="2">
                  <c:v>586</c:v>
                </c:pt>
                <c:pt idx="3">
                  <c:v>606</c:v>
                </c:pt>
                <c:pt idx="4">
                  <c:v>65</c:v>
                </c:pt>
                <c:pt idx="5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3-4A95-914D-1A7D06E4C9CA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Boliger!$B$119:$B$124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Boliger!$D$119:$D$124</c:f>
              <c:numCache>
                <c:formatCode>0</c:formatCode>
                <c:ptCount val="6"/>
                <c:pt idx="0">
                  <c:v>2040</c:v>
                </c:pt>
                <c:pt idx="1">
                  <c:v>397</c:v>
                </c:pt>
                <c:pt idx="2">
                  <c:v>601</c:v>
                </c:pt>
                <c:pt idx="3">
                  <c:v>616</c:v>
                </c:pt>
                <c:pt idx="4">
                  <c:v>68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3-4A95-914D-1A7D06E4C9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Igangsatte!$B$42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Igangsatte!$C$42:$W$42</c:f>
              <c:numCache>
                <c:formatCode>0</c:formatCode>
                <c:ptCount val="21"/>
                <c:pt idx="0">
                  <c:v>31</c:v>
                </c:pt>
                <c:pt idx="1">
                  <c:v>32</c:v>
                </c:pt>
                <c:pt idx="2">
                  <c:v>53</c:v>
                </c:pt>
                <c:pt idx="3">
                  <c:v>18</c:v>
                </c:pt>
                <c:pt idx="4">
                  <c:v>25</c:v>
                </c:pt>
                <c:pt idx="5">
                  <c:v>10</c:v>
                </c:pt>
                <c:pt idx="6">
                  <c:v>18</c:v>
                </c:pt>
                <c:pt idx="7">
                  <c:v>7</c:v>
                </c:pt>
                <c:pt idx="8">
                  <c:v>13</c:v>
                </c:pt>
                <c:pt idx="9">
                  <c:v>14</c:v>
                </c:pt>
                <c:pt idx="10">
                  <c:v>8</c:v>
                </c:pt>
                <c:pt idx="11">
                  <c:v>5</c:v>
                </c:pt>
                <c:pt idx="12">
                  <c:v>16</c:v>
                </c:pt>
                <c:pt idx="13">
                  <c:v>12</c:v>
                </c:pt>
                <c:pt idx="14">
                  <c:v>7</c:v>
                </c:pt>
                <c:pt idx="15">
                  <c:v>3</c:v>
                </c:pt>
                <c:pt idx="16">
                  <c:v>5</c:v>
                </c:pt>
                <c:pt idx="17">
                  <c:v>9</c:v>
                </c:pt>
                <c:pt idx="18">
                  <c:v>13</c:v>
                </c:pt>
                <c:pt idx="19">
                  <c:v>27</c:v>
                </c:pt>
                <c:pt idx="2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Igangsatte!$B$43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Igangsatte!$C$43:$W$43</c:f>
              <c:numCache>
                <c:formatCode>0</c:formatCode>
                <c:ptCount val="21"/>
                <c:pt idx="0">
                  <c:v>24</c:v>
                </c:pt>
                <c:pt idx="1">
                  <c:v>51</c:v>
                </c:pt>
                <c:pt idx="2">
                  <c:v>15</c:v>
                </c:pt>
                <c:pt idx="3">
                  <c:v>32</c:v>
                </c:pt>
                <c:pt idx="4">
                  <c:v>9</c:v>
                </c:pt>
                <c:pt idx="5">
                  <c:v>9</c:v>
                </c:pt>
                <c:pt idx="6">
                  <c:v>13</c:v>
                </c:pt>
                <c:pt idx="7">
                  <c:v>8</c:v>
                </c:pt>
                <c:pt idx="8">
                  <c:v>5</c:v>
                </c:pt>
                <c:pt idx="9">
                  <c:v>5</c:v>
                </c:pt>
                <c:pt idx="10">
                  <c:v>7</c:v>
                </c:pt>
                <c:pt idx="11">
                  <c:v>8</c:v>
                </c:pt>
                <c:pt idx="12">
                  <c:v>10</c:v>
                </c:pt>
                <c:pt idx="13">
                  <c:v>13</c:v>
                </c:pt>
                <c:pt idx="14">
                  <c:v>9</c:v>
                </c:pt>
                <c:pt idx="15">
                  <c:v>6</c:v>
                </c:pt>
                <c:pt idx="16">
                  <c:v>3</c:v>
                </c:pt>
                <c:pt idx="17">
                  <c:v>12</c:v>
                </c:pt>
                <c:pt idx="18">
                  <c:v>3</c:v>
                </c:pt>
                <c:pt idx="19">
                  <c:v>24</c:v>
                </c:pt>
                <c:pt idx="2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'Ark1'!$B$80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'Ark1'!$C$80:$Q$80</c:f>
              <c:numCache>
                <c:formatCode>General</c:formatCode>
                <c:ptCount val="15"/>
                <c:pt idx="0">
                  <c:v>-4</c:v>
                </c:pt>
                <c:pt idx="1">
                  <c:v>-12</c:v>
                </c:pt>
                <c:pt idx="2">
                  <c:v>-39</c:v>
                </c:pt>
                <c:pt idx="3">
                  <c:v>-10</c:v>
                </c:pt>
                <c:pt idx="4">
                  <c:v>1</c:v>
                </c:pt>
                <c:pt idx="5">
                  <c:v>-2</c:v>
                </c:pt>
                <c:pt idx="6">
                  <c:v>-24</c:v>
                </c:pt>
                <c:pt idx="7">
                  <c:v>2</c:v>
                </c:pt>
                <c:pt idx="8">
                  <c:v>-17</c:v>
                </c:pt>
                <c:pt idx="9">
                  <c:v>-4</c:v>
                </c:pt>
                <c:pt idx="10">
                  <c:v>-26</c:v>
                </c:pt>
                <c:pt idx="11">
                  <c:v>-11</c:v>
                </c:pt>
                <c:pt idx="12">
                  <c:v>-33</c:v>
                </c:pt>
                <c:pt idx="13">
                  <c:v>-35</c:v>
                </c:pt>
                <c:pt idx="14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1-47FF-89BC-C7355353E3FD}"/>
            </c:ext>
          </c:extLst>
        </c:ser>
        <c:ser>
          <c:idx val="1"/>
          <c:order val="1"/>
          <c:tx>
            <c:strRef>
              <c:f>'Ark1'!$B$81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'Ark1'!$C$81:$Q$81</c:f>
              <c:numCache>
                <c:formatCode>General</c:formatCode>
                <c:ptCount val="15"/>
                <c:pt idx="0">
                  <c:v>99</c:v>
                </c:pt>
                <c:pt idx="1">
                  <c:v>122</c:v>
                </c:pt>
                <c:pt idx="2">
                  <c:v>177</c:v>
                </c:pt>
                <c:pt idx="3">
                  <c:v>179</c:v>
                </c:pt>
                <c:pt idx="4">
                  <c:v>162</c:v>
                </c:pt>
                <c:pt idx="5">
                  <c:v>198</c:v>
                </c:pt>
                <c:pt idx="6">
                  <c:v>220</c:v>
                </c:pt>
                <c:pt idx="7">
                  <c:v>152</c:v>
                </c:pt>
                <c:pt idx="8">
                  <c:v>71</c:v>
                </c:pt>
                <c:pt idx="9">
                  <c:v>28</c:v>
                </c:pt>
                <c:pt idx="10">
                  <c:v>11</c:v>
                </c:pt>
                <c:pt idx="11">
                  <c:v>34</c:v>
                </c:pt>
                <c:pt idx="12">
                  <c:v>351</c:v>
                </c:pt>
                <c:pt idx="13">
                  <c:v>492</c:v>
                </c:pt>
                <c:pt idx="14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1-47FF-89BC-C7355353E3FD}"/>
            </c:ext>
          </c:extLst>
        </c:ser>
        <c:ser>
          <c:idx val="2"/>
          <c:order val="2"/>
          <c:tx>
            <c:strRef>
              <c:f>'Ark1'!$B$82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'Ark1'!$C$82:$Q$82</c:f>
              <c:numCache>
                <c:formatCode>General</c:formatCode>
                <c:ptCount val="15"/>
                <c:pt idx="0">
                  <c:v>-118</c:v>
                </c:pt>
                <c:pt idx="1">
                  <c:v>-183</c:v>
                </c:pt>
                <c:pt idx="2">
                  <c:v>-131</c:v>
                </c:pt>
                <c:pt idx="3">
                  <c:v>-204</c:v>
                </c:pt>
                <c:pt idx="4">
                  <c:v>-183</c:v>
                </c:pt>
                <c:pt idx="5">
                  <c:v>-193</c:v>
                </c:pt>
                <c:pt idx="6">
                  <c:v>-230</c:v>
                </c:pt>
                <c:pt idx="7">
                  <c:v>-163</c:v>
                </c:pt>
                <c:pt idx="8">
                  <c:v>-69</c:v>
                </c:pt>
                <c:pt idx="9">
                  <c:v>-94</c:v>
                </c:pt>
                <c:pt idx="10">
                  <c:v>-61</c:v>
                </c:pt>
                <c:pt idx="11">
                  <c:v>-47</c:v>
                </c:pt>
                <c:pt idx="12">
                  <c:v>-137</c:v>
                </c:pt>
                <c:pt idx="13">
                  <c:v>-341</c:v>
                </c:pt>
                <c:pt idx="14">
                  <c:v>-388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91-47FF-89BC-C7355353E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'Ark1'!$B$83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'Ark1'!$C$83:$Q$83</c:f>
              <c:numCache>
                <c:formatCode>General</c:formatCode>
                <c:ptCount val="15"/>
                <c:pt idx="0">
                  <c:v>-22</c:v>
                </c:pt>
                <c:pt idx="1">
                  <c:v>-71</c:v>
                </c:pt>
                <c:pt idx="2">
                  <c:v>9</c:v>
                </c:pt>
                <c:pt idx="3">
                  <c:v>-34</c:v>
                </c:pt>
                <c:pt idx="4">
                  <c:v>-16</c:v>
                </c:pt>
                <c:pt idx="5">
                  <c:v>5</c:v>
                </c:pt>
                <c:pt idx="6">
                  <c:v>-34</c:v>
                </c:pt>
                <c:pt idx="7">
                  <c:v>-7</c:v>
                </c:pt>
                <c:pt idx="8">
                  <c:v>-13</c:v>
                </c:pt>
                <c:pt idx="9">
                  <c:v>-70</c:v>
                </c:pt>
                <c:pt idx="10">
                  <c:v>-80</c:v>
                </c:pt>
                <c:pt idx="11">
                  <c:v>-24</c:v>
                </c:pt>
                <c:pt idx="12">
                  <c:v>178</c:v>
                </c:pt>
                <c:pt idx="13">
                  <c:v>117</c:v>
                </c:pt>
                <c:pt idx="14">
                  <c:v>-34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91-47FF-89BC-C7355353E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Levende!$B$63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Levende!$C$63:$BK$63</c:f>
              <c:numCache>
                <c:formatCode>0</c:formatCode>
                <c:ptCount val="61"/>
                <c:pt idx="0">
                  <c:v>105</c:v>
                </c:pt>
                <c:pt idx="1">
                  <c:v>108</c:v>
                </c:pt>
                <c:pt idx="2">
                  <c:v>84</c:v>
                </c:pt>
                <c:pt idx="3">
                  <c:v>94</c:v>
                </c:pt>
                <c:pt idx="4">
                  <c:v>80</c:v>
                </c:pt>
                <c:pt idx="5">
                  <c:v>89</c:v>
                </c:pt>
                <c:pt idx="6">
                  <c:v>87</c:v>
                </c:pt>
                <c:pt idx="7">
                  <c:v>93</c:v>
                </c:pt>
                <c:pt idx="8">
                  <c:v>51</c:v>
                </c:pt>
                <c:pt idx="9">
                  <c:v>71</c:v>
                </c:pt>
                <c:pt idx="10">
                  <c:v>60</c:v>
                </c:pt>
                <c:pt idx="11">
                  <c:v>56</c:v>
                </c:pt>
                <c:pt idx="12">
                  <c:v>52</c:v>
                </c:pt>
                <c:pt idx="13">
                  <c:v>39</c:v>
                </c:pt>
                <c:pt idx="14">
                  <c:v>39</c:v>
                </c:pt>
                <c:pt idx="15">
                  <c:v>36</c:v>
                </c:pt>
                <c:pt idx="16">
                  <c:v>30</c:v>
                </c:pt>
                <c:pt idx="17">
                  <c:v>41</c:v>
                </c:pt>
                <c:pt idx="18">
                  <c:v>21</c:v>
                </c:pt>
                <c:pt idx="19">
                  <c:v>41</c:v>
                </c:pt>
                <c:pt idx="20">
                  <c:v>25</c:v>
                </c:pt>
                <c:pt idx="21">
                  <c:v>24</c:v>
                </c:pt>
                <c:pt idx="22">
                  <c:v>9</c:v>
                </c:pt>
                <c:pt idx="23">
                  <c:v>18</c:v>
                </c:pt>
                <c:pt idx="24">
                  <c:v>24</c:v>
                </c:pt>
                <c:pt idx="25">
                  <c:v>48</c:v>
                </c:pt>
                <c:pt idx="26">
                  <c:v>18</c:v>
                </c:pt>
                <c:pt idx="27">
                  <c:v>18</c:v>
                </c:pt>
                <c:pt idx="28">
                  <c:v>4</c:v>
                </c:pt>
                <c:pt idx="29">
                  <c:v>27</c:v>
                </c:pt>
                <c:pt idx="30">
                  <c:v>13</c:v>
                </c:pt>
                <c:pt idx="31">
                  <c:v>16</c:v>
                </c:pt>
                <c:pt idx="32">
                  <c:v>35</c:v>
                </c:pt>
                <c:pt idx="33">
                  <c:v>-3</c:v>
                </c:pt>
                <c:pt idx="34">
                  <c:v>-8</c:v>
                </c:pt>
                <c:pt idx="35">
                  <c:v>18</c:v>
                </c:pt>
                <c:pt idx="36">
                  <c:v>8</c:v>
                </c:pt>
                <c:pt idx="37">
                  <c:v>-2</c:v>
                </c:pt>
                <c:pt idx="38">
                  <c:v>2</c:v>
                </c:pt>
                <c:pt idx="39">
                  <c:v>24</c:v>
                </c:pt>
                <c:pt idx="40">
                  <c:v>-18</c:v>
                </c:pt>
                <c:pt idx="41">
                  <c:v>5</c:v>
                </c:pt>
                <c:pt idx="42">
                  <c:v>-12</c:v>
                </c:pt>
                <c:pt idx="43">
                  <c:v>-24</c:v>
                </c:pt>
                <c:pt idx="44">
                  <c:v>-9</c:v>
                </c:pt>
                <c:pt idx="45">
                  <c:v>-38</c:v>
                </c:pt>
                <c:pt idx="46">
                  <c:v>-4</c:v>
                </c:pt>
                <c:pt idx="47">
                  <c:v>-12</c:v>
                </c:pt>
                <c:pt idx="48">
                  <c:v>-39</c:v>
                </c:pt>
                <c:pt idx="49">
                  <c:v>-10</c:v>
                </c:pt>
                <c:pt idx="50">
                  <c:v>1</c:v>
                </c:pt>
                <c:pt idx="51">
                  <c:v>-2</c:v>
                </c:pt>
                <c:pt idx="52">
                  <c:v>-24</c:v>
                </c:pt>
                <c:pt idx="53">
                  <c:v>2</c:v>
                </c:pt>
                <c:pt idx="54">
                  <c:v>-17</c:v>
                </c:pt>
                <c:pt idx="55">
                  <c:v>-4</c:v>
                </c:pt>
                <c:pt idx="56">
                  <c:v>-26</c:v>
                </c:pt>
                <c:pt idx="57">
                  <c:v>-11</c:v>
                </c:pt>
                <c:pt idx="58">
                  <c:v>-33</c:v>
                </c:pt>
                <c:pt idx="59">
                  <c:v>-35</c:v>
                </c:pt>
                <c:pt idx="60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4-4FD0-9006-1A3FB7072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Levende!$B$61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Levende!$C$61:$BK$61</c:f>
              <c:numCache>
                <c:formatCode>0</c:formatCode>
                <c:ptCount val="61"/>
                <c:pt idx="0">
                  <c:v>152</c:v>
                </c:pt>
                <c:pt idx="1">
                  <c:v>158</c:v>
                </c:pt>
                <c:pt idx="2">
                  <c:v>132</c:v>
                </c:pt>
                <c:pt idx="3">
                  <c:v>155</c:v>
                </c:pt>
                <c:pt idx="4">
                  <c:v>132</c:v>
                </c:pt>
                <c:pt idx="5">
                  <c:v>142</c:v>
                </c:pt>
                <c:pt idx="6">
                  <c:v>140</c:v>
                </c:pt>
                <c:pt idx="7">
                  <c:v>147</c:v>
                </c:pt>
                <c:pt idx="8">
                  <c:v>118</c:v>
                </c:pt>
                <c:pt idx="9">
                  <c:v>116</c:v>
                </c:pt>
                <c:pt idx="10">
                  <c:v>112</c:v>
                </c:pt>
                <c:pt idx="11">
                  <c:v>103</c:v>
                </c:pt>
                <c:pt idx="12">
                  <c:v>104</c:v>
                </c:pt>
                <c:pt idx="13">
                  <c:v>88</c:v>
                </c:pt>
                <c:pt idx="14">
                  <c:v>94</c:v>
                </c:pt>
                <c:pt idx="15">
                  <c:v>96</c:v>
                </c:pt>
                <c:pt idx="16">
                  <c:v>97</c:v>
                </c:pt>
                <c:pt idx="17">
                  <c:v>91</c:v>
                </c:pt>
                <c:pt idx="18">
                  <c:v>82</c:v>
                </c:pt>
                <c:pt idx="19">
                  <c:v>99</c:v>
                </c:pt>
                <c:pt idx="20">
                  <c:v>83</c:v>
                </c:pt>
                <c:pt idx="21">
                  <c:v>84</c:v>
                </c:pt>
                <c:pt idx="22">
                  <c:v>84</c:v>
                </c:pt>
                <c:pt idx="23">
                  <c:v>86</c:v>
                </c:pt>
                <c:pt idx="24">
                  <c:v>95</c:v>
                </c:pt>
                <c:pt idx="25">
                  <c:v>121</c:v>
                </c:pt>
                <c:pt idx="26">
                  <c:v>97</c:v>
                </c:pt>
                <c:pt idx="27">
                  <c:v>98</c:v>
                </c:pt>
                <c:pt idx="28">
                  <c:v>95</c:v>
                </c:pt>
                <c:pt idx="29">
                  <c:v>93</c:v>
                </c:pt>
                <c:pt idx="30">
                  <c:v>88</c:v>
                </c:pt>
                <c:pt idx="31">
                  <c:v>84</c:v>
                </c:pt>
                <c:pt idx="32">
                  <c:v>100</c:v>
                </c:pt>
                <c:pt idx="33">
                  <c:v>80</c:v>
                </c:pt>
                <c:pt idx="34">
                  <c:v>74</c:v>
                </c:pt>
                <c:pt idx="35">
                  <c:v>94</c:v>
                </c:pt>
                <c:pt idx="36">
                  <c:v>85</c:v>
                </c:pt>
                <c:pt idx="37">
                  <c:v>74</c:v>
                </c:pt>
                <c:pt idx="38">
                  <c:v>76</c:v>
                </c:pt>
                <c:pt idx="39">
                  <c:v>101</c:v>
                </c:pt>
                <c:pt idx="40">
                  <c:v>65</c:v>
                </c:pt>
                <c:pt idx="41">
                  <c:v>90</c:v>
                </c:pt>
                <c:pt idx="42">
                  <c:v>67</c:v>
                </c:pt>
                <c:pt idx="43">
                  <c:v>62</c:v>
                </c:pt>
                <c:pt idx="44">
                  <c:v>67</c:v>
                </c:pt>
                <c:pt idx="45">
                  <c:v>56</c:v>
                </c:pt>
                <c:pt idx="46">
                  <c:v>66</c:v>
                </c:pt>
                <c:pt idx="47">
                  <c:v>72</c:v>
                </c:pt>
                <c:pt idx="48">
                  <c:v>52</c:v>
                </c:pt>
                <c:pt idx="49">
                  <c:v>64</c:v>
                </c:pt>
                <c:pt idx="50">
                  <c:v>85</c:v>
                </c:pt>
                <c:pt idx="51">
                  <c:v>76</c:v>
                </c:pt>
                <c:pt idx="52">
                  <c:v>58</c:v>
                </c:pt>
                <c:pt idx="53">
                  <c:v>74</c:v>
                </c:pt>
                <c:pt idx="54">
                  <c:v>53</c:v>
                </c:pt>
                <c:pt idx="55">
                  <c:v>66</c:v>
                </c:pt>
                <c:pt idx="56">
                  <c:v>54</c:v>
                </c:pt>
                <c:pt idx="57">
                  <c:v>59</c:v>
                </c:pt>
                <c:pt idx="58">
                  <c:v>43</c:v>
                </c:pt>
                <c:pt idx="59">
                  <c:v>49</c:v>
                </c:pt>
                <c:pt idx="60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84-4FD0-9006-1A3FB70720AD}"/>
            </c:ext>
          </c:extLst>
        </c:ser>
        <c:ser>
          <c:idx val="1"/>
          <c:order val="1"/>
          <c:tx>
            <c:strRef>
              <c:f>Levende!$B$62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Levende!$C$62:$BK$62</c:f>
              <c:numCache>
                <c:formatCode>0</c:formatCode>
                <c:ptCount val="61"/>
                <c:pt idx="0">
                  <c:v>47</c:v>
                </c:pt>
                <c:pt idx="1">
                  <c:v>50</c:v>
                </c:pt>
                <c:pt idx="2">
                  <c:v>48</c:v>
                </c:pt>
                <c:pt idx="3">
                  <c:v>61</c:v>
                </c:pt>
                <c:pt idx="4">
                  <c:v>52</c:v>
                </c:pt>
                <c:pt idx="5">
                  <c:v>53</c:v>
                </c:pt>
                <c:pt idx="6">
                  <c:v>53</c:v>
                </c:pt>
                <c:pt idx="7">
                  <c:v>54</c:v>
                </c:pt>
                <c:pt idx="8">
                  <c:v>67</c:v>
                </c:pt>
                <c:pt idx="9">
                  <c:v>45</c:v>
                </c:pt>
                <c:pt idx="10">
                  <c:v>52</c:v>
                </c:pt>
                <c:pt idx="11">
                  <c:v>47</c:v>
                </c:pt>
                <c:pt idx="12">
                  <c:v>52</c:v>
                </c:pt>
                <c:pt idx="13">
                  <c:v>49</c:v>
                </c:pt>
                <c:pt idx="14">
                  <c:v>55</c:v>
                </c:pt>
                <c:pt idx="15">
                  <c:v>60</c:v>
                </c:pt>
                <c:pt idx="16">
                  <c:v>67</c:v>
                </c:pt>
                <c:pt idx="17">
                  <c:v>50</c:v>
                </c:pt>
                <c:pt idx="18">
                  <c:v>61</c:v>
                </c:pt>
                <c:pt idx="19">
                  <c:v>58</c:v>
                </c:pt>
                <c:pt idx="20">
                  <c:v>58</c:v>
                </c:pt>
                <c:pt idx="21">
                  <c:v>60</c:v>
                </c:pt>
                <c:pt idx="22">
                  <c:v>75</c:v>
                </c:pt>
                <c:pt idx="23">
                  <c:v>68</c:v>
                </c:pt>
                <c:pt idx="24">
                  <c:v>71</c:v>
                </c:pt>
                <c:pt idx="25">
                  <c:v>73</c:v>
                </c:pt>
                <c:pt idx="26">
                  <c:v>79</c:v>
                </c:pt>
                <c:pt idx="27">
                  <c:v>80</c:v>
                </c:pt>
                <c:pt idx="28">
                  <c:v>91</c:v>
                </c:pt>
                <c:pt idx="29">
                  <c:v>66</c:v>
                </c:pt>
                <c:pt idx="30">
                  <c:v>75</c:v>
                </c:pt>
                <c:pt idx="31">
                  <c:v>68</c:v>
                </c:pt>
                <c:pt idx="32">
                  <c:v>65</c:v>
                </c:pt>
                <c:pt idx="33">
                  <c:v>83</c:v>
                </c:pt>
                <c:pt idx="34">
                  <c:v>82</c:v>
                </c:pt>
                <c:pt idx="35">
                  <c:v>76</c:v>
                </c:pt>
                <c:pt idx="36">
                  <c:v>77</c:v>
                </c:pt>
                <c:pt idx="37">
                  <c:v>76</c:v>
                </c:pt>
                <c:pt idx="38">
                  <c:v>74</c:v>
                </c:pt>
                <c:pt idx="39">
                  <c:v>77</c:v>
                </c:pt>
                <c:pt idx="40">
                  <c:v>83</c:v>
                </c:pt>
                <c:pt idx="41">
                  <c:v>85</c:v>
                </c:pt>
                <c:pt idx="42">
                  <c:v>79</c:v>
                </c:pt>
                <c:pt idx="43">
                  <c:v>86</c:v>
                </c:pt>
                <c:pt idx="44">
                  <c:v>76</c:v>
                </c:pt>
                <c:pt idx="45">
                  <c:v>94</c:v>
                </c:pt>
                <c:pt idx="46">
                  <c:v>70</c:v>
                </c:pt>
                <c:pt idx="47">
                  <c:v>84</c:v>
                </c:pt>
                <c:pt idx="48">
                  <c:v>91</c:v>
                </c:pt>
                <c:pt idx="49">
                  <c:v>74</c:v>
                </c:pt>
                <c:pt idx="50">
                  <c:v>84</c:v>
                </c:pt>
                <c:pt idx="51">
                  <c:v>78</c:v>
                </c:pt>
                <c:pt idx="52">
                  <c:v>82</c:v>
                </c:pt>
                <c:pt idx="53">
                  <c:v>72</c:v>
                </c:pt>
                <c:pt idx="54">
                  <c:v>70</c:v>
                </c:pt>
                <c:pt idx="55">
                  <c:v>70</c:v>
                </c:pt>
                <c:pt idx="56">
                  <c:v>80</c:v>
                </c:pt>
                <c:pt idx="57">
                  <c:v>70</c:v>
                </c:pt>
                <c:pt idx="58">
                  <c:v>76</c:v>
                </c:pt>
                <c:pt idx="59">
                  <c:v>84</c:v>
                </c:pt>
                <c:pt idx="60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84-4FD0-9006-1A3FB7072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Folkemengde!$B$23:$AF$23</c:f>
              <c:numCache>
                <c:formatCode>0.0</c:formatCode>
                <c:ptCount val="31"/>
                <c:pt idx="0">
                  <c:v>1.1494252873563218</c:v>
                </c:pt>
                <c:pt idx="1">
                  <c:v>1.1180620258219087</c:v>
                </c:pt>
                <c:pt idx="2">
                  <c:v>1.3478905512872354</c:v>
                </c:pt>
                <c:pt idx="3">
                  <c:v>1.0783124410297884</c:v>
                </c:pt>
                <c:pt idx="4">
                  <c:v>1.0029818378964488</c:v>
                </c:pt>
                <c:pt idx="5">
                  <c:v>1.2649710671511236</c:v>
                </c:pt>
                <c:pt idx="6">
                  <c:v>1.1536373507057547</c:v>
                </c:pt>
                <c:pt idx="7">
                  <c:v>0.99649878804201453</c:v>
                </c:pt>
                <c:pt idx="8">
                  <c:v>1.0334511830296438</c:v>
                </c:pt>
                <c:pt idx="9">
                  <c:v>1.3639432815665091</c:v>
                </c:pt>
                <c:pt idx="10">
                  <c:v>0.8773113780537185</c:v>
                </c:pt>
                <c:pt idx="11">
                  <c:v>1.2211668928086838</c:v>
                </c:pt>
                <c:pt idx="12">
                  <c:v>0.91492557694933774</c:v>
                </c:pt>
                <c:pt idx="13">
                  <c:v>0.8454929769534979</c:v>
                </c:pt>
                <c:pt idx="14">
                  <c:v>0.91069729509310859</c:v>
                </c:pt>
                <c:pt idx="15">
                  <c:v>0.76221587042330208</c:v>
                </c:pt>
                <c:pt idx="16">
                  <c:v>0.90547400192070238</c:v>
                </c:pt>
                <c:pt idx="17">
                  <c:v>0.99078023943855786</c:v>
                </c:pt>
                <c:pt idx="18">
                  <c:v>0.72262367982212339</c:v>
                </c:pt>
                <c:pt idx="19">
                  <c:v>0.88827203331020121</c:v>
                </c:pt>
                <c:pt idx="20">
                  <c:v>1.1853298005856923</c:v>
                </c:pt>
                <c:pt idx="21">
                  <c:v>1.0621942697414395</c:v>
                </c:pt>
                <c:pt idx="22">
                  <c:v>0.81005586592178769</c:v>
                </c:pt>
                <c:pt idx="23">
                  <c:v>1.0384507437552624</c:v>
                </c:pt>
                <c:pt idx="24">
                  <c:v>0.7444865851945498</c:v>
                </c:pt>
                <c:pt idx="25">
                  <c:v>0.92879256965944268</c:v>
                </c:pt>
                <c:pt idx="26">
                  <c:v>0.76748152359295052</c:v>
                </c:pt>
                <c:pt idx="27">
                  <c:v>0.84818861414606095</c:v>
                </c:pt>
                <c:pt idx="28">
                  <c:v>0.62031159838430472</c:v>
                </c:pt>
                <c:pt idx="29">
                  <c:v>0.6891701828410689</c:v>
                </c:pt>
                <c:pt idx="30">
                  <c:v>0.71952400719524012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D3-43A7-B9FB-35AAE41D6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145</c:v>
                </c:pt>
                <c:pt idx="1">
                  <c:v>187</c:v>
                </c:pt>
                <c:pt idx="2">
                  <c:v>194</c:v>
                </c:pt>
                <c:pt idx="3">
                  <c:v>237</c:v>
                </c:pt>
                <c:pt idx="4">
                  <c:v>218</c:v>
                </c:pt>
                <c:pt idx="5">
                  <c:v>227</c:v>
                </c:pt>
                <c:pt idx="6">
                  <c:v>212</c:v>
                </c:pt>
                <c:pt idx="7">
                  <c:v>238</c:v>
                </c:pt>
                <c:pt idx="8">
                  <c:v>196</c:v>
                </c:pt>
                <c:pt idx="9">
                  <c:v>179</c:v>
                </c:pt>
                <c:pt idx="10">
                  <c:v>212</c:v>
                </c:pt>
                <c:pt idx="11">
                  <c:v>273</c:v>
                </c:pt>
                <c:pt idx="12">
                  <c:v>253</c:v>
                </c:pt>
                <c:pt idx="13">
                  <c:v>271</c:v>
                </c:pt>
                <c:pt idx="14">
                  <c:v>226</c:v>
                </c:pt>
                <c:pt idx="15">
                  <c:v>172</c:v>
                </c:pt>
                <c:pt idx="16">
                  <c:v>102</c:v>
                </c:pt>
                <c:pt idx="17">
                  <c:v>38</c:v>
                </c:pt>
                <c:pt idx="18">
                  <c:v>18</c:v>
                </c:pt>
                <c:pt idx="19">
                  <c:v>5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A-4375-B4C8-9C4BE4DA36F8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-160</c:v>
                </c:pt>
                <c:pt idx="1">
                  <c:v>-209</c:v>
                </c:pt>
                <c:pt idx="2">
                  <c:v>-193</c:v>
                </c:pt>
                <c:pt idx="3">
                  <c:v>-198</c:v>
                </c:pt>
                <c:pt idx="4">
                  <c:v>-167</c:v>
                </c:pt>
                <c:pt idx="5">
                  <c:v>-169</c:v>
                </c:pt>
                <c:pt idx="6">
                  <c:v>-208</c:v>
                </c:pt>
                <c:pt idx="7">
                  <c:v>-215</c:v>
                </c:pt>
                <c:pt idx="8">
                  <c:v>-178</c:v>
                </c:pt>
                <c:pt idx="9">
                  <c:v>-187</c:v>
                </c:pt>
                <c:pt idx="10">
                  <c:v>-257</c:v>
                </c:pt>
                <c:pt idx="11">
                  <c:v>-280</c:v>
                </c:pt>
                <c:pt idx="12">
                  <c:v>-242</c:v>
                </c:pt>
                <c:pt idx="13">
                  <c:v>-262</c:v>
                </c:pt>
                <c:pt idx="14">
                  <c:v>-208</c:v>
                </c:pt>
                <c:pt idx="15">
                  <c:v>-160</c:v>
                </c:pt>
                <c:pt idx="16">
                  <c:v>-139</c:v>
                </c:pt>
                <c:pt idx="17">
                  <c:v>-89</c:v>
                </c:pt>
                <c:pt idx="18">
                  <c:v>-52</c:v>
                </c:pt>
                <c:pt idx="19">
                  <c:v>-15</c:v>
                </c:pt>
                <c:pt idx="2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A-4375-B4C8-9C4BE4DA3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158</c:v>
                </c:pt>
                <c:pt idx="1">
                  <c:v>173</c:v>
                </c:pt>
                <c:pt idx="2">
                  <c:v>179</c:v>
                </c:pt>
                <c:pt idx="3">
                  <c:v>201</c:v>
                </c:pt>
                <c:pt idx="4">
                  <c:v>201</c:v>
                </c:pt>
                <c:pt idx="5">
                  <c:v>191</c:v>
                </c:pt>
                <c:pt idx="6">
                  <c:v>202</c:v>
                </c:pt>
                <c:pt idx="7">
                  <c:v>210</c:v>
                </c:pt>
                <c:pt idx="8">
                  <c:v>216</c:v>
                </c:pt>
                <c:pt idx="9">
                  <c:v>229</c:v>
                </c:pt>
                <c:pt idx="10">
                  <c:v>210</c:v>
                </c:pt>
                <c:pt idx="11">
                  <c:v>193</c:v>
                </c:pt>
                <c:pt idx="12">
                  <c:v>178</c:v>
                </c:pt>
                <c:pt idx="13">
                  <c:v>240</c:v>
                </c:pt>
                <c:pt idx="14">
                  <c:v>228</c:v>
                </c:pt>
                <c:pt idx="15">
                  <c:v>219</c:v>
                </c:pt>
                <c:pt idx="16">
                  <c:v>175</c:v>
                </c:pt>
                <c:pt idx="17">
                  <c:v>104</c:v>
                </c:pt>
                <c:pt idx="18">
                  <c:v>41</c:v>
                </c:pt>
                <c:pt idx="19">
                  <c:v>6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01A-4375-B4C8-9C4BE4DA36F8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-153</c:v>
                </c:pt>
                <c:pt idx="1">
                  <c:v>-167</c:v>
                </c:pt>
                <c:pt idx="2">
                  <c:v>-180</c:v>
                </c:pt>
                <c:pt idx="3">
                  <c:v>-218</c:v>
                </c:pt>
                <c:pt idx="4">
                  <c:v>-181</c:v>
                </c:pt>
                <c:pt idx="5">
                  <c:v>-154</c:v>
                </c:pt>
                <c:pt idx="6">
                  <c:v>-174</c:v>
                </c:pt>
                <c:pt idx="7">
                  <c:v>-194</c:v>
                </c:pt>
                <c:pt idx="8">
                  <c:v>-208</c:v>
                </c:pt>
                <c:pt idx="9">
                  <c:v>-229</c:v>
                </c:pt>
                <c:pt idx="10">
                  <c:v>-219</c:v>
                </c:pt>
                <c:pt idx="11">
                  <c:v>-190</c:v>
                </c:pt>
                <c:pt idx="12">
                  <c:v>-230</c:v>
                </c:pt>
                <c:pt idx="13">
                  <c:v>-277</c:v>
                </c:pt>
                <c:pt idx="14">
                  <c:v>-214</c:v>
                </c:pt>
                <c:pt idx="15">
                  <c:v>-231</c:v>
                </c:pt>
                <c:pt idx="16">
                  <c:v>-184</c:v>
                </c:pt>
                <c:pt idx="17">
                  <c:v>-108</c:v>
                </c:pt>
                <c:pt idx="18">
                  <c:v>-61</c:v>
                </c:pt>
                <c:pt idx="19">
                  <c:v>-18</c:v>
                </c:pt>
                <c:pt idx="20">
                  <c:v>-2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01A-4375-B4C8-9C4BE4DA3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Personer1!$C$43:$AV$43</c:f>
              <c:numCache>
                <c:formatCode>0</c:formatCode>
                <c:ptCount val="46"/>
                <c:pt idx="0">
                  <c:v>1169</c:v>
                </c:pt>
                <c:pt idx="1">
                  <c:v>1205</c:v>
                </c:pt>
                <c:pt idx="2">
                  <c:v>1223</c:v>
                </c:pt>
                <c:pt idx="3">
                  <c:v>1235</c:v>
                </c:pt>
                <c:pt idx="4">
                  <c:v>1238</c:v>
                </c:pt>
                <c:pt idx="5">
                  <c:v>1251</c:v>
                </c:pt>
                <c:pt idx="6">
                  <c:v>1249</c:v>
                </c:pt>
                <c:pt idx="7">
                  <c:v>1241</c:v>
                </c:pt>
                <c:pt idx="8">
                  <c:v>1242</c:v>
                </c:pt>
                <c:pt idx="9">
                  <c:v>1237</c:v>
                </c:pt>
                <c:pt idx="10">
                  <c:v>1210</c:v>
                </c:pt>
                <c:pt idx="11">
                  <c:v>1195</c:v>
                </c:pt>
                <c:pt idx="12">
                  <c:v>1199</c:v>
                </c:pt>
                <c:pt idx="13">
                  <c:v>1199</c:v>
                </c:pt>
                <c:pt idx="14">
                  <c:v>1190</c:v>
                </c:pt>
                <c:pt idx="15">
                  <c:v>1183</c:v>
                </c:pt>
                <c:pt idx="16">
                  <c:v>1201</c:v>
                </c:pt>
                <c:pt idx="17">
                  <c:v>1219</c:v>
                </c:pt>
                <c:pt idx="18">
                  <c:v>1217</c:v>
                </c:pt>
                <c:pt idx="19">
                  <c:v>1241</c:v>
                </c:pt>
                <c:pt idx="20">
                  <c:v>1236</c:v>
                </c:pt>
                <c:pt idx="21">
                  <c:v>1250</c:v>
                </c:pt>
                <c:pt idx="22">
                  <c:v>1255</c:v>
                </c:pt>
                <c:pt idx="23">
                  <c:v>1279</c:v>
                </c:pt>
                <c:pt idx="24">
                  <c:v>1301</c:v>
                </c:pt>
                <c:pt idx="25">
                  <c:v>1331</c:v>
                </c:pt>
                <c:pt idx="26">
                  <c:v>1363</c:v>
                </c:pt>
                <c:pt idx="27">
                  <c:v>1403</c:v>
                </c:pt>
                <c:pt idx="28">
                  <c:v>1449</c:v>
                </c:pt>
                <c:pt idx="29">
                  <c:v>1484</c:v>
                </c:pt>
                <c:pt idx="30">
                  <c:v>1528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51-45F8-BCE4-FE4BDEB56C33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Personer1!$C$44:$AV$44</c:f>
              <c:numCache>
                <c:formatCode>General</c:formatCode>
                <c:ptCount val="46"/>
                <c:pt idx="31">
                  <c:v>1563</c:v>
                </c:pt>
                <c:pt idx="32">
                  <c:v>1619</c:v>
                </c:pt>
                <c:pt idx="33">
                  <c:v>1650</c:v>
                </c:pt>
                <c:pt idx="34">
                  <c:v>1682</c:v>
                </c:pt>
                <c:pt idx="35">
                  <c:v>1719</c:v>
                </c:pt>
                <c:pt idx="36">
                  <c:v>1731</c:v>
                </c:pt>
                <c:pt idx="37">
                  <c:v>1755</c:v>
                </c:pt>
                <c:pt idx="38">
                  <c:v>1773</c:v>
                </c:pt>
                <c:pt idx="39">
                  <c:v>1811</c:v>
                </c:pt>
                <c:pt idx="40">
                  <c:v>1842</c:v>
                </c:pt>
                <c:pt idx="41">
                  <c:v>1876</c:v>
                </c:pt>
                <c:pt idx="42">
                  <c:v>1903</c:v>
                </c:pt>
                <c:pt idx="43">
                  <c:v>1926</c:v>
                </c:pt>
                <c:pt idx="44">
                  <c:v>1955</c:v>
                </c:pt>
                <c:pt idx="45">
                  <c:v>1972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51-45F8-BCE4-FE4BDEB56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Personer1!$C$61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Personer1!$D$61:$AM$61</c:f>
              <c:numCache>
                <c:formatCode>0</c:formatCode>
                <c:ptCount val="36"/>
                <c:pt idx="0">
                  <c:v>788</c:v>
                </c:pt>
                <c:pt idx="1">
                  <c:v>768</c:v>
                </c:pt>
                <c:pt idx="2">
                  <c:v>765</c:v>
                </c:pt>
                <c:pt idx="3">
                  <c:v>758</c:v>
                </c:pt>
                <c:pt idx="4">
                  <c:v>726</c:v>
                </c:pt>
                <c:pt idx="5">
                  <c:v>736</c:v>
                </c:pt>
                <c:pt idx="6">
                  <c:v>739</c:v>
                </c:pt>
                <c:pt idx="7">
                  <c:v>763</c:v>
                </c:pt>
                <c:pt idx="8">
                  <c:v>759</c:v>
                </c:pt>
                <c:pt idx="9">
                  <c:v>787</c:v>
                </c:pt>
                <c:pt idx="10">
                  <c:v>785</c:v>
                </c:pt>
                <c:pt idx="11">
                  <c:v>793</c:v>
                </c:pt>
                <c:pt idx="12">
                  <c:v>818</c:v>
                </c:pt>
                <c:pt idx="13">
                  <c:v>850</c:v>
                </c:pt>
                <c:pt idx="14">
                  <c:v>876</c:v>
                </c:pt>
                <c:pt idx="15">
                  <c:v>912</c:v>
                </c:pt>
                <c:pt idx="16">
                  <c:v>929</c:v>
                </c:pt>
                <c:pt idx="17">
                  <c:v>969</c:v>
                </c:pt>
                <c:pt idx="18">
                  <c:v>997</c:v>
                </c:pt>
                <c:pt idx="19">
                  <c:v>1044</c:v>
                </c:pt>
                <c:pt idx="20">
                  <c:v>1068</c:v>
                </c:pt>
                <c:pt idx="21" formatCode="General">
                  <c:v>1097</c:v>
                </c:pt>
                <c:pt idx="22" formatCode="General">
                  <c:v>1127</c:v>
                </c:pt>
                <c:pt idx="23" formatCode="General">
                  <c:v>1152</c:v>
                </c:pt>
                <c:pt idx="24" formatCode="General">
                  <c:v>1163</c:v>
                </c:pt>
                <c:pt idx="25" formatCode="General">
                  <c:v>1179</c:v>
                </c:pt>
                <c:pt idx="26" formatCode="General">
                  <c:v>1179</c:v>
                </c:pt>
                <c:pt idx="27" formatCode="General">
                  <c:v>1180</c:v>
                </c:pt>
                <c:pt idx="28" formatCode="General">
                  <c:v>1181</c:v>
                </c:pt>
                <c:pt idx="29" formatCode="General">
                  <c:v>1185</c:v>
                </c:pt>
                <c:pt idx="30" formatCode="General">
                  <c:v>1193</c:v>
                </c:pt>
                <c:pt idx="31" formatCode="General">
                  <c:v>1200</c:v>
                </c:pt>
                <c:pt idx="32" formatCode="General">
                  <c:v>1204</c:v>
                </c:pt>
                <c:pt idx="33" formatCode="General">
                  <c:v>1205</c:v>
                </c:pt>
                <c:pt idx="34" formatCode="General">
                  <c:v>1201</c:v>
                </c:pt>
                <c:pt idx="35" formatCode="General">
                  <c:v>1184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7-4921-8255-FD7480B823E1}"/>
            </c:ext>
          </c:extLst>
        </c:ser>
        <c:ser>
          <c:idx val="1"/>
          <c:order val="1"/>
          <c:tx>
            <c:strRef>
              <c:f>Personer1!$C$62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Personer1!$D$62:$AM$62</c:f>
              <c:numCache>
                <c:formatCode>0</c:formatCode>
                <c:ptCount val="36"/>
                <c:pt idx="0">
                  <c:v>376</c:v>
                </c:pt>
                <c:pt idx="1">
                  <c:v>378</c:v>
                </c:pt>
                <c:pt idx="2">
                  <c:v>377</c:v>
                </c:pt>
                <c:pt idx="3">
                  <c:v>379</c:v>
                </c:pt>
                <c:pt idx="4">
                  <c:v>400</c:v>
                </c:pt>
                <c:pt idx="5">
                  <c:v>382</c:v>
                </c:pt>
                <c:pt idx="6">
                  <c:v>393</c:v>
                </c:pt>
                <c:pt idx="7">
                  <c:v>389</c:v>
                </c:pt>
                <c:pt idx="8">
                  <c:v>388</c:v>
                </c:pt>
                <c:pt idx="9">
                  <c:v>364</c:v>
                </c:pt>
                <c:pt idx="10">
                  <c:v>366</c:v>
                </c:pt>
                <c:pt idx="11">
                  <c:v>371</c:v>
                </c:pt>
                <c:pt idx="12">
                  <c:v>345</c:v>
                </c:pt>
                <c:pt idx="13">
                  <c:v>326</c:v>
                </c:pt>
                <c:pt idx="14">
                  <c:v>326</c:v>
                </c:pt>
                <c:pt idx="15">
                  <c:v>320</c:v>
                </c:pt>
                <c:pt idx="16">
                  <c:v>329</c:v>
                </c:pt>
                <c:pt idx="17">
                  <c:v>331</c:v>
                </c:pt>
                <c:pt idx="18">
                  <c:v>344</c:v>
                </c:pt>
                <c:pt idx="19">
                  <c:v>342</c:v>
                </c:pt>
                <c:pt idx="20">
                  <c:v>368</c:v>
                </c:pt>
                <c:pt idx="21" formatCode="General">
                  <c:v>371</c:v>
                </c:pt>
                <c:pt idx="22" formatCode="General">
                  <c:v>400</c:v>
                </c:pt>
                <c:pt idx="23" formatCode="General">
                  <c:v>411</c:v>
                </c:pt>
                <c:pt idx="24" formatCode="General">
                  <c:v>427</c:v>
                </c:pt>
                <c:pt idx="25" formatCode="General">
                  <c:v>447</c:v>
                </c:pt>
                <c:pt idx="26" formatCode="General">
                  <c:v>453</c:v>
                </c:pt>
                <c:pt idx="27" formatCode="General">
                  <c:v>474</c:v>
                </c:pt>
                <c:pt idx="28" formatCode="General">
                  <c:v>488</c:v>
                </c:pt>
                <c:pt idx="29" formatCode="General">
                  <c:v>521</c:v>
                </c:pt>
                <c:pt idx="30" formatCode="General">
                  <c:v>530</c:v>
                </c:pt>
                <c:pt idx="31" formatCode="General">
                  <c:v>556</c:v>
                </c:pt>
                <c:pt idx="32" formatCode="General">
                  <c:v>571</c:v>
                </c:pt>
                <c:pt idx="33" formatCode="General">
                  <c:v>591</c:v>
                </c:pt>
                <c:pt idx="34" formatCode="General">
                  <c:v>615</c:v>
                </c:pt>
                <c:pt idx="35" formatCode="General">
                  <c:v>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7-4921-8255-FD7480B823E1}"/>
            </c:ext>
          </c:extLst>
        </c:ser>
        <c:ser>
          <c:idx val="2"/>
          <c:order val="2"/>
          <c:tx>
            <c:strRef>
              <c:f>Personer1!$C$63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Personer1!$D$63:$AM$63</c:f>
              <c:numCache>
                <c:formatCode>0</c:formatCode>
                <c:ptCount val="36"/>
                <c:pt idx="0">
                  <c:v>46</c:v>
                </c:pt>
                <c:pt idx="1">
                  <c:v>49</c:v>
                </c:pt>
                <c:pt idx="2">
                  <c:v>57</c:v>
                </c:pt>
                <c:pt idx="3">
                  <c:v>62</c:v>
                </c:pt>
                <c:pt idx="4">
                  <c:v>64</c:v>
                </c:pt>
                <c:pt idx="5">
                  <c:v>65</c:v>
                </c:pt>
                <c:pt idx="6">
                  <c:v>69</c:v>
                </c:pt>
                <c:pt idx="7">
                  <c:v>67</c:v>
                </c:pt>
                <c:pt idx="8">
                  <c:v>70</c:v>
                </c:pt>
                <c:pt idx="9">
                  <c:v>90</c:v>
                </c:pt>
                <c:pt idx="10">
                  <c:v>85</c:v>
                </c:pt>
                <c:pt idx="11">
                  <c:v>86</c:v>
                </c:pt>
                <c:pt idx="12">
                  <c:v>92</c:v>
                </c:pt>
                <c:pt idx="13">
                  <c:v>103</c:v>
                </c:pt>
                <c:pt idx="14">
                  <c:v>99</c:v>
                </c:pt>
                <c:pt idx="15">
                  <c:v>99</c:v>
                </c:pt>
                <c:pt idx="16">
                  <c:v>105</c:v>
                </c:pt>
                <c:pt idx="17">
                  <c:v>103</c:v>
                </c:pt>
                <c:pt idx="18">
                  <c:v>108</c:v>
                </c:pt>
                <c:pt idx="19">
                  <c:v>98</c:v>
                </c:pt>
                <c:pt idx="20">
                  <c:v>92</c:v>
                </c:pt>
                <c:pt idx="21" formatCode="General">
                  <c:v>95</c:v>
                </c:pt>
                <c:pt idx="22" formatCode="General">
                  <c:v>92</c:v>
                </c:pt>
                <c:pt idx="23" formatCode="General">
                  <c:v>87</c:v>
                </c:pt>
                <c:pt idx="24" formatCode="General">
                  <c:v>92</c:v>
                </c:pt>
                <c:pt idx="25" formatCode="General">
                  <c:v>93</c:v>
                </c:pt>
                <c:pt idx="26" formatCode="General">
                  <c:v>99</c:v>
                </c:pt>
                <c:pt idx="27" formatCode="General">
                  <c:v>101</c:v>
                </c:pt>
                <c:pt idx="28" formatCode="General">
                  <c:v>104</c:v>
                </c:pt>
                <c:pt idx="29" formatCode="General">
                  <c:v>105</c:v>
                </c:pt>
                <c:pt idx="30" formatCode="General">
                  <c:v>119</c:v>
                </c:pt>
                <c:pt idx="31" formatCode="General">
                  <c:v>120</c:v>
                </c:pt>
                <c:pt idx="32" formatCode="General">
                  <c:v>128</c:v>
                </c:pt>
                <c:pt idx="33" formatCode="General">
                  <c:v>130</c:v>
                </c:pt>
                <c:pt idx="34" formatCode="General">
                  <c:v>139</c:v>
                </c:pt>
                <c:pt idx="35" formatCode="General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B7-4921-8255-FD7480B82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168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874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65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82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321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398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785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18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32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19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47355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28651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9127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29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48039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83004907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94425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70085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8040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720900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10035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161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18725636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99857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88645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510690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5619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3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224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175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45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76085EC-3183-907B-07DD-F9CAB628C3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4494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778550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003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6875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781719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310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9746623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21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11685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21809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80566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5726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49733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71781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59470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5121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63639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26266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12405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6489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27093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6898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02133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53445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42016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18138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72234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02655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04950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0435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41206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3195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16689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027076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55034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40976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1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656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07062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915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761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237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4052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6408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7014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4421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83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765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46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30455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36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50869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8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334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017758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563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41321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55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121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3519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6426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1749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97417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7904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505382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5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17005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27547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26977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82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70401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627512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08811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6852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9854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86980339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9692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41364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17022915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5148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423555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12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6D9E7EC-3122-F8F2-3E70-6404C046E434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3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30" r:id="rId41"/>
    <p:sldLayoutId id="2147483863" r:id="rId42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3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846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6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914" r:id="rId17"/>
    <p:sldLayoutId id="2147483926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1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chart" Target="../charts/chart16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5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7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9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3.xml"/><Relationship Id="rId5" Type="http://schemas.openxmlformats.org/officeDocument/2006/relationships/image" Target="../media/image23.em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4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59048D02-8A70-2C6D-B561-2BEF0A455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Sunndal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362BE8B-4508-540C-BC35-1365EABC2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Sunndal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7" name="Plassholder for innhold 16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5E6BE2E5-835A-B5CA-5617-E96E5D376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86" y="889000"/>
            <a:ext cx="4273341" cy="4452938"/>
          </a:xfrm>
        </p:spPr>
      </p:pic>
      <p:pic>
        <p:nvPicPr>
          <p:cNvPr id="25" name="Plassholder for innhold 24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38E1A137-2E68-F757-77D1-113445109C4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82" y="889000"/>
            <a:ext cx="4435723" cy="445293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04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729F34E4-FDDB-E727-545D-7DB39E86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260C951-D25B-7A1D-A52C-5D945D41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543110"/>
              </p:ext>
            </p:extLst>
          </p:nvPr>
        </p:nvGraphicFramePr>
        <p:xfrm>
          <a:off x="276326" y="728283"/>
          <a:ext cx="11457125" cy="541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5F15B45-F8AD-3F5D-60DC-8F92DFCF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565DF4A-93BA-D070-1906-B07DE8B1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369553"/>
              </p:ext>
            </p:extLst>
          </p:nvPr>
        </p:nvGraphicFramePr>
        <p:xfrm>
          <a:off x="276326" y="695915"/>
          <a:ext cx="11594690" cy="551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45914" y="6389235"/>
            <a:ext cx="101445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543675"/>
            <a:ext cx="6352702" cy="303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D7D7B08-B205-5C1F-02A0-239075BA7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AE8F44B-D3D0-47CB-7191-DC9B921C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BAC86D7-572B-E0ED-485C-73C9285D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935848"/>
              </p:ext>
            </p:extLst>
          </p:nvPr>
        </p:nvGraphicFramePr>
        <p:xfrm>
          <a:off x="1167898" y="679010"/>
          <a:ext cx="9379390" cy="555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73819" y="6356348"/>
            <a:ext cx="122227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D572075-FA91-120E-2B4E-DB136186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4F094E6-42CC-C743-D0C4-AE77DC69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8AE4EE6-6930-E3BB-DBE9-0DB58B6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218092"/>
              </p:ext>
            </p:extLst>
          </p:nvPr>
        </p:nvGraphicFramePr>
        <p:xfrm>
          <a:off x="276326" y="841572"/>
          <a:ext cx="11667517" cy="525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73819" y="6356348"/>
            <a:ext cx="122227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D572075-FA91-120E-2B4E-DB136186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B4F094E6-42CC-C743-D0C4-AE77DC69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8AE4EE6-6930-E3BB-DBE9-0DB58B6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94087"/>
              </p:ext>
            </p:extLst>
          </p:nvPr>
        </p:nvGraphicFramePr>
        <p:xfrm>
          <a:off x="341745" y="1006764"/>
          <a:ext cx="11406910" cy="506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295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1947905-6007-8DB3-07AE-16A53136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8A13D30-89FA-0155-DECF-29CADB59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0BC29C85-4895-AEF1-49BB-B672EE95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227713"/>
              </p:ext>
            </p:extLst>
          </p:nvPr>
        </p:nvGraphicFramePr>
        <p:xfrm>
          <a:off x="276326" y="639271"/>
          <a:ext cx="11546138" cy="558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3073" y="6288444"/>
            <a:ext cx="110604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8927" y="6317708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3E5B948-61AA-FFA5-D6A6-11C5EBEC9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900A9C9-1AB0-6D19-3E13-DD02387A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B39ED5E-26A7-F6E3-8096-4B7D3C768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310050"/>
              </p:ext>
            </p:extLst>
          </p:nvPr>
        </p:nvGraphicFramePr>
        <p:xfrm>
          <a:off x="276326" y="776835"/>
          <a:ext cx="11570414" cy="539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C15F1A5E-157B-0974-5996-9E3E9689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E9A4A8A5-93DE-84B3-763A-0BA3F0DDE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63F0464-36BC-3B31-4A5D-877E61331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195FCD5-6375-CB9D-BB77-10846629C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614389"/>
              </p:ext>
            </p:extLst>
          </p:nvPr>
        </p:nvGraphicFramePr>
        <p:xfrm>
          <a:off x="276326" y="784927"/>
          <a:ext cx="11570414" cy="527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CE86DF63-30EF-F730-F3F2-B51C4E04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9A8F7CB-37CC-79CB-7F11-15E57C46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AC818F6A-B4D5-9FE9-F5AB-D22935C2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0AFB9471-0BF7-2085-05F4-4B1A1463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59119"/>
              </p:ext>
            </p:extLst>
          </p:nvPr>
        </p:nvGraphicFramePr>
        <p:xfrm>
          <a:off x="784927" y="768742"/>
          <a:ext cx="10721947" cy="528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5D68083B-AE7E-F02E-D1E5-7FCD4FE7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A2770A31-4D73-E067-EB64-6672256EE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98129C4-9E18-A8DC-10AF-850B14AF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55A8E68-0384-34D3-5A5B-6773DA41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273749"/>
              </p:ext>
            </p:extLst>
          </p:nvPr>
        </p:nvGraphicFramePr>
        <p:xfrm>
          <a:off x="210393" y="760651"/>
          <a:ext cx="11652531" cy="545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24107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957BF903-4843-8EE4-30DB-3650AF44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6D68FFC-C2D9-0CA4-0550-28094176B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06D0092-D754-39BC-37AB-A88D1B73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588505"/>
              </p:ext>
            </p:extLst>
          </p:nvPr>
        </p:nvGraphicFramePr>
        <p:xfrm>
          <a:off x="276326" y="865849"/>
          <a:ext cx="11473309" cy="520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CA57F004-921D-BE6A-78D8-C3395E990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31190"/>
            <a:ext cx="8383568" cy="5926810"/>
          </a:xfrm>
          <a:prstGeom prst="rect">
            <a:avLst/>
          </a:prstGeom>
        </p:spPr>
      </p:pic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085BAB77-8833-AD40-4674-E3800D43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586800"/>
            <a:ext cx="9396249" cy="627145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accent1"/>
                </a:solidFill>
              </a:rPr>
              <a:t>Endring i sysselsettinga, </a:t>
            </a:r>
            <a:r>
              <a:rPr lang="nb-NO" sz="2400" dirty="0" err="1">
                <a:solidFill>
                  <a:schemeClr val="accent1"/>
                </a:solidFill>
              </a:rPr>
              <a:t>frå</a:t>
            </a:r>
            <a:r>
              <a:rPr lang="nb-NO" sz="2400" dirty="0">
                <a:solidFill>
                  <a:schemeClr val="accent1"/>
                </a:solidFill>
              </a:rPr>
              <a:t> 4. kvartal 2023 til 4. kvartal 2024 </a:t>
            </a:r>
          </a:p>
        </p:txBody>
      </p:sp>
      <p:pic>
        <p:nvPicPr>
          <p:cNvPr id="5" name="Bilde 4" descr="Bærekraftige byer og lokalsamfunn">
            <a:extLst>
              <a:ext uri="{FF2B5EF4-FFF2-40B4-BE49-F238E27FC236}">
                <a16:creationId xmlns:a16="http://schemas.microsoft.com/office/drawing/2014/main" id="{DD9DC0BE-A198-F312-EF87-B94DB142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835BEAC-E05B-917A-C4AC-AA67C18CD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F99E0FCB-6D71-C05E-0967-9DD874078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845438"/>
            <a:ext cx="8504866" cy="601256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26" y="4754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A725B29E-9BF4-9A8C-E063-52B16B09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717330A0-0B84-D899-2DAB-C95C7D76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15072" y="6356349"/>
            <a:ext cx="104857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BCE2170-4B45-940D-293A-1834CF0F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BFFE9A1-ED82-D150-649F-300B7FBC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21211"/>
              </p:ext>
            </p:extLst>
          </p:nvPr>
        </p:nvGraphicFramePr>
        <p:xfrm>
          <a:off x="276325" y="833480"/>
          <a:ext cx="11481401" cy="539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Sunndal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0F33AA3A-638B-C6B6-401B-0DAAF8AB2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592212"/>
              </p:ext>
            </p:extLst>
          </p:nvPr>
        </p:nvGraphicFramePr>
        <p:xfrm>
          <a:off x="202301" y="768743"/>
          <a:ext cx="11620163" cy="528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02627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Sunndal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7159A986-054A-BE96-06DC-AE68607E9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73303"/>
              </p:ext>
            </p:extLst>
          </p:nvPr>
        </p:nvGraphicFramePr>
        <p:xfrm>
          <a:off x="301659" y="849665"/>
          <a:ext cx="11588684" cy="530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65315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3E8C4-37D2-710E-2A0F-BDD688774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91B5245B-4D4D-0F9D-89CF-57578F33B42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6B747C53-4DD3-BA9D-7CDF-95B69F5959DC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5E7BAC1D-AB8F-A88F-83CB-2157BF5DEF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1F65F04-5EA9-148C-7087-1CFB82C7D3FC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Sunndal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EF8368EA-F9CA-D68B-B739-FE8162DD3907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B6A6A06F-E76A-E8E3-1A41-F0CB6CA9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C48FFFA1-C8B0-E864-C3B9-9A7A84AB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65AB8ED-9F53-4B04-D019-61B19CFBF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3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C040B-87DE-E6E1-DC0E-D5F9496FB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5A2573EE-F0E7-D50C-F296-5DF018078CEC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CCA6F55A-3A25-3C24-C746-86A30D74FB2A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8AABA3F-B6E0-C60B-C11C-DA981E95F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8790787D-B7E7-5C1E-BBD3-B9E9D26743D9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Sunndal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49AE9004-9471-7A66-DF36-AE9F8D62839C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957B2D0-199A-FECF-ABD1-D8145185A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D83F0EEF-B961-835C-E38E-6F04FE95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16503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0569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373BF1A3-E3CF-079E-DF48-5C5D8646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87110D5-2020-5D98-0BC3-45C668244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3" y="36512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A4A9F1B6-5C18-FC3E-E21A-7288CFBED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574988"/>
            <a:ext cx="8887421" cy="628301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14234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964FF46-3906-ACEF-2E1F-CB34F705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088D2C4-4265-54AD-4588-680B55A2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027937" y="615550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AEC7B12-521A-0D29-A999-CE9EC844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2D74666-D520-121C-AE29-DD212382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402064"/>
              </p:ext>
            </p:extLst>
          </p:nvPr>
        </p:nvGraphicFramePr>
        <p:xfrm>
          <a:off x="161841" y="801112"/>
          <a:ext cx="11838647" cy="520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2277A0E7-54AD-3541-E8C0-BFA2ACC64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251094B-D019-57BA-D69F-FA86353D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BA7889C8-64DA-328D-B78C-FA318401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294130"/>
              </p:ext>
            </p:extLst>
          </p:nvPr>
        </p:nvGraphicFramePr>
        <p:xfrm>
          <a:off x="194209" y="720191"/>
          <a:ext cx="11725359" cy="542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858352F-C4E7-D7B4-70CA-BC413D79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D6AB5C9-4AA2-FB2C-0DFF-3C17F292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9B78701-A171-28D4-2679-0B52FFE9B473}"/>
              </a:ext>
            </a:extLst>
          </p:cNvPr>
          <p:cNvSpPr txBox="1"/>
          <p:nvPr/>
        </p:nvSpPr>
        <p:spPr>
          <a:xfrm>
            <a:off x="181303" y="157655"/>
            <a:ext cx="3730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701250"/>
              </p:ext>
            </p:extLst>
          </p:nvPr>
        </p:nvGraphicFramePr>
        <p:xfrm>
          <a:off x="1542376" y="419265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Sunndal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731283" y="6173786"/>
            <a:ext cx="309549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700545" y="6132085"/>
            <a:ext cx="5329071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D472317-10D1-BA54-9366-06110529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C053DF42-EBA1-7858-B43E-30923ECF2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539624"/>
              </p:ext>
            </p:extLst>
          </p:nvPr>
        </p:nvGraphicFramePr>
        <p:xfrm>
          <a:off x="276325" y="787651"/>
          <a:ext cx="11692356" cy="531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</a:t>
            </a:r>
            <a:r>
              <a:rPr lang="nn-NO" sz="2000" b="1">
                <a:solidFill>
                  <a:schemeClr val="tx2"/>
                </a:solidFill>
              </a:rPr>
              <a:t>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408728" y="6369907"/>
            <a:ext cx="101381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Sunndal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99AC433-8F22-8B70-7470-49726FB8B4D7}"/>
              </a:ext>
            </a:extLst>
          </p:cNvPr>
          <p:cNvSpPr txBox="1"/>
          <p:nvPr/>
        </p:nvSpPr>
        <p:spPr>
          <a:xfrm>
            <a:off x="2893758" y="6293550"/>
            <a:ext cx="661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406331"/>
              </p:ext>
            </p:extLst>
          </p:nvPr>
        </p:nvGraphicFramePr>
        <p:xfrm>
          <a:off x="3264310" y="1050256"/>
          <a:ext cx="5860546" cy="531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6747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A5BEB63-17E4-509A-4805-A3AE7A10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057" y="258207"/>
            <a:ext cx="8349871" cy="551769"/>
          </a:xfrm>
        </p:spPr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042EF60-4B94-8D28-FA59-BC5F60DED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9" name="Bilde 8" descr="Anstendig arbeid og økonomisk vekst">
            <a:extLst>
              <a:ext uri="{FF2B5EF4-FFF2-40B4-BE49-F238E27FC236}">
                <a16:creationId xmlns:a16="http://schemas.microsoft.com/office/drawing/2014/main" id="{752C9F78-FFBD-AD14-6243-023214FB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89CA77F8-C2C2-3D18-0ABA-6FA14F4C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8950099-5E5F-FDEC-DC4D-672CC91F30DD}"/>
              </a:ext>
            </a:extLst>
          </p:cNvPr>
          <p:cNvSpPr txBox="1"/>
          <p:nvPr/>
        </p:nvSpPr>
        <p:spPr>
          <a:xfrm>
            <a:off x="9618056" y="6406614"/>
            <a:ext cx="2054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313388"/>
              </p:ext>
            </p:extLst>
          </p:nvPr>
        </p:nvGraphicFramePr>
        <p:xfrm>
          <a:off x="323681" y="1023937"/>
          <a:ext cx="11555427" cy="508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9965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A5BEB63-17E4-509A-4805-A3AE7A10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925" y="801233"/>
            <a:ext cx="9373751" cy="341768"/>
          </a:xfrm>
        </p:spPr>
        <p:txBody>
          <a:bodyPr/>
          <a:lstStyle/>
          <a:p>
            <a:r>
              <a:rPr lang="nb-NO" sz="1800" dirty="0"/>
              <a:t>Tal </a:t>
            </a:r>
            <a:r>
              <a:rPr lang="nb-NO" sz="1800" dirty="0" err="1"/>
              <a:t>personar</a:t>
            </a:r>
            <a:r>
              <a:rPr lang="nb-NO" sz="1800" dirty="0"/>
              <a:t> </a:t>
            </a:r>
            <a:r>
              <a:rPr lang="nb-NO" sz="1800" dirty="0" err="1"/>
              <a:t>utanfor</a:t>
            </a:r>
            <a:r>
              <a:rPr lang="nb-NO" sz="1800" dirty="0"/>
              <a:t> arbeid,</a:t>
            </a:r>
            <a:r>
              <a:rPr lang="nb-NO" sz="1800" baseline="0" dirty="0"/>
              <a:t> utdanning og </a:t>
            </a:r>
            <a:r>
              <a:rPr lang="nb-NO" sz="1800" baseline="0" dirty="0" err="1"/>
              <a:t>arbeidsmarknadstiltak</a:t>
            </a:r>
            <a:r>
              <a:rPr lang="nb-NO" sz="1800" baseline="0" dirty="0"/>
              <a:t>, 2022</a:t>
            </a:r>
            <a:br>
              <a:rPr lang="nb-NO" sz="1800" dirty="0"/>
            </a:br>
            <a:endParaRPr lang="nb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042EF60-4B94-8D28-FA59-BC5F60DED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9" name="Bilde 8" descr="Anstendig arbeid og økonomisk vekst">
            <a:extLst>
              <a:ext uri="{FF2B5EF4-FFF2-40B4-BE49-F238E27FC236}">
                <a16:creationId xmlns:a16="http://schemas.microsoft.com/office/drawing/2014/main" id="{752C9F78-FFBD-AD14-6243-023214FB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89CA77F8-C2C2-3D18-0ABA-6FA14F4C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071D4C9-14C8-E464-CEAB-233B462FFD51}"/>
              </a:ext>
            </a:extLst>
          </p:cNvPr>
          <p:cNvSpPr txBox="1"/>
          <p:nvPr/>
        </p:nvSpPr>
        <p:spPr>
          <a:xfrm>
            <a:off x="9468920" y="6380252"/>
            <a:ext cx="1829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786405"/>
              </p:ext>
            </p:extLst>
          </p:nvPr>
        </p:nvGraphicFramePr>
        <p:xfrm>
          <a:off x="144340" y="1233347"/>
          <a:ext cx="11896609" cy="485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0978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</a:t>
            </a:r>
            <a:r>
              <a:rPr lang="nb-NO" sz="2000" b="0" i="0" u="none" strike="noStrike" baseline="0">
                <a:effectLst/>
              </a:rPr>
              <a:t>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Sunndal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F8823935-3634-646A-85C2-FD43C349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2B61481A-BCEC-749D-7E03-E89AA4A5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50733B7-F28D-4206-020B-24F7ABA858CC}"/>
              </a:ext>
            </a:extLst>
          </p:cNvPr>
          <p:cNvSpPr txBox="1"/>
          <p:nvPr/>
        </p:nvSpPr>
        <p:spPr>
          <a:xfrm>
            <a:off x="9660205" y="6322794"/>
            <a:ext cx="178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751043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857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3DCCBE98-6E97-55D9-E937-207DA5798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7EC56AE5-CD3C-8964-9D23-5B007E49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89163"/>
              </p:ext>
            </p:extLst>
          </p:nvPr>
        </p:nvGraphicFramePr>
        <p:xfrm>
          <a:off x="276326" y="755374"/>
          <a:ext cx="11670509" cy="521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14CD746C-5167-4FA4-2B8B-5E458E7CF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787"/>
            <a:ext cx="8696495" cy="6148035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1" y="291662"/>
            <a:ext cx="8960068" cy="551794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2020 til 2025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5BE8A588-09FE-2C7A-10CB-25E97182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EEB95773-0CC8-B4AC-CB6D-D35FAF1D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7464E6E1-1603-37AB-D527-7BB71E21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67309"/>
              </p:ext>
            </p:extLst>
          </p:nvPr>
        </p:nvGraphicFramePr>
        <p:xfrm>
          <a:off x="7622698" y="1229067"/>
          <a:ext cx="3604234" cy="4978951"/>
        </p:xfrm>
        <a:graphic>
          <a:graphicData uri="http://schemas.openxmlformats.org/drawingml/2006/table">
            <a:tbl>
              <a:tblPr/>
              <a:tblGrid>
                <a:gridCol w="645427">
                  <a:extLst>
                    <a:ext uri="{9D8B030D-6E8A-4147-A177-3AD203B41FA5}">
                      <a16:colId xmlns:a16="http://schemas.microsoft.com/office/drawing/2014/main" val="2308247126"/>
                    </a:ext>
                  </a:extLst>
                </a:gridCol>
                <a:gridCol w="1261844">
                  <a:extLst>
                    <a:ext uri="{9D8B030D-6E8A-4147-A177-3AD203B41FA5}">
                      <a16:colId xmlns:a16="http://schemas.microsoft.com/office/drawing/2014/main" val="3883468892"/>
                    </a:ext>
                  </a:extLst>
                </a:gridCol>
                <a:gridCol w="413363">
                  <a:extLst>
                    <a:ext uri="{9D8B030D-6E8A-4147-A177-3AD203B41FA5}">
                      <a16:colId xmlns:a16="http://schemas.microsoft.com/office/drawing/2014/main" val="3411725072"/>
                    </a:ext>
                  </a:extLst>
                </a:gridCol>
                <a:gridCol w="413363">
                  <a:extLst>
                    <a:ext uri="{9D8B030D-6E8A-4147-A177-3AD203B41FA5}">
                      <a16:colId xmlns:a16="http://schemas.microsoft.com/office/drawing/2014/main" val="1936649135"/>
                    </a:ext>
                  </a:extLst>
                </a:gridCol>
                <a:gridCol w="870237">
                  <a:extLst>
                    <a:ext uri="{9D8B030D-6E8A-4147-A177-3AD203B41FA5}">
                      <a16:colId xmlns:a16="http://schemas.microsoft.com/office/drawing/2014/main" val="2628658739"/>
                    </a:ext>
                  </a:extLst>
                </a:gridCol>
              </a:tblGrid>
              <a:tr h="1524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03709"/>
                  </a:ext>
                </a:extLst>
              </a:tr>
              <a:tr h="25380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21340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Grøvudalen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328291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15630102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Gjøra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173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164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232670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15630103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Musgjerd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882885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15630104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Fale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76589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15630105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Grødalen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708690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15630106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Grøa Syd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312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293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81690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15630107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Grøa Nord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346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328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-18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73370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15630108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Hoelsand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337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45996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15630109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Mæle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93421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15630110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Furu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178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02720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Presthagen Syd - Øst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438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310920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15630202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Presthagen Vest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505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538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169095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15630203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Holten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03962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15630204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Auragata Vest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646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-46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84005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15630205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Auragata Øst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368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347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53639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15630206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Helsetunet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273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252529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15630207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Nordmørsvegen Øst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217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257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27058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15630208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Industriområde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701179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15630209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Kalken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605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726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07031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15630210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Håsen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52589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15630211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Tredal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264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147287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15630212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Torbudalen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32915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15630301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Viklandet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82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87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00773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15630302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Øksendal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307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14394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15630303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Jordalsgrenda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173225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15630401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Innerdal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59765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15630402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Opdøl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390262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15630403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Ålvundeid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376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384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965448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15630404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Indre Ålvundfjord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343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90417"/>
                  </a:ext>
                </a:extLst>
              </a:tr>
              <a:tr h="15242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15630405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Ytre Ålvundfjord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159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4909" marR="4909" marT="49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548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423501" y="627906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E419BE07-5E54-E007-CBF4-E75B8F75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D920ABFE-8B82-0185-96D6-0DE9C45F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624058"/>
              </p:ext>
            </p:extLst>
          </p:nvPr>
        </p:nvGraphicFramePr>
        <p:xfrm>
          <a:off x="194210" y="712099"/>
          <a:ext cx="11725358" cy="549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207C3CF5-CD15-8AED-87C8-40DBBF38A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291B089A-B9D7-59DB-AFD9-7567B56D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695922"/>
              </p:ext>
            </p:extLst>
          </p:nvPr>
        </p:nvGraphicFramePr>
        <p:xfrm>
          <a:off x="186117" y="857756"/>
          <a:ext cx="11830556" cy="536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0680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Livet på land - FNs bærekraftsmål">
            <a:extLst>
              <a:ext uri="{FF2B5EF4-FFF2-40B4-BE49-F238E27FC236}">
                <a16:creationId xmlns:a16="http://schemas.microsoft.com/office/drawing/2014/main" id="{D5DE5E0F-3419-1EEE-E77F-B8DA200EA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F2D94D6D-C698-3246-6EDA-1D543E4A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9472B974-4361-1817-F701-607E6B9E0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38B43A1-E4B0-A2ED-4429-A545F36D8D98}"/>
              </a:ext>
            </a:extLst>
          </p:cNvPr>
          <p:cNvSpPr txBox="1"/>
          <p:nvPr/>
        </p:nvSpPr>
        <p:spPr>
          <a:xfrm>
            <a:off x="670471" y="6326981"/>
            <a:ext cx="236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1F49BC-4FD4-12D7-64E4-7786221C21F2}"/>
              </a:ext>
            </a:extLst>
          </p:cNvPr>
          <p:cNvSpPr txBox="1"/>
          <p:nvPr/>
        </p:nvSpPr>
        <p:spPr>
          <a:xfrm>
            <a:off x="9454764" y="6326981"/>
            <a:ext cx="1900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844889"/>
              </p:ext>
            </p:extLst>
          </p:nvPr>
        </p:nvGraphicFramePr>
        <p:xfrm>
          <a:off x="178025" y="679730"/>
          <a:ext cx="11765819" cy="549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17827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D97053EE-A305-D489-3087-DAF4E9E4E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71708B06-87A8-B62C-8A0D-5F05B7F1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4F1E2007-9897-9CE0-0EA1-BD39FBB05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4B45974-AC4F-8A48-2728-9003F0A1752E}"/>
              </a:ext>
            </a:extLst>
          </p:cNvPr>
          <p:cNvSpPr txBox="1"/>
          <p:nvPr/>
        </p:nvSpPr>
        <p:spPr>
          <a:xfrm>
            <a:off x="627100" y="6352142"/>
            <a:ext cx="2599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A4F8808-1326-DD9E-3FE0-471E9479F8D7}"/>
              </a:ext>
            </a:extLst>
          </p:cNvPr>
          <p:cNvSpPr txBox="1"/>
          <p:nvPr/>
        </p:nvSpPr>
        <p:spPr>
          <a:xfrm>
            <a:off x="9555131" y="6442876"/>
            <a:ext cx="2065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946688"/>
              </p:ext>
            </p:extLst>
          </p:nvPr>
        </p:nvGraphicFramePr>
        <p:xfrm>
          <a:off x="210393" y="760651"/>
          <a:ext cx="11733451" cy="544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346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kart, tekst&#10;&#10;Beskrivelse som er generert med svært høy visshet">
            <a:extLst>
              <a:ext uri="{FF2B5EF4-FFF2-40B4-BE49-F238E27FC236}">
                <a16:creationId xmlns:a16="http://schemas.microsoft.com/office/drawing/2014/main" id="{6C5C5B4E-FEBC-45D1-B71C-E0F066056A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91" y="824643"/>
            <a:ext cx="9834465" cy="5531705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B369918E-6E97-0240-0DB3-11B7118C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DA00D2A6-F6EA-ACE9-E52D-3DAB82E8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E420A78-0C82-2A3D-FC70-B227166A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DCDBC366-BAA4-6EDC-3DF6-998933B7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95825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441C7F5D-1A04-98B5-6B6E-B4F149786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EA8175F5-5468-6A44-E080-8C7F2111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B508CC8-8FDA-4E39-E4A5-7371F1DD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927567"/>
              </p:ext>
            </p:extLst>
          </p:nvPr>
        </p:nvGraphicFramePr>
        <p:xfrm>
          <a:off x="276326" y="793019"/>
          <a:ext cx="11675610" cy="533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59966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1B6B845-DD4A-63A4-5F2C-00D2B3E1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7029FCBD-3ACA-51AA-6447-41D6F855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DE4BCE5E-A4D0-2578-937F-2B6C0875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471542"/>
              </p:ext>
            </p:extLst>
          </p:nvPr>
        </p:nvGraphicFramePr>
        <p:xfrm>
          <a:off x="210393" y="825388"/>
          <a:ext cx="11782003" cy="530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95824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F5D9423-D457-496D-E844-8F872AEF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02528998-8AF8-8C3C-2EA5-F35B516C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98758E1-1D88-135E-2BD7-6400EF86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052137"/>
              </p:ext>
            </p:extLst>
          </p:nvPr>
        </p:nvGraphicFramePr>
        <p:xfrm>
          <a:off x="210394" y="898217"/>
          <a:ext cx="11628254" cy="517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4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6894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1DD7412-C5A3-4DEE-97F0-C18F1FCB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174" y="136524"/>
            <a:ext cx="7204841" cy="500349"/>
          </a:xfrm>
        </p:spPr>
        <p:txBody>
          <a:bodyPr>
            <a:normAutofit/>
          </a:bodyPr>
          <a:lstStyle/>
          <a:p>
            <a:pPr algn="ctr"/>
            <a:r>
              <a:rPr lang="nn-NO" sz="2400" b="1" dirty="0">
                <a:solidFill>
                  <a:schemeClr val="accent1"/>
                </a:solidFill>
              </a:rPr>
              <a:t>Innbyggarar etter alder pr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4F231F58-7C47-75BC-1C27-7B6CD8F20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51B8363-13B2-00BF-4F73-0DECD1C88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E55B602-687B-DBC1-E7CF-6AED26978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789" y="624084"/>
            <a:ext cx="6983356" cy="57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8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83955" y="627906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7DF45CE1-CE9D-F27E-10B0-68911A1F8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6355DC0-50D7-BB74-EF0D-DAB39107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A7397328-1772-C9BC-BADD-93057EF1D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365316"/>
              </p:ext>
            </p:extLst>
          </p:nvPr>
        </p:nvGraphicFramePr>
        <p:xfrm>
          <a:off x="383422" y="793020"/>
          <a:ext cx="11425155" cy="536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28046" y="621285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2070CDA-00F3-8C68-8317-E5ACA051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889E7F8-B6E4-E7D9-6984-7F271ECF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682691"/>
              </p:ext>
            </p:extLst>
          </p:nvPr>
        </p:nvGraphicFramePr>
        <p:xfrm>
          <a:off x="276326" y="823864"/>
          <a:ext cx="11764783" cy="532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9159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F7C22032-C357-EBE1-4A73-FD7DA927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Bærekraftige byer og lokalsamfunn">
            <a:extLst>
              <a:ext uri="{FF2B5EF4-FFF2-40B4-BE49-F238E27FC236}">
                <a16:creationId xmlns:a16="http://schemas.microsoft.com/office/drawing/2014/main" id="{A016CE49-FB99-1088-E7D2-6E43DFBE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4108F20-96F8-ED53-C79A-E72E5B9829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90DB000-C3EB-8606-170B-64B040CF340A}"/>
              </a:ext>
            </a:extLst>
          </p:cNvPr>
          <p:cNvSpPr txBox="1"/>
          <p:nvPr/>
        </p:nvSpPr>
        <p:spPr>
          <a:xfrm>
            <a:off x="596840" y="6382920"/>
            <a:ext cx="3472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448359C-1E2D-2B58-5668-41CB559D9C17}"/>
              </a:ext>
            </a:extLst>
          </p:cNvPr>
          <p:cNvSpPr txBox="1"/>
          <p:nvPr/>
        </p:nvSpPr>
        <p:spPr>
          <a:xfrm>
            <a:off x="8983579" y="6521116"/>
            <a:ext cx="1772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83021"/>
              </p:ext>
            </p:extLst>
          </p:nvPr>
        </p:nvGraphicFramePr>
        <p:xfrm>
          <a:off x="194210" y="801112"/>
          <a:ext cx="11733450" cy="537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0212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Sunndal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6DBF7AF4-6FE9-A917-4027-BD1B9A91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F9AFAE0-4CA8-293C-C6F1-AC50EB70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009F68-55A8-FEAC-991E-FC183F9A5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005829"/>
              </p:ext>
            </p:extLst>
          </p:nvPr>
        </p:nvGraphicFramePr>
        <p:xfrm>
          <a:off x="276325" y="760651"/>
          <a:ext cx="11748439" cy="525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6EF85-B2C8-4AFD-8BD3-12DF091E4F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8CA377-188B-4EF0-9DD8-13F3D494BB73}">
  <ds:schemaRefs>
    <ds:schemaRef ds:uri="5458b827-f267-438a-9c81-d6bdb027554a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b8a0b916-e2a7-4629-bd1a-03fcd5ce5f35"/>
  </ds:schemaRefs>
</ds:datastoreItem>
</file>

<file path=customXml/itemProps3.xml><?xml version="1.0" encoding="utf-8"?>
<ds:datastoreItem xmlns:ds="http://schemas.openxmlformats.org/officeDocument/2006/customXml" ds:itemID="{2BF42389-360E-4AB0-A8B0-15C053367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36</TotalTime>
  <Words>1492</Words>
  <Application>Microsoft Office PowerPoint</Application>
  <PresentationFormat>Widescreen</PresentationFormat>
  <Paragraphs>424</Paragraphs>
  <Slides>48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og arbeidsmarknadstiltak, 2024 </vt:lpstr>
      <vt:lpstr>Tal personar utanfor arbeid, utdanning og arbeidsmarknadstiltak, 2022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862</cp:revision>
  <cp:lastPrinted>2017-04-11T08:01:33Z</cp:lastPrinted>
  <dcterms:created xsi:type="dcterms:W3CDTF">2016-10-18T07:53:03Z</dcterms:created>
  <dcterms:modified xsi:type="dcterms:W3CDTF">2025-12-01T12:19:04Z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2020-06-03T10:10:30Z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83e1ed7f-369b-48b5-bb3f-0000745b2f62</vt:lpwstr>
  </property>
  <property fmtid="{D5CDD505-2E9C-101B-9397-08002B2CF9AE}" pid="9" name="MSIP_Label_d2a6c088-0e6f-41a1-9e73-32ad73ba3540_ContentBits">
    <vt:lpwstr>0</vt:lpwstr>
  </property>
</Properties>
</file>