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0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6" r:id="rId8"/>
    <p:sldMasterId id="2147483883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70" r:id="rId34"/>
    <p:sldId id="508" r:id="rId35"/>
    <p:sldId id="528" r:id="rId36"/>
    <p:sldId id="556" r:id="rId37"/>
    <p:sldId id="435" r:id="rId38"/>
    <p:sldId id="436" r:id="rId39"/>
    <p:sldId id="437" r:id="rId40"/>
    <p:sldId id="438" r:id="rId41"/>
    <p:sldId id="557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B7A09-A991-42C7-B6AD-44D574D211AF}" v="25" dt="2025-12-01T12:20:25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9289" autoAdjust="0"/>
  </p:normalViewPr>
  <p:slideViewPr>
    <p:cSldViewPr snapToGrid="0">
      <p:cViewPr varScale="1">
        <p:scale>
          <a:sx n="113" d="100"/>
          <a:sy n="113" d="100"/>
        </p:scale>
        <p:origin x="61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20:51.796" v="120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3:56.459" v="10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3:56.459" v="101" actId="20577"/>
          <ac:spMkLst>
            <pc:docMk/>
            <pc:sldMk cId="1687129943" sldId="403"/>
            <ac:spMk id="6" creationId="{7349D3A7-41C7-C1A0-E48B-AEE2E1BE30B9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55:37.245" v="12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54:53.312" v="6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55:37.245" v="12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42:16.105" v="58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42:16.105" v="58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00:42.435" v="63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9:00:42.435" v="63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4:13:46.279" v="85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4:13:46.279" v="85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3:50.338" v="90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3:50.338" v="90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47:32.336" v="106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47:32.336" v="106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3:38.628" v="68" actId="14100"/>
        <pc:sldMkLst>
          <pc:docMk/>
          <pc:sldMk cId="3881140737" sldId="481"/>
        </pc:sldMkLst>
        <pc:graphicFrameChg chg="add mod">
          <ac:chgData name="Paul Magne Eidhammer" userId="e3d4e6bb-f754-4b2e-bd11-72ddaaf5666f" providerId="ADAL" clId="{835BCC08-B0CB-4400-B3F8-7FFC689D382E}" dt="2025-11-24T12:03:38.628" v="68" actId="14100"/>
          <ac:graphicFrameMkLst>
            <pc:docMk/>
            <pc:sldMk cId="3881140737" sldId="481"/>
            <ac:graphicFrameMk id="11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9:52.240" v="74" actId="14100"/>
        <pc:sldMkLst>
          <pc:docMk/>
          <pc:sldMk cId="3451575858" sldId="482"/>
        </pc:sldMkLst>
        <pc:graphicFrameChg chg="add mod">
          <ac:chgData name="Paul Magne Eidhammer" userId="e3d4e6bb-f754-4b2e-bd11-72ddaaf5666f" providerId="ADAL" clId="{835BCC08-B0CB-4400-B3F8-7FFC689D382E}" dt="2025-11-24T13:19:52.240" v="74" actId="14100"/>
          <ac:graphicFrameMkLst>
            <pc:docMk/>
            <pc:sldMk cId="3451575858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12:38.220" v="80" actId="14100"/>
        <pc:sldMkLst>
          <pc:docMk/>
          <pc:sldMk cId="2907947962" sldId="483"/>
        </pc:sldMkLst>
        <pc:graphicFrameChg chg="add mod">
          <ac:chgData name="Paul Magne Eidhammer" userId="e3d4e6bb-f754-4b2e-bd11-72ddaaf5666f" providerId="ADAL" clId="{835BCC08-B0CB-4400-B3F8-7FFC689D382E}" dt="2025-11-25T11:12:38.220" v="80" actId="14100"/>
          <ac:graphicFrameMkLst>
            <pc:docMk/>
            <pc:sldMk cId="2907947962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5:10.661" v="53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5:10.661" v="53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5:04.766" v="5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43:27.808" v="41"/>
        <pc:sldMkLst>
          <pc:docMk/>
          <pc:sldMk cId="4068418382" sldId="498"/>
        </pc:sldMkLst>
        <pc:spChg chg="mod">
          <ac:chgData name="Paul Magne Eidhammer" userId="e3d4e6bb-f754-4b2e-bd11-72ddaaf5666f" providerId="ADAL" clId="{835BCC08-B0CB-4400-B3F8-7FFC689D382E}" dt="2025-11-10T09:43:23.865" v="40" actId="1076"/>
          <ac:spMkLst>
            <pc:docMk/>
            <pc:sldMk cId="4068418382" sldId="498"/>
            <ac:spMk id="2" creationId="{20EF521F-B651-D9EA-24E2-29DAD896F352}"/>
          </ac:spMkLst>
        </pc:spChg>
        <pc:spChg chg="mod">
          <ac:chgData name="Paul Magne Eidhammer" userId="e3d4e6bb-f754-4b2e-bd11-72ddaaf5666f" providerId="ADAL" clId="{835BCC08-B0CB-4400-B3F8-7FFC689D382E}" dt="2025-11-10T09:42:30.212" v="34" actId="1076"/>
          <ac:spMkLst>
            <pc:docMk/>
            <pc:sldMk cId="4068418382" sldId="498"/>
            <ac:spMk id="7" creationId="{AFA6F248-76C4-2E71-BF9E-21E2BBA019E1}"/>
          </ac:spMkLst>
        </pc:spChg>
        <pc:spChg chg="mod">
          <ac:chgData name="Paul Magne Eidhammer" userId="e3d4e6bb-f754-4b2e-bd11-72ddaaf5666f" providerId="ADAL" clId="{835BCC08-B0CB-4400-B3F8-7FFC689D382E}" dt="2025-11-10T09:42:46.957" v="35" actId="255"/>
          <ac:spMkLst>
            <pc:docMk/>
            <pc:sldMk cId="4068418382" sldId="498"/>
            <ac:spMk id="8" creationId="{222C7A20-638E-5477-9815-5D4EA814386D}"/>
          </ac:spMkLst>
        </pc:spChg>
        <pc:graphicFrameChg chg="add mod">
          <ac:chgData name="Paul Magne Eidhammer" userId="e3d4e6bb-f754-4b2e-bd11-72ddaaf5666f" providerId="ADAL" clId="{835BCC08-B0CB-4400-B3F8-7FFC689D382E}" dt="2025-11-10T09:43:27.808" v="41"/>
          <ac:graphicFrameMkLst>
            <pc:docMk/>
            <pc:sldMk cId="4068418382" sldId="498"/>
            <ac:graphicFrameMk id="3" creationId="{ED1FCFF2-1EFC-16AE-FCEA-FC0BDB8FB0BD}"/>
          </ac:graphicFrameMkLst>
        </pc:graphicFrameChg>
        <pc:picChg chg="mod">
          <ac:chgData name="Paul Magne Eidhammer" userId="e3d4e6bb-f754-4b2e-bd11-72ddaaf5666f" providerId="ADAL" clId="{835BCC08-B0CB-4400-B3F8-7FFC689D382E}" dt="2025-11-10T09:43:05.122" v="39" actId="14100"/>
          <ac:picMkLst>
            <pc:docMk/>
            <pc:sldMk cId="4068418382" sldId="498"/>
            <ac:picMk id="4" creationId="{98BAD0B1-5757-ED15-2718-39195D8B1D37}"/>
          </ac:picMkLst>
        </pc:picChg>
        <pc:picChg chg="mod">
          <ac:chgData name="Paul Magne Eidhammer" userId="e3d4e6bb-f754-4b2e-bd11-72ddaaf5666f" providerId="ADAL" clId="{835BCC08-B0CB-4400-B3F8-7FFC689D382E}" dt="2025-11-10T09:42:52.742" v="36" actId="1076"/>
          <ac:picMkLst>
            <pc:docMk/>
            <pc:sldMk cId="4068418382" sldId="498"/>
            <ac:picMk id="5" creationId="{3CC50481-FF8D-E216-F570-DDCB2EECA153}"/>
          </ac:picMkLst>
        </pc:picChg>
        <pc:picChg chg="mod">
          <ac:chgData name="Paul Magne Eidhammer" userId="e3d4e6bb-f754-4b2e-bd11-72ddaaf5666f" providerId="ADAL" clId="{835BCC08-B0CB-4400-B3F8-7FFC689D382E}" dt="2025-11-10T09:41:24.447" v="14" actId="14100"/>
          <ac:picMkLst>
            <pc:docMk/>
            <pc:sldMk cId="4068418382" sldId="498"/>
            <ac:picMk id="6" creationId="{E9308107-955E-8139-CEF1-D0E8CBB43DC5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5-11-13T13:23:32.570" v="48" actId="14100"/>
        <pc:sldMkLst>
          <pc:docMk/>
          <pc:sldMk cId="3026056062" sldId="501"/>
        </pc:sldMkLst>
        <pc:graphicFrameChg chg="add mod">
          <ac:chgData name="Paul Magne Eidhammer" userId="e3d4e6bb-f754-4b2e-bd11-72ddaaf5666f" providerId="ADAL" clId="{835BCC08-B0CB-4400-B3F8-7FFC689D382E}" dt="2025-11-13T13:23:32.570" v="48" actId="14100"/>
          <ac:graphicFrameMkLst>
            <pc:docMk/>
            <pc:sldMk cId="3026056062" sldId="501"/>
            <ac:graphicFrameMk id="7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20:51.796" v="120" actId="1076"/>
        <pc:sldMkLst>
          <pc:docMk/>
          <pc:sldMk cId="3836704015" sldId="502"/>
        </pc:sldMkLst>
        <pc:spChg chg="mod">
          <ac:chgData name="Paul Magne Eidhammer" userId="e3d4e6bb-f754-4b2e-bd11-72ddaaf5666f" providerId="ADAL" clId="{835BCC08-B0CB-4400-B3F8-7FFC689D382E}" dt="2025-11-28T11:52:12.433" v="109" actId="6549"/>
          <ac:spMkLst>
            <pc:docMk/>
            <pc:sldMk cId="3836704015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1-10T09:42:12.318" v="31" actId="1076"/>
          <ac:spMkLst>
            <pc:docMk/>
            <pc:sldMk cId="3836704015" sldId="502"/>
            <ac:spMk id="1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0:51.796" v="120" actId="1076"/>
          <ac:spMkLst>
            <pc:docMk/>
            <pc:sldMk cId="3836704015" sldId="502"/>
            <ac:spMk id="15" creationId="{677206A9-3AC7-FE3F-EDB1-BC405331CD4C}"/>
          </ac:spMkLst>
        </pc:spChg>
        <pc:graphicFrameChg chg="add mod">
          <ac:chgData name="Paul Magne Eidhammer" userId="e3d4e6bb-f754-4b2e-bd11-72ddaaf5666f" providerId="ADAL" clId="{835BCC08-B0CB-4400-B3F8-7FFC689D382E}" dt="2025-12-01T12:20:47.238" v="119" actId="14100"/>
          <ac:graphicFrameMkLst>
            <pc:docMk/>
            <pc:sldMk cId="3836704015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Personer1!$B$46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Personer1!$C$46:$R$46</c:f>
              <c:numCache>
                <c:formatCode>0</c:formatCode>
                <c:ptCount val="16"/>
                <c:pt idx="0">
                  <c:v>2044</c:v>
                </c:pt>
                <c:pt idx="1">
                  <c:v>2019</c:v>
                </c:pt>
                <c:pt idx="2">
                  <c:v>2019</c:v>
                </c:pt>
                <c:pt idx="3">
                  <c:v>2010</c:v>
                </c:pt>
                <c:pt idx="4">
                  <c:v>1989</c:v>
                </c:pt>
                <c:pt idx="5">
                  <c:v>1957</c:v>
                </c:pt>
                <c:pt idx="6">
                  <c:v>1927</c:v>
                </c:pt>
                <c:pt idx="7">
                  <c:v>1916</c:v>
                </c:pt>
                <c:pt idx="8">
                  <c:v>1908</c:v>
                </c:pt>
                <c:pt idx="9">
                  <c:v>1874</c:v>
                </c:pt>
                <c:pt idx="10">
                  <c:v>1871</c:v>
                </c:pt>
                <c:pt idx="11">
                  <c:v>1868</c:v>
                </c:pt>
                <c:pt idx="12">
                  <c:v>1850</c:v>
                </c:pt>
                <c:pt idx="13">
                  <c:v>1845</c:v>
                </c:pt>
                <c:pt idx="14">
                  <c:v>1821</c:v>
                </c:pt>
                <c:pt idx="15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C-4739-B6B7-28545BBAE005}"/>
            </c:ext>
          </c:extLst>
        </c:ser>
        <c:ser>
          <c:idx val="1"/>
          <c:order val="1"/>
          <c:tx>
            <c:strRef>
              <c:f>Personer1!$B$47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Personer1!$C$47:$R$47</c:f>
              <c:numCache>
                <c:formatCode>0</c:formatCode>
                <c:ptCount val="16"/>
                <c:pt idx="0">
                  <c:v>99</c:v>
                </c:pt>
                <c:pt idx="1">
                  <c:v>118</c:v>
                </c:pt>
                <c:pt idx="2">
                  <c:v>163</c:v>
                </c:pt>
                <c:pt idx="3">
                  <c:v>170</c:v>
                </c:pt>
                <c:pt idx="4">
                  <c:v>177</c:v>
                </c:pt>
                <c:pt idx="5">
                  <c:v>189</c:v>
                </c:pt>
                <c:pt idx="6">
                  <c:v>214</c:v>
                </c:pt>
                <c:pt idx="7">
                  <c:v>244</c:v>
                </c:pt>
                <c:pt idx="8">
                  <c:v>264</c:v>
                </c:pt>
                <c:pt idx="9">
                  <c:v>260</c:v>
                </c:pt>
                <c:pt idx="10">
                  <c:v>279</c:v>
                </c:pt>
                <c:pt idx="11">
                  <c:v>260</c:v>
                </c:pt>
                <c:pt idx="12">
                  <c:v>270</c:v>
                </c:pt>
                <c:pt idx="13">
                  <c:v>313</c:v>
                </c:pt>
                <c:pt idx="14">
                  <c:v>338</c:v>
                </c:pt>
                <c:pt idx="15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C-4739-B6B7-28545BBAE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'Ark1'!$B$46:$AK$46</c:f>
              <c:numCache>
                <c:formatCode>0.0</c:formatCode>
                <c:ptCount val="36"/>
                <c:pt idx="0">
                  <c:v>2.5648535564853558</c:v>
                </c:pt>
                <c:pt idx="1">
                  <c:v>2.6080508474576272</c:v>
                </c:pt>
                <c:pt idx="2">
                  <c:v>2.6145610278372593</c:v>
                </c:pt>
                <c:pt idx="3">
                  <c:v>2.5063559322033897</c:v>
                </c:pt>
                <c:pt idx="4">
                  <c:v>2.4486373165618449</c:v>
                </c:pt>
                <c:pt idx="5">
                  <c:v>2.4329896907216493</c:v>
                </c:pt>
                <c:pt idx="6">
                  <c:v>2.4200819672131146</c:v>
                </c:pt>
                <c:pt idx="7">
                  <c:v>2.4372469635627532</c:v>
                </c:pt>
                <c:pt idx="8">
                  <c:v>2.4325955734406439</c:v>
                </c:pt>
                <c:pt idx="9">
                  <c:v>2.4796747967479673</c:v>
                </c:pt>
                <c:pt idx="10">
                  <c:v>2.5532359081419624</c:v>
                </c:pt>
                <c:pt idx="11">
                  <c:v>2.5020576131687244</c:v>
                </c:pt>
                <c:pt idx="12">
                  <c:v>2.4075546719681911</c:v>
                </c:pt>
                <c:pt idx="13">
                  <c:v>2.2952380952380951</c:v>
                </c:pt>
                <c:pt idx="14">
                  <c:v>2.2304761904761903</c:v>
                </c:pt>
                <c:pt idx="15">
                  <c:v>2.2130841121495326</c:v>
                </c:pt>
                <c:pt idx="16">
                  <c:v>2.0609318996415769</c:v>
                </c:pt>
                <c:pt idx="17">
                  <c:v>2.0516934046345812</c:v>
                </c:pt>
                <c:pt idx="18">
                  <c:v>2.0597539543057994</c:v>
                </c:pt>
                <c:pt idx="19">
                  <c:v>1.9982788296041307</c:v>
                </c:pt>
                <c:pt idx="20">
                  <c:v>1.9345637583892616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3-4235-8834-994CC82FB93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'Ark1'!$B$47:$AK$47</c:f>
              <c:numCache>
                <c:formatCode>General</c:formatCode>
                <c:ptCount val="36"/>
                <c:pt idx="20" formatCode="0.0">
                  <c:v>1.9345637583892616</c:v>
                </c:pt>
                <c:pt idx="21" formatCode="0.0">
                  <c:v>1.9898477157360406</c:v>
                </c:pt>
                <c:pt idx="22" formatCode="0.0">
                  <c:v>1.9286898839137645</c:v>
                </c:pt>
                <c:pt idx="23" formatCode="0.0">
                  <c:v>1.909688013136289</c:v>
                </c:pt>
                <c:pt idx="24" formatCode="0.0">
                  <c:v>1.9339933993399341</c:v>
                </c:pt>
                <c:pt idx="25" formatCode="0.0">
                  <c:v>1.8944805194805194</c:v>
                </c:pt>
                <c:pt idx="26" formatCode="0.0">
                  <c:v>1.8640000000000001</c:v>
                </c:pt>
                <c:pt idx="27" formatCode="0.0">
                  <c:v>1.8043818466353678</c:v>
                </c:pt>
                <c:pt idx="28" formatCode="0.0">
                  <c:v>1.7688751926040061</c:v>
                </c:pt>
                <c:pt idx="29" formatCode="0.0">
                  <c:v>1.7166666666666666</c:v>
                </c:pt>
                <c:pt idx="30" formatCode="0.0">
                  <c:v>1.6786248131539612</c:v>
                </c:pt>
                <c:pt idx="31" formatCode="0.0">
                  <c:v>1.6891891891891893</c:v>
                </c:pt>
                <c:pt idx="32" formatCode="0.0">
                  <c:v>1.6572700296735905</c:v>
                </c:pt>
                <c:pt idx="33" formatCode="0.0">
                  <c:v>1.6343612334801763</c:v>
                </c:pt>
                <c:pt idx="34" formatCode="0.0">
                  <c:v>1.6119186046511629</c:v>
                </c:pt>
                <c:pt idx="35" formatCode="0.0">
                  <c:v>1.5810616929698709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A3-4235-8834-994CC82FB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7-49FA-A8B7-5755BE5517B8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7-49FA-A8B7-5755BE5517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Personer!$B$27:$AE$27</c:f>
              <c:numCache>
                <c:formatCode>0</c:formatCode>
                <c:ptCount val="30"/>
                <c:pt idx="0">
                  <c:v>150</c:v>
                </c:pt>
                <c:pt idx="1">
                  <c:v>180</c:v>
                </c:pt>
                <c:pt idx="2">
                  <c:v>185</c:v>
                </c:pt>
                <c:pt idx="3">
                  <c:v>201</c:v>
                </c:pt>
                <c:pt idx="4">
                  <c:v>223</c:v>
                </c:pt>
                <c:pt idx="5">
                  <c:v>0</c:v>
                </c:pt>
                <c:pt idx="6">
                  <c:v>4</c:v>
                </c:pt>
                <c:pt idx="7">
                  <c:v>27</c:v>
                </c:pt>
                <c:pt idx="8">
                  <c:v>43</c:v>
                </c:pt>
                <c:pt idx="9">
                  <c:v>41</c:v>
                </c:pt>
                <c:pt idx="10">
                  <c:v>15</c:v>
                </c:pt>
                <c:pt idx="11">
                  <c:v>52</c:v>
                </c:pt>
                <c:pt idx="12">
                  <c:v>27</c:v>
                </c:pt>
                <c:pt idx="13">
                  <c:v>35</c:v>
                </c:pt>
                <c:pt idx="14">
                  <c:v>35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5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3-4854-B406-F768B5A80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Ukraina</c:v>
                </c:pt>
                <c:pt idx="2">
                  <c:v>Litauen</c:v>
                </c:pt>
                <c:pt idx="3">
                  <c:v>Tyskland</c:v>
                </c:pt>
                <c:pt idx="4">
                  <c:v>Romania</c:v>
                </c:pt>
                <c:pt idx="5">
                  <c:v>Kongo</c:v>
                </c:pt>
                <c:pt idx="6">
                  <c:v>Eritrea</c:v>
                </c:pt>
                <c:pt idx="7">
                  <c:v>Thailand</c:v>
                </c:pt>
                <c:pt idx="8">
                  <c:v>Rwanda</c:v>
                </c:pt>
                <c:pt idx="9">
                  <c:v>Danmark</c:v>
                </c:pt>
                <c:pt idx="10">
                  <c:v>Nederland</c:v>
                </c:pt>
                <c:pt idx="11">
                  <c:v>Filippinene</c:v>
                </c:pt>
                <c:pt idx="12">
                  <c:v>Island</c:v>
                </c:pt>
                <c:pt idx="13">
                  <c:v>Latvia</c:v>
                </c:pt>
                <c:pt idx="14">
                  <c:v>Uganda</c:v>
                </c:pt>
              </c:strCache>
            </c:strRef>
          </c:cat>
          <c:val>
            <c:numRef>
              <c:f>Personer1!$W$4:$W$18</c:f>
              <c:numCache>
                <c:formatCode>0</c:formatCode>
                <c:ptCount val="15"/>
                <c:pt idx="0">
                  <c:v>71</c:v>
                </c:pt>
                <c:pt idx="1">
                  <c:v>61</c:v>
                </c:pt>
                <c:pt idx="2">
                  <c:v>28</c:v>
                </c:pt>
                <c:pt idx="3">
                  <c:v>25</c:v>
                </c:pt>
                <c:pt idx="4">
                  <c:v>19</c:v>
                </c:pt>
                <c:pt idx="5">
                  <c:v>17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0-42DD-A57D-004CA5D14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9-41DE-9032-D8F605D9F7B7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9-41DE-9032-D8F605D9F7B7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9-41DE-9032-D8F605D9F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'Ark1'!$B$88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'Ark1'!$C$88:$AV$88</c:f>
              <c:numCache>
                <c:formatCode>0.0</c:formatCode>
                <c:ptCount val="46"/>
                <c:pt idx="0">
                  <c:v>67.72727272727272</c:v>
                </c:pt>
                <c:pt idx="1">
                  <c:v>66.363636363636374</c:v>
                </c:pt>
                <c:pt idx="2">
                  <c:v>68.041237113402062</c:v>
                </c:pt>
                <c:pt idx="3">
                  <c:v>65.240641711229955</c:v>
                </c:pt>
                <c:pt idx="4">
                  <c:v>69.753086419753089</c:v>
                </c:pt>
                <c:pt idx="5">
                  <c:v>73.00613496932516</c:v>
                </c:pt>
                <c:pt idx="6">
                  <c:v>72.560975609756099</c:v>
                </c:pt>
                <c:pt idx="7">
                  <c:v>87.586206896551715</c:v>
                </c:pt>
                <c:pt idx="8">
                  <c:v>97.637795275590548</c:v>
                </c:pt>
                <c:pt idx="9">
                  <c:v>88.976377952755897</c:v>
                </c:pt>
                <c:pt idx="10">
                  <c:v>92.561983471074385</c:v>
                </c:pt>
                <c:pt idx="11">
                  <c:v>103.6697247706422</c:v>
                </c:pt>
                <c:pt idx="12">
                  <c:v>91.071428571428569</c:v>
                </c:pt>
                <c:pt idx="13">
                  <c:v>85.714285714285708</c:v>
                </c:pt>
                <c:pt idx="14">
                  <c:v>76.63551401869158</c:v>
                </c:pt>
                <c:pt idx="15">
                  <c:v>84.955752212389385</c:v>
                </c:pt>
                <c:pt idx="16">
                  <c:v>88.695652173913047</c:v>
                </c:pt>
                <c:pt idx="17">
                  <c:v>85.950413223140501</c:v>
                </c:pt>
                <c:pt idx="18">
                  <c:v>91.452991452991455</c:v>
                </c:pt>
                <c:pt idx="19">
                  <c:v>93.388429752066116</c:v>
                </c:pt>
                <c:pt idx="20">
                  <c:v>95</c:v>
                </c:pt>
                <c:pt idx="21">
                  <c:v>88.095238095238088</c:v>
                </c:pt>
                <c:pt idx="22">
                  <c:v>102.52100840336134</c:v>
                </c:pt>
                <c:pt idx="23">
                  <c:v>92.36641221374046</c:v>
                </c:pt>
                <c:pt idx="24">
                  <c:v>90.551181102362193</c:v>
                </c:pt>
                <c:pt idx="25">
                  <c:v>94.573643410852711</c:v>
                </c:pt>
                <c:pt idx="26">
                  <c:v>95.762711864406782</c:v>
                </c:pt>
                <c:pt idx="27">
                  <c:v>100</c:v>
                </c:pt>
                <c:pt idx="28">
                  <c:v>109.64912280701755</c:v>
                </c:pt>
                <c:pt idx="29">
                  <c:v>112.99999999999999</c:v>
                </c:pt>
                <c:pt idx="30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BC-4CA9-9084-4EAC499B74F5}"/>
            </c:ext>
          </c:extLst>
        </c:ser>
        <c:ser>
          <c:idx val="1"/>
          <c:order val="1"/>
          <c:tx>
            <c:strRef>
              <c:f>'Ark1'!$B$89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'Ark1'!$C$89:$AV$89</c:f>
              <c:numCache>
                <c:formatCode>General</c:formatCode>
                <c:ptCount val="46"/>
                <c:pt idx="31" formatCode="0.0">
                  <c:v>116.49484536082475</c:v>
                </c:pt>
                <c:pt idx="32" formatCode="0.0">
                  <c:v>121.97802197802199</c:v>
                </c:pt>
                <c:pt idx="33" formatCode="0.0">
                  <c:v>113.82978723404256</c:v>
                </c:pt>
                <c:pt idx="34" formatCode="0.0">
                  <c:v>114.89361702127661</c:v>
                </c:pt>
                <c:pt idx="35" formatCode="0.0">
                  <c:v>114.73684210526316</c:v>
                </c:pt>
                <c:pt idx="36" formatCode="0.0">
                  <c:v>111.22448979591837</c:v>
                </c:pt>
                <c:pt idx="37" formatCode="0.0">
                  <c:v>113.54166666666667</c:v>
                </c:pt>
                <c:pt idx="38" formatCode="0.0">
                  <c:v>113.13131313131312</c:v>
                </c:pt>
                <c:pt idx="39" formatCode="0.0">
                  <c:v>114.58333333333333</c:v>
                </c:pt>
                <c:pt idx="40" formatCode="0.0">
                  <c:v>117.02127659574468</c:v>
                </c:pt>
                <c:pt idx="41" formatCode="0.0">
                  <c:v>118.68131868131869</c:v>
                </c:pt>
                <c:pt idx="42" formatCode="0.0">
                  <c:v>122.47191011235957</c:v>
                </c:pt>
                <c:pt idx="43" formatCode="0.0">
                  <c:v>120</c:v>
                </c:pt>
                <c:pt idx="44" formatCode="0.0">
                  <c:v>115.05376344086022</c:v>
                </c:pt>
                <c:pt idx="45" formatCode="0.0">
                  <c:v>113.04347826086956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BC-4CA9-9084-4EAC499B74F5}"/>
            </c:ext>
          </c:extLst>
        </c:ser>
        <c:ser>
          <c:idx val="2"/>
          <c:order val="2"/>
          <c:tx>
            <c:strRef>
              <c:f>'Ark1'!$B$90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'Ark1'!$C$90:$AV$90</c:f>
              <c:numCache>
                <c:formatCode>0.0</c:formatCode>
                <c:ptCount val="46"/>
                <c:pt idx="0">
                  <c:v>91.573033707865164</c:v>
                </c:pt>
                <c:pt idx="1">
                  <c:v>87.79069767441861</c:v>
                </c:pt>
                <c:pt idx="2">
                  <c:v>85.882352941176464</c:v>
                </c:pt>
                <c:pt idx="3">
                  <c:v>88.888888888888886</c:v>
                </c:pt>
                <c:pt idx="4">
                  <c:v>89.87341772151899</c:v>
                </c:pt>
                <c:pt idx="5">
                  <c:v>94.039735099337747</c:v>
                </c:pt>
                <c:pt idx="6">
                  <c:v>92.715231788079464</c:v>
                </c:pt>
                <c:pt idx="7">
                  <c:v>81.690140845070431</c:v>
                </c:pt>
                <c:pt idx="8">
                  <c:v>80.27210884353741</c:v>
                </c:pt>
                <c:pt idx="9">
                  <c:v>79.054054054054063</c:v>
                </c:pt>
                <c:pt idx="10">
                  <c:v>73.049645390070921</c:v>
                </c:pt>
                <c:pt idx="11">
                  <c:v>75.177304964539005</c:v>
                </c:pt>
                <c:pt idx="12">
                  <c:v>78.861788617886177</c:v>
                </c:pt>
                <c:pt idx="13">
                  <c:v>84.821428571428569</c:v>
                </c:pt>
                <c:pt idx="14">
                  <c:v>91.509433962264154</c:v>
                </c:pt>
                <c:pt idx="15">
                  <c:v>83.177570093457945</c:v>
                </c:pt>
                <c:pt idx="16">
                  <c:v>86.486486486486484</c:v>
                </c:pt>
                <c:pt idx="17">
                  <c:v>89.565217391304358</c:v>
                </c:pt>
                <c:pt idx="18">
                  <c:v>91.743119266055047</c:v>
                </c:pt>
                <c:pt idx="19">
                  <c:v>98.113207547169807</c:v>
                </c:pt>
                <c:pt idx="20">
                  <c:v>103.80952380952382</c:v>
                </c:pt>
                <c:pt idx="21">
                  <c:v>95.370370370370367</c:v>
                </c:pt>
                <c:pt idx="22">
                  <c:v>87.179487179487182</c:v>
                </c:pt>
                <c:pt idx="23">
                  <c:v>101.8018018018018</c:v>
                </c:pt>
                <c:pt idx="24">
                  <c:v>95.283018867924525</c:v>
                </c:pt>
                <c:pt idx="25">
                  <c:v>93.693693693693689</c:v>
                </c:pt>
                <c:pt idx="26">
                  <c:v>92.436974789915965</c:v>
                </c:pt>
                <c:pt idx="27">
                  <c:v>88.034188034188034</c:v>
                </c:pt>
                <c:pt idx="28">
                  <c:v>88.549618320610691</c:v>
                </c:pt>
                <c:pt idx="29">
                  <c:v>94.814814814814824</c:v>
                </c:pt>
                <c:pt idx="30">
                  <c:v>93.233082706766908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BC-4CA9-9084-4EAC499B74F5}"/>
            </c:ext>
          </c:extLst>
        </c:ser>
        <c:ser>
          <c:idx val="3"/>
          <c:order val="3"/>
          <c:tx>
            <c:strRef>
              <c:f>'Ark1'!$B$91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'Ark1'!$C$91:$AV$91</c:f>
              <c:numCache>
                <c:formatCode>General</c:formatCode>
                <c:ptCount val="46"/>
                <c:pt idx="31" formatCode="0.0">
                  <c:v>103.00751879699249</c:v>
                </c:pt>
                <c:pt idx="32" formatCode="0.0">
                  <c:v>114.1732283464567</c:v>
                </c:pt>
                <c:pt idx="33" formatCode="0.0">
                  <c:v>114.0625</c:v>
                </c:pt>
                <c:pt idx="34" formatCode="0.0">
                  <c:v>117.6</c:v>
                </c:pt>
                <c:pt idx="35" formatCode="0.0">
                  <c:v>118.69918699186992</c:v>
                </c:pt>
                <c:pt idx="36" formatCode="0.0">
                  <c:v>118.80341880341881</c:v>
                </c:pt>
                <c:pt idx="37" formatCode="0.0">
                  <c:v>118.26086956521739</c:v>
                </c:pt>
                <c:pt idx="38" formatCode="0.0">
                  <c:v>114.41441441441442</c:v>
                </c:pt>
                <c:pt idx="39" formatCode="0.0">
                  <c:v>111.0091743119266</c:v>
                </c:pt>
                <c:pt idx="40" formatCode="0.0">
                  <c:v>107.33944954128441</c:v>
                </c:pt>
                <c:pt idx="41" formatCode="0.0">
                  <c:v>107.27272727272728</c:v>
                </c:pt>
                <c:pt idx="42" formatCode="0.0">
                  <c:v>105.50458715596329</c:v>
                </c:pt>
                <c:pt idx="43" formatCode="0.0">
                  <c:v>102.72727272727273</c:v>
                </c:pt>
                <c:pt idx="44" formatCode="0.0">
                  <c:v>102.72727272727273</c:v>
                </c:pt>
                <c:pt idx="45" formatCode="0.0">
                  <c:v>103.63636363636364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BC-4CA9-9084-4EAC499B7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5-42FE-8FC1-71282CA84A93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5-42FE-8FC1-71282CA84A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Smøla,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'73-I'!$M$8</c:f>
              <c:strCache>
                <c:ptCount val="1"/>
                <c:pt idx="0">
                  <c:v>Smøla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'73-I'!$L$9:$L$23</c:f>
              <c:strCache>
                <c:ptCount val="15"/>
                <c:pt idx="0">
                  <c:v>Kristiansund</c:v>
                </c:pt>
                <c:pt idx="1">
                  <c:v>Aure</c:v>
                </c:pt>
                <c:pt idx="2">
                  <c:v>Trondheim</c:v>
                </c:pt>
                <c:pt idx="3">
                  <c:v>Ørland</c:v>
                </c:pt>
                <c:pt idx="4">
                  <c:v>Hustadvika</c:v>
                </c:pt>
                <c:pt idx="5">
                  <c:v>Heim</c:v>
                </c:pt>
                <c:pt idx="6">
                  <c:v>Oslo</c:v>
                </c:pt>
                <c:pt idx="7">
                  <c:v>Molde</c:v>
                </c:pt>
                <c:pt idx="8">
                  <c:v>Averøy</c:v>
                </c:pt>
                <c:pt idx="9">
                  <c:v>Sunndal</c:v>
                </c:pt>
                <c:pt idx="10">
                  <c:v>Frøya</c:v>
                </c:pt>
                <c:pt idx="11">
                  <c:v>Frogn</c:v>
                </c:pt>
                <c:pt idx="12">
                  <c:v>Bergen</c:v>
                </c:pt>
                <c:pt idx="13">
                  <c:v>Herøy</c:v>
                </c:pt>
                <c:pt idx="14">
                  <c:v>Vestnes</c:v>
                </c:pt>
              </c:strCache>
            </c:strRef>
          </c:cat>
          <c:val>
            <c:numRef>
              <c:f>'73-I'!$M$9:$M$23</c:f>
              <c:numCache>
                <c:formatCode>General</c:formatCode>
                <c:ptCount val="15"/>
                <c:pt idx="0">
                  <c:v>-41</c:v>
                </c:pt>
                <c:pt idx="1">
                  <c:v>-12</c:v>
                </c:pt>
                <c:pt idx="2">
                  <c:v>-19</c:v>
                </c:pt>
                <c:pt idx="3">
                  <c:v>-1</c:v>
                </c:pt>
                <c:pt idx="5">
                  <c:v>-2</c:v>
                </c:pt>
                <c:pt idx="6">
                  <c:v>-16</c:v>
                </c:pt>
                <c:pt idx="7">
                  <c:v>-11</c:v>
                </c:pt>
                <c:pt idx="8">
                  <c:v>-8</c:v>
                </c:pt>
                <c:pt idx="10">
                  <c:v>-5</c:v>
                </c:pt>
                <c:pt idx="12">
                  <c:v>-5</c:v>
                </c:pt>
                <c:pt idx="1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9-4603-8DEC-3E984D9B4B22}"/>
            </c:ext>
          </c:extLst>
        </c:ser>
        <c:ser>
          <c:idx val="1"/>
          <c:order val="1"/>
          <c:tx>
            <c:strRef>
              <c:f>'73-I'!$N$8</c:f>
              <c:strCache>
                <c:ptCount val="1"/>
                <c:pt idx="0">
                  <c:v>Smøla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'73-I'!$L$9:$L$23</c:f>
              <c:strCache>
                <c:ptCount val="15"/>
                <c:pt idx="0">
                  <c:v>Kristiansund</c:v>
                </c:pt>
                <c:pt idx="1">
                  <c:v>Aure</c:v>
                </c:pt>
                <c:pt idx="2">
                  <c:v>Trondheim</c:v>
                </c:pt>
                <c:pt idx="3">
                  <c:v>Ørland</c:v>
                </c:pt>
                <c:pt idx="4">
                  <c:v>Hustadvika</c:v>
                </c:pt>
                <c:pt idx="5">
                  <c:v>Heim</c:v>
                </c:pt>
                <c:pt idx="6">
                  <c:v>Oslo</c:v>
                </c:pt>
                <c:pt idx="7">
                  <c:v>Molde</c:v>
                </c:pt>
                <c:pt idx="8">
                  <c:v>Averøy</c:v>
                </c:pt>
                <c:pt idx="9">
                  <c:v>Sunndal</c:v>
                </c:pt>
                <c:pt idx="10">
                  <c:v>Frøya</c:v>
                </c:pt>
                <c:pt idx="11">
                  <c:v>Frogn</c:v>
                </c:pt>
                <c:pt idx="12">
                  <c:v>Bergen</c:v>
                </c:pt>
                <c:pt idx="13">
                  <c:v>Herøy</c:v>
                </c:pt>
                <c:pt idx="14">
                  <c:v>Vestnes</c:v>
                </c:pt>
              </c:strCache>
            </c:strRef>
          </c:cat>
          <c:val>
            <c:numRef>
              <c:f>'73-I'!$N$9:$N$23</c:f>
              <c:numCache>
                <c:formatCode>General</c:formatCode>
                <c:ptCount val="15"/>
                <c:pt idx="0">
                  <c:v>37</c:v>
                </c:pt>
                <c:pt idx="1">
                  <c:v>25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9-4603-8DEC-3E984D9B4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Smøla, hovudstraumar, sortert etter utpendling, topp 15 kommunar, per 4. kvartal 2024</a:t>
            </a:r>
            <a:endParaRPr lang="nb-N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'73-U'!$M$8</c:f>
              <c:strCache>
                <c:ptCount val="1"/>
                <c:pt idx="0">
                  <c:v>Smøla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'73-U'!$L$9:$L$23</c:f>
              <c:strCache>
                <c:ptCount val="15"/>
                <c:pt idx="0">
                  <c:v>Kristiansund</c:v>
                </c:pt>
                <c:pt idx="1">
                  <c:v>Trondheim</c:v>
                </c:pt>
                <c:pt idx="2">
                  <c:v>Oslo</c:v>
                </c:pt>
                <c:pt idx="3">
                  <c:v>Aure</c:v>
                </c:pt>
                <c:pt idx="4">
                  <c:v>Molde</c:v>
                </c:pt>
                <c:pt idx="5">
                  <c:v>Averøy</c:v>
                </c:pt>
                <c:pt idx="6">
                  <c:v>Sokkelen sør for 62 grader N</c:v>
                </c:pt>
                <c:pt idx="7">
                  <c:v>Stavanger</c:v>
                </c:pt>
                <c:pt idx="8">
                  <c:v>Bergen</c:v>
                </c:pt>
                <c:pt idx="9">
                  <c:v>Frøya</c:v>
                </c:pt>
                <c:pt idx="10">
                  <c:v>Ålesund</c:v>
                </c:pt>
                <c:pt idx="11">
                  <c:v>Bærum</c:v>
                </c:pt>
                <c:pt idx="12">
                  <c:v>Haugesund</c:v>
                </c:pt>
                <c:pt idx="13">
                  <c:v>Sandnes</c:v>
                </c:pt>
                <c:pt idx="14">
                  <c:v>Sola</c:v>
                </c:pt>
              </c:strCache>
            </c:strRef>
          </c:cat>
          <c:val>
            <c:numRef>
              <c:f>'73-U'!$M$9:$M$23</c:f>
              <c:numCache>
                <c:formatCode>General</c:formatCode>
                <c:ptCount val="15"/>
                <c:pt idx="0">
                  <c:v>-41</c:v>
                </c:pt>
                <c:pt idx="1">
                  <c:v>-19</c:v>
                </c:pt>
                <c:pt idx="2">
                  <c:v>-16</c:v>
                </c:pt>
                <c:pt idx="3">
                  <c:v>-12</c:v>
                </c:pt>
                <c:pt idx="4">
                  <c:v>-11</c:v>
                </c:pt>
                <c:pt idx="5">
                  <c:v>-8</c:v>
                </c:pt>
                <c:pt idx="6">
                  <c:v>-7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7-48C2-A485-25990C3F5D7F}"/>
            </c:ext>
          </c:extLst>
        </c:ser>
        <c:ser>
          <c:idx val="1"/>
          <c:order val="1"/>
          <c:tx>
            <c:strRef>
              <c:f>'73-U'!$N$8</c:f>
              <c:strCache>
                <c:ptCount val="1"/>
                <c:pt idx="0">
                  <c:v>Smøla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'73-U'!$L$9:$L$23</c:f>
              <c:strCache>
                <c:ptCount val="15"/>
                <c:pt idx="0">
                  <c:v>Kristiansund</c:v>
                </c:pt>
                <c:pt idx="1">
                  <c:v>Trondheim</c:v>
                </c:pt>
                <c:pt idx="2">
                  <c:v>Oslo</c:v>
                </c:pt>
                <c:pt idx="3">
                  <c:v>Aure</c:v>
                </c:pt>
                <c:pt idx="4">
                  <c:v>Molde</c:v>
                </c:pt>
                <c:pt idx="5">
                  <c:v>Averøy</c:v>
                </c:pt>
                <c:pt idx="6">
                  <c:v>Sokkelen sør for 62 grader N</c:v>
                </c:pt>
                <c:pt idx="7">
                  <c:v>Stavanger</c:v>
                </c:pt>
                <c:pt idx="8">
                  <c:v>Bergen</c:v>
                </c:pt>
                <c:pt idx="9">
                  <c:v>Frøya</c:v>
                </c:pt>
                <c:pt idx="10">
                  <c:v>Ålesund</c:v>
                </c:pt>
                <c:pt idx="11">
                  <c:v>Bærum</c:v>
                </c:pt>
                <c:pt idx="12">
                  <c:v>Haugesund</c:v>
                </c:pt>
                <c:pt idx="13">
                  <c:v>Sandnes</c:v>
                </c:pt>
                <c:pt idx="14">
                  <c:v>Sola</c:v>
                </c:pt>
              </c:strCache>
            </c:strRef>
          </c:cat>
          <c:val>
            <c:numRef>
              <c:f>'73-U'!$N$9:$N$23</c:f>
              <c:numCache>
                <c:formatCode>General</c:formatCode>
                <c:ptCount val="15"/>
                <c:pt idx="0">
                  <c:v>37</c:v>
                </c:pt>
                <c:pt idx="1">
                  <c:v>13</c:v>
                </c:pt>
                <c:pt idx="2">
                  <c:v>4</c:v>
                </c:pt>
                <c:pt idx="3">
                  <c:v>25</c:v>
                </c:pt>
                <c:pt idx="4">
                  <c:v>3</c:v>
                </c:pt>
                <c:pt idx="5">
                  <c:v>3</c:v>
                </c:pt>
                <c:pt idx="8">
                  <c:v>2</c:v>
                </c:pt>
                <c:pt idx="9">
                  <c:v>3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7-48C2-A485-25990C3F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Smøla: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Sysselsatte!$B$44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Sysselsatte!$C$44:$P$44</c:f>
              <c:numCache>
                <c:formatCode>General</c:formatCode>
                <c:ptCount val="14"/>
                <c:pt idx="0">
                  <c:v>24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-22</c:v>
                </c:pt>
                <c:pt idx="5">
                  <c:v>12</c:v>
                </c:pt>
                <c:pt idx="6">
                  <c:v>11</c:v>
                </c:pt>
                <c:pt idx="7">
                  <c:v>-12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4</c:v>
                </c:pt>
                <c:pt idx="12">
                  <c:v>-4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2-4DDE-8D03-6D38DFE3ACBF}"/>
            </c:ext>
          </c:extLst>
        </c:ser>
        <c:ser>
          <c:idx val="1"/>
          <c:order val="1"/>
          <c:tx>
            <c:strRef>
              <c:f>Sysselsatte!$B$45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Sysselsatte!$C$45:$P$45</c:f>
              <c:numCache>
                <c:formatCode>General</c:formatCode>
                <c:ptCount val="14"/>
                <c:pt idx="0">
                  <c:v>-27</c:v>
                </c:pt>
                <c:pt idx="1">
                  <c:v>14</c:v>
                </c:pt>
                <c:pt idx="2">
                  <c:v>25</c:v>
                </c:pt>
                <c:pt idx="3">
                  <c:v>9</c:v>
                </c:pt>
                <c:pt idx="4">
                  <c:v>-21</c:v>
                </c:pt>
                <c:pt idx="5">
                  <c:v>56</c:v>
                </c:pt>
                <c:pt idx="6">
                  <c:v>24</c:v>
                </c:pt>
                <c:pt idx="7">
                  <c:v>60</c:v>
                </c:pt>
                <c:pt idx="8">
                  <c:v>-36</c:v>
                </c:pt>
                <c:pt idx="9">
                  <c:v>69</c:v>
                </c:pt>
                <c:pt idx="10">
                  <c:v>-50</c:v>
                </c:pt>
                <c:pt idx="11">
                  <c:v>-35</c:v>
                </c:pt>
                <c:pt idx="12">
                  <c:v>-6</c:v>
                </c:pt>
                <c:pt idx="13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2-4DDE-8D03-6D38DFE3ACBF}"/>
            </c:ext>
          </c:extLst>
        </c:ser>
        <c:ser>
          <c:idx val="2"/>
          <c:order val="2"/>
          <c:tx>
            <c:strRef>
              <c:f>Sysselsatte!$B$46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Sysselsatte!$C$46:$P$46</c:f>
              <c:numCache>
                <c:formatCode>General</c:formatCode>
                <c:ptCount val="14"/>
                <c:pt idx="0">
                  <c:v>-6</c:v>
                </c:pt>
                <c:pt idx="1">
                  <c:v>45</c:v>
                </c:pt>
                <c:pt idx="2">
                  <c:v>-2</c:v>
                </c:pt>
                <c:pt idx="3">
                  <c:v>-14</c:v>
                </c:pt>
                <c:pt idx="4">
                  <c:v>-20</c:v>
                </c:pt>
                <c:pt idx="5">
                  <c:v>-5</c:v>
                </c:pt>
                <c:pt idx="6">
                  <c:v>19</c:v>
                </c:pt>
                <c:pt idx="7">
                  <c:v>12</c:v>
                </c:pt>
                <c:pt idx="8">
                  <c:v>-38</c:v>
                </c:pt>
                <c:pt idx="9">
                  <c:v>16</c:v>
                </c:pt>
                <c:pt idx="10">
                  <c:v>-22</c:v>
                </c:pt>
                <c:pt idx="11">
                  <c:v>-8</c:v>
                </c:pt>
                <c:pt idx="12">
                  <c:v>38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C2-4DDE-8D03-6D38DFE3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Personer1!$B$89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Personer1!$C$89:$AQ$89</c:f>
              <c:numCache>
                <c:formatCode>0</c:formatCode>
                <c:ptCount val="41"/>
                <c:pt idx="0">
                  <c:v>156</c:v>
                </c:pt>
                <c:pt idx="1">
                  <c:v>158</c:v>
                </c:pt>
                <c:pt idx="2">
                  <c:v>139</c:v>
                </c:pt>
                <c:pt idx="3">
                  <c:v>131</c:v>
                </c:pt>
                <c:pt idx="4">
                  <c:v>129</c:v>
                </c:pt>
                <c:pt idx="5">
                  <c:v>125</c:v>
                </c:pt>
                <c:pt idx="6">
                  <c:v>123</c:v>
                </c:pt>
                <c:pt idx="7">
                  <c:v>127</c:v>
                </c:pt>
                <c:pt idx="8">
                  <c:v>123</c:v>
                </c:pt>
                <c:pt idx="9">
                  <c:v>108</c:v>
                </c:pt>
                <c:pt idx="10">
                  <c:v>109</c:v>
                </c:pt>
                <c:pt idx="11">
                  <c:v>96</c:v>
                </c:pt>
                <c:pt idx="12">
                  <c:v>102</c:v>
                </c:pt>
                <c:pt idx="13">
                  <c:v>91</c:v>
                </c:pt>
                <c:pt idx="14">
                  <c:v>96</c:v>
                </c:pt>
                <c:pt idx="15">
                  <c:v>94</c:v>
                </c:pt>
                <c:pt idx="16">
                  <c:v>99</c:v>
                </c:pt>
                <c:pt idx="17">
                  <c:v>106</c:v>
                </c:pt>
                <c:pt idx="18">
                  <c:v>110</c:v>
                </c:pt>
                <c:pt idx="19">
                  <c:v>114</c:v>
                </c:pt>
                <c:pt idx="20">
                  <c:v>106</c:v>
                </c:pt>
                <c:pt idx="21">
                  <c:v>99</c:v>
                </c:pt>
                <c:pt idx="22">
                  <c:v>90</c:v>
                </c:pt>
                <c:pt idx="23">
                  <c:v>90</c:v>
                </c:pt>
                <c:pt idx="24">
                  <c:v>75</c:v>
                </c:pt>
                <c:pt idx="25">
                  <c:v>92</c:v>
                </c:pt>
                <c:pt idx="26">
                  <c:v>89</c:v>
                </c:pt>
                <c:pt idx="27">
                  <c:v>97</c:v>
                </c:pt>
                <c:pt idx="28">
                  <c:v>111</c:v>
                </c:pt>
                <c:pt idx="29">
                  <c:v>111</c:v>
                </c:pt>
                <c:pt idx="30">
                  <c:v>98</c:v>
                </c:pt>
                <c:pt idx="31">
                  <c:v>102</c:v>
                </c:pt>
                <c:pt idx="32">
                  <c:v>99</c:v>
                </c:pt>
                <c:pt idx="33">
                  <c:v>96</c:v>
                </c:pt>
                <c:pt idx="34">
                  <c:v>99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4-4831-AF46-49A72CD8A558}"/>
            </c:ext>
          </c:extLst>
        </c:ser>
        <c:ser>
          <c:idx val="1"/>
          <c:order val="1"/>
          <c:tx>
            <c:strRef>
              <c:f>Personer1!$B$90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Personer1!$C$90:$AQ$90</c:f>
              <c:numCache>
                <c:formatCode>0</c:formatCode>
                <c:ptCount val="41"/>
                <c:pt idx="0">
                  <c:v>227</c:v>
                </c:pt>
                <c:pt idx="1">
                  <c:v>208</c:v>
                </c:pt>
                <c:pt idx="2">
                  <c:v>207</c:v>
                </c:pt>
                <c:pt idx="3">
                  <c:v>196</c:v>
                </c:pt>
                <c:pt idx="4">
                  <c:v>199</c:v>
                </c:pt>
                <c:pt idx="5">
                  <c:v>199</c:v>
                </c:pt>
                <c:pt idx="6">
                  <c:v>207</c:v>
                </c:pt>
                <c:pt idx="7">
                  <c:v>195</c:v>
                </c:pt>
                <c:pt idx="8">
                  <c:v>190</c:v>
                </c:pt>
                <c:pt idx="9">
                  <c:v>182</c:v>
                </c:pt>
                <c:pt idx="10">
                  <c:v>180</c:v>
                </c:pt>
                <c:pt idx="11">
                  <c:v>184</c:v>
                </c:pt>
                <c:pt idx="12">
                  <c:v>163</c:v>
                </c:pt>
                <c:pt idx="13">
                  <c:v>172</c:v>
                </c:pt>
                <c:pt idx="14">
                  <c:v>169</c:v>
                </c:pt>
                <c:pt idx="15">
                  <c:v>177</c:v>
                </c:pt>
                <c:pt idx="16">
                  <c:v>165</c:v>
                </c:pt>
                <c:pt idx="17">
                  <c:v>168</c:v>
                </c:pt>
                <c:pt idx="18">
                  <c:v>159</c:v>
                </c:pt>
                <c:pt idx="19">
                  <c:v>161</c:v>
                </c:pt>
                <c:pt idx="20">
                  <c:v>153</c:v>
                </c:pt>
                <c:pt idx="21">
                  <c:v>155</c:v>
                </c:pt>
                <c:pt idx="22">
                  <c:v>157</c:v>
                </c:pt>
                <c:pt idx="23">
                  <c:v>168</c:v>
                </c:pt>
                <c:pt idx="24">
                  <c:v>170</c:v>
                </c:pt>
                <c:pt idx="25">
                  <c:v>158</c:v>
                </c:pt>
                <c:pt idx="26">
                  <c:v>147</c:v>
                </c:pt>
                <c:pt idx="27">
                  <c:v>138</c:v>
                </c:pt>
                <c:pt idx="28">
                  <c:v>137</c:v>
                </c:pt>
                <c:pt idx="29">
                  <c:v>137</c:v>
                </c:pt>
                <c:pt idx="30">
                  <c:v>140</c:v>
                </c:pt>
                <c:pt idx="31">
                  <c:v>137</c:v>
                </c:pt>
                <c:pt idx="32">
                  <c:v>149</c:v>
                </c:pt>
                <c:pt idx="33">
                  <c:v>153</c:v>
                </c:pt>
                <c:pt idx="34">
                  <c:v>154</c:v>
                </c:pt>
                <c:pt idx="35">
                  <c:v>153</c:v>
                </c:pt>
                <c:pt idx="36">
                  <c:v>152</c:v>
                </c:pt>
                <c:pt idx="37">
                  <c:v>148</c:v>
                </c:pt>
                <c:pt idx="38">
                  <c:v>144</c:v>
                </c:pt>
                <c:pt idx="39">
                  <c:v>140</c:v>
                </c:pt>
                <c:pt idx="40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4-4831-AF46-49A72CD8A558}"/>
            </c:ext>
          </c:extLst>
        </c:ser>
        <c:ser>
          <c:idx val="2"/>
          <c:order val="2"/>
          <c:tx>
            <c:strRef>
              <c:f>Personer1!$B$91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Personer1!$C$91:$AQ$91</c:f>
              <c:numCache>
                <c:formatCode>0</c:formatCode>
                <c:ptCount val="41"/>
                <c:pt idx="0">
                  <c:v>109</c:v>
                </c:pt>
                <c:pt idx="1">
                  <c:v>106</c:v>
                </c:pt>
                <c:pt idx="2">
                  <c:v>108</c:v>
                </c:pt>
                <c:pt idx="3">
                  <c:v>100</c:v>
                </c:pt>
                <c:pt idx="4">
                  <c:v>94</c:v>
                </c:pt>
                <c:pt idx="5">
                  <c:v>89</c:v>
                </c:pt>
                <c:pt idx="6">
                  <c:v>85</c:v>
                </c:pt>
                <c:pt idx="7">
                  <c:v>76</c:v>
                </c:pt>
                <c:pt idx="8">
                  <c:v>72</c:v>
                </c:pt>
                <c:pt idx="9">
                  <c:v>91</c:v>
                </c:pt>
                <c:pt idx="10">
                  <c:v>90</c:v>
                </c:pt>
                <c:pt idx="11">
                  <c:v>92</c:v>
                </c:pt>
                <c:pt idx="12">
                  <c:v>86</c:v>
                </c:pt>
                <c:pt idx="13">
                  <c:v>85</c:v>
                </c:pt>
                <c:pt idx="14">
                  <c:v>78</c:v>
                </c:pt>
                <c:pt idx="15">
                  <c:v>70</c:v>
                </c:pt>
                <c:pt idx="16">
                  <c:v>70</c:v>
                </c:pt>
                <c:pt idx="17">
                  <c:v>78</c:v>
                </c:pt>
                <c:pt idx="18">
                  <c:v>83</c:v>
                </c:pt>
                <c:pt idx="19">
                  <c:v>75</c:v>
                </c:pt>
                <c:pt idx="20">
                  <c:v>80</c:v>
                </c:pt>
                <c:pt idx="21">
                  <c:v>70</c:v>
                </c:pt>
                <c:pt idx="22">
                  <c:v>78</c:v>
                </c:pt>
                <c:pt idx="23">
                  <c:v>64</c:v>
                </c:pt>
                <c:pt idx="24">
                  <c:v>70</c:v>
                </c:pt>
                <c:pt idx="25">
                  <c:v>64</c:v>
                </c:pt>
                <c:pt idx="26">
                  <c:v>69</c:v>
                </c:pt>
                <c:pt idx="27">
                  <c:v>66</c:v>
                </c:pt>
                <c:pt idx="28">
                  <c:v>71</c:v>
                </c:pt>
                <c:pt idx="29">
                  <c:v>72</c:v>
                </c:pt>
                <c:pt idx="30">
                  <c:v>74</c:v>
                </c:pt>
                <c:pt idx="31">
                  <c:v>78</c:v>
                </c:pt>
                <c:pt idx="32">
                  <c:v>67</c:v>
                </c:pt>
                <c:pt idx="33">
                  <c:v>62</c:v>
                </c:pt>
                <c:pt idx="34">
                  <c:v>51</c:v>
                </c:pt>
                <c:pt idx="35">
                  <c:v>56</c:v>
                </c:pt>
                <c:pt idx="36">
                  <c:v>58</c:v>
                </c:pt>
                <c:pt idx="37">
                  <c:v>66</c:v>
                </c:pt>
                <c:pt idx="38">
                  <c:v>70</c:v>
                </c:pt>
                <c:pt idx="39">
                  <c:v>73</c:v>
                </c:pt>
                <c:pt idx="4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64-4831-AF46-49A72CD8A558}"/>
            </c:ext>
          </c:extLst>
        </c:ser>
        <c:ser>
          <c:idx val="3"/>
          <c:order val="3"/>
          <c:tx>
            <c:strRef>
              <c:f>Personer1!$B$92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Personer1!$C$92:$AQ$92</c:f>
              <c:numCache>
                <c:formatCode>0</c:formatCode>
                <c:ptCount val="41"/>
                <c:pt idx="0">
                  <c:v>153</c:v>
                </c:pt>
                <c:pt idx="1">
                  <c:v>147</c:v>
                </c:pt>
                <c:pt idx="2">
                  <c:v>148</c:v>
                </c:pt>
                <c:pt idx="3">
                  <c:v>149</c:v>
                </c:pt>
                <c:pt idx="4">
                  <c:v>139</c:v>
                </c:pt>
                <c:pt idx="5">
                  <c:v>133</c:v>
                </c:pt>
                <c:pt idx="6">
                  <c:v>131</c:v>
                </c:pt>
                <c:pt idx="7">
                  <c:v>123</c:v>
                </c:pt>
                <c:pt idx="8">
                  <c:v>119</c:v>
                </c:pt>
                <c:pt idx="9">
                  <c:v>105</c:v>
                </c:pt>
                <c:pt idx="10">
                  <c:v>99</c:v>
                </c:pt>
                <c:pt idx="11">
                  <c:v>97</c:v>
                </c:pt>
                <c:pt idx="12">
                  <c:v>108</c:v>
                </c:pt>
                <c:pt idx="13">
                  <c:v>112</c:v>
                </c:pt>
                <c:pt idx="14">
                  <c:v>114</c:v>
                </c:pt>
                <c:pt idx="15">
                  <c:v>119</c:v>
                </c:pt>
                <c:pt idx="16">
                  <c:v>108</c:v>
                </c:pt>
                <c:pt idx="17">
                  <c:v>106</c:v>
                </c:pt>
                <c:pt idx="18">
                  <c:v>101</c:v>
                </c:pt>
                <c:pt idx="19">
                  <c:v>92</c:v>
                </c:pt>
                <c:pt idx="20">
                  <c:v>90</c:v>
                </c:pt>
                <c:pt idx="21">
                  <c:v>101</c:v>
                </c:pt>
                <c:pt idx="22">
                  <c:v>98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93</c:v>
                </c:pt>
                <c:pt idx="27">
                  <c:v>87</c:v>
                </c:pt>
                <c:pt idx="28">
                  <c:v>82</c:v>
                </c:pt>
                <c:pt idx="29">
                  <c:v>80</c:v>
                </c:pt>
                <c:pt idx="30">
                  <c:v>89</c:v>
                </c:pt>
                <c:pt idx="31">
                  <c:v>85</c:v>
                </c:pt>
                <c:pt idx="32">
                  <c:v>93</c:v>
                </c:pt>
                <c:pt idx="33">
                  <c:v>95</c:v>
                </c:pt>
                <c:pt idx="34">
                  <c:v>99</c:v>
                </c:pt>
                <c:pt idx="35">
                  <c:v>89</c:v>
                </c:pt>
                <c:pt idx="36">
                  <c:v>83</c:v>
                </c:pt>
                <c:pt idx="37">
                  <c:v>77</c:v>
                </c:pt>
                <c:pt idx="38">
                  <c:v>72</c:v>
                </c:pt>
                <c:pt idx="39">
                  <c:v>77</c:v>
                </c:pt>
                <c:pt idx="40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64-4831-AF46-49A72CD8A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'Ark1'!$A$66</c:f>
              <c:strCache>
                <c:ptCount val="1"/>
                <c:pt idx="0">
                  <c:v>Smøla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'Ark1'!$B$66:$H$66</c:f>
              <c:numCache>
                <c:formatCode>0.0</c:formatCode>
                <c:ptCount val="7"/>
                <c:pt idx="0">
                  <c:v>28.571428571428573</c:v>
                </c:pt>
                <c:pt idx="1">
                  <c:v>18.274582560296846</c:v>
                </c:pt>
                <c:pt idx="2">
                  <c:v>20.129870129870131</c:v>
                </c:pt>
                <c:pt idx="3">
                  <c:v>3.1539888682745825</c:v>
                </c:pt>
                <c:pt idx="4">
                  <c:v>6.9573283858998147</c:v>
                </c:pt>
                <c:pt idx="5">
                  <c:v>20.129870129870131</c:v>
                </c:pt>
                <c:pt idx="6">
                  <c:v>1.5769944341372912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0-463A-B1EE-6EEDAEA65FAF}"/>
            </c:ext>
          </c:extLst>
        </c:ser>
        <c:ser>
          <c:idx val="1"/>
          <c:order val="1"/>
          <c:tx>
            <c:strRef>
              <c:f>'Ark1'!$A$67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'Ark1'!$B$67:$H$67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0-463A-B1EE-6EEDAEA65FAF}"/>
            </c:ext>
          </c:extLst>
        </c:ser>
        <c:ser>
          <c:idx val="2"/>
          <c:order val="2"/>
          <c:tx>
            <c:strRef>
              <c:f>'Ark1'!$A$68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'Ark1'!$B$68:$H$68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10-463A-B1EE-6EEDAEA65F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5046688507002318"/>
          <c:w val="0.87266019843045761"/>
          <c:h val="0.6687311531314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'Ark2'!$B$46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'Ark2'!$C$46:$I$46</c:f>
              <c:numCache>
                <c:formatCode>General</c:formatCode>
                <c:ptCount val="7"/>
                <c:pt idx="0">
                  <c:v>265</c:v>
                </c:pt>
                <c:pt idx="1">
                  <c:v>135</c:v>
                </c:pt>
                <c:pt idx="2">
                  <c:v>118</c:v>
                </c:pt>
                <c:pt idx="3">
                  <c:v>11</c:v>
                </c:pt>
                <c:pt idx="4">
                  <c:v>13</c:v>
                </c:pt>
                <c:pt idx="5">
                  <c:v>28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C-4766-8AD1-525C96C16E01}"/>
            </c:ext>
          </c:extLst>
        </c:ser>
        <c:ser>
          <c:idx val="1"/>
          <c:order val="1"/>
          <c:tx>
            <c:strRef>
              <c:f>'Ark2'!$B$47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'Ark2'!$C$47:$I$47</c:f>
              <c:numCache>
                <c:formatCode>General</c:formatCode>
                <c:ptCount val="7"/>
                <c:pt idx="0">
                  <c:v>44</c:v>
                </c:pt>
                <c:pt idx="1">
                  <c:v>44</c:v>
                </c:pt>
                <c:pt idx="2">
                  <c:v>98</c:v>
                </c:pt>
                <c:pt idx="3">
                  <c:v>22</c:v>
                </c:pt>
                <c:pt idx="4">
                  <c:v>61</c:v>
                </c:pt>
                <c:pt idx="5">
                  <c:v>189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C-4766-8AD1-525C96C16E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SysselEtterArbste!$B$153:$B$159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SysselEtterArbste!$C$153:$C$159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C-411B-B0D6-BFB57BC04688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SysselEtterArbste!$B$153:$B$159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SysselEtterArbste!$D$153:$D$159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28</c:v>
                </c:pt>
                <c:pt idx="4">
                  <c:v>75</c:v>
                </c:pt>
                <c:pt idx="5">
                  <c:v>212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C-411B-B0D6-BFB57BC04688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SysselEtterArbste!$B$153:$B$159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SysselEtterArbste!$E$153:$E$159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C-411B-B0D6-BFB57BC04688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SysselEtterArbste!$B$153:$B$159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SysselEtterArbste!$F$153:$F$159</c:f>
              <c:numCache>
                <c:formatCode>0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C-411B-B0D6-BFB57BC04688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SysselEtterArbste!$B$153:$B$159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SysselEtterArbste!$G$153:$G$159</c:f>
              <c:numCache>
                <c:formatCode>0</c:formatCode>
                <c:ptCount val="7"/>
                <c:pt idx="0">
                  <c:v>308</c:v>
                </c:pt>
                <c:pt idx="1">
                  <c:v>180</c:v>
                </c:pt>
                <c:pt idx="2">
                  <c:v>199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C-411B-B0D6-BFB57BC04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0545023696682472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Personer1!$B$26:$U$26</c:f>
              <c:numCache>
                <c:formatCode>General</c:formatCode>
                <c:ptCount val="20"/>
                <c:pt idx="0">
                  <c:v>7</c:v>
                </c:pt>
                <c:pt idx="1">
                  <c:v>1</c:v>
                </c:pt>
                <c:pt idx="5">
                  <c:v>1</c:v>
                </c:pt>
                <c:pt idx="6">
                  <c:v>36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B-4440-8CB5-32E690569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4-4089-8716-66E582890E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14-4089-8716-66E582890E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14-4089-8716-66E582890E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Bosatte!$B$91:$B$94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Bosatte!$C$91:$C$94</c:f>
              <c:numCache>
                <c:formatCode>0</c:formatCode>
                <c:ptCount val="4"/>
                <c:pt idx="0">
                  <c:v>597</c:v>
                </c:pt>
                <c:pt idx="1">
                  <c:v>18</c:v>
                </c:pt>
                <c:pt idx="2">
                  <c:v>94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2-4A02-A714-1B538CFDDA78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Bosatte!$B$91:$B$94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Bosatte!$D$91:$D$94</c:f>
              <c:numCache>
                <c:formatCode>0</c:formatCode>
                <c:ptCount val="4"/>
                <c:pt idx="0">
                  <c:v>72</c:v>
                </c:pt>
                <c:pt idx="1">
                  <c:v>0</c:v>
                </c:pt>
                <c:pt idx="2">
                  <c:v>48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2-4A02-A714-1B538CFDD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7.8588897494354937E-3"/>
              <c:y val="0.41937846732429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43352118168735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Personer1!$B$131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Personer1!$C$131:$BA$131</c:f>
              <c:numCache>
                <c:formatCode>#,##0</c:formatCode>
                <c:ptCount val="51"/>
                <c:pt idx="0">
                  <c:v>722</c:v>
                </c:pt>
                <c:pt idx="1">
                  <c:v>719</c:v>
                </c:pt>
                <c:pt idx="2">
                  <c:v>697</c:v>
                </c:pt>
                <c:pt idx="3">
                  <c:v>689</c:v>
                </c:pt>
                <c:pt idx="4">
                  <c:v>665</c:v>
                </c:pt>
                <c:pt idx="5">
                  <c:v>675</c:v>
                </c:pt>
                <c:pt idx="6">
                  <c:v>643</c:v>
                </c:pt>
                <c:pt idx="7">
                  <c:v>623</c:v>
                </c:pt>
                <c:pt idx="8">
                  <c:v>608</c:v>
                </c:pt>
                <c:pt idx="9">
                  <c:v>581</c:v>
                </c:pt>
                <c:pt idx="10">
                  <c:v>572</c:v>
                </c:pt>
                <c:pt idx="11">
                  <c:v>565</c:v>
                </c:pt>
                <c:pt idx="12">
                  <c:v>548</c:v>
                </c:pt>
                <c:pt idx="13">
                  <c:v>518</c:v>
                </c:pt>
                <c:pt idx="14">
                  <c:v>511</c:v>
                </c:pt>
                <c:pt idx="15">
                  <c:v>491</c:v>
                </c:pt>
                <c:pt idx="16">
                  <c:v>489</c:v>
                </c:pt>
                <c:pt idx="17">
                  <c:v>477</c:v>
                </c:pt>
                <c:pt idx="18">
                  <c:v>482</c:v>
                </c:pt>
                <c:pt idx="19">
                  <c:v>474</c:v>
                </c:pt>
                <c:pt idx="20">
                  <c:v>478</c:v>
                </c:pt>
                <c:pt idx="21">
                  <c:v>468</c:v>
                </c:pt>
                <c:pt idx="22">
                  <c:v>484</c:v>
                </c:pt>
                <c:pt idx="23">
                  <c:v>474</c:v>
                </c:pt>
                <c:pt idx="24">
                  <c:v>454</c:v>
                </c:pt>
                <c:pt idx="25">
                  <c:v>444</c:v>
                </c:pt>
                <c:pt idx="26">
                  <c:v>439</c:v>
                </c:pt>
                <c:pt idx="27">
                  <c:v>446</c:v>
                </c:pt>
                <c:pt idx="28">
                  <c:v>442</c:v>
                </c:pt>
                <c:pt idx="29">
                  <c:v>438</c:v>
                </c:pt>
                <c:pt idx="30">
                  <c:v>431</c:v>
                </c:pt>
                <c:pt idx="31">
                  <c:v>420</c:v>
                </c:pt>
                <c:pt idx="32">
                  <c:v>408</c:v>
                </c:pt>
                <c:pt idx="33">
                  <c:v>417</c:v>
                </c:pt>
                <c:pt idx="34">
                  <c:v>417</c:v>
                </c:pt>
                <c:pt idx="35">
                  <c:v>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13-4907-B255-C7F844690CB9}"/>
            </c:ext>
          </c:extLst>
        </c:ser>
        <c:ser>
          <c:idx val="1"/>
          <c:order val="1"/>
          <c:tx>
            <c:strRef>
              <c:f>Personer1!$B$132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Personer1!$C$132:$BA$132</c:f>
              <c:numCache>
                <c:formatCode>General</c:formatCode>
                <c:ptCount val="51"/>
                <c:pt idx="36" formatCode="#,##0">
                  <c:v>421</c:v>
                </c:pt>
                <c:pt idx="37" formatCode="#,##0">
                  <c:v>428</c:v>
                </c:pt>
                <c:pt idx="38" formatCode="#,##0">
                  <c:v>426</c:v>
                </c:pt>
                <c:pt idx="39" formatCode="#,##0">
                  <c:v>423</c:v>
                </c:pt>
                <c:pt idx="40" formatCode="#,##0">
                  <c:v>418</c:v>
                </c:pt>
                <c:pt idx="41" formatCode="#,##0">
                  <c:v>412</c:v>
                </c:pt>
                <c:pt idx="42" formatCode="#,##0">
                  <c:v>410</c:v>
                </c:pt>
                <c:pt idx="43" formatCode="#,##0">
                  <c:v>405</c:v>
                </c:pt>
                <c:pt idx="44" formatCode="#,##0">
                  <c:v>409</c:v>
                </c:pt>
                <c:pt idx="45" formatCode="#,##0">
                  <c:v>410</c:v>
                </c:pt>
                <c:pt idx="46" formatCode="#,##0">
                  <c:v>411</c:v>
                </c:pt>
                <c:pt idx="47" formatCode="#,##0">
                  <c:v>411</c:v>
                </c:pt>
                <c:pt idx="48" formatCode="#,##0">
                  <c:v>407</c:v>
                </c:pt>
                <c:pt idx="49" formatCode="#,##0">
                  <c:v>402</c:v>
                </c:pt>
                <c:pt idx="50" formatCode="#,##0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13-4907-B255-C7F844690CB9}"/>
            </c:ext>
          </c:extLst>
        </c:ser>
        <c:ser>
          <c:idx val="2"/>
          <c:order val="2"/>
          <c:tx>
            <c:strRef>
              <c:f>Personer1!$B$133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Personer1!$C$133:$BA$133</c:f>
              <c:numCache>
                <c:formatCode>#,##0</c:formatCode>
                <c:ptCount val="51"/>
                <c:pt idx="0">
                  <c:v>1453</c:v>
                </c:pt>
                <c:pt idx="1">
                  <c:v>1418</c:v>
                </c:pt>
                <c:pt idx="2">
                  <c:v>1408</c:v>
                </c:pt>
                <c:pt idx="3">
                  <c:v>1423</c:v>
                </c:pt>
                <c:pt idx="4">
                  <c:v>1419</c:v>
                </c:pt>
                <c:pt idx="5">
                  <c:v>1432</c:v>
                </c:pt>
                <c:pt idx="6">
                  <c:v>1421</c:v>
                </c:pt>
                <c:pt idx="7">
                  <c:v>1386</c:v>
                </c:pt>
                <c:pt idx="8">
                  <c:v>1359</c:v>
                </c:pt>
                <c:pt idx="9">
                  <c:v>1340</c:v>
                </c:pt>
                <c:pt idx="10">
                  <c:v>1347</c:v>
                </c:pt>
                <c:pt idx="11">
                  <c:v>1333</c:v>
                </c:pt>
                <c:pt idx="12">
                  <c:v>1295</c:v>
                </c:pt>
                <c:pt idx="13">
                  <c:v>1267</c:v>
                </c:pt>
                <c:pt idx="14">
                  <c:v>1249</c:v>
                </c:pt>
                <c:pt idx="15">
                  <c:v>1226</c:v>
                </c:pt>
                <c:pt idx="16">
                  <c:v>1231</c:v>
                </c:pt>
                <c:pt idx="17">
                  <c:v>1221</c:v>
                </c:pt>
                <c:pt idx="18">
                  <c:v>1183</c:v>
                </c:pt>
                <c:pt idx="19">
                  <c:v>1168</c:v>
                </c:pt>
                <c:pt idx="20">
                  <c:v>1180</c:v>
                </c:pt>
                <c:pt idx="21">
                  <c:v>1181</c:v>
                </c:pt>
                <c:pt idx="22">
                  <c:v>1204</c:v>
                </c:pt>
                <c:pt idx="23">
                  <c:v>1209</c:v>
                </c:pt>
                <c:pt idx="24">
                  <c:v>1220</c:v>
                </c:pt>
                <c:pt idx="25">
                  <c:v>1223</c:v>
                </c:pt>
                <c:pt idx="26">
                  <c:v>1216</c:v>
                </c:pt>
                <c:pt idx="27">
                  <c:v>1211</c:v>
                </c:pt>
                <c:pt idx="28">
                  <c:v>1205</c:v>
                </c:pt>
                <c:pt idx="29">
                  <c:v>1171</c:v>
                </c:pt>
                <c:pt idx="30">
                  <c:v>1184</c:v>
                </c:pt>
                <c:pt idx="31">
                  <c:v>1150</c:v>
                </c:pt>
                <c:pt idx="32">
                  <c:v>1151</c:v>
                </c:pt>
                <c:pt idx="33">
                  <c:v>1172</c:v>
                </c:pt>
                <c:pt idx="34">
                  <c:v>1161</c:v>
                </c:pt>
                <c:pt idx="35">
                  <c:v>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13-4907-B255-C7F844690CB9}"/>
            </c:ext>
          </c:extLst>
        </c:ser>
        <c:ser>
          <c:idx val="3"/>
          <c:order val="3"/>
          <c:tx>
            <c:strRef>
              <c:f>Personer1!$B$134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Personer1!$C$134:$BA$134</c:f>
              <c:numCache>
                <c:formatCode>General</c:formatCode>
                <c:ptCount val="51"/>
                <c:pt idx="36" formatCode="#,##0">
                  <c:v>1176</c:v>
                </c:pt>
                <c:pt idx="37" formatCode="#,##0">
                  <c:v>1163</c:v>
                </c:pt>
                <c:pt idx="38" formatCode="#,##0">
                  <c:v>1163</c:v>
                </c:pt>
                <c:pt idx="39" formatCode="#,##0">
                  <c:v>1172</c:v>
                </c:pt>
                <c:pt idx="40" formatCode="#,##0">
                  <c:v>1167</c:v>
                </c:pt>
                <c:pt idx="41" formatCode="#,##0">
                  <c:v>1165</c:v>
                </c:pt>
                <c:pt idx="42" formatCode="#,##0">
                  <c:v>1153</c:v>
                </c:pt>
                <c:pt idx="43" formatCode="#,##0">
                  <c:v>1148</c:v>
                </c:pt>
                <c:pt idx="44" formatCode="#,##0">
                  <c:v>1133</c:v>
                </c:pt>
                <c:pt idx="45" formatCode="#,##0">
                  <c:v>1123</c:v>
                </c:pt>
                <c:pt idx="46" formatCode="#,##0">
                  <c:v>1125</c:v>
                </c:pt>
                <c:pt idx="47" formatCode="#,##0">
                  <c:v>1117</c:v>
                </c:pt>
                <c:pt idx="48" formatCode="#,##0">
                  <c:v>1113</c:v>
                </c:pt>
                <c:pt idx="49" formatCode="#,##0">
                  <c:v>1109</c:v>
                </c:pt>
                <c:pt idx="50" formatCode="#,##0">
                  <c:v>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13-4907-B255-C7F844690CB9}"/>
            </c:ext>
          </c:extLst>
        </c:ser>
        <c:ser>
          <c:idx val="4"/>
          <c:order val="4"/>
          <c:tx>
            <c:strRef>
              <c:f>Personer1!$B$135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Personer1!$C$135:$BA$135</c:f>
              <c:numCache>
                <c:formatCode>#,##0</c:formatCode>
                <c:ptCount val="51"/>
                <c:pt idx="0">
                  <c:v>561</c:v>
                </c:pt>
                <c:pt idx="1">
                  <c:v>560</c:v>
                </c:pt>
                <c:pt idx="2">
                  <c:v>544</c:v>
                </c:pt>
                <c:pt idx="3">
                  <c:v>524</c:v>
                </c:pt>
                <c:pt idx="4">
                  <c:v>529</c:v>
                </c:pt>
                <c:pt idx="5">
                  <c:v>519</c:v>
                </c:pt>
                <c:pt idx="6">
                  <c:v>525</c:v>
                </c:pt>
                <c:pt idx="7">
                  <c:v>517</c:v>
                </c:pt>
                <c:pt idx="8">
                  <c:v>520</c:v>
                </c:pt>
                <c:pt idx="9">
                  <c:v>511</c:v>
                </c:pt>
                <c:pt idx="10">
                  <c:v>513</c:v>
                </c:pt>
                <c:pt idx="11">
                  <c:v>509</c:v>
                </c:pt>
                <c:pt idx="12">
                  <c:v>486</c:v>
                </c:pt>
                <c:pt idx="13">
                  <c:v>481</c:v>
                </c:pt>
                <c:pt idx="14">
                  <c:v>488</c:v>
                </c:pt>
                <c:pt idx="15">
                  <c:v>478</c:v>
                </c:pt>
                <c:pt idx="16">
                  <c:v>472</c:v>
                </c:pt>
                <c:pt idx="17">
                  <c:v>467</c:v>
                </c:pt>
                <c:pt idx="18">
                  <c:v>472</c:v>
                </c:pt>
                <c:pt idx="19">
                  <c:v>477</c:v>
                </c:pt>
                <c:pt idx="20">
                  <c:v>485</c:v>
                </c:pt>
                <c:pt idx="21">
                  <c:v>488</c:v>
                </c:pt>
                <c:pt idx="22">
                  <c:v>494</c:v>
                </c:pt>
                <c:pt idx="23">
                  <c:v>497</c:v>
                </c:pt>
                <c:pt idx="24">
                  <c:v>492</c:v>
                </c:pt>
                <c:pt idx="25">
                  <c:v>479</c:v>
                </c:pt>
                <c:pt idx="26">
                  <c:v>486</c:v>
                </c:pt>
                <c:pt idx="27">
                  <c:v>503</c:v>
                </c:pt>
                <c:pt idx="28">
                  <c:v>525</c:v>
                </c:pt>
                <c:pt idx="29">
                  <c:v>525</c:v>
                </c:pt>
                <c:pt idx="30">
                  <c:v>535</c:v>
                </c:pt>
                <c:pt idx="31">
                  <c:v>558</c:v>
                </c:pt>
                <c:pt idx="32">
                  <c:v>561</c:v>
                </c:pt>
                <c:pt idx="33">
                  <c:v>569</c:v>
                </c:pt>
                <c:pt idx="34">
                  <c:v>581</c:v>
                </c:pt>
                <c:pt idx="35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13-4907-B255-C7F844690CB9}"/>
            </c:ext>
          </c:extLst>
        </c:ser>
        <c:ser>
          <c:idx val="5"/>
          <c:order val="5"/>
          <c:tx>
            <c:strRef>
              <c:f>Personer1!$B$136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Personer1!$C$136:$BA$136</c:f>
              <c:numCache>
                <c:formatCode>General</c:formatCode>
                <c:ptCount val="51"/>
                <c:pt idx="36" formatCode="#,##0">
                  <c:v>591</c:v>
                </c:pt>
                <c:pt idx="37" formatCode="#,##0">
                  <c:v>603</c:v>
                </c:pt>
                <c:pt idx="38" formatCode="#,##0">
                  <c:v>609</c:v>
                </c:pt>
                <c:pt idx="39" formatCode="#,##0">
                  <c:v>606</c:v>
                </c:pt>
                <c:pt idx="40" formatCode="#,##0">
                  <c:v>616</c:v>
                </c:pt>
                <c:pt idx="41" formatCode="#,##0">
                  <c:v>625</c:v>
                </c:pt>
                <c:pt idx="42" formatCode="#,##0">
                  <c:v>639</c:v>
                </c:pt>
                <c:pt idx="43" formatCode="#,##0">
                  <c:v>649</c:v>
                </c:pt>
                <c:pt idx="44" formatCode="#,##0">
                  <c:v>660</c:v>
                </c:pt>
                <c:pt idx="45" formatCode="#,##0">
                  <c:v>669</c:v>
                </c:pt>
                <c:pt idx="46" formatCode="#,##0">
                  <c:v>666</c:v>
                </c:pt>
                <c:pt idx="47" formatCode="#,##0">
                  <c:v>674</c:v>
                </c:pt>
                <c:pt idx="48" formatCode="#,##0">
                  <c:v>681</c:v>
                </c:pt>
                <c:pt idx="49" formatCode="#,##0">
                  <c:v>688</c:v>
                </c:pt>
                <c:pt idx="50" formatCode="#,##0">
                  <c:v>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13-4907-B255-C7F844690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08963724389221E-2"/>
          <c:y val="0.94845319046899934"/>
          <c:w val="0.89999997408656662"/>
          <c:h val="5.1546809531000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Bosatte!$D$88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Bosatte!$E$88:$Q$88</c:f>
              <c:numCache>
                <c:formatCode>0</c:formatCode>
                <c:ptCount val="13"/>
                <c:pt idx="0">
                  <c:v>30</c:v>
                </c:pt>
                <c:pt idx="1">
                  <c:v>33</c:v>
                </c:pt>
                <c:pt idx="2">
                  <c:v>27</c:v>
                </c:pt>
                <c:pt idx="3">
                  <c:v>36</c:v>
                </c:pt>
                <c:pt idx="4">
                  <c:v>29</c:v>
                </c:pt>
                <c:pt idx="5">
                  <c:v>32</c:v>
                </c:pt>
                <c:pt idx="6">
                  <c:v>40</c:v>
                </c:pt>
                <c:pt idx="7">
                  <c:v>41</c:v>
                </c:pt>
                <c:pt idx="8">
                  <c:v>34</c:v>
                </c:pt>
                <c:pt idx="9">
                  <c:v>33</c:v>
                </c:pt>
                <c:pt idx="10">
                  <c:v>24</c:v>
                </c:pt>
                <c:pt idx="11">
                  <c:v>25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Bosatte!$D$89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Bosatte!$E$89:$Q$89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Bosatte!$D$90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Bosatte!$E$90:$Q$90</c:f>
              <c:numCache>
                <c:formatCode>0</c:formatCode>
                <c:ptCount val="1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13</c:v>
                </c:pt>
                <c:pt idx="7">
                  <c:v>13</c:v>
                </c:pt>
                <c:pt idx="8">
                  <c:v>9</c:v>
                </c:pt>
                <c:pt idx="9">
                  <c:v>9</c:v>
                </c:pt>
                <c:pt idx="10">
                  <c:v>8</c:v>
                </c:pt>
                <c:pt idx="11">
                  <c:v>10</c:v>
                </c:pt>
                <c:pt idx="1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Bosatte!$D$91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Bosatte!$E$91:$Q$91</c:f>
              <c:numCache>
                <c:formatCode>0</c:formatCode>
                <c:ptCount val="13"/>
                <c:pt idx="0">
                  <c:v>10</c:v>
                </c:pt>
                <c:pt idx="1">
                  <c:v>13</c:v>
                </c:pt>
                <c:pt idx="2">
                  <c:v>7</c:v>
                </c:pt>
                <c:pt idx="3">
                  <c:v>18</c:v>
                </c:pt>
                <c:pt idx="4">
                  <c:v>16</c:v>
                </c:pt>
                <c:pt idx="5">
                  <c:v>22</c:v>
                </c:pt>
                <c:pt idx="6">
                  <c:v>24</c:v>
                </c:pt>
                <c:pt idx="7">
                  <c:v>22</c:v>
                </c:pt>
                <c:pt idx="8">
                  <c:v>22</c:v>
                </c:pt>
                <c:pt idx="9">
                  <c:v>21</c:v>
                </c:pt>
                <c:pt idx="10">
                  <c:v>13</c:v>
                </c:pt>
                <c:pt idx="11">
                  <c:v>11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D-4B53-8479-A08F7A258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PersonerProsent!$B$110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PersonerProsent!$C$110:$AP$110</c:f>
              <c:numCache>
                <c:formatCode>0.0</c:formatCode>
                <c:ptCount val="40"/>
                <c:pt idx="0">
                  <c:v>63.3</c:v>
                </c:pt>
                <c:pt idx="1">
                  <c:v>62.2</c:v>
                </c:pt>
                <c:pt idx="2">
                  <c:v>62.1</c:v>
                </c:pt>
                <c:pt idx="3">
                  <c:v>61.8</c:v>
                </c:pt>
                <c:pt idx="4">
                  <c:v>60.1</c:v>
                </c:pt>
                <c:pt idx="5">
                  <c:v>58.1</c:v>
                </c:pt>
                <c:pt idx="6">
                  <c:v>56</c:v>
                </c:pt>
                <c:pt idx="7">
                  <c:v>54.5</c:v>
                </c:pt>
                <c:pt idx="8">
                  <c:v>52.9</c:v>
                </c:pt>
                <c:pt idx="9">
                  <c:v>51.6</c:v>
                </c:pt>
                <c:pt idx="10">
                  <c:v>49.9</c:v>
                </c:pt>
                <c:pt idx="11">
                  <c:v>50.6</c:v>
                </c:pt>
                <c:pt idx="12">
                  <c:v>50.4</c:v>
                </c:pt>
                <c:pt idx="13">
                  <c:v>49</c:v>
                </c:pt>
                <c:pt idx="14">
                  <c:v>48.2</c:v>
                </c:pt>
                <c:pt idx="15">
                  <c:v>47.4</c:v>
                </c:pt>
                <c:pt idx="16">
                  <c:v>46.7</c:v>
                </c:pt>
                <c:pt idx="17">
                  <c:v>46.5</c:v>
                </c:pt>
                <c:pt idx="18">
                  <c:v>44.8</c:v>
                </c:pt>
                <c:pt idx="19">
                  <c:v>43.7</c:v>
                </c:pt>
                <c:pt idx="20">
                  <c:v>42.9</c:v>
                </c:pt>
                <c:pt idx="21">
                  <c:v>43</c:v>
                </c:pt>
                <c:pt idx="22">
                  <c:v>42</c:v>
                </c:pt>
                <c:pt idx="23">
                  <c:v>41</c:v>
                </c:pt>
                <c:pt idx="24">
                  <c:v>40.6</c:v>
                </c:pt>
                <c:pt idx="25">
                  <c:v>39.799999999999997</c:v>
                </c:pt>
                <c:pt idx="26">
                  <c:v>37.6</c:v>
                </c:pt>
                <c:pt idx="27">
                  <c:v>36.700000000000003</c:v>
                </c:pt>
                <c:pt idx="28">
                  <c:v>35.700000000000003</c:v>
                </c:pt>
                <c:pt idx="29">
                  <c:v>34.1</c:v>
                </c:pt>
                <c:pt idx="30">
                  <c:v>34.1</c:v>
                </c:pt>
                <c:pt idx="31">
                  <c:v>33.299999999999997</c:v>
                </c:pt>
                <c:pt idx="32">
                  <c:v>33.5</c:v>
                </c:pt>
                <c:pt idx="33">
                  <c:v>32.299999999999997</c:v>
                </c:pt>
                <c:pt idx="34">
                  <c:v>31.6</c:v>
                </c:pt>
                <c:pt idx="35">
                  <c:v>29.7</c:v>
                </c:pt>
                <c:pt idx="36">
                  <c:v>29.2</c:v>
                </c:pt>
                <c:pt idx="37">
                  <c:v>27.8</c:v>
                </c:pt>
                <c:pt idx="38">
                  <c:v>26.8</c:v>
                </c:pt>
                <c:pt idx="39">
                  <c:v>27.4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1-447B-AC5B-562CE8E736DF}"/>
            </c:ext>
          </c:extLst>
        </c:ser>
        <c:ser>
          <c:idx val="1"/>
          <c:order val="1"/>
          <c:tx>
            <c:strRef>
              <c:f>PersonerProsent!$B$111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PersonerProsent!$C$111:$AP$111</c:f>
              <c:numCache>
                <c:formatCode>0.0</c:formatCode>
                <c:ptCount val="40"/>
                <c:pt idx="0">
                  <c:v>31.1</c:v>
                </c:pt>
                <c:pt idx="1">
                  <c:v>32</c:v>
                </c:pt>
                <c:pt idx="2">
                  <c:v>31.9</c:v>
                </c:pt>
                <c:pt idx="3">
                  <c:v>32.5</c:v>
                </c:pt>
                <c:pt idx="4">
                  <c:v>33.6</c:v>
                </c:pt>
                <c:pt idx="5">
                  <c:v>35</c:v>
                </c:pt>
                <c:pt idx="6">
                  <c:v>36.4</c:v>
                </c:pt>
                <c:pt idx="7">
                  <c:v>37.799999999999997</c:v>
                </c:pt>
                <c:pt idx="8">
                  <c:v>39.299999999999997</c:v>
                </c:pt>
                <c:pt idx="9">
                  <c:v>39.4</c:v>
                </c:pt>
                <c:pt idx="10">
                  <c:v>40.9</c:v>
                </c:pt>
                <c:pt idx="11">
                  <c:v>40.1</c:v>
                </c:pt>
                <c:pt idx="12">
                  <c:v>39.6</c:v>
                </c:pt>
                <c:pt idx="13">
                  <c:v>40.799999999999997</c:v>
                </c:pt>
                <c:pt idx="14">
                  <c:v>41.5</c:v>
                </c:pt>
                <c:pt idx="15">
                  <c:v>42</c:v>
                </c:pt>
                <c:pt idx="16">
                  <c:v>42.3</c:v>
                </c:pt>
                <c:pt idx="17">
                  <c:v>42.5</c:v>
                </c:pt>
                <c:pt idx="18">
                  <c:v>43.6</c:v>
                </c:pt>
                <c:pt idx="19">
                  <c:v>44.4</c:v>
                </c:pt>
                <c:pt idx="20">
                  <c:v>44.8</c:v>
                </c:pt>
                <c:pt idx="21">
                  <c:v>44.5</c:v>
                </c:pt>
                <c:pt idx="22">
                  <c:v>45.3</c:v>
                </c:pt>
                <c:pt idx="23">
                  <c:v>46.3</c:v>
                </c:pt>
                <c:pt idx="24">
                  <c:v>45.8</c:v>
                </c:pt>
                <c:pt idx="25">
                  <c:v>46</c:v>
                </c:pt>
                <c:pt idx="26">
                  <c:v>46.9</c:v>
                </c:pt>
                <c:pt idx="27">
                  <c:v>47.8</c:v>
                </c:pt>
                <c:pt idx="28">
                  <c:v>48</c:v>
                </c:pt>
                <c:pt idx="29">
                  <c:v>48.4</c:v>
                </c:pt>
                <c:pt idx="30">
                  <c:v>47.9</c:v>
                </c:pt>
                <c:pt idx="31">
                  <c:v>43.3</c:v>
                </c:pt>
                <c:pt idx="32">
                  <c:v>43.6</c:v>
                </c:pt>
                <c:pt idx="33">
                  <c:v>43.9</c:v>
                </c:pt>
                <c:pt idx="34">
                  <c:v>44.6</c:v>
                </c:pt>
                <c:pt idx="35">
                  <c:v>46.7</c:v>
                </c:pt>
                <c:pt idx="36">
                  <c:v>46.4</c:v>
                </c:pt>
                <c:pt idx="37">
                  <c:v>45.5</c:v>
                </c:pt>
                <c:pt idx="38">
                  <c:v>46.1</c:v>
                </c:pt>
                <c:pt idx="39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1-447B-AC5B-562CE8E736DF}"/>
            </c:ext>
          </c:extLst>
        </c:ser>
        <c:ser>
          <c:idx val="2"/>
          <c:order val="2"/>
          <c:tx>
            <c:strRef>
              <c:f>PersonerProsent!$B$112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PersonerProsent!$C$112:$AP$112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4.7</c:v>
                </c:pt>
                <c:pt idx="32">
                  <c:v>4.9000000000000004</c:v>
                </c:pt>
                <c:pt idx="33">
                  <c:v>4.5999999999999996</c:v>
                </c:pt>
                <c:pt idx="34">
                  <c:v>4.7</c:v>
                </c:pt>
                <c:pt idx="35">
                  <c:v>4.8</c:v>
                </c:pt>
                <c:pt idx="36">
                  <c:v>5</c:v>
                </c:pt>
                <c:pt idx="37">
                  <c:v>5.0999999999999996</c:v>
                </c:pt>
                <c:pt idx="38">
                  <c:v>5.0999999999999996</c:v>
                </c:pt>
                <c:pt idx="39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51-447B-AC5B-562CE8E736DF}"/>
            </c:ext>
          </c:extLst>
        </c:ser>
        <c:ser>
          <c:idx val="3"/>
          <c:order val="3"/>
          <c:tx>
            <c:strRef>
              <c:f>PersonerProsent!$B$113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PersonerProsent!$C$113:$AP$113</c:f>
              <c:numCache>
                <c:formatCode>0.0</c:formatCode>
                <c:ptCount val="40"/>
                <c:pt idx="0">
                  <c:v>4.9000000000000004</c:v>
                </c:pt>
                <c:pt idx="1">
                  <c:v>5.0999999999999996</c:v>
                </c:pt>
                <c:pt idx="2">
                  <c:v>5.3</c:v>
                </c:pt>
                <c:pt idx="3">
                  <c:v>5.0999999999999996</c:v>
                </c:pt>
                <c:pt idx="4">
                  <c:v>5.6</c:v>
                </c:pt>
                <c:pt idx="5">
                  <c:v>6.2</c:v>
                </c:pt>
                <c:pt idx="6">
                  <c:v>6.8</c:v>
                </c:pt>
                <c:pt idx="7">
                  <c:v>6.9</c:v>
                </c:pt>
                <c:pt idx="8">
                  <c:v>7.1</c:v>
                </c:pt>
                <c:pt idx="9">
                  <c:v>8.1</c:v>
                </c:pt>
                <c:pt idx="10">
                  <c:v>8.4</c:v>
                </c:pt>
                <c:pt idx="11">
                  <c:v>8.5</c:v>
                </c:pt>
                <c:pt idx="12">
                  <c:v>9</c:v>
                </c:pt>
                <c:pt idx="13">
                  <c:v>9.3000000000000007</c:v>
                </c:pt>
                <c:pt idx="14">
                  <c:v>9.3000000000000007</c:v>
                </c:pt>
                <c:pt idx="15">
                  <c:v>9.6</c:v>
                </c:pt>
                <c:pt idx="16">
                  <c:v>9.9</c:v>
                </c:pt>
                <c:pt idx="17">
                  <c:v>9.9</c:v>
                </c:pt>
                <c:pt idx="18">
                  <c:v>10.5</c:v>
                </c:pt>
                <c:pt idx="19">
                  <c:v>10.8</c:v>
                </c:pt>
                <c:pt idx="20">
                  <c:v>11</c:v>
                </c:pt>
                <c:pt idx="21">
                  <c:v>11.3</c:v>
                </c:pt>
                <c:pt idx="22">
                  <c:v>11.4</c:v>
                </c:pt>
                <c:pt idx="23">
                  <c:v>11.3</c:v>
                </c:pt>
                <c:pt idx="24">
                  <c:v>12.2</c:v>
                </c:pt>
                <c:pt idx="25">
                  <c:v>12.9</c:v>
                </c:pt>
                <c:pt idx="26">
                  <c:v>14.1</c:v>
                </c:pt>
                <c:pt idx="27">
                  <c:v>13.9</c:v>
                </c:pt>
                <c:pt idx="28">
                  <c:v>14.3</c:v>
                </c:pt>
                <c:pt idx="29">
                  <c:v>15.4</c:v>
                </c:pt>
                <c:pt idx="30">
                  <c:v>15.8</c:v>
                </c:pt>
                <c:pt idx="31">
                  <c:v>16.2</c:v>
                </c:pt>
                <c:pt idx="32">
                  <c:v>15.8</c:v>
                </c:pt>
                <c:pt idx="33">
                  <c:v>16.7</c:v>
                </c:pt>
                <c:pt idx="34">
                  <c:v>16.600000000000001</c:v>
                </c:pt>
                <c:pt idx="35">
                  <c:v>16.100000000000001</c:v>
                </c:pt>
                <c:pt idx="36">
                  <c:v>16.600000000000001</c:v>
                </c:pt>
                <c:pt idx="37">
                  <c:v>18.2</c:v>
                </c:pt>
                <c:pt idx="38">
                  <c:v>18</c:v>
                </c:pt>
                <c:pt idx="39">
                  <c:v>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51-447B-AC5B-562CE8E736DF}"/>
            </c:ext>
          </c:extLst>
        </c:ser>
        <c:ser>
          <c:idx val="4"/>
          <c:order val="4"/>
          <c:tx>
            <c:strRef>
              <c:f>PersonerProsent!$B$114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PersonerProsent!$C$114:$AP$114</c:f>
              <c:numCache>
                <c:formatCode>0.0</c:formatCode>
                <c:ptCount val="40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0.8</c:v>
                </c:pt>
                <c:pt idx="8">
                  <c:v>0.7</c:v>
                </c:pt>
                <c:pt idx="9">
                  <c:v>0.9</c:v>
                </c:pt>
                <c:pt idx="10">
                  <c:v>0.9</c:v>
                </c:pt>
                <c:pt idx="11">
                  <c:v>0.8</c:v>
                </c:pt>
                <c:pt idx="12">
                  <c:v>1</c:v>
                </c:pt>
                <c:pt idx="13">
                  <c:v>1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1.1000000000000001</c:v>
                </c:pt>
                <c:pt idx="20">
                  <c:v>1.3</c:v>
                </c:pt>
                <c:pt idx="21">
                  <c:v>1.1000000000000001</c:v>
                </c:pt>
                <c:pt idx="22">
                  <c:v>1.2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1.7</c:v>
                </c:pt>
                <c:pt idx="28">
                  <c:v>1.9</c:v>
                </c:pt>
                <c:pt idx="29">
                  <c:v>2.1</c:v>
                </c:pt>
                <c:pt idx="30">
                  <c:v>2.2000000000000002</c:v>
                </c:pt>
                <c:pt idx="31">
                  <c:v>2.4</c:v>
                </c:pt>
                <c:pt idx="32">
                  <c:v>2.2000000000000002</c:v>
                </c:pt>
                <c:pt idx="33">
                  <c:v>2.5</c:v>
                </c:pt>
                <c:pt idx="34">
                  <c:v>2.5</c:v>
                </c:pt>
                <c:pt idx="35">
                  <c:v>2.7</c:v>
                </c:pt>
                <c:pt idx="36">
                  <c:v>2.8</c:v>
                </c:pt>
                <c:pt idx="37">
                  <c:v>3.4</c:v>
                </c:pt>
                <c:pt idx="38">
                  <c:v>4</c:v>
                </c:pt>
                <c:pt idx="39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51-447B-AC5B-562CE8E7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PersonerProsent!$B$111:$B$115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PersonerProsent!$C$111:$C$115</c:f>
              <c:numCache>
                <c:formatCode>0.0</c:formatCode>
                <c:ptCount val="5"/>
                <c:pt idx="0">
                  <c:v>45.9</c:v>
                </c:pt>
                <c:pt idx="1">
                  <c:v>39.200000000000003</c:v>
                </c:pt>
                <c:pt idx="2">
                  <c:v>0</c:v>
                </c:pt>
                <c:pt idx="3">
                  <c:v>14.1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7-4B8A-823F-31730288C195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PersonerProsent!$B$111:$B$115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PersonerProsent!$D$111:$D$115</c:f>
              <c:numCache>
                <c:formatCode>0.0</c:formatCode>
                <c:ptCount val="5"/>
                <c:pt idx="0">
                  <c:v>40.299999999999997</c:v>
                </c:pt>
                <c:pt idx="1">
                  <c:v>49.6</c:v>
                </c:pt>
                <c:pt idx="2">
                  <c:v>0</c:v>
                </c:pt>
                <c:pt idx="3">
                  <c:v>8.6999999999999993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7-4B8A-823F-31730288C195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PersonerProsent!$B$111:$B$115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PersonerProsent!$E$111:$E$115</c:f>
              <c:numCache>
                <c:formatCode>0.0</c:formatCode>
                <c:ptCount val="5"/>
                <c:pt idx="0">
                  <c:v>26.6</c:v>
                </c:pt>
                <c:pt idx="1">
                  <c:v>40.4</c:v>
                </c:pt>
                <c:pt idx="2">
                  <c:v>4.2</c:v>
                </c:pt>
                <c:pt idx="3">
                  <c:v>23.2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7-4B8A-823F-31730288C195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PersonerProsent!$B$111:$B$115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PersonerProsent!$F$111:$F$115</c:f>
              <c:numCache>
                <c:formatCode>0.0</c:formatCode>
                <c:ptCount val="5"/>
                <c:pt idx="0">
                  <c:v>28.1</c:v>
                </c:pt>
                <c:pt idx="1">
                  <c:v>49.5</c:v>
                </c:pt>
                <c:pt idx="2">
                  <c:v>6.6</c:v>
                </c:pt>
                <c:pt idx="3">
                  <c:v>12.2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27-4B8A-823F-31730288C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MedianBtoInnt!$A$89:$B$89</c:f>
              <c:strCache>
                <c:ptCount val="2"/>
                <c:pt idx="0">
                  <c:v>Smøla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MedianBtoInnt!$C$89:$F$89</c:f>
              <c:numCache>
                <c:formatCode>#,##0</c:formatCode>
                <c:ptCount val="4"/>
                <c:pt idx="0">
                  <c:v>338100</c:v>
                </c:pt>
                <c:pt idx="1">
                  <c:v>255400</c:v>
                </c:pt>
                <c:pt idx="2">
                  <c:v>433300</c:v>
                </c:pt>
                <c:pt idx="3">
                  <c:v>252200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E-4B7C-98B2-88619D5B32B4}"/>
            </c:ext>
          </c:extLst>
        </c:ser>
        <c:ser>
          <c:idx val="1"/>
          <c:order val="1"/>
          <c:tx>
            <c:strRef>
              <c:f>MedianBtoInnt!$A$90:$B$90</c:f>
              <c:strCache>
                <c:ptCount val="2"/>
                <c:pt idx="0">
                  <c:v>Smøla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MedianBtoInnt!$C$90:$F$90</c:f>
              <c:numCache>
                <c:formatCode>#,##0</c:formatCode>
                <c:ptCount val="4"/>
                <c:pt idx="0">
                  <c:v>471400</c:v>
                </c:pt>
                <c:pt idx="1">
                  <c:v>406000</c:v>
                </c:pt>
                <c:pt idx="2">
                  <c:v>587100</c:v>
                </c:pt>
                <c:pt idx="3">
                  <c:v>371500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E-4B7C-98B2-88619D5B32B4}"/>
            </c:ext>
          </c:extLst>
        </c:ser>
        <c:ser>
          <c:idx val="2"/>
          <c:order val="2"/>
          <c:tx>
            <c:strRef>
              <c:f>MedianBtoInnt!$A$91:$B$91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MedianBtoInnt!$C$91:$F$91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E-4B7C-98B2-88619D5B32B4}"/>
            </c:ext>
          </c:extLst>
        </c:ser>
        <c:ser>
          <c:idx val="3"/>
          <c:order val="3"/>
          <c:tx>
            <c:strRef>
              <c:f>MedianBtoInnt!$A$92:$B$92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MedianBtoInnt!$C$92:$F$92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FE-4B7C-98B2-88619D5B3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Areal!$A$69</c:f>
              <c:strCache>
                <c:ptCount val="1"/>
                <c:pt idx="0">
                  <c:v>Smøla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Areal!$B$69:$I$69</c:f>
              <c:numCache>
                <c:formatCode>0.0</c:formatCode>
                <c:ptCount val="8"/>
                <c:pt idx="0">
                  <c:v>2.2999999999999998</c:v>
                </c:pt>
                <c:pt idx="1">
                  <c:v>6.8</c:v>
                </c:pt>
                <c:pt idx="2">
                  <c:v>3.7</c:v>
                </c:pt>
                <c:pt idx="3">
                  <c:v>53.6</c:v>
                </c:pt>
                <c:pt idx="4">
                  <c:v>26.6</c:v>
                </c:pt>
                <c:pt idx="5">
                  <c:v>2.7</c:v>
                </c:pt>
                <c:pt idx="6">
                  <c:v>0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8-4BB7-AC16-C71C5C0503BC}"/>
            </c:ext>
          </c:extLst>
        </c:ser>
        <c:ser>
          <c:idx val="1"/>
          <c:order val="1"/>
          <c:tx>
            <c:strRef>
              <c:f>Areal!$A$70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Areal!$B$70:$I$70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8-4BB7-AC16-C71C5C0503BC}"/>
            </c:ext>
          </c:extLst>
        </c:ser>
        <c:ser>
          <c:idx val="2"/>
          <c:order val="2"/>
          <c:tx>
            <c:strRef>
              <c:f>Areal!$A$71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Areal!$B$71:$I$71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8-4BB7-AC16-C71C5C0503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Areal!$B$27:$S$27</c:f>
              <c:numCache>
                <c:formatCode>0.00</c:formatCode>
                <c:ptCount val="18"/>
                <c:pt idx="0">
                  <c:v>0.91</c:v>
                </c:pt>
                <c:pt idx="1">
                  <c:v>0.52</c:v>
                </c:pt>
                <c:pt idx="2">
                  <c:v>0.87</c:v>
                </c:pt>
                <c:pt idx="3">
                  <c:v>0.37</c:v>
                </c:pt>
                <c:pt idx="4">
                  <c:v>0.05</c:v>
                </c:pt>
                <c:pt idx="5">
                  <c:v>0.02</c:v>
                </c:pt>
                <c:pt idx="6">
                  <c:v>0.04</c:v>
                </c:pt>
                <c:pt idx="7">
                  <c:v>2.86</c:v>
                </c:pt>
                <c:pt idx="8">
                  <c:v>0.01</c:v>
                </c:pt>
                <c:pt idx="9">
                  <c:v>0.14000000000000001</c:v>
                </c:pt>
                <c:pt idx="10">
                  <c:v>0.35</c:v>
                </c:pt>
                <c:pt idx="11">
                  <c:v>18.329999999999998</c:v>
                </c:pt>
                <c:pt idx="12">
                  <c:v>9.9600000000000009</c:v>
                </c:pt>
                <c:pt idx="13">
                  <c:v>145.41</c:v>
                </c:pt>
                <c:pt idx="14">
                  <c:v>72.150000000000006</c:v>
                </c:pt>
                <c:pt idx="15">
                  <c:v>7.32</c:v>
                </c:pt>
                <c:pt idx="16">
                  <c:v>0</c:v>
                </c:pt>
                <c:pt idx="17">
                  <c:v>12.24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5-45A8-948C-10DEADDEA5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'Ark1'!$B$110:$B$114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'Ark1'!$C$110:$C$114</c:f>
              <c:numCache>
                <c:formatCode>0</c:formatCode>
                <c:ptCount val="5"/>
                <c:pt idx="0">
                  <c:v>359</c:v>
                </c:pt>
                <c:pt idx="1">
                  <c:v>278</c:v>
                </c:pt>
                <c:pt idx="2">
                  <c:v>200</c:v>
                </c:pt>
                <c:pt idx="3">
                  <c:v>67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'Ark1'!$B$110:$B$114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'Ark1'!$D$110:$D$114</c:f>
              <c:numCache>
                <c:formatCode>0</c:formatCode>
                <c:ptCount val="5"/>
                <c:pt idx="0">
                  <c:v>423</c:v>
                </c:pt>
                <c:pt idx="1">
                  <c:v>310</c:v>
                </c:pt>
                <c:pt idx="2">
                  <c:v>202</c:v>
                </c:pt>
                <c:pt idx="3">
                  <c:v>65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Boliger!$B$131:$B$136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Boliger!$C$131:$C$136</c:f>
              <c:numCache>
                <c:formatCode>0</c:formatCode>
                <c:ptCount val="6"/>
                <c:pt idx="0">
                  <c:v>1051</c:v>
                </c:pt>
                <c:pt idx="1">
                  <c:v>59</c:v>
                </c:pt>
                <c:pt idx="2">
                  <c:v>28</c:v>
                </c:pt>
                <c:pt idx="3">
                  <c:v>11</c:v>
                </c:pt>
                <c:pt idx="4">
                  <c:v>6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B-4BC2-9909-3EDFB7E03F81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Boliger!$B$131:$B$136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Boliger!$D$131:$D$136</c:f>
              <c:numCache>
                <c:formatCode>0</c:formatCode>
                <c:ptCount val="6"/>
                <c:pt idx="0">
                  <c:v>1053</c:v>
                </c:pt>
                <c:pt idx="1">
                  <c:v>58</c:v>
                </c:pt>
                <c:pt idx="2">
                  <c:v>29</c:v>
                </c:pt>
                <c:pt idx="3">
                  <c:v>15</c:v>
                </c:pt>
                <c:pt idx="4">
                  <c:v>6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B-4BC2-9909-3EDFB7E03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Igangsatte!$C$46:$W$46</c:f>
              <c:numCache>
                <c:formatCode>0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7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19</c:v>
                </c:pt>
                <c:pt idx="16">
                  <c:v>8</c:v>
                </c:pt>
                <c:pt idx="17">
                  <c:v>3</c:v>
                </c:pt>
                <c:pt idx="18">
                  <c:v>10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74-4E4F-A44D-E41C98B250AA}"/>
            </c:ext>
          </c:extLst>
        </c:ser>
        <c:ser>
          <c:idx val="1"/>
          <c:order val="1"/>
          <c:tx>
            <c:strRef>
              <c:f>Igangsatte!$B$47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Igangsatte!$C$47:$W$47</c:f>
              <c:numCache>
                <c:formatCode>0</c:formatCode>
                <c:ptCount val="21"/>
                <c:pt idx="0">
                  <c:v>3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9</c:v>
                </c:pt>
                <c:pt idx="12">
                  <c:v>4</c:v>
                </c:pt>
                <c:pt idx="13">
                  <c:v>2</c:v>
                </c:pt>
                <c:pt idx="14">
                  <c:v>4</c:v>
                </c:pt>
                <c:pt idx="15">
                  <c:v>11</c:v>
                </c:pt>
                <c:pt idx="16">
                  <c:v>5</c:v>
                </c:pt>
                <c:pt idx="17">
                  <c:v>8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74-4E4F-A44D-E41C98B25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'Ark1'!$B$88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'Ark1'!$C$88:$Q$88</c:f>
              <c:numCache>
                <c:formatCode>General</c:formatCode>
                <c:ptCount val="15"/>
                <c:pt idx="0">
                  <c:v>-3</c:v>
                </c:pt>
                <c:pt idx="1">
                  <c:v>-8</c:v>
                </c:pt>
                <c:pt idx="2">
                  <c:v>-8</c:v>
                </c:pt>
                <c:pt idx="3">
                  <c:v>-19</c:v>
                </c:pt>
                <c:pt idx="4">
                  <c:v>-22</c:v>
                </c:pt>
                <c:pt idx="5">
                  <c:v>-17</c:v>
                </c:pt>
                <c:pt idx="6">
                  <c:v>1</c:v>
                </c:pt>
                <c:pt idx="7">
                  <c:v>0</c:v>
                </c:pt>
                <c:pt idx="8">
                  <c:v>-13</c:v>
                </c:pt>
                <c:pt idx="9">
                  <c:v>-11</c:v>
                </c:pt>
                <c:pt idx="10">
                  <c:v>-2</c:v>
                </c:pt>
                <c:pt idx="11">
                  <c:v>-12</c:v>
                </c:pt>
                <c:pt idx="12">
                  <c:v>-11</c:v>
                </c:pt>
                <c:pt idx="13">
                  <c:v>-8</c:v>
                </c:pt>
                <c:pt idx="14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D-4BEF-B976-9AFAD91F6C08}"/>
            </c:ext>
          </c:extLst>
        </c:ser>
        <c:ser>
          <c:idx val="1"/>
          <c:order val="1"/>
          <c:tx>
            <c:strRef>
              <c:f>'Ark1'!$B$89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'Ark1'!$C$89:$Q$89</c:f>
              <c:numCache>
                <c:formatCode>General</c:formatCode>
                <c:ptCount val="15"/>
                <c:pt idx="0">
                  <c:v>16</c:v>
                </c:pt>
                <c:pt idx="1">
                  <c:v>48</c:v>
                </c:pt>
                <c:pt idx="2">
                  <c:v>16</c:v>
                </c:pt>
                <c:pt idx="3">
                  <c:v>18</c:v>
                </c:pt>
                <c:pt idx="4">
                  <c:v>11</c:v>
                </c:pt>
                <c:pt idx="5">
                  <c:v>17</c:v>
                </c:pt>
                <c:pt idx="6">
                  <c:v>19</c:v>
                </c:pt>
                <c:pt idx="7">
                  <c:v>19</c:v>
                </c:pt>
                <c:pt idx="8">
                  <c:v>9</c:v>
                </c:pt>
                <c:pt idx="9">
                  <c:v>21</c:v>
                </c:pt>
                <c:pt idx="10">
                  <c:v>4</c:v>
                </c:pt>
                <c:pt idx="11">
                  <c:v>9</c:v>
                </c:pt>
                <c:pt idx="12">
                  <c:v>31</c:v>
                </c:pt>
                <c:pt idx="13">
                  <c:v>13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D-4BEF-B976-9AFAD91F6C08}"/>
            </c:ext>
          </c:extLst>
        </c:ser>
        <c:ser>
          <c:idx val="2"/>
          <c:order val="2"/>
          <c:tx>
            <c:strRef>
              <c:f>'Ark1'!$B$90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'Ark1'!$C$90:$Q$90</c:f>
              <c:numCache>
                <c:formatCode>General</c:formatCode>
                <c:ptCount val="15"/>
                <c:pt idx="0">
                  <c:v>-19</c:v>
                </c:pt>
                <c:pt idx="1">
                  <c:v>3</c:v>
                </c:pt>
                <c:pt idx="2">
                  <c:v>-10</c:v>
                </c:pt>
                <c:pt idx="3">
                  <c:v>-13</c:v>
                </c:pt>
                <c:pt idx="4">
                  <c:v>-9</c:v>
                </c:pt>
                <c:pt idx="5">
                  <c:v>-5</c:v>
                </c:pt>
                <c:pt idx="6">
                  <c:v>-1</c:v>
                </c:pt>
                <c:pt idx="7">
                  <c:v>-7</c:v>
                </c:pt>
                <c:pt idx="8">
                  <c:v>-35</c:v>
                </c:pt>
                <c:pt idx="9">
                  <c:v>5</c:v>
                </c:pt>
                <c:pt idx="10">
                  <c:v>-24</c:v>
                </c:pt>
                <c:pt idx="11">
                  <c:v>-5</c:v>
                </c:pt>
                <c:pt idx="12">
                  <c:v>18</c:v>
                </c:pt>
                <c:pt idx="13">
                  <c:v>-4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D-4BEF-B976-9AFAD91F6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'Ark1'!$B$91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'Ark1'!$C$91:$Q$91</c:f>
              <c:numCache>
                <c:formatCode>General</c:formatCode>
                <c:ptCount val="15"/>
                <c:pt idx="0">
                  <c:v>-6</c:v>
                </c:pt>
                <c:pt idx="1">
                  <c:v>45</c:v>
                </c:pt>
                <c:pt idx="2">
                  <c:v>-2</c:v>
                </c:pt>
                <c:pt idx="3">
                  <c:v>-14</c:v>
                </c:pt>
                <c:pt idx="4">
                  <c:v>-20</c:v>
                </c:pt>
                <c:pt idx="5">
                  <c:v>-5</c:v>
                </c:pt>
                <c:pt idx="6">
                  <c:v>19</c:v>
                </c:pt>
                <c:pt idx="7">
                  <c:v>12</c:v>
                </c:pt>
                <c:pt idx="8">
                  <c:v>-38</c:v>
                </c:pt>
                <c:pt idx="9">
                  <c:v>16</c:v>
                </c:pt>
                <c:pt idx="10">
                  <c:v>-22</c:v>
                </c:pt>
                <c:pt idx="11">
                  <c:v>-8</c:v>
                </c:pt>
                <c:pt idx="12">
                  <c:v>38</c:v>
                </c:pt>
                <c:pt idx="13">
                  <c:v>1</c:v>
                </c:pt>
                <c:pt idx="1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8D-4BEF-B976-9AFAD91F6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Levende!$B$69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Levende!$C$69:$BK$69</c:f>
              <c:numCache>
                <c:formatCode>0</c:formatCode>
                <c:ptCount val="61"/>
                <c:pt idx="0">
                  <c:v>11</c:v>
                </c:pt>
                <c:pt idx="1">
                  <c:v>6</c:v>
                </c:pt>
                <c:pt idx="2">
                  <c:v>25</c:v>
                </c:pt>
                <c:pt idx="3">
                  <c:v>12</c:v>
                </c:pt>
                <c:pt idx="4">
                  <c:v>22</c:v>
                </c:pt>
                <c:pt idx="5">
                  <c:v>-1</c:v>
                </c:pt>
                <c:pt idx="6">
                  <c:v>-6</c:v>
                </c:pt>
                <c:pt idx="7">
                  <c:v>9</c:v>
                </c:pt>
                <c:pt idx="8">
                  <c:v>24</c:v>
                </c:pt>
                <c:pt idx="9">
                  <c:v>0</c:v>
                </c:pt>
                <c:pt idx="10">
                  <c:v>-9</c:v>
                </c:pt>
                <c:pt idx="11">
                  <c:v>2</c:v>
                </c:pt>
                <c:pt idx="12">
                  <c:v>-7</c:v>
                </c:pt>
                <c:pt idx="13">
                  <c:v>1</c:v>
                </c:pt>
                <c:pt idx="14">
                  <c:v>-3</c:v>
                </c:pt>
                <c:pt idx="15">
                  <c:v>-7</c:v>
                </c:pt>
                <c:pt idx="16">
                  <c:v>-3</c:v>
                </c:pt>
                <c:pt idx="17">
                  <c:v>11</c:v>
                </c:pt>
                <c:pt idx="18">
                  <c:v>-9</c:v>
                </c:pt>
                <c:pt idx="19">
                  <c:v>-11</c:v>
                </c:pt>
                <c:pt idx="20">
                  <c:v>-5</c:v>
                </c:pt>
                <c:pt idx="21">
                  <c:v>-14</c:v>
                </c:pt>
                <c:pt idx="22">
                  <c:v>-1</c:v>
                </c:pt>
                <c:pt idx="23">
                  <c:v>-14</c:v>
                </c:pt>
                <c:pt idx="24">
                  <c:v>-11</c:v>
                </c:pt>
                <c:pt idx="25">
                  <c:v>-12</c:v>
                </c:pt>
                <c:pt idx="26">
                  <c:v>-13</c:v>
                </c:pt>
                <c:pt idx="27">
                  <c:v>-16</c:v>
                </c:pt>
                <c:pt idx="28">
                  <c:v>-26</c:v>
                </c:pt>
                <c:pt idx="29">
                  <c:v>-1</c:v>
                </c:pt>
                <c:pt idx="30">
                  <c:v>4</c:v>
                </c:pt>
                <c:pt idx="31">
                  <c:v>-7</c:v>
                </c:pt>
                <c:pt idx="32">
                  <c:v>-17</c:v>
                </c:pt>
                <c:pt idx="33">
                  <c:v>-1</c:v>
                </c:pt>
                <c:pt idx="34">
                  <c:v>-11</c:v>
                </c:pt>
                <c:pt idx="35">
                  <c:v>-6</c:v>
                </c:pt>
                <c:pt idx="36">
                  <c:v>-18</c:v>
                </c:pt>
                <c:pt idx="37">
                  <c:v>-17</c:v>
                </c:pt>
                <c:pt idx="38">
                  <c:v>-22</c:v>
                </c:pt>
                <c:pt idx="39">
                  <c:v>-1</c:v>
                </c:pt>
                <c:pt idx="40">
                  <c:v>-18</c:v>
                </c:pt>
                <c:pt idx="41">
                  <c:v>-1</c:v>
                </c:pt>
                <c:pt idx="42">
                  <c:v>-6</c:v>
                </c:pt>
                <c:pt idx="43">
                  <c:v>-3</c:v>
                </c:pt>
                <c:pt idx="44">
                  <c:v>-21</c:v>
                </c:pt>
                <c:pt idx="45">
                  <c:v>-7</c:v>
                </c:pt>
                <c:pt idx="46">
                  <c:v>-3</c:v>
                </c:pt>
                <c:pt idx="47">
                  <c:v>-8</c:v>
                </c:pt>
                <c:pt idx="48">
                  <c:v>-8</c:v>
                </c:pt>
                <c:pt idx="49">
                  <c:v>-19</c:v>
                </c:pt>
                <c:pt idx="50">
                  <c:v>-22</c:v>
                </c:pt>
                <c:pt idx="51">
                  <c:v>-17</c:v>
                </c:pt>
                <c:pt idx="52">
                  <c:v>1</c:v>
                </c:pt>
                <c:pt idx="53">
                  <c:v>0</c:v>
                </c:pt>
                <c:pt idx="54">
                  <c:v>-13</c:v>
                </c:pt>
                <c:pt idx="55">
                  <c:v>-11</c:v>
                </c:pt>
                <c:pt idx="56">
                  <c:v>-2</c:v>
                </c:pt>
                <c:pt idx="57">
                  <c:v>-12</c:v>
                </c:pt>
                <c:pt idx="58">
                  <c:v>-11</c:v>
                </c:pt>
                <c:pt idx="59">
                  <c:v>-8</c:v>
                </c:pt>
                <c:pt idx="60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7-49A3-B104-B941D0B6A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Levende!$B$67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Levende!$C$67:$BK$67</c:f>
              <c:numCache>
                <c:formatCode>0</c:formatCode>
                <c:ptCount val="61"/>
                <c:pt idx="0">
                  <c:v>58</c:v>
                </c:pt>
                <c:pt idx="1">
                  <c:v>53</c:v>
                </c:pt>
                <c:pt idx="2">
                  <c:v>67</c:v>
                </c:pt>
                <c:pt idx="3">
                  <c:v>61</c:v>
                </c:pt>
                <c:pt idx="4">
                  <c:v>59</c:v>
                </c:pt>
                <c:pt idx="5">
                  <c:v>53</c:v>
                </c:pt>
                <c:pt idx="6">
                  <c:v>43</c:v>
                </c:pt>
                <c:pt idx="7">
                  <c:v>51</c:v>
                </c:pt>
                <c:pt idx="8">
                  <c:v>62</c:v>
                </c:pt>
                <c:pt idx="9">
                  <c:v>46</c:v>
                </c:pt>
                <c:pt idx="10">
                  <c:v>38</c:v>
                </c:pt>
                <c:pt idx="11">
                  <c:v>36</c:v>
                </c:pt>
                <c:pt idx="12">
                  <c:v>34</c:v>
                </c:pt>
                <c:pt idx="13">
                  <c:v>36</c:v>
                </c:pt>
                <c:pt idx="14">
                  <c:v>41</c:v>
                </c:pt>
                <c:pt idx="15">
                  <c:v>38</c:v>
                </c:pt>
                <c:pt idx="16">
                  <c:v>39</c:v>
                </c:pt>
                <c:pt idx="17">
                  <c:v>47</c:v>
                </c:pt>
                <c:pt idx="18">
                  <c:v>35</c:v>
                </c:pt>
                <c:pt idx="19">
                  <c:v>35</c:v>
                </c:pt>
                <c:pt idx="20">
                  <c:v>34</c:v>
                </c:pt>
                <c:pt idx="21">
                  <c:v>33</c:v>
                </c:pt>
                <c:pt idx="22">
                  <c:v>35</c:v>
                </c:pt>
                <c:pt idx="23">
                  <c:v>23</c:v>
                </c:pt>
                <c:pt idx="24">
                  <c:v>31</c:v>
                </c:pt>
                <c:pt idx="25">
                  <c:v>27</c:v>
                </c:pt>
                <c:pt idx="26">
                  <c:v>33</c:v>
                </c:pt>
                <c:pt idx="27">
                  <c:v>29</c:v>
                </c:pt>
                <c:pt idx="28">
                  <c:v>31</c:v>
                </c:pt>
                <c:pt idx="29">
                  <c:v>35</c:v>
                </c:pt>
                <c:pt idx="30">
                  <c:v>32</c:v>
                </c:pt>
                <c:pt idx="31">
                  <c:v>26</c:v>
                </c:pt>
                <c:pt idx="32">
                  <c:v>22</c:v>
                </c:pt>
                <c:pt idx="33">
                  <c:v>33</c:v>
                </c:pt>
                <c:pt idx="34">
                  <c:v>20</c:v>
                </c:pt>
                <c:pt idx="35">
                  <c:v>24</c:v>
                </c:pt>
                <c:pt idx="36">
                  <c:v>18</c:v>
                </c:pt>
                <c:pt idx="37">
                  <c:v>27</c:v>
                </c:pt>
                <c:pt idx="38">
                  <c:v>14</c:v>
                </c:pt>
                <c:pt idx="39">
                  <c:v>26</c:v>
                </c:pt>
                <c:pt idx="40">
                  <c:v>13</c:v>
                </c:pt>
                <c:pt idx="41">
                  <c:v>22</c:v>
                </c:pt>
                <c:pt idx="42">
                  <c:v>18</c:v>
                </c:pt>
                <c:pt idx="43">
                  <c:v>21</c:v>
                </c:pt>
                <c:pt idx="44">
                  <c:v>16</c:v>
                </c:pt>
                <c:pt idx="45">
                  <c:v>19</c:v>
                </c:pt>
                <c:pt idx="46">
                  <c:v>25</c:v>
                </c:pt>
                <c:pt idx="47">
                  <c:v>24</c:v>
                </c:pt>
                <c:pt idx="48">
                  <c:v>22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20</c:v>
                </c:pt>
                <c:pt idx="53">
                  <c:v>20</c:v>
                </c:pt>
                <c:pt idx="54">
                  <c:v>23</c:v>
                </c:pt>
                <c:pt idx="55">
                  <c:v>17</c:v>
                </c:pt>
                <c:pt idx="56">
                  <c:v>22</c:v>
                </c:pt>
                <c:pt idx="57">
                  <c:v>19</c:v>
                </c:pt>
                <c:pt idx="58">
                  <c:v>18</c:v>
                </c:pt>
                <c:pt idx="59">
                  <c:v>16</c:v>
                </c:pt>
                <c:pt idx="6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67-49A3-B104-B941D0B6A94C}"/>
            </c:ext>
          </c:extLst>
        </c:ser>
        <c:ser>
          <c:idx val="1"/>
          <c:order val="1"/>
          <c:tx>
            <c:strRef>
              <c:f>Levende!$B$68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Levende!$C$68:$BK$68</c:f>
              <c:numCache>
                <c:formatCode>0</c:formatCode>
                <c:ptCount val="61"/>
                <c:pt idx="0">
                  <c:v>47</c:v>
                </c:pt>
                <c:pt idx="1">
                  <c:v>47</c:v>
                </c:pt>
                <c:pt idx="2">
                  <c:v>42</c:v>
                </c:pt>
                <c:pt idx="3">
                  <c:v>49</c:v>
                </c:pt>
                <c:pt idx="4">
                  <c:v>37</c:v>
                </c:pt>
                <c:pt idx="5">
                  <c:v>54</c:v>
                </c:pt>
                <c:pt idx="6">
                  <c:v>49</c:v>
                </c:pt>
                <c:pt idx="7">
                  <c:v>42</c:v>
                </c:pt>
                <c:pt idx="8">
                  <c:v>38</c:v>
                </c:pt>
                <c:pt idx="9">
                  <c:v>46</c:v>
                </c:pt>
                <c:pt idx="10">
                  <c:v>47</c:v>
                </c:pt>
                <c:pt idx="11">
                  <c:v>34</c:v>
                </c:pt>
                <c:pt idx="12">
                  <c:v>41</c:v>
                </c:pt>
                <c:pt idx="13">
                  <c:v>35</c:v>
                </c:pt>
                <c:pt idx="14">
                  <c:v>44</c:v>
                </c:pt>
                <c:pt idx="15">
                  <c:v>45</c:v>
                </c:pt>
                <c:pt idx="16">
                  <c:v>42</c:v>
                </c:pt>
                <c:pt idx="17">
                  <c:v>36</c:v>
                </c:pt>
                <c:pt idx="18">
                  <c:v>44</c:v>
                </c:pt>
                <c:pt idx="19">
                  <c:v>46</c:v>
                </c:pt>
                <c:pt idx="20">
                  <c:v>39</c:v>
                </c:pt>
                <c:pt idx="21">
                  <c:v>47</c:v>
                </c:pt>
                <c:pt idx="22">
                  <c:v>36</c:v>
                </c:pt>
                <c:pt idx="23">
                  <c:v>37</c:v>
                </c:pt>
                <c:pt idx="24">
                  <c:v>42</c:v>
                </c:pt>
                <c:pt idx="25">
                  <c:v>39</c:v>
                </c:pt>
                <c:pt idx="26">
                  <c:v>46</c:v>
                </c:pt>
                <c:pt idx="27">
                  <c:v>45</c:v>
                </c:pt>
                <c:pt idx="28">
                  <c:v>57</c:v>
                </c:pt>
                <c:pt idx="29">
                  <c:v>36</c:v>
                </c:pt>
                <c:pt idx="30">
                  <c:v>28</c:v>
                </c:pt>
                <c:pt idx="31">
                  <c:v>33</c:v>
                </c:pt>
                <c:pt idx="32">
                  <c:v>39</c:v>
                </c:pt>
                <c:pt idx="33">
                  <c:v>34</c:v>
                </c:pt>
                <c:pt idx="34">
                  <c:v>31</c:v>
                </c:pt>
                <c:pt idx="35">
                  <c:v>30</c:v>
                </c:pt>
                <c:pt idx="36">
                  <c:v>36</c:v>
                </c:pt>
                <c:pt idx="37">
                  <c:v>44</c:v>
                </c:pt>
                <c:pt idx="38">
                  <c:v>36</c:v>
                </c:pt>
                <c:pt idx="39">
                  <c:v>27</c:v>
                </c:pt>
                <c:pt idx="40">
                  <c:v>31</c:v>
                </c:pt>
                <c:pt idx="41">
                  <c:v>23</c:v>
                </c:pt>
                <c:pt idx="42">
                  <c:v>24</c:v>
                </c:pt>
                <c:pt idx="43">
                  <c:v>24</c:v>
                </c:pt>
                <c:pt idx="44">
                  <c:v>37</c:v>
                </c:pt>
                <c:pt idx="45">
                  <c:v>26</c:v>
                </c:pt>
                <c:pt idx="46">
                  <c:v>28</c:v>
                </c:pt>
                <c:pt idx="47">
                  <c:v>32</c:v>
                </c:pt>
                <c:pt idx="48">
                  <c:v>30</c:v>
                </c:pt>
                <c:pt idx="49">
                  <c:v>32</c:v>
                </c:pt>
                <c:pt idx="50">
                  <c:v>36</c:v>
                </c:pt>
                <c:pt idx="51">
                  <c:v>32</c:v>
                </c:pt>
                <c:pt idx="52">
                  <c:v>19</c:v>
                </c:pt>
                <c:pt idx="53">
                  <c:v>20</c:v>
                </c:pt>
                <c:pt idx="54">
                  <c:v>36</c:v>
                </c:pt>
                <c:pt idx="55">
                  <c:v>28</c:v>
                </c:pt>
                <c:pt idx="56">
                  <c:v>24</c:v>
                </c:pt>
                <c:pt idx="57">
                  <c:v>31</c:v>
                </c:pt>
                <c:pt idx="58">
                  <c:v>29</c:v>
                </c:pt>
                <c:pt idx="59">
                  <c:v>24</c:v>
                </c:pt>
                <c:pt idx="6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67-49A3-B104-B941D0B6A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Folkemengde!$B$25:$AF$25</c:f>
              <c:numCache>
                <c:formatCode>0.0</c:formatCode>
                <c:ptCount val="31"/>
                <c:pt idx="0">
                  <c:v>1.2246460007654036</c:v>
                </c:pt>
                <c:pt idx="1">
                  <c:v>0.99009900990099009</c:v>
                </c:pt>
                <c:pt idx="2">
                  <c:v>0.84974893781382776</c:v>
                </c:pt>
                <c:pt idx="3">
                  <c:v>1.3064133016627077</c:v>
                </c:pt>
                <c:pt idx="4">
                  <c:v>0.80418174507438678</c:v>
                </c:pt>
                <c:pt idx="5">
                  <c:v>0.98684210526315785</c:v>
                </c:pt>
                <c:pt idx="6">
                  <c:v>0.74013157894736847</c:v>
                </c:pt>
                <c:pt idx="7">
                  <c:v>1.1217282924802658</c:v>
                </c:pt>
                <c:pt idx="8">
                  <c:v>0.60111635895234006</c:v>
                </c:pt>
                <c:pt idx="9">
                  <c:v>1.1473962930273609</c:v>
                </c:pt>
                <c:pt idx="10">
                  <c:v>0.57829181494661919</c:v>
                </c:pt>
                <c:pt idx="11">
                  <c:v>1.0022779043280183</c:v>
                </c:pt>
                <c:pt idx="12">
                  <c:v>0.82116788321167888</c:v>
                </c:pt>
                <c:pt idx="13">
                  <c:v>0.96997690531177827</c:v>
                </c:pt>
                <c:pt idx="14">
                  <c:v>0.74871314927468413</c:v>
                </c:pt>
                <c:pt idx="15">
                  <c:v>0.89664936290703157</c:v>
                </c:pt>
                <c:pt idx="16">
                  <c:v>1.1665888940737283</c:v>
                </c:pt>
                <c:pt idx="17">
                  <c:v>1.1230697239120262</c:v>
                </c:pt>
                <c:pt idx="18">
                  <c:v>1.0082493125572869</c:v>
                </c:pt>
                <c:pt idx="19">
                  <c:v>0.59633027522935778</c:v>
                </c:pt>
                <c:pt idx="20">
                  <c:v>0.64635272391505083</c:v>
                </c:pt>
                <c:pt idx="21">
                  <c:v>0.69897483690587137</c:v>
                </c:pt>
                <c:pt idx="22">
                  <c:v>0.93414292386735176</c:v>
                </c:pt>
                <c:pt idx="23">
                  <c:v>0.92592592592592593</c:v>
                </c:pt>
                <c:pt idx="24">
                  <c:v>1.0589318600368325</c:v>
                </c:pt>
                <c:pt idx="25">
                  <c:v>0.79662605435801315</c:v>
                </c:pt>
                <c:pt idx="26">
                  <c:v>1.0232558139534884</c:v>
                </c:pt>
                <c:pt idx="27">
                  <c:v>0.8928571428571429</c:v>
                </c:pt>
                <c:pt idx="28">
                  <c:v>0.84905660377358494</c:v>
                </c:pt>
                <c:pt idx="29">
                  <c:v>0.74142724745134381</c:v>
                </c:pt>
                <c:pt idx="30">
                  <c:v>0.83371931449745251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76-4C5F-8919-0E2680EA7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48</c:v>
                </c:pt>
                <c:pt idx="1">
                  <c:v>51</c:v>
                </c:pt>
                <c:pt idx="2">
                  <c:v>48</c:v>
                </c:pt>
                <c:pt idx="3">
                  <c:v>59</c:v>
                </c:pt>
                <c:pt idx="4">
                  <c:v>43</c:v>
                </c:pt>
                <c:pt idx="5">
                  <c:v>57</c:v>
                </c:pt>
                <c:pt idx="6">
                  <c:v>69</c:v>
                </c:pt>
                <c:pt idx="7">
                  <c:v>64</c:v>
                </c:pt>
                <c:pt idx="8">
                  <c:v>53</c:v>
                </c:pt>
                <c:pt idx="9">
                  <c:v>64</c:v>
                </c:pt>
                <c:pt idx="10">
                  <c:v>83</c:v>
                </c:pt>
                <c:pt idx="11">
                  <c:v>84</c:v>
                </c:pt>
                <c:pt idx="12">
                  <c:v>69</c:v>
                </c:pt>
                <c:pt idx="13">
                  <c:v>95</c:v>
                </c:pt>
                <c:pt idx="14">
                  <c:v>89</c:v>
                </c:pt>
                <c:pt idx="15">
                  <c:v>51</c:v>
                </c:pt>
                <c:pt idx="16">
                  <c:v>42</c:v>
                </c:pt>
                <c:pt idx="17">
                  <c:v>21</c:v>
                </c:pt>
                <c:pt idx="18">
                  <c:v>9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E-4C50-AA84-DB0E7D46AAFB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-46</c:v>
                </c:pt>
                <c:pt idx="1">
                  <c:v>-55</c:v>
                </c:pt>
                <c:pt idx="2">
                  <c:v>-59</c:v>
                </c:pt>
                <c:pt idx="3">
                  <c:v>-53</c:v>
                </c:pt>
                <c:pt idx="4">
                  <c:v>-55</c:v>
                </c:pt>
                <c:pt idx="5">
                  <c:v>-50</c:v>
                </c:pt>
                <c:pt idx="6">
                  <c:v>-74</c:v>
                </c:pt>
                <c:pt idx="7">
                  <c:v>-50</c:v>
                </c:pt>
                <c:pt idx="8">
                  <c:v>-56</c:v>
                </c:pt>
                <c:pt idx="9">
                  <c:v>-57</c:v>
                </c:pt>
                <c:pt idx="10">
                  <c:v>-68</c:v>
                </c:pt>
                <c:pt idx="11">
                  <c:v>-85</c:v>
                </c:pt>
                <c:pt idx="12">
                  <c:v>-72</c:v>
                </c:pt>
                <c:pt idx="13">
                  <c:v>-74</c:v>
                </c:pt>
                <c:pt idx="14">
                  <c:v>-72</c:v>
                </c:pt>
                <c:pt idx="15">
                  <c:v>-60</c:v>
                </c:pt>
                <c:pt idx="16">
                  <c:v>-39</c:v>
                </c:pt>
                <c:pt idx="17">
                  <c:v>-26</c:v>
                </c:pt>
                <c:pt idx="18">
                  <c:v>-11</c:v>
                </c:pt>
                <c:pt idx="19">
                  <c:v>-4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E-4C50-AA84-DB0E7D46A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50</c:v>
                </c:pt>
                <c:pt idx="1">
                  <c:v>50</c:v>
                </c:pt>
                <c:pt idx="2">
                  <c:v>52</c:v>
                </c:pt>
                <c:pt idx="3">
                  <c:v>56</c:v>
                </c:pt>
                <c:pt idx="4">
                  <c:v>37</c:v>
                </c:pt>
                <c:pt idx="5">
                  <c:v>52</c:v>
                </c:pt>
                <c:pt idx="6">
                  <c:v>52</c:v>
                </c:pt>
                <c:pt idx="7">
                  <c:v>57</c:v>
                </c:pt>
                <c:pt idx="8">
                  <c:v>63</c:v>
                </c:pt>
                <c:pt idx="9">
                  <c:v>70</c:v>
                </c:pt>
                <c:pt idx="10">
                  <c:v>66</c:v>
                </c:pt>
                <c:pt idx="11">
                  <c:v>69</c:v>
                </c:pt>
                <c:pt idx="12">
                  <c:v>79</c:v>
                </c:pt>
                <c:pt idx="13">
                  <c:v>75</c:v>
                </c:pt>
                <c:pt idx="14">
                  <c:v>72</c:v>
                </c:pt>
                <c:pt idx="15">
                  <c:v>71</c:v>
                </c:pt>
                <c:pt idx="16">
                  <c:v>61</c:v>
                </c:pt>
                <c:pt idx="17">
                  <c:v>39</c:v>
                </c:pt>
                <c:pt idx="18">
                  <c:v>17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C9E-4C50-AA84-DB0E7D46AAFB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-49</c:v>
                </c:pt>
                <c:pt idx="1">
                  <c:v>-50</c:v>
                </c:pt>
                <c:pt idx="2">
                  <c:v>-46</c:v>
                </c:pt>
                <c:pt idx="3">
                  <c:v>-58</c:v>
                </c:pt>
                <c:pt idx="4">
                  <c:v>-54</c:v>
                </c:pt>
                <c:pt idx="5">
                  <c:v>-55</c:v>
                </c:pt>
                <c:pt idx="6">
                  <c:v>-54</c:v>
                </c:pt>
                <c:pt idx="7">
                  <c:v>-61</c:v>
                </c:pt>
                <c:pt idx="8">
                  <c:v>-73</c:v>
                </c:pt>
                <c:pt idx="9">
                  <c:v>-76</c:v>
                </c:pt>
                <c:pt idx="10">
                  <c:v>-60</c:v>
                </c:pt>
                <c:pt idx="11">
                  <c:v>-64</c:v>
                </c:pt>
                <c:pt idx="12">
                  <c:v>-75</c:v>
                </c:pt>
                <c:pt idx="13">
                  <c:v>-80</c:v>
                </c:pt>
                <c:pt idx="14">
                  <c:v>-66</c:v>
                </c:pt>
                <c:pt idx="15">
                  <c:v>-63</c:v>
                </c:pt>
                <c:pt idx="16">
                  <c:v>-66</c:v>
                </c:pt>
                <c:pt idx="17">
                  <c:v>-37</c:v>
                </c:pt>
                <c:pt idx="18">
                  <c:v>-21</c:v>
                </c:pt>
                <c:pt idx="19">
                  <c:v>-3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C9E-4C50-AA84-DB0E7D46A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Personer1!$C$47:$AV$47</c:f>
              <c:numCache>
                <c:formatCode>0</c:formatCode>
                <c:ptCount val="46"/>
                <c:pt idx="0">
                  <c:v>464</c:v>
                </c:pt>
                <c:pt idx="1">
                  <c:v>471</c:v>
                </c:pt>
                <c:pt idx="2">
                  <c:v>458</c:v>
                </c:pt>
                <c:pt idx="3">
                  <c:v>465</c:v>
                </c:pt>
                <c:pt idx="4">
                  <c:v>464</c:v>
                </c:pt>
                <c:pt idx="5">
                  <c:v>473</c:v>
                </c:pt>
                <c:pt idx="6">
                  <c:v>455</c:v>
                </c:pt>
                <c:pt idx="7">
                  <c:v>435</c:v>
                </c:pt>
                <c:pt idx="8">
                  <c:v>435</c:v>
                </c:pt>
                <c:pt idx="9">
                  <c:v>437</c:v>
                </c:pt>
                <c:pt idx="10">
                  <c:v>436</c:v>
                </c:pt>
                <c:pt idx="11">
                  <c:v>440</c:v>
                </c:pt>
                <c:pt idx="12">
                  <c:v>429</c:v>
                </c:pt>
                <c:pt idx="13">
                  <c:v>424</c:v>
                </c:pt>
                <c:pt idx="14">
                  <c:v>412</c:v>
                </c:pt>
                <c:pt idx="15">
                  <c:v>419</c:v>
                </c:pt>
                <c:pt idx="16">
                  <c:v>429</c:v>
                </c:pt>
                <c:pt idx="17">
                  <c:v>429</c:v>
                </c:pt>
                <c:pt idx="18">
                  <c:v>439</c:v>
                </c:pt>
                <c:pt idx="19">
                  <c:v>441</c:v>
                </c:pt>
                <c:pt idx="20">
                  <c:v>435</c:v>
                </c:pt>
                <c:pt idx="21">
                  <c:v>430</c:v>
                </c:pt>
                <c:pt idx="22">
                  <c:v>436</c:v>
                </c:pt>
                <c:pt idx="23">
                  <c:v>451</c:v>
                </c:pt>
                <c:pt idx="24">
                  <c:v>452</c:v>
                </c:pt>
                <c:pt idx="25">
                  <c:v>469</c:v>
                </c:pt>
                <c:pt idx="26">
                  <c:v>488</c:v>
                </c:pt>
                <c:pt idx="27">
                  <c:v>489</c:v>
                </c:pt>
                <c:pt idx="28">
                  <c:v>507</c:v>
                </c:pt>
                <c:pt idx="29">
                  <c:v>517</c:v>
                </c:pt>
                <c:pt idx="30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BE-4635-A3CC-05CEB75149FA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Personer1!$C$48:$AV$48</c:f>
              <c:numCache>
                <c:formatCode>General</c:formatCode>
                <c:ptCount val="46"/>
                <c:pt idx="31">
                  <c:v>536</c:v>
                </c:pt>
                <c:pt idx="32">
                  <c:v>542</c:v>
                </c:pt>
                <c:pt idx="33">
                  <c:v>547</c:v>
                </c:pt>
                <c:pt idx="34">
                  <c:v>560</c:v>
                </c:pt>
                <c:pt idx="35">
                  <c:v>561</c:v>
                </c:pt>
                <c:pt idx="36">
                  <c:v>561</c:v>
                </c:pt>
                <c:pt idx="37">
                  <c:v>572</c:v>
                </c:pt>
                <c:pt idx="38">
                  <c:v>577</c:v>
                </c:pt>
                <c:pt idx="39">
                  <c:v>589</c:v>
                </c:pt>
                <c:pt idx="40">
                  <c:v>602</c:v>
                </c:pt>
                <c:pt idx="41">
                  <c:v>610</c:v>
                </c:pt>
                <c:pt idx="42">
                  <c:v>620</c:v>
                </c:pt>
                <c:pt idx="43">
                  <c:v>616</c:v>
                </c:pt>
                <c:pt idx="44">
                  <c:v>620</c:v>
                </c:pt>
                <c:pt idx="45">
                  <c:v>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BE-4635-A3CC-05CEB7514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Personer1!$C$67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Personer1!$D$67:$AM$67</c:f>
              <c:numCache>
                <c:formatCode>0</c:formatCode>
                <c:ptCount val="36"/>
                <c:pt idx="0">
                  <c:v>293</c:v>
                </c:pt>
                <c:pt idx="1">
                  <c:v>290</c:v>
                </c:pt>
                <c:pt idx="2">
                  <c:v>280</c:v>
                </c:pt>
                <c:pt idx="3">
                  <c:v>266</c:v>
                </c:pt>
                <c:pt idx="4">
                  <c:v>255</c:v>
                </c:pt>
                <c:pt idx="5">
                  <c:v>263</c:v>
                </c:pt>
                <c:pt idx="6">
                  <c:v>268</c:v>
                </c:pt>
                <c:pt idx="7">
                  <c:v>279</c:v>
                </c:pt>
                <c:pt idx="8">
                  <c:v>282</c:v>
                </c:pt>
                <c:pt idx="9">
                  <c:v>293</c:v>
                </c:pt>
                <c:pt idx="10">
                  <c:v>295</c:v>
                </c:pt>
                <c:pt idx="11">
                  <c:v>286</c:v>
                </c:pt>
                <c:pt idx="12">
                  <c:v>291</c:v>
                </c:pt>
                <c:pt idx="13">
                  <c:v>305</c:v>
                </c:pt>
                <c:pt idx="14">
                  <c:v>306</c:v>
                </c:pt>
                <c:pt idx="15">
                  <c:v>327</c:v>
                </c:pt>
                <c:pt idx="16">
                  <c:v>347</c:v>
                </c:pt>
                <c:pt idx="17">
                  <c:v>356</c:v>
                </c:pt>
                <c:pt idx="18">
                  <c:v>369</c:v>
                </c:pt>
                <c:pt idx="19">
                  <c:v>368</c:v>
                </c:pt>
                <c:pt idx="20">
                  <c:v>371</c:v>
                </c:pt>
                <c:pt idx="21" formatCode="General">
                  <c:v>377</c:v>
                </c:pt>
                <c:pt idx="22" formatCode="General">
                  <c:v>375</c:v>
                </c:pt>
                <c:pt idx="23" formatCode="General">
                  <c:v>375</c:v>
                </c:pt>
                <c:pt idx="24" formatCode="General">
                  <c:v>385</c:v>
                </c:pt>
                <c:pt idx="25" formatCode="General">
                  <c:v>385</c:v>
                </c:pt>
                <c:pt idx="26" formatCode="General">
                  <c:v>372</c:v>
                </c:pt>
                <c:pt idx="27" formatCode="General">
                  <c:v>373</c:v>
                </c:pt>
                <c:pt idx="28" formatCode="General">
                  <c:v>367</c:v>
                </c:pt>
                <c:pt idx="29" formatCode="General">
                  <c:v>374</c:v>
                </c:pt>
                <c:pt idx="30" formatCode="General">
                  <c:v>376</c:v>
                </c:pt>
                <c:pt idx="31" formatCode="General">
                  <c:v>373</c:v>
                </c:pt>
                <c:pt idx="32" formatCode="General">
                  <c:v>373</c:v>
                </c:pt>
                <c:pt idx="33" formatCode="General">
                  <c:v>371</c:v>
                </c:pt>
                <c:pt idx="34" formatCode="General">
                  <c:v>367</c:v>
                </c:pt>
                <c:pt idx="35" formatCode="General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0-48BC-90BA-EB664F6C6114}"/>
            </c:ext>
          </c:extLst>
        </c:ser>
        <c:ser>
          <c:idx val="1"/>
          <c:order val="1"/>
          <c:tx>
            <c:strRef>
              <c:f>Personer1!$C$68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Personer1!$D$68:$AM$68</c:f>
              <c:numCache>
                <c:formatCode>0</c:formatCode>
                <c:ptCount val="36"/>
                <c:pt idx="0">
                  <c:v>126</c:v>
                </c:pt>
                <c:pt idx="1">
                  <c:v>132</c:v>
                </c:pt>
                <c:pt idx="2">
                  <c:v>133</c:v>
                </c:pt>
                <c:pt idx="3">
                  <c:v>141</c:v>
                </c:pt>
                <c:pt idx="4">
                  <c:v>132</c:v>
                </c:pt>
                <c:pt idx="5">
                  <c:v>128</c:v>
                </c:pt>
                <c:pt idx="6">
                  <c:v>131</c:v>
                </c:pt>
                <c:pt idx="7">
                  <c:v>121</c:v>
                </c:pt>
                <c:pt idx="8">
                  <c:v>128</c:v>
                </c:pt>
                <c:pt idx="9">
                  <c:v>117</c:v>
                </c:pt>
                <c:pt idx="10">
                  <c:v>112</c:v>
                </c:pt>
                <c:pt idx="11">
                  <c:v>118</c:v>
                </c:pt>
                <c:pt idx="12">
                  <c:v>117</c:v>
                </c:pt>
                <c:pt idx="13">
                  <c:v>115</c:v>
                </c:pt>
                <c:pt idx="14">
                  <c:v>114</c:v>
                </c:pt>
                <c:pt idx="15">
                  <c:v>108</c:v>
                </c:pt>
                <c:pt idx="16">
                  <c:v>105</c:v>
                </c:pt>
                <c:pt idx="17">
                  <c:v>104</c:v>
                </c:pt>
                <c:pt idx="18">
                  <c:v>109</c:v>
                </c:pt>
                <c:pt idx="19">
                  <c:v>122</c:v>
                </c:pt>
                <c:pt idx="20">
                  <c:v>128</c:v>
                </c:pt>
                <c:pt idx="21" formatCode="General">
                  <c:v>126</c:v>
                </c:pt>
                <c:pt idx="22" formatCode="General">
                  <c:v>140</c:v>
                </c:pt>
                <c:pt idx="23" formatCode="General">
                  <c:v>145</c:v>
                </c:pt>
                <c:pt idx="24" formatCode="General">
                  <c:v>144</c:v>
                </c:pt>
                <c:pt idx="25" formatCode="General">
                  <c:v>149</c:v>
                </c:pt>
                <c:pt idx="26" formatCode="General">
                  <c:v>162</c:v>
                </c:pt>
                <c:pt idx="27" formatCode="General">
                  <c:v>171</c:v>
                </c:pt>
                <c:pt idx="28" formatCode="General">
                  <c:v>181</c:v>
                </c:pt>
                <c:pt idx="29" formatCode="General">
                  <c:v>181</c:v>
                </c:pt>
                <c:pt idx="30" formatCode="General">
                  <c:v>189</c:v>
                </c:pt>
                <c:pt idx="31" formatCode="General">
                  <c:v>198</c:v>
                </c:pt>
                <c:pt idx="32" formatCode="General">
                  <c:v>203</c:v>
                </c:pt>
                <c:pt idx="33" formatCode="General">
                  <c:v>201</c:v>
                </c:pt>
                <c:pt idx="34" formatCode="General">
                  <c:v>208</c:v>
                </c:pt>
                <c:pt idx="35" formatCode="General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0-48BC-90BA-EB664F6C6114}"/>
            </c:ext>
          </c:extLst>
        </c:ser>
        <c:ser>
          <c:idx val="2"/>
          <c:order val="2"/>
          <c:tx>
            <c:strRef>
              <c:f>Personer1!$C$69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Personer1!$D$69:$AM$69</c:f>
              <c:numCache>
                <c:formatCode>0</c:formatCode>
                <c:ptCount val="36"/>
                <c:pt idx="0">
                  <c:v>17</c:v>
                </c:pt>
                <c:pt idx="1">
                  <c:v>18</c:v>
                </c:pt>
                <c:pt idx="2">
                  <c:v>16</c:v>
                </c:pt>
                <c:pt idx="3">
                  <c:v>17</c:v>
                </c:pt>
                <c:pt idx="4">
                  <c:v>25</c:v>
                </c:pt>
                <c:pt idx="5">
                  <c:v>28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31</c:v>
                </c:pt>
                <c:pt idx="10">
                  <c:v>28</c:v>
                </c:pt>
                <c:pt idx="11">
                  <c:v>26</c:v>
                </c:pt>
                <c:pt idx="12">
                  <c:v>28</c:v>
                </c:pt>
                <c:pt idx="13">
                  <c:v>31</c:v>
                </c:pt>
                <c:pt idx="14">
                  <c:v>32</c:v>
                </c:pt>
                <c:pt idx="15">
                  <c:v>34</c:v>
                </c:pt>
                <c:pt idx="16">
                  <c:v>36</c:v>
                </c:pt>
                <c:pt idx="17">
                  <c:v>29</c:v>
                </c:pt>
                <c:pt idx="18">
                  <c:v>29</c:v>
                </c:pt>
                <c:pt idx="19">
                  <c:v>27</c:v>
                </c:pt>
                <c:pt idx="20">
                  <c:v>27</c:v>
                </c:pt>
                <c:pt idx="21" formatCode="General">
                  <c:v>33</c:v>
                </c:pt>
                <c:pt idx="22" formatCode="General">
                  <c:v>27</c:v>
                </c:pt>
                <c:pt idx="23" formatCode="General">
                  <c:v>27</c:v>
                </c:pt>
                <c:pt idx="24" formatCode="General">
                  <c:v>31</c:v>
                </c:pt>
                <c:pt idx="25" formatCode="General">
                  <c:v>27</c:v>
                </c:pt>
                <c:pt idx="26" formatCode="General">
                  <c:v>27</c:v>
                </c:pt>
                <c:pt idx="27" formatCode="General">
                  <c:v>28</c:v>
                </c:pt>
                <c:pt idx="28" formatCode="General">
                  <c:v>29</c:v>
                </c:pt>
                <c:pt idx="29" formatCode="General">
                  <c:v>34</c:v>
                </c:pt>
                <c:pt idx="30" formatCode="General">
                  <c:v>37</c:v>
                </c:pt>
                <c:pt idx="31" formatCode="General">
                  <c:v>39</c:v>
                </c:pt>
                <c:pt idx="32" formatCode="General">
                  <c:v>44</c:v>
                </c:pt>
                <c:pt idx="33" formatCode="General">
                  <c:v>44</c:v>
                </c:pt>
                <c:pt idx="34" formatCode="General">
                  <c:v>45</c:v>
                </c:pt>
                <c:pt idx="35" formatCode="General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0-48BC-90BA-EB664F6C6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77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91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3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10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0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1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86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22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419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59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45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05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78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50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49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9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27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461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7696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621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7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768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44635239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945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4162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71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3422091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918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9357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845699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7182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2980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65005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4010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155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40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825E9E9-A138-2114-1231-54206C41D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8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21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48705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65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326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692107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243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0015100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731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51126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82966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4066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75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31342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4906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6016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85779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198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635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8165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74280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786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7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8993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27478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2865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660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336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35885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5749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0540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263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20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27666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4910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8725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0533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5674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972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952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0296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324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99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7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029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806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112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32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119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307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9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49185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35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0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7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52117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655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4925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2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9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01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0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6185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208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568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0316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103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97931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484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11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7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1634775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645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0332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27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1475478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830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668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718708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2062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974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A1138E-1D2A-BFB1-AEE4-0924601AADFC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15" r:id="rId17"/>
    <p:sldLayoutId id="2147483927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9.xml"/><Relationship Id="rId5" Type="http://schemas.openxmlformats.org/officeDocument/2006/relationships/image" Target="../media/image23.emf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0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9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AE6C11A-B203-471D-2D83-8B754B89D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Smøla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349D3A7-41C7-C1A0-E48B-AEE2E1BE3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Smøla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ssholder for innhold 2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398BC885-E4E0-4D80-AD98-95D87B075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62" y="889000"/>
            <a:ext cx="4137589" cy="4452938"/>
          </a:xfrm>
        </p:spPr>
      </p:pic>
      <p:pic>
        <p:nvPicPr>
          <p:cNvPr id="31" name="Plassholder for innhold 30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B73F54D0-94D7-7A8B-262B-2BF731571AA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59" y="889000"/>
            <a:ext cx="4469169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94430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414709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1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A1B7AA1-A77F-1672-DB5A-7C1B767A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8693C46-8415-B3FB-9421-DE52DA32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63513"/>
              </p:ext>
            </p:extLst>
          </p:nvPr>
        </p:nvGraphicFramePr>
        <p:xfrm>
          <a:off x="194733" y="719667"/>
          <a:ext cx="11760200" cy="541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422C738-B5AA-D2C7-149B-AB8851D9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E42A378-DCEF-7D93-348D-6CD03B93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29492"/>
              </p:ext>
            </p:extLst>
          </p:nvPr>
        </p:nvGraphicFramePr>
        <p:xfrm>
          <a:off x="199176" y="724277"/>
          <a:ext cx="11706131" cy="542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812083" y="6389235"/>
            <a:ext cx="201130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321455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67C1D7F-7359-D2BD-CA0F-95022873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D070DC3-E2B7-38AC-68BD-60C0FA5E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E322D8E-258A-29D7-C321-5A702BB8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719908"/>
              </p:ext>
            </p:extLst>
          </p:nvPr>
        </p:nvGraphicFramePr>
        <p:xfrm>
          <a:off x="795867" y="609600"/>
          <a:ext cx="10193866" cy="54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597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869EE31-4B15-B8C5-19A8-D5449ED3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1C15703-C699-131A-D6EA-727ACF25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B98B5EB-0814-1612-5FA7-62C5018F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01035"/>
              </p:ext>
            </p:extLst>
          </p:nvPr>
        </p:nvGraphicFramePr>
        <p:xfrm>
          <a:off x="276327" y="846667"/>
          <a:ext cx="11653206" cy="526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597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869EE31-4B15-B8C5-19A8-D5449ED3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1C15703-C699-131A-D6EA-727ACF25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B98B5EB-0814-1612-5FA7-62C5018F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003287"/>
              </p:ext>
            </p:extLst>
          </p:nvPr>
        </p:nvGraphicFramePr>
        <p:xfrm>
          <a:off x="276326" y="709784"/>
          <a:ext cx="11553122" cy="534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792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79E94A6-3234-F0C8-4B6F-6455CBEA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0ABCAE6-083F-A0B8-7052-A9AB9FF4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8C22014-1F1B-7803-05E0-6A6CA89D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152976"/>
              </p:ext>
            </p:extLst>
          </p:nvPr>
        </p:nvGraphicFramePr>
        <p:xfrm>
          <a:off x="276325" y="677332"/>
          <a:ext cx="11517741" cy="547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09884" y="6353086"/>
            <a:ext cx="11051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76CFFD3-9FFF-7238-63EE-9137FCB0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D1B1A52-0F83-071D-EAE1-50785C92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648406C-D8B9-DDDE-AECB-D02C91A3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370514"/>
              </p:ext>
            </p:extLst>
          </p:nvPr>
        </p:nvGraphicFramePr>
        <p:xfrm>
          <a:off x="276326" y="643466"/>
          <a:ext cx="11526207" cy="558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6A011BA9-2107-34B0-F57F-8963198F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A5D0556E-6B79-11D5-F2F6-EDCEC2B6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C944802-F3E1-EC80-32EE-0AF2010A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9C0BE08-DF1C-3B7D-6412-C70CB3FF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43420"/>
              </p:ext>
            </p:extLst>
          </p:nvPr>
        </p:nvGraphicFramePr>
        <p:xfrm>
          <a:off x="186266" y="745067"/>
          <a:ext cx="11650133" cy="539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84A47B7-A248-69C2-FD0F-63C427DA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B747152-9BA7-0169-7705-A89EC854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022F4365-764E-7AEC-8FF9-0FB871FE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9D7098B-0854-EB5F-F97B-178E5069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509319"/>
              </p:ext>
            </p:extLst>
          </p:nvPr>
        </p:nvGraphicFramePr>
        <p:xfrm>
          <a:off x="372533" y="762000"/>
          <a:ext cx="115316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7A66675-9390-7722-2A72-3C498E0F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D6F39FE9-CFC3-71E4-B4EF-5057540D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33C881F-DD2A-4BFA-C256-DA2D1329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92A5A7F-BC83-64D9-8688-F93B1099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163820"/>
              </p:ext>
            </p:extLst>
          </p:nvPr>
        </p:nvGraphicFramePr>
        <p:xfrm>
          <a:off x="160867" y="668867"/>
          <a:ext cx="11768666" cy="547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15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5E227692-C20D-B6F7-51F0-0BB27C7C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BC33D17-3001-13DB-84FB-FF5C3585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3EE8779-B9B5-105B-935D-D9368B2C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044431"/>
              </p:ext>
            </p:extLst>
          </p:nvPr>
        </p:nvGraphicFramePr>
        <p:xfrm>
          <a:off x="276326" y="694267"/>
          <a:ext cx="11517741" cy="544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CAE0E55E-C664-6E8F-0C97-DFE7923D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89348"/>
            <a:ext cx="8442755" cy="5968652"/>
          </a:xfrm>
          <a:prstGeom prst="rect">
            <a:avLst/>
          </a:prstGeom>
        </p:spPr>
      </p:pic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CFE1A65F-42E0-9DC4-910B-2C63B8CF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1"/>
            <a:ext cx="9117948" cy="365126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ECCBAFA8-8B6E-236F-7DAF-B2120EF0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D269F08-4658-5BDA-7BAA-FBED3939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8743A189-1A90-F821-1962-5A2892D7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59116"/>
            <a:ext cx="8485517" cy="599888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" y="498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73D36433-B10D-5102-D670-A8E92A2F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7190F42-C7E2-19F6-E156-0814CC76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344849"/>
            <a:ext cx="155063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EB15F26-3A24-20AA-E95A-8E6BE0BB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E55E318-EB5E-3502-4953-BC0C31E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73631"/>
              </p:ext>
            </p:extLst>
          </p:nvPr>
        </p:nvGraphicFramePr>
        <p:xfrm>
          <a:off x="276325" y="855132"/>
          <a:ext cx="11475407" cy="541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Smøla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1D258D7-E4A0-CC16-3D1C-EADFDFD3F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190565"/>
              </p:ext>
            </p:extLst>
          </p:nvPr>
        </p:nvGraphicFramePr>
        <p:xfrm>
          <a:off x="152401" y="821267"/>
          <a:ext cx="11737942" cy="525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285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Smøla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5FBC98C-148C-17B6-82C5-E14C45384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953955"/>
              </p:ext>
            </p:extLst>
          </p:nvPr>
        </p:nvGraphicFramePr>
        <p:xfrm>
          <a:off x="135467" y="804333"/>
          <a:ext cx="11870266" cy="527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7983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51C1-834B-558B-E8BB-664F9290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A9D25ECA-2DB0-0649-A102-949809218E6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42651FD-CC16-1D26-2923-3610A550524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E305F470-1BAD-B843-3AC8-A0EFEA184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E7D44EC-D481-299D-EEC7-1EF11ACDDAF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Smøla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DC91602A-AE18-B8AE-822B-895BA1A6F49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046533B1-8C40-D651-1C73-088D422C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6C29120F-41D9-08EE-FFD4-51F52434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A0CFE62-11D2-13DC-D91B-D006EB948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30B45-BF7C-2919-F69D-BFFFCD36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1667D2C-9721-8050-1185-D105746EC41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9C62C6E-0257-FF8D-3649-E2C1BD93A47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ABF418A-CD2A-9604-759F-1926629A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41017222-4F2F-172A-E793-263345312D2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Smøla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4CFDF9C-F386-4A58-8AFF-B2575260FE4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BD1A9580-2035-E47D-4DC0-2D414812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67D45CF-9B49-D78D-1231-809193C8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6369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829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1E6A5B-C23A-6229-9C67-FCEA8F53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A9BF8A0-A0B0-E95C-EA7C-0FB4580B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3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19AF6BBF-CC82-C84E-6AE1-E953C52E4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14150"/>
            <a:ext cx="8832027" cy="624385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019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F8261E2-E2CC-C1B8-6496-5E8CC83D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DBA802A-6F67-BBCD-CA0D-B85C49BA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5F18823-0CA5-6596-1A98-8E86B9C5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6E2176D-B22D-7AE5-205C-CA3E328A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90944"/>
              </p:ext>
            </p:extLst>
          </p:nvPr>
        </p:nvGraphicFramePr>
        <p:xfrm>
          <a:off x="276326" y="838200"/>
          <a:ext cx="11610874" cy="530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C70F533-EC1D-EF56-E4D7-76740A4B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86D4C0E-C12E-A2CA-7CC4-6EB443B4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9DDEB559-4505-D6D2-5DE9-1E92431B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06531"/>
              </p:ext>
            </p:extLst>
          </p:nvPr>
        </p:nvGraphicFramePr>
        <p:xfrm>
          <a:off x="276326" y="677333"/>
          <a:ext cx="11585473" cy="544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6982308-DEC2-BB19-D4C6-8C5CA677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ACFF97C-E473-D9A0-BAE9-CABDC24F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E77BB4F-78FF-6F84-8802-C58933E6AC5B}"/>
              </a:ext>
            </a:extLst>
          </p:cNvPr>
          <p:cNvSpPr txBox="1"/>
          <p:nvPr/>
        </p:nvSpPr>
        <p:spPr>
          <a:xfrm>
            <a:off x="276326" y="205946"/>
            <a:ext cx="2987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25477"/>
              </p:ext>
            </p:extLst>
          </p:nvPr>
        </p:nvGraphicFramePr>
        <p:xfrm>
          <a:off x="1687519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Smøla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35985" y="6332238"/>
            <a:ext cx="298637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11394" y="6228839"/>
            <a:ext cx="5424591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E2DE72C-F6D2-3288-C5E3-9023318A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B7C1716-01C7-F802-CD36-C03970CF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95910"/>
              </p:ext>
            </p:extLst>
          </p:nvPr>
        </p:nvGraphicFramePr>
        <p:xfrm>
          <a:off x="347133" y="745068"/>
          <a:ext cx="11624734" cy="538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599" y="6364414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612312"/>
              </p:ext>
            </p:extLst>
          </p:nvPr>
        </p:nvGraphicFramePr>
        <p:xfrm>
          <a:off x="3276937" y="1272213"/>
          <a:ext cx="6009676" cy="49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77206A9-3AC7-FE3F-EDB1-BC405331CD4C}"/>
              </a:ext>
            </a:extLst>
          </p:cNvPr>
          <p:cNvSpPr txBox="1"/>
          <p:nvPr/>
        </p:nvSpPr>
        <p:spPr>
          <a:xfrm>
            <a:off x="2732625" y="6293550"/>
            <a:ext cx="639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545938"/>
              </p:ext>
            </p:extLst>
          </p:nvPr>
        </p:nvGraphicFramePr>
        <p:xfrm>
          <a:off x="3264310" y="1050256"/>
          <a:ext cx="6022303" cy="519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36704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F521F-B651-D9EA-24E2-29DAD896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77" y="303641"/>
            <a:ext cx="8311622" cy="547732"/>
          </a:xfrm>
        </p:spPr>
        <p:txBody>
          <a:bodyPr/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Tal </a:t>
            </a:r>
            <a:r>
              <a:rPr lang="nb-NO" sz="2000" dirty="0" err="1">
                <a:solidFill>
                  <a:schemeClr val="tx2"/>
                </a:solidFill>
              </a:rPr>
              <a:t>personar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utanfor</a:t>
            </a:r>
            <a:r>
              <a:rPr lang="nb-NO" sz="2000" dirty="0">
                <a:solidFill>
                  <a:schemeClr val="tx2"/>
                </a:solidFill>
              </a:rPr>
              <a:t> arbeid,</a:t>
            </a:r>
            <a:r>
              <a:rPr lang="nb-NO" sz="2000" baseline="0" dirty="0">
                <a:solidFill>
                  <a:schemeClr val="tx2"/>
                </a:solidFill>
              </a:rPr>
              <a:t> utdanning og </a:t>
            </a:r>
            <a:r>
              <a:rPr lang="nb-NO" sz="200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2000" baseline="0" dirty="0">
                <a:solidFill>
                  <a:schemeClr val="tx2"/>
                </a:solidFill>
              </a:rPr>
              <a:t>, 2024</a:t>
            </a:r>
            <a:br>
              <a:rPr lang="nb-NO" sz="2000" dirty="0">
                <a:solidFill>
                  <a:schemeClr val="tx2"/>
                </a:solidFill>
              </a:rPr>
            </a:br>
            <a:endParaRPr lang="nb-NO" sz="2000" dirty="0">
              <a:solidFill>
                <a:schemeClr val="tx2"/>
              </a:solidFill>
            </a:endParaRPr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98BAD0B1-5757-ED15-2718-39195D8B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124" y="6285600"/>
            <a:ext cx="422779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3CC50481-FF8D-E216-F570-DDCB2EEC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222" y="6279069"/>
            <a:ext cx="42277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9308107-955E-8139-CEF1-D0E8CBB43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17391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FA6F248-76C4-2E71-BF9E-21E2BBA019E1}"/>
              </a:ext>
            </a:extLst>
          </p:cNvPr>
          <p:cNvSpPr txBox="1"/>
          <p:nvPr/>
        </p:nvSpPr>
        <p:spPr>
          <a:xfrm>
            <a:off x="450241" y="6382920"/>
            <a:ext cx="256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22C7A20-638E-5477-9815-5D4EA814386D}"/>
              </a:ext>
            </a:extLst>
          </p:cNvPr>
          <p:cNvSpPr txBox="1"/>
          <p:nvPr/>
        </p:nvSpPr>
        <p:spPr>
          <a:xfrm>
            <a:off x="9437914" y="6379028"/>
            <a:ext cx="1737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38240"/>
              </p:ext>
            </p:extLst>
          </p:nvPr>
        </p:nvGraphicFramePr>
        <p:xfrm>
          <a:off x="160867" y="1058333"/>
          <a:ext cx="11459125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841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F521F-B651-D9EA-24E2-29DAD896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811427"/>
            <a:ext cx="11153779" cy="369975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0FE7815-7D3A-7327-531E-461423481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Smøla kommune</a:t>
            </a:r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98BAD0B1-5757-ED15-2718-39195D8B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3CC50481-FF8D-E216-F570-DDCB2EEC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7CD120F-6BA3-5CD2-8979-987BF5CF0DF5}"/>
              </a:ext>
            </a:extLst>
          </p:cNvPr>
          <p:cNvSpPr txBox="1"/>
          <p:nvPr/>
        </p:nvSpPr>
        <p:spPr>
          <a:xfrm>
            <a:off x="9693475" y="6502955"/>
            <a:ext cx="215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51992"/>
              </p:ext>
            </p:extLst>
          </p:nvPr>
        </p:nvGraphicFramePr>
        <p:xfrm>
          <a:off x="330200" y="1181402"/>
          <a:ext cx="11518647" cy="493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6056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Smøla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EE39E06-AB1A-0B6B-6796-58E8A4CB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5B6C3A91-1E8C-8BEB-0955-EFF8A692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804F15-3081-166C-EA0C-B1FD896751B0}"/>
              </a:ext>
            </a:extLst>
          </p:cNvPr>
          <p:cNvSpPr txBox="1"/>
          <p:nvPr/>
        </p:nvSpPr>
        <p:spPr>
          <a:xfrm>
            <a:off x="9647716" y="6322794"/>
            <a:ext cx="225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90627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067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6B993805-5C95-AAD3-1987-E78F27FF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2FC0B658-680C-D962-D577-247B259A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115662"/>
              </p:ext>
            </p:extLst>
          </p:nvPr>
        </p:nvGraphicFramePr>
        <p:xfrm>
          <a:off x="154004" y="875900"/>
          <a:ext cx="11810198" cy="508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4A91E42-4282-A926-CE51-DC18420C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390"/>
            <a:ext cx="8628825" cy="610019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343329"/>
            <a:ext cx="9264849" cy="365125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37C7244-F8A4-8888-E895-989D7481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A4205E1-62D0-7127-345B-25A959F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93B7C41-DB42-21F0-F05F-7F7C712C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47324"/>
              </p:ext>
            </p:extLst>
          </p:nvPr>
        </p:nvGraphicFramePr>
        <p:xfrm>
          <a:off x="7502013" y="1710270"/>
          <a:ext cx="3633409" cy="4084632"/>
        </p:xfrm>
        <a:graphic>
          <a:graphicData uri="http://schemas.openxmlformats.org/drawingml/2006/table">
            <a:tbl>
              <a:tblPr/>
              <a:tblGrid>
                <a:gridCol w="779384">
                  <a:extLst>
                    <a:ext uri="{9D8B030D-6E8A-4147-A177-3AD203B41FA5}">
                      <a16:colId xmlns:a16="http://schemas.microsoft.com/office/drawing/2014/main" val="3132362598"/>
                    </a:ext>
                  </a:extLst>
                </a:gridCol>
                <a:gridCol w="804856">
                  <a:extLst>
                    <a:ext uri="{9D8B030D-6E8A-4147-A177-3AD203B41FA5}">
                      <a16:colId xmlns:a16="http://schemas.microsoft.com/office/drawing/2014/main" val="2182894419"/>
                    </a:ext>
                  </a:extLst>
                </a:gridCol>
                <a:gridCol w="499157">
                  <a:extLst>
                    <a:ext uri="{9D8B030D-6E8A-4147-A177-3AD203B41FA5}">
                      <a16:colId xmlns:a16="http://schemas.microsoft.com/office/drawing/2014/main" val="2437700295"/>
                    </a:ext>
                  </a:extLst>
                </a:gridCol>
                <a:gridCol w="499157">
                  <a:extLst>
                    <a:ext uri="{9D8B030D-6E8A-4147-A177-3AD203B41FA5}">
                      <a16:colId xmlns:a16="http://schemas.microsoft.com/office/drawing/2014/main" val="735147737"/>
                    </a:ext>
                  </a:extLst>
                </a:gridCol>
                <a:gridCol w="1050855">
                  <a:extLst>
                    <a:ext uri="{9D8B030D-6E8A-4147-A177-3AD203B41FA5}">
                      <a16:colId xmlns:a16="http://schemas.microsoft.com/office/drawing/2014/main" val="3968718594"/>
                    </a:ext>
                  </a:extLst>
                </a:gridCol>
              </a:tblGrid>
              <a:tr h="2269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049545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77354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Hallarøy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13043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15730102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Jøen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89432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Gjelberg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03089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Stensøynes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98121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Skarpnes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77373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15730106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Dyrnesvågen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96195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15730107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Hopen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218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238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57340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15730108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Innveien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03495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15730109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Veiholmen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97042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Sætran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78421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Holmen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268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15730112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Frostafeltet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98271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Rokstad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18294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Bremnes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10511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15730115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Rangnes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187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19323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15730116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Edøy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8728" marR="8728" marT="8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7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69955" y="6302366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61BD6C5-15ED-6772-76F1-C5206128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AD5D5341-9615-05AC-0FC3-879E46FE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72341"/>
              </p:ext>
            </p:extLst>
          </p:nvPr>
        </p:nvGraphicFramePr>
        <p:xfrm>
          <a:off x="118533" y="685800"/>
          <a:ext cx="11777133" cy="547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8611D1B-A4FE-3C98-1696-B1D0A8AA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501CE62-6337-D5DE-A5EE-6B8276F6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EB4F8946-57AE-2987-B0B2-65783E303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35303" cy="44240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903359"/>
              </p:ext>
            </p:extLst>
          </p:nvPr>
        </p:nvGraphicFramePr>
        <p:xfrm>
          <a:off x="177801" y="804332"/>
          <a:ext cx="11878732" cy="536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1140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8E25FA25-4B8F-AE4A-12E8-4F0DB0B7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EF84EAE1-A7DF-F04B-1BEC-D0C13134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AF128A4-00B0-C4AB-4388-D1510079E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35303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9354B70-FF01-BFFC-4748-C1770161FA17}"/>
              </a:ext>
            </a:extLst>
          </p:cNvPr>
          <p:cNvSpPr txBox="1"/>
          <p:nvPr/>
        </p:nvSpPr>
        <p:spPr>
          <a:xfrm>
            <a:off x="541697" y="6352142"/>
            <a:ext cx="21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521ED6D-70F7-8E04-084B-BEDA3271F731}"/>
              </a:ext>
            </a:extLst>
          </p:cNvPr>
          <p:cNvSpPr txBox="1"/>
          <p:nvPr/>
        </p:nvSpPr>
        <p:spPr>
          <a:xfrm>
            <a:off x="9467188" y="6444475"/>
            <a:ext cx="214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422556"/>
              </p:ext>
            </p:extLst>
          </p:nvPr>
        </p:nvGraphicFramePr>
        <p:xfrm>
          <a:off x="276327" y="660400"/>
          <a:ext cx="11619340" cy="554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1575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746DED25-2783-C753-B2FC-B9711A67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9895540-820F-E3F3-A350-0F65A852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86715825-3128-523C-1A40-28DBE7E42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35303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004562C-912D-7BCA-42CA-CF848562B7B4}"/>
              </a:ext>
            </a:extLst>
          </p:cNvPr>
          <p:cNvSpPr txBox="1"/>
          <p:nvPr/>
        </p:nvSpPr>
        <p:spPr>
          <a:xfrm>
            <a:off x="570865" y="6382920"/>
            <a:ext cx="2764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A7A9AB2-C33C-6101-6209-D3E0981AB317}"/>
              </a:ext>
            </a:extLst>
          </p:cNvPr>
          <p:cNvSpPr txBox="1"/>
          <p:nvPr/>
        </p:nvSpPr>
        <p:spPr>
          <a:xfrm>
            <a:off x="9747338" y="6442876"/>
            <a:ext cx="174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76054"/>
              </p:ext>
            </p:extLst>
          </p:nvPr>
        </p:nvGraphicFramePr>
        <p:xfrm>
          <a:off x="276326" y="778933"/>
          <a:ext cx="11763274" cy="535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7947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kart, tekst&#10;&#10;Beskrivelse som er generert med svært høy visshet">
            <a:extLst>
              <a:ext uri="{FF2B5EF4-FFF2-40B4-BE49-F238E27FC236}">
                <a16:creationId xmlns:a16="http://schemas.microsoft.com/office/drawing/2014/main" id="{75FC7614-B46C-469C-BEFF-9DC870AD9B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5" y="715786"/>
            <a:ext cx="10028853" cy="5640562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295849" y="63690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717AA756-FBDC-611E-7F7D-D3861795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8BA76CC1-A6CE-584A-D8A1-76420CA1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880FB20-CBEC-529F-9BAD-4AB70C4E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1AB6B69E-3313-3CB0-B971-D327EEC4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EE1159C-764F-8F73-20DB-700DE0D8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BF7242C-259B-5FCA-EF5B-84A50025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2905685-2DE3-AB48-9EEC-E8E73F6A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8046"/>
              </p:ext>
            </p:extLst>
          </p:nvPr>
        </p:nvGraphicFramePr>
        <p:xfrm>
          <a:off x="276326" y="753533"/>
          <a:ext cx="11704007" cy="53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067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3640311-D059-933F-F289-339D09EF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071CB6A-4AAA-F180-BFB5-8F25D98F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A55C103-2129-ADB4-AACF-213A3A933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376757"/>
              </p:ext>
            </p:extLst>
          </p:nvPr>
        </p:nvGraphicFramePr>
        <p:xfrm>
          <a:off x="276327" y="685800"/>
          <a:ext cx="11729406" cy="544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210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F472188-F2C1-E206-8BBB-80C8062B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6349C26D-67B0-95A2-5653-423BB9E2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53701"/>
              </p:ext>
            </p:extLst>
          </p:nvPr>
        </p:nvGraphicFramePr>
        <p:xfrm>
          <a:off x="197225" y="842683"/>
          <a:ext cx="11600328" cy="529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3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D36BCC9-CEB2-468E-A5DA-A1C2692F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625" y="638106"/>
            <a:ext cx="6524240" cy="438578"/>
          </a:xfrm>
        </p:spPr>
        <p:txBody>
          <a:bodyPr>
            <a:normAutofit/>
          </a:bodyPr>
          <a:lstStyle/>
          <a:p>
            <a:r>
              <a:rPr lang="nn-NO" sz="2400" b="1" dirty="0">
                <a:solidFill>
                  <a:schemeClr val="accent1"/>
                </a:solidFill>
              </a:rPr>
              <a:t>Innbyggarar etter </a:t>
            </a:r>
            <a:r>
              <a:rPr lang="nn-NO" sz="2400" b="1">
                <a:solidFill>
                  <a:schemeClr val="accent1"/>
                </a:solidFill>
              </a:rPr>
              <a:t>alder per </a:t>
            </a:r>
            <a:r>
              <a:rPr lang="nn-NO" sz="2400" b="1" dirty="0">
                <a:solidFill>
                  <a:schemeClr val="accent1"/>
                </a:solidFill>
              </a:rPr>
              <a:t>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C274D826-2E15-01AB-1159-E3DA19BC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FE4D490-BD9C-F412-8DE9-05BFF64B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6EEFCBB-CED7-1427-9D26-52EDC1C76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133" y="1363848"/>
            <a:ext cx="8356600" cy="40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2FDAF44-E5F1-BACF-8558-A2DE3DB3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FB2D986-3ED5-1934-55EC-AD0BF4C9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754664"/>
              </p:ext>
            </p:extLst>
          </p:nvPr>
        </p:nvGraphicFramePr>
        <p:xfrm>
          <a:off x="276326" y="821267"/>
          <a:ext cx="11644741" cy="531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9159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DA652061-D16E-5AC5-8C39-3D24392A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97919B5-B4B2-F2F1-867D-957C9E3F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5732E08-8B3D-9085-55BE-126B8B47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983590"/>
              </p:ext>
            </p:extLst>
          </p:nvPr>
        </p:nvGraphicFramePr>
        <p:xfrm>
          <a:off x="276327" y="968722"/>
          <a:ext cx="11556552" cy="509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12259" y="627906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D2A77E8-1B50-5021-E333-7F586E43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A465FDF-9978-F981-0046-16915D39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55891"/>
              </p:ext>
            </p:extLst>
          </p:nvPr>
        </p:nvGraphicFramePr>
        <p:xfrm>
          <a:off x="276326" y="728133"/>
          <a:ext cx="11577007" cy="550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687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Smøla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8531188-C8D0-854B-2038-36A80EE5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33FBBD-FC77-2653-89DB-BF729638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009F68-55A8-FEAC-991E-FC183F9A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59868"/>
              </p:ext>
            </p:extLst>
          </p:nvPr>
        </p:nvGraphicFramePr>
        <p:xfrm>
          <a:off x="276326" y="829733"/>
          <a:ext cx="11695541" cy="530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9ED60-BD81-4D4C-A36A-302D8B406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08476A-1983-401E-8A48-E6E3749387DB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5458b827-f267-438a-9c81-d6bdb027554a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325F91BF-5036-439D-9EED-6B11A5630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1412</Words>
  <Application>Microsoft Office PowerPoint</Application>
  <PresentationFormat>Widescreen</PresentationFormat>
  <Paragraphs>362</Paragraphs>
  <Slides>48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869</cp:revision>
  <cp:lastPrinted>2017-04-11T08:01:33Z</cp:lastPrinted>
  <dcterms:created xsi:type="dcterms:W3CDTF">2016-10-18T07:53:03Z</dcterms:created>
  <dcterms:modified xsi:type="dcterms:W3CDTF">2025-12-01T12:20:55Z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2020-06-03T10:34:08Z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9115a71c-2a13-4e97-b9fe-0000b54fe038</vt:lpwstr>
  </property>
  <property fmtid="{D5CDD505-2E9C-101B-9397-08002B2CF9AE}" pid="9" name="MSIP_Label_d2a6c088-0e6f-41a1-9e73-32ad73ba3540_ContentBits">
    <vt:lpwstr>0</vt:lpwstr>
  </property>
</Properties>
</file>