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7" r:id="rId5"/>
    <p:sldMasterId id="2147483777" r:id="rId6"/>
    <p:sldMasterId id="2147483844" r:id="rId7"/>
    <p:sldMasterId id="2147483862" r:id="rId8"/>
    <p:sldMasterId id="2147483879" r:id="rId9"/>
  </p:sldMasterIdLst>
  <p:notesMasterIdLst>
    <p:notesMasterId r:id="rId58"/>
  </p:notesMasterIdLst>
  <p:sldIdLst>
    <p:sldId id="403" r:id="rId10"/>
    <p:sldId id="499" r:id="rId11"/>
    <p:sldId id="407" r:id="rId12"/>
    <p:sldId id="414" r:id="rId13"/>
    <p:sldId id="463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76" r:id="rId34"/>
    <p:sldId id="477" r:id="rId35"/>
    <p:sldId id="531" r:id="rId36"/>
    <p:sldId id="559" r:id="rId37"/>
    <p:sldId id="435" r:id="rId38"/>
    <p:sldId id="436" r:id="rId39"/>
    <p:sldId id="437" r:id="rId40"/>
    <p:sldId id="438" r:id="rId41"/>
    <p:sldId id="560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0AF5D-6D82-49D8-AA16-4DE9B69B298E}" v="11" dt="2025-12-01T12:25:21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80471" autoAdjust="0"/>
  </p:normalViewPr>
  <p:slideViewPr>
    <p:cSldViewPr snapToGrid="0">
      <p:cViewPr varScale="1">
        <p:scale>
          <a:sx n="125" d="100"/>
          <a:sy n="125" d="100"/>
        </p:scale>
        <p:origin x="7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25:54.729" v="133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4:37.596" v="108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4:37.596" v="108" actId="20577"/>
          <ac:spMkLst>
            <pc:docMk/>
            <pc:sldMk cId="1687129943" sldId="403"/>
            <ac:spMk id="6" creationId="{9F1369D3-189D-5F44-E7FE-0F76B5107627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4:00:47.271" v="34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4:00:47.271" v="34" actId="6549"/>
          <ac:spMkLst>
            <pc:docMk/>
            <pc:sldMk cId="110271651" sldId="440"/>
            <ac:spMk id="5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4:00:20.965" v="18" actId="255"/>
          <ac:graphicFrameMkLst>
            <pc:docMk/>
            <pc:sldMk cId="110271651" sldId="440"/>
            <ac:graphicFrameMk id="10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46:16.040" v="66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46:16.040" v="66" actId="14100"/>
          <ac:graphicFrameMkLst>
            <pc:docMk/>
            <pc:sldMk cId="7295895" sldId="442"/>
            <ac:graphicFrameMk id="10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09:51.709" v="71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9:09:51.709" v="71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4:17:20.372" v="96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4:17:20.372" v="96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7:45.360" v="103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7:45.360" v="103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50:40.794" v="113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50:40.794" v="113" actId="14100"/>
          <ac:graphicFrameMkLst>
            <pc:docMk/>
            <pc:sldMk cId="4035429007" sldId="449"/>
            <ac:graphicFrameMk id="11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7:55.098" v="77"/>
        <pc:sldMkLst>
          <pc:docMk/>
          <pc:sldMk cId="1374414517" sldId="481"/>
        </pc:sldMkLst>
        <pc:spChg chg="mod">
          <ac:chgData name="Paul Magne Eidhammer" userId="e3d4e6bb-f754-4b2e-bd11-72ddaaf5666f" providerId="ADAL" clId="{835BCC08-B0CB-4400-B3F8-7FFC689D382E}" dt="2025-11-24T12:07:55.098" v="77"/>
          <ac:spMkLst>
            <pc:docMk/>
            <pc:sldMk cId="1374414517" sldId="481"/>
            <ac:spMk id="11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4T12:07:23.419" v="76" actId="14100"/>
          <ac:graphicFrameMkLst>
            <pc:docMk/>
            <pc:sldMk cId="1374414517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22:07.706" v="85" actId="14100"/>
        <pc:sldMkLst>
          <pc:docMk/>
          <pc:sldMk cId="1364990406" sldId="482"/>
        </pc:sldMkLst>
        <pc:graphicFrameChg chg="add mod">
          <ac:chgData name="Paul Magne Eidhammer" userId="e3d4e6bb-f754-4b2e-bd11-72ddaaf5666f" providerId="ADAL" clId="{835BCC08-B0CB-4400-B3F8-7FFC689D382E}" dt="2025-11-24T13:22:07.706" v="85" actId="14100"/>
          <ac:graphicFrameMkLst>
            <pc:docMk/>
            <pc:sldMk cId="1364990406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15:32.934" v="90" actId="14100"/>
        <pc:sldMkLst>
          <pc:docMk/>
          <pc:sldMk cId="4279552845" sldId="483"/>
        </pc:sldMkLst>
        <pc:graphicFrameChg chg="add mod">
          <ac:chgData name="Paul Magne Eidhammer" userId="e3d4e6bb-f754-4b2e-bd11-72ddaaf5666f" providerId="ADAL" clId="{835BCC08-B0CB-4400-B3F8-7FFC689D382E}" dt="2025-11-25T11:15:32.934" v="90" actId="14100"/>
          <ac:graphicFrameMkLst>
            <pc:docMk/>
            <pc:sldMk cId="4279552845" sldId="483"/>
            <ac:graphicFrameMk id="8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7:18.998" v="61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7:18.998" v="61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7:09.314" v="58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47:09.070" v="51"/>
        <pc:sldMkLst>
          <pc:docMk/>
          <pc:sldMk cId="290268612" sldId="498"/>
        </pc:sldMkLst>
        <pc:spChg chg="mod">
          <ac:chgData name="Paul Magne Eidhammer" userId="e3d4e6bb-f754-4b2e-bd11-72ddaaf5666f" providerId="ADAL" clId="{835BCC08-B0CB-4400-B3F8-7FFC689D382E}" dt="2025-11-10T09:46:42.240" v="42" actId="20577"/>
          <ac:spMkLst>
            <pc:docMk/>
            <pc:sldMk cId="290268612" sldId="498"/>
            <ac:spMk id="4" creationId="{1593C600-56B6-2F9B-F7A4-E0894DEF54C1}"/>
          </ac:spMkLst>
        </pc:spChg>
        <pc:graphicFrameChg chg="add mod">
          <ac:chgData name="Paul Magne Eidhammer" userId="e3d4e6bb-f754-4b2e-bd11-72ddaaf5666f" providerId="ADAL" clId="{835BCC08-B0CB-4400-B3F8-7FFC689D382E}" dt="2025-11-10T09:47:09.070" v="51"/>
          <ac:graphicFrameMkLst>
            <pc:docMk/>
            <pc:sldMk cId="290268612" sldId="498"/>
            <ac:graphicFrameMk id="7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28:32.180" v="56"/>
        <pc:sldMkLst>
          <pc:docMk/>
          <pc:sldMk cId="3843079759" sldId="501"/>
        </pc:sldMkLst>
        <pc:graphicFrameChg chg="add mod">
          <ac:chgData name="Paul Magne Eidhammer" userId="e3d4e6bb-f754-4b2e-bd11-72ddaaf5666f" providerId="ADAL" clId="{835BCC08-B0CB-4400-B3F8-7FFC689D382E}" dt="2025-11-18T09:28:32.180" v="56"/>
          <ac:graphicFrameMkLst>
            <pc:docMk/>
            <pc:sldMk cId="3843079759" sldId="501"/>
            <ac:graphicFrameMk id="7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25:54.729" v="133" actId="1076"/>
        <pc:sldMkLst>
          <pc:docMk/>
          <pc:sldMk cId="3846051779" sldId="502"/>
        </pc:sldMkLst>
        <pc:spChg chg="mod">
          <ac:chgData name="Paul Magne Eidhammer" userId="e3d4e6bb-f754-4b2e-bd11-72ddaaf5666f" providerId="ADAL" clId="{835BCC08-B0CB-4400-B3F8-7FFC689D382E}" dt="2025-11-28T11:54:28.964" v="116" actId="6549"/>
          <ac:spMkLst>
            <pc:docMk/>
            <pc:sldMk cId="3846051779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5:33.936" v="128" actId="1076"/>
          <ac:spMkLst>
            <pc:docMk/>
            <pc:sldMk cId="3846051779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5:54.729" v="133" actId="1076"/>
          <ac:spMkLst>
            <pc:docMk/>
            <pc:sldMk cId="3846051779" sldId="502"/>
            <ac:spMk id="15" creationId="{CC1E5A13-1847-2B3A-2A94-456C80F5D281}"/>
          </ac:spMkLst>
        </pc:spChg>
        <pc:graphicFrameChg chg="add mod">
          <ac:chgData name="Paul Magne Eidhammer" userId="e3d4e6bb-f754-4b2e-bd11-72ddaaf5666f" providerId="ADAL" clId="{835BCC08-B0CB-4400-B3F8-7FFC689D382E}" dt="2025-12-01T12:25:47.948" v="132" actId="14100"/>
          <ac:graphicFrameMkLst>
            <pc:docMk/>
            <pc:sldMk cId="3846051779" sldId="502"/>
            <ac:graphicFrameMk id="17" creationId="{9FC5FC88-D2C2-629F-E435-4D8D9E548F91}"/>
          </ac:graphicFrameMkLst>
        </pc:graphicFrameChg>
        <pc:picChg chg="mod">
          <ac:chgData name="Paul Magne Eidhammer" userId="e3d4e6bb-f754-4b2e-bd11-72ddaaf5666f" providerId="ADAL" clId="{835BCC08-B0CB-4400-B3F8-7FFC689D382E}" dt="2025-12-01T12:25:21.226" v="126" actId="1076"/>
          <ac:picMkLst>
            <pc:docMk/>
            <pc:sldMk cId="3846051779" sldId="502"/>
            <ac:picMk id="6" creationId="{F3925090-0FFB-4E93-C933-37FA025C10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Personer1!$B$52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Personer1!$C$52:$R$52</c:f>
              <c:numCache>
                <c:formatCode>0</c:formatCode>
                <c:ptCount val="16"/>
                <c:pt idx="0">
                  <c:v>2547</c:v>
                </c:pt>
                <c:pt idx="1">
                  <c:v>2497</c:v>
                </c:pt>
                <c:pt idx="2">
                  <c:v>2460</c:v>
                </c:pt>
                <c:pt idx="3">
                  <c:v>2450</c:v>
                </c:pt>
                <c:pt idx="4">
                  <c:v>2388</c:v>
                </c:pt>
                <c:pt idx="5">
                  <c:v>2376</c:v>
                </c:pt>
                <c:pt idx="6">
                  <c:v>2334</c:v>
                </c:pt>
                <c:pt idx="7">
                  <c:v>2316</c:v>
                </c:pt>
                <c:pt idx="8">
                  <c:v>2290</c:v>
                </c:pt>
                <c:pt idx="9">
                  <c:v>2239</c:v>
                </c:pt>
                <c:pt idx="10">
                  <c:v>2191</c:v>
                </c:pt>
                <c:pt idx="11">
                  <c:v>2158</c:v>
                </c:pt>
                <c:pt idx="12">
                  <c:v>2152</c:v>
                </c:pt>
                <c:pt idx="13">
                  <c:v>2142</c:v>
                </c:pt>
                <c:pt idx="14">
                  <c:v>2104</c:v>
                </c:pt>
                <c:pt idx="15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0-4319-8E00-98A2D7FA0392}"/>
            </c:ext>
          </c:extLst>
        </c:ser>
        <c:ser>
          <c:idx val="1"/>
          <c:order val="1"/>
          <c:tx>
            <c:strRef>
              <c:f>Personer1!$B$53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Personer1!$C$53:$R$53</c:f>
              <c:numCache>
                <c:formatCode>0</c:formatCode>
                <c:ptCount val="16"/>
                <c:pt idx="0">
                  <c:v>284</c:v>
                </c:pt>
                <c:pt idx="1">
                  <c:v>286</c:v>
                </c:pt>
                <c:pt idx="2">
                  <c:v>304</c:v>
                </c:pt>
                <c:pt idx="3">
                  <c:v>341</c:v>
                </c:pt>
                <c:pt idx="4">
                  <c:v>332</c:v>
                </c:pt>
                <c:pt idx="5">
                  <c:v>343</c:v>
                </c:pt>
                <c:pt idx="6">
                  <c:v>338</c:v>
                </c:pt>
                <c:pt idx="7">
                  <c:v>352</c:v>
                </c:pt>
                <c:pt idx="8">
                  <c:v>352</c:v>
                </c:pt>
                <c:pt idx="9">
                  <c:v>353</c:v>
                </c:pt>
                <c:pt idx="10">
                  <c:v>358</c:v>
                </c:pt>
                <c:pt idx="11">
                  <c:v>344</c:v>
                </c:pt>
                <c:pt idx="12">
                  <c:v>339</c:v>
                </c:pt>
                <c:pt idx="13">
                  <c:v>352</c:v>
                </c:pt>
                <c:pt idx="14">
                  <c:v>388</c:v>
                </c:pt>
                <c:pt idx="15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0-4319-8E00-98A2D7FA0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'Ark1'!$B$52:$AK$52</c:f>
              <c:numCache>
                <c:formatCode>0.0</c:formatCode>
                <c:ptCount val="36"/>
                <c:pt idx="0">
                  <c:v>2.6642857142857141</c:v>
                </c:pt>
                <c:pt idx="1">
                  <c:v>2.7559633027522934</c:v>
                </c:pt>
                <c:pt idx="2">
                  <c:v>2.7005444646098002</c:v>
                </c:pt>
                <c:pt idx="3">
                  <c:v>2.7092592592592593</c:v>
                </c:pt>
                <c:pt idx="4">
                  <c:v>2.7003676470588234</c:v>
                </c:pt>
                <c:pt idx="5">
                  <c:v>2.831168831168831</c:v>
                </c:pt>
                <c:pt idx="6">
                  <c:v>2.7587476979742172</c:v>
                </c:pt>
                <c:pt idx="7">
                  <c:v>2.6914700544464609</c:v>
                </c:pt>
                <c:pt idx="8">
                  <c:v>2.6619217081850532</c:v>
                </c:pt>
                <c:pt idx="9">
                  <c:v>2.6227436823104693</c:v>
                </c:pt>
                <c:pt idx="10">
                  <c:v>2.5104895104895104</c:v>
                </c:pt>
                <c:pt idx="11">
                  <c:v>2.4362068965517243</c:v>
                </c:pt>
                <c:pt idx="12">
                  <c:v>2.3610648918469219</c:v>
                </c:pt>
                <c:pt idx="13">
                  <c:v>2.2362459546925568</c:v>
                </c:pt>
                <c:pt idx="14">
                  <c:v>2.1762820512820511</c:v>
                </c:pt>
                <c:pt idx="15">
                  <c:v>2.127591706539075</c:v>
                </c:pt>
                <c:pt idx="16">
                  <c:v>2.0625978090766823</c:v>
                </c:pt>
                <c:pt idx="17">
                  <c:v>1.9637462235649548</c:v>
                </c:pt>
                <c:pt idx="18">
                  <c:v>1.9490254872563719</c:v>
                </c:pt>
                <c:pt idx="19">
                  <c:v>1.9073529411764707</c:v>
                </c:pt>
                <c:pt idx="20">
                  <c:v>1.8742774566473988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B0-44F8-9EF3-F1AC2CF9BEC0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'Ark1'!$B$53:$AK$53</c:f>
              <c:numCache>
                <c:formatCode>General</c:formatCode>
                <c:ptCount val="36"/>
                <c:pt idx="20" formatCode="0.0">
                  <c:v>1.8742774566473988</c:v>
                </c:pt>
                <c:pt idx="21" formatCode="0.0">
                  <c:v>1.8267605633802817</c:v>
                </c:pt>
                <c:pt idx="22" formatCode="0.0">
                  <c:v>1.8316970546984572</c:v>
                </c:pt>
                <c:pt idx="23" formatCode="0.0">
                  <c:v>1.7510148849797023</c:v>
                </c:pt>
                <c:pt idx="24" formatCode="0.0">
                  <c:v>1.7225201072386058</c:v>
                </c:pt>
                <c:pt idx="25" formatCode="0.0">
                  <c:v>1.7282463186077643</c:v>
                </c:pt>
                <c:pt idx="26" formatCode="0.0">
                  <c:v>1.6904761904761905</c:v>
                </c:pt>
                <c:pt idx="27" formatCode="0.0">
                  <c:v>1.6518904823989571</c:v>
                </c:pt>
                <c:pt idx="28" formatCode="0.0">
                  <c:v>1.6288659793814433</c:v>
                </c:pt>
                <c:pt idx="29" formatCode="0.0">
                  <c:v>1.5895806861499364</c:v>
                </c:pt>
                <c:pt idx="30" formatCode="0.0">
                  <c:v>1.568553459119497</c:v>
                </c:pt>
                <c:pt idx="31" formatCode="0.0">
                  <c:v>1.5617128463476071</c:v>
                </c:pt>
                <c:pt idx="32" formatCode="0.0">
                  <c:v>1.5380774032459426</c:v>
                </c:pt>
                <c:pt idx="33" formatCode="0.0">
                  <c:v>1.5185643564356435</c:v>
                </c:pt>
                <c:pt idx="34" formatCode="0.0">
                  <c:v>1.4835164835164836</c:v>
                </c:pt>
                <c:pt idx="35" formatCode="0.0">
                  <c:v>1.4852941176470589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0-44F8-9EF3-F1AC2CF9B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4-432F-A56F-F8B9A3C322E4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4-432F-A56F-F8B9A3C32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Personer!$B$30:$AE$30</c:f>
              <c:numCache>
                <c:formatCode>0</c:formatCode>
                <c:ptCount val="30"/>
                <c:pt idx="0">
                  <c:v>255</c:v>
                </c:pt>
                <c:pt idx="1">
                  <c:v>243</c:v>
                </c:pt>
                <c:pt idx="2">
                  <c:v>238</c:v>
                </c:pt>
                <c:pt idx="3">
                  <c:v>255</c:v>
                </c:pt>
                <c:pt idx="4">
                  <c:v>290</c:v>
                </c:pt>
                <c:pt idx="5">
                  <c:v>0</c:v>
                </c:pt>
                <c:pt idx="6">
                  <c:v>13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29</c:v>
                </c:pt>
                <c:pt idx="11">
                  <c:v>43</c:v>
                </c:pt>
                <c:pt idx="12">
                  <c:v>38</c:v>
                </c:pt>
                <c:pt idx="13">
                  <c:v>37</c:v>
                </c:pt>
                <c:pt idx="14">
                  <c:v>40</c:v>
                </c:pt>
                <c:pt idx="15">
                  <c:v>6</c:v>
                </c:pt>
                <c:pt idx="16">
                  <c:v>5</c:v>
                </c:pt>
                <c:pt idx="17">
                  <c:v>7</c:v>
                </c:pt>
                <c:pt idx="18">
                  <c:v>7</c:v>
                </c:pt>
                <c:pt idx="19">
                  <c:v>5</c:v>
                </c:pt>
                <c:pt idx="20">
                  <c:v>0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2-46F5-9A1F-7E6540806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Ukraina</c:v>
                </c:pt>
                <c:pt idx="2">
                  <c:v>Tyskland</c:v>
                </c:pt>
                <c:pt idx="3">
                  <c:v>Nederland</c:v>
                </c:pt>
                <c:pt idx="4">
                  <c:v>Sverige</c:v>
                </c:pt>
                <c:pt idx="5">
                  <c:v>Romania</c:v>
                </c:pt>
                <c:pt idx="6">
                  <c:v>Russland</c:v>
                </c:pt>
                <c:pt idx="7">
                  <c:v>Litauen</c:v>
                </c:pt>
                <c:pt idx="8">
                  <c:v>Sri Lanka</c:v>
                </c:pt>
                <c:pt idx="9">
                  <c:v>Filippinene</c:v>
                </c:pt>
                <c:pt idx="10">
                  <c:v>Hellas</c:v>
                </c:pt>
                <c:pt idx="11">
                  <c:v>Thailand</c:v>
                </c:pt>
                <c:pt idx="12">
                  <c:v>Storbritannia</c:v>
                </c:pt>
                <c:pt idx="13">
                  <c:v>Danmark</c:v>
                </c:pt>
                <c:pt idx="14">
                  <c:v>USA</c:v>
                </c:pt>
              </c:strCache>
            </c:strRef>
          </c:cat>
          <c:val>
            <c:numRef>
              <c:f>Personer1!$Z$4:$Z$18</c:f>
              <c:numCache>
                <c:formatCode>0</c:formatCode>
                <c:ptCount val="15"/>
                <c:pt idx="0">
                  <c:v>85</c:v>
                </c:pt>
                <c:pt idx="1">
                  <c:v>71</c:v>
                </c:pt>
                <c:pt idx="2">
                  <c:v>39</c:v>
                </c:pt>
                <c:pt idx="3">
                  <c:v>28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B-48B4-BCE8-0C1948263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F-4AD2-8DFB-C72921F37B9E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F-4AD2-8DFB-C72921F37B9E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F-4AD2-8DFB-C72921F37B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'Ark1'!$B$100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'Ark1'!$C$100:$AV$100</c:f>
              <c:numCache>
                <c:formatCode>0.0</c:formatCode>
                <c:ptCount val="46"/>
                <c:pt idx="0">
                  <c:v>88.627450980392155</c:v>
                </c:pt>
                <c:pt idx="1">
                  <c:v>92.369477911646598</c:v>
                </c:pt>
                <c:pt idx="2">
                  <c:v>95.378151260504211</c:v>
                </c:pt>
                <c:pt idx="3">
                  <c:v>89.387755102040813</c:v>
                </c:pt>
                <c:pt idx="4">
                  <c:v>90.610328638497649</c:v>
                </c:pt>
                <c:pt idx="5">
                  <c:v>89.805825242718456</c:v>
                </c:pt>
                <c:pt idx="6">
                  <c:v>78.773584905660371</c:v>
                </c:pt>
                <c:pt idx="7">
                  <c:v>79.144385026737979</c:v>
                </c:pt>
                <c:pt idx="8">
                  <c:v>80.11363636363636</c:v>
                </c:pt>
                <c:pt idx="9">
                  <c:v>74.251497005988014</c:v>
                </c:pt>
                <c:pt idx="10">
                  <c:v>82.608695652173907</c:v>
                </c:pt>
                <c:pt idx="11">
                  <c:v>92.356687898089177</c:v>
                </c:pt>
                <c:pt idx="12">
                  <c:v>94.520547945205479</c:v>
                </c:pt>
                <c:pt idx="13">
                  <c:v>100.73529411764706</c:v>
                </c:pt>
                <c:pt idx="14">
                  <c:v>100</c:v>
                </c:pt>
                <c:pt idx="15">
                  <c:v>108.05369127516779</c:v>
                </c:pt>
                <c:pt idx="16">
                  <c:v>112.23021582733811</c:v>
                </c:pt>
                <c:pt idx="17">
                  <c:v>114.39393939393941</c:v>
                </c:pt>
                <c:pt idx="18">
                  <c:v>97.916666666666657</c:v>
                </c:pt>
                <c:pt idx="19">
                  <c:v>93.181818181818173</c:v>
                </c:pt>
                <c:pt idx="20">
                  <c:v>90.983606557377044</c:v>
                </c:pt>
                <c:pt idx="21">
                  <c:v>97.457627118644069</c:v>
                </c:pt>
                <c:pt idx="22">
                  <c:v>93.84615384615384</c:v>
                </c:pt>
                <c:pt idx="23">
                  <c:v>98.360655737704917</c:v>
                </c:pt>
                <c:pt idx="24">
                  <c:v>100.84033613445378</c:v>
                </c:pt>
                <c:pt idx="25">
                  <c:v>105.12820512820514</c:v>
                </c:pt>
                <c:pt idx="26">
                  <c:v>114.16666666666666</c:v>
                </c:pt>
                <c:pt idx="27">
                  <c:v>93.023255813953483</c:v>
                </c:pt>
                <c:pt idx="28">
                  <c:v>101.69491525423729</c:v>
                </c:pt>
                <c:pt idx="29">
                  <c:v>107.43801652892562</c:v>
                </c:pt>
                <c:pt idx="30">
                  <c:v>115.12605042016806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F-411E-AF99-0256D63CE464}"/>
            </c:ext>
          </c:extLst>
        </c:ser>
        <c:ser>
          <c:idx val="1"/>
          <c:order val="1"/>
          <c:tx>
            <c:strRef>
              <c:f>'Ark1'!$B$101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'Ark1'!$C$101:$AV$101</c:f>
              <c:numCache>
                <c:formatCode>General</c:formatCode>
                <c:ptCount val="46"/>
                <c:pt idx="30" formatCode="0.0">
                  <c:v>115.12605042016806</c:v>
                </c:pt>
                <c:pt idx="31" formatCode="0.0">
                  <c:v>128.94736842105263</c:v>
                </c:pt>
                <c:pt idx="32" formatCode="0.0">
                  <c:v>130.35714285714286</c:v>
                </c:pt>
                <c:pt idx="33" formatCode="0.0">
                  <c:v>124.57627118644068</c:v>
                </c:pt>
                <c:pt idx="34" formatCode="0.0">
                  <c:v>125.66371681415929</c:v>
                </c:pt>
                <c:pt idx="35" formatCode="0.0">
                  <c:v>123.07692307692308</c:v>
                </c:pt>
                <c:pt idx="36" formatCode="0.0">
                  <c:v>124.54545454545453</c:v>
                </c:pt>
                <c:pt idx="37" formatCode="0.0">
                  <c:v>125.47169811320755</c:v>
                </c:pt>
                <c:pt idx="38" formatCode="0.0">
                  <c:v>118.18181818181819</c:v>
                </c:pt>
                <c:pt idx="39" formatCode="0.0">
                  <c:v>113.76146788990826</c:v>
                </c:pt>
                <c:pt idx="40" formatCode="0.0">
                  <c:v>109.09090909090908</c:v>
                </c:pt>
                <c:pt idx="41" formatCode="0.0">
                  <c:v>107.4766355140187</c:v>
                </c:pt>
                <c:pt idx="42" formatCode="0.0">
                  <c:v>109.70873786407766</c:v>
                </c:pt>
                <c:pt idx="43" formatCode="0.0">
                  <c:v>106.73076923076923</c:v>
                </c:pt>
                <c:pt idx="44" formatCode="0.0">
                  <c:v>109.00000000000001</c:v>
                </c:pt>
                <c:pt idx="45" formatCode="0.0">
                  <c:v>108.33333333333333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F-411E-AF99-0256D63CE464}"/>
            </c:ext>
          </c:extLst>
        </c:ser>
        <c:ser>
          <c:idx val="2"/>
          <c:order val="2"/>
          <c:tx>
            <c:strRef>
              <c:f>'Ark1'!$B$102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'Ark1'!$C$102:$AV$102</c:f>
              <c:numCache>
                <c:formatCode>0.0</c:formatCode>
                <c:ptCount val="46"/>
                <c:pt idx="0">
                  <c:v>97.395833333333343</c:v>
                </c:pt>
                <c:pt idx="1">
                  <c:v>85.377358490566039</c:v>
                </c:pt>
                <c:pt idx="2">
                  <c:v>84.05797101449275</c:v>
                </c:pt>
                <c:pt idx="3">
                  <c:v>90.594059405940598</c:v>
                </c:pt>
                <c:pt idx="4">
                  <c:v>98.5</c:v>
                </c:pt>
                <c:pt idx="5">
                  <c:v>96.875</c:v>
                </c:pt>
                <c:pt idx="6">
                  <c:v>93.84615384615384</c:v>
                </c:pt>
                <c:pt idx="7">
                  <c:v>87.244897959183675</c:v>
                </c:pt>
                <c:pt idx="8">
                  <c:v>89.473684210526315</c:v>
                </c:pt>
                <c:pt idx="9">
                  <c:v>93.75</c:v>
                </c:pt>
                <c:pt idx="10">
                  <c:v>94.285714285714278</c:v>
                </c:pt>
                <c:pt idx="11">
                  <c:v>95.857988165680467</c:v>
                </c:pt>
                <c:pt idx="12">
                  <c:v>104.51612903225806</c:v>
                </c:pt>
                <c:pt idx="13">
                  <c:v>91.304347826086953</c:v>
                </c:pt>
                <c:pt idx="14">
                  <c:v>91.780821917808225</c:v>
                </c:pt>
                <c:pt idx="15">
                  <c:v>93.333333333333329</c:v>
                </c:pt>
                <c:pt idx="16">
                  <c:v>99.300699300699307</c:v>
                </c:pt>
                <c:pt idx="17">
                  <c:v>106.56934306569343</c:v>
                </c:pt>
                <c:pt idx="18">
                  <c:v>98.540145985401466</c:v>
                </c:pt>
                <c:pt idx="19">
                  <c:v>88.805970149253739</c:v>
                </c:pt>
                <c:pt idx="20">
                  <c:v>90.579710144927532</c:v>
                </c:pt>
                <c:pt idx="21">
                  <c:v>93.939393939393938</c:v>
                </c:pt>
                <c:pt idx="22">
                  <c:v>100.77519379844961</c:v>
                </c:pt>
                <c:pt idx="23">
                  <c:v>110.65573770491804</c:v>
                </c:pt>
                <c:pt idx="24">
                  <c:v>100.82644628099173</c:v>
                </c:pt>
                <c:pt idx="25">
                  <c:v>105.26315789473684</c:v>
                </c:pt>
                <c:pt idx="26">
                  <c:v>105.88235294117648</c:v>
                </c:pt>
                <c:pt idx="27">
                  <c:v>112.00000000000001</c:v>
                </c:pt>
                <c:pt idx="28">
                  <c:v>106.60377358490567</c:v>
                </c:pt>
                <c:pt idx="29">
                  <c:v>116.16161616161615</c:v>
                </c:pt>
                <c:pt idx="30">
                  <c:v>111.11111111111111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F-411E-AF99-0256D63CE464}"/>
            </c:ext>
          </c:extLst>
        </c:ser>
        <c:ser>
          <c:idx val="3"/>
          <c:order val="3"/>
          <c:tx>
            <c:strRef>
              <c:f>'Ark1'!$B$103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'Ark1'!$C$103:$AV$103</c:f>
              <c:numCache>
                <c:formatCode>General</c:formatCode>
                <c:ptCount val="46"/>
                <c:pt idx="30" formatCode="0.0">
                  <c:v>111.11111111111111</c:v>
                </c:pt>
                <c:pt idx="31" formatCode="0.0">
                  <c:v>100.90090090090089</c:v>
                </c:pt>
                <c:pt idx="32" formatCode="0.0">
                  <c:v>95.726495726495727</c:v>
                </c:pt>
                <c:pt idx="33" formatCode="0.0">
                  <c:v>95</c:v>
                </c:pt>
                <c:pt idx="34" formatCode="0.0">
                  <c:v>101.66666666666666</c:v>
                </c:pt>
                <c:pt idx="35" formatCode="0.0">
                  <c:v>103.41880341880344</c:v>
                </c:pt>
                <c:pt idx="36" formatCode="0.0">
                  <c:v>104.16666666666667</c:v>
                </c:pt>
                <c:pt idx="37" formatCode="0.0">
                  <c:v>102.38095238095238</c:v>
                </c:pt>
                <c:pt idx="38" formatCode="0.0">
                  <c:v>101.58730158730158</c:v>
                </c:pt>
                <c:pt idx="39" formatCode="0.0">
                  <c:v>107.93650793650794</c:v>
                </c:pt>
                <c:pt idx="40" formatCode="0.0">
                  <c:v>113.9344262295082</c:v>
                </c:pt>
                <c:pt idx="41" formatCode="0.0">
                  <c:v>114.75409836065573</c:v>
                </c:pt>
                <c:pt idx="42" formatCode="0.0">
                  <c:v>116.80672268907564</c:v>
                </c:pt>
                <c:pt idx="43" formatCode="0.0">
                  <c:v>115.83333333333334</c:v>
                </c:pt>
                <c:pt idx="44" formatCode="0.0">
                  <c:v>115.12605042016806</c:v>
                </c:pt>
                <c:pt idx="45" formatCode="0.0">
                  <c:v>115.70247933884296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3F-411E-AF99-0256D63CE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0-40F5-A255-F4405452D801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0-40F5-A255-F4405452D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Fjord,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'78-I'!$M$8</c:f>
              <c:strCache>
                <c:ptCount val="1"/>
                <c:pt idx="0">
                  <c:v>Fjord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'78-I'!$L$9:$L$23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Vestnes</c:v>
                </c:pt>
                <c:pt idx="3">
                  <c:v>Giske</c:v>
                </c:pt>
                <c:pt idx="4">
                  <c:v>Haram</c:v>
                </c:pt>
                <c:pt idx="5">
                  <c:v>Sykkylven</c:v>
                </c:pt>
                <c:pt idx="6">
                  <c:v>Molde</c:v>
                </c:pt>
                <c:pt idx="7">
                  <c:v>Sula</c:v>
                </c:pt>
                <c:pt idx="8">
                  <c:v>Ørsta</c:v>
                </c:pt>
                <c:pt idx="9">
                  <c:v>Rauma</c:v>
                </c:pt>
                <c:pt idx="10">
                  <c:v>Oslo</c:v>
                </c:pt>
                <c:pt idx="11">
                  <c:v>Hustadvika</c:v>
                </c:pt>
                <c:pt idx="12">
                  <c:v>Nannestad</c:v>
                </c:pt>
                <c:pt idx="13">
                  <c:v>Skjåk</c:v>
                </c:pt>
                <c:pt idx="14">
                  <c:v>Volda</c:v>
                </c:pt>
              </c:strCache>
            </c:strRef>
          </c:cat>
          <c:val>
            <c:numRef>
              <c:f>'78-I'!$M$9:$M$23</c:f>
              <c:numCache>
                <c:formatCode>General</c:formatCode>
                <c:ptCount val="15"/>
                <c:pt idx="0">
                  <c:v>-168</c:v>
                </c:pt>
                <c:pt idx="1">
                  <c:v>-77</c:v>
                </c:pt>
                <c:pt idx="2">
                  <c:v>-4</c:v>
                </c:pt>
                <c:pt idx="3">
                  <c:v>-1</c:v>
                </c:pt>
                <c:pt idx="4">
                  <c:v>-11</c:v>
                </c:pt>
                <c:pt idx="5">
                  <c:v>-1</c:v>
                </c:pt>
                <c:pt idx="6">
                  <c:v>-9</c:v>
                </c:pt>
                <c:pt idx="7">
                  <c:v>-6</c:v>
                </c:pt>
                <c:pt idx="8">
                  <c:v>-4</c:v>
                </c:pt>
                <c:pt idx="9">
                  <c:v>-4</c:v>
                </c:pt>
                <c:pt idx="10">
                  <c:v>-13</c:v>
                </c:pt>
                <c:pt idx="11">
                  <c:v>-1</c:v>
                </c:pt>
                <c:pt idx="14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6-4019-85F9-E19D4D2E488F}"/>
            </c:ext>
          </c:extLst>
        </c:ser>
        <c:ser>
          <c:idx val="1"/>
          <c:order val="1"/>
          <c:tx>
            <c:strRef>
              <c:f>'78-I'!$N$8</c:f>
              <c:strCache>
                <c:ptCount val="1"/>
                <c:pt idx="0">
                  <c:v>Fjord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'78-I'!$L$9:$L$23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Vestnes</c:v>
                </c:pt>
                <c:pt idx="3">
                  <c:v>Giske</c:v>
                </c:pt>
                <c:pt idx="4">
                  <c:v>Haram</c:v>
                </c:pt>
                <c:pt idx="5">
                  <c:v>Sykkylven</c:v>
                </c:pt>
                <c:pt idx="6">
                  <c:v>Molde</c:v>
                </c:pt>
                <c:pt idx="7">
                  <c:v>Sula</c:v>
                </c:pt>
                <c:pt idx="8">
                  <c:v>Ørsta</c:v>
                </c:pt>
                <c:pt idx="9">
                  <c:v>Rauma</c:v>
                </c:pt>
                <c:pt idx="10">
                  <c:v>Oslo</c:v>
                </c:pt>
                <c:pt idx="11">
                  <c:v>Hustadvika</c:v>
                </c:pt>
                <c:pt idx="12">
                  <c:v>Nannestad</c:v>
                </c:pt>
                <c:pt idx="13">
                  <c:v>Skjåk</c:v>
                </c:pt>
                <c:pt idx="14">
                  <c:v>Volda</c:v>
                </c:pt>
              </c:strCache>
            </c:strRef>
          </c:cat>
          <c:val>
            <c:numRef>
              <c:f>'78-I'!$N$9:$N$23</c:f>
              <c:numCache>
                <c:formatCode>General</c:formatCode>
                <c:ptCount val="15"/>
                <c:pt idx="0">
                  <c:v>122</c:v>
                </c:pt>
                <c:pt idx="1">
                  <c:v>90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  <c:pt idx="5">
                  <c:v>14</c:v>
                </c:pt>
                <c:pt idx="6">
                  <c:v>11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6-4019-85F9-E19D4D2E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Fjord,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'78-U'!$M$8</c:f>
              <c:strCache>
                <c:ptCount val="1"/>
                <c:pt idx="0">
                  <c:v>Fjord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'78-U'!$L$9:$L$23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Oslo</c:v>
                </c:pt>
                <c:pt idx="3">
                  <c:v>Haram</c:v>
                </c:pt>
                <c:pt idx="4">
                  <c:v>Bergen</c:v>
                </c:pt>
                <c:pt idx="5">
                  <c:v>Molde</c:v>
                </c:pt>
                <c:pt idx="6">
                  <c:v>Sula</c:v>
                </c:pt>
                <c:pt idx="7">
                  <c:v>Volda</c:v>
                </c:pt>
                <c:pt idx="8">
                  <c:v>Ørsta</c:v>
                </c:pt>
                <c:pt idx="9">
                  <c:v>Vestnes</c:v>
                </c:pt>
                <c:pt idx="10">
                  <c:v>Rauma</c:v>
                </c:pt>
                <c:pt idx="11">
                  <c:v>Trondheim</c:v>
                </c:pt>
                <c:pt idx="12">
                  <c:v>Lillehammer</c:v>
                </c:pt>
                <c:pt idx="13">
                  <c:v>Stavanger</c:v>
                </c:pt>
                <c:pt idx="14">
                  <c:v>Sogndal</c:v>
                </c:pt>
              </c:strCache>
            </c:strRef>
          </c:cat>
          <c:val>
            <c:numRef>
              <c:f>'78-U'!$M$9:$M$23</c:f>
              <c:numCache>
                <c:formatCode>General</c:formatCode>
                <c:ptCount val="15"/>
                <c:pt idx="0">
                  <c:v>-168</c:v>
                </c:pt>
                <c:pt idx="1">
                  <c:v>-77</c:v>
                </c:pt>
                <c:pt idx="2">
                  <c:v>-13</c:v>
                </c:pt>
                <c:pt idx="3">
                  <c:v>-11</c:v>
                </c:pt>
                <c:pt idx="4">
                  <c:v>-10</c:v>
                </c:pt>
                <c:pt idx="5">
                  <c:v>-9</c:v>
                </c:pt>
                <c:pt idx="6">
                  <c:v>-6</c:v>
                </c:pt>
                <c:pt idx="7">
                  <c:v>-6</c:v>
                </c:pt>
                <c:pt idx="8">
                  <c:v>-4</c:v>
                </c:pt>
                <c:pt idx="9">
                  <c:v>-4</c:v>
                </c:pt>
                <c:pt idx="10">
                  <c:v>-4</c:v>
                </c:pt>
                <c:pt idx="11">
                  <c:v>-4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9-4C33-84A5-B4F9187FD9DA}"/>
            </c:ext>
          </c:extLst>
        </c:ser>
        <c:ser>
          <c:idx val="1"/>
          <c:order val="1"/>
          <c:tx>
            <c:strRef>
              <c:f>'78-U'!$N$8</c:f>
              <c:strCache>
                <c:ptCount val="1"/>
                <c:pt idx="0">
                  <c:v>Fjord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'78-U'!$L$9:$L$23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Oslo</c:v>
                </c:pt>
                <c:pt idx="3">
                  <c:v>Haram</c:v>
                </c:pt>
                <c:pt idx="4">
                  <c:v>Bergen</c:v>
                </c:pt>
                <c:pt idx="5">
                  <c:v>Molde</c:v>
                </c:pt>
                <c:pt idx="6">
                  <c:v>Sula</c:v>
                </c:pt>
                <c:pt idx="7">
                  <c:v>Volda</c:v>
                </c:pt>
                <c:pt idx="8">
                  <c:v>Ørsta</c:v>
                </c:pt>
                <c:pt idx="9">
                  <c:v>Vestnes</c:v>
                </c:pt>
                <c:pt idx="10">
                  <c:v>Rauma</c:v>
                </c:pt>
                <c:pt idx="11">
                  <c:v>Trondheim</c:v>
                </c:pt>
                <c:pt idx="12">
                  <c:v>Lillehammer</c:v>
                </c:pt>
                <c:pt idx="13">
                  <c:v>Stavanger</c:v>
                </c:pt>
                <c:pt idx="14">
                  <c:v>Sogndal</c:v>
                </c:pt>
              </c:strCache>
            </c:strRef>
          </c:cat>
          <c:val>
            <c:numRef>
              <c:f>'78-U'!$N$9:$N$23</c:f>
              <c:numCache>
                <c:formatCode>General</c:formatCode>
                <c:ptCount val="15"/>
                <c:pt idx="0">
                  <c:v>122</c:v>
                </c:pt>
                <c:pt idx="1">
                  <c:v>90</c:v>
                </c:pt>
                <c:pt idx="2">
                  <c:v>4</c:v>
                </c:pt>
                <c:pt idx="3">
                  <c:v>17</c:v>
                </c:pt>
                <c:pt idx="4">
                  <c:v>1</c:v>
                </c:pt>
                <c:pt idx="5">
                  <c:v>11</c:v>
                </c:pt>
                <c:pt idx="6">
                  <c:v>6</c:v>
                </c:pt>
                <c:pt idx="7">
                  <c:v>2</c:v>
                </c:pt>
                <c:pt idx="8">
                  <c:v>5</c:v>
                </c:pt>
                <c:pt idx="9">
                  <c:v>23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9-4C33-84A5-B4F9187FD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Fjord: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Sysselsatte!$B$11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Sysselsatte!$C$11:$P$11</c:f>
              <c:numCache>
                <c:formatCode>General</c:formatCode>
                <c:ptCount val="14"/>
                <c:pt idx="0">
                  <c:v>27</c:v>
                </c:pt>
                <c:pt idx="1">
                  <c:v>-4</c:v>
                </c:pt>
                <c:pt idx="2">
                  <c:v>-73</c:v>
                </c:pt>
                <c:pt idx="3">
                  <c:v>-18</c:v>
                </c:pt>
                <c:pt idx="4">
                  <c:v>-55</c:v>
                </c:pt>
                <c:pt idx="5">
                  <c:v>11</c:v>
                </c:pt>
                <c:pt idx="6">
                  <c:v>4</c:v>
                </c:pt>
                <c:pt idx="7">
                  <c:v>-11</c:v>
                </c:pt>
                <c:pt idx="8">
                  <c:v>-15</c:v>
                </c:pt>
                <c:pt idx="9">
                  <c:v>-44</c:v>
                </c:pt>
                <c:pt idx="10">
                  <c:v>39</c:v>
                </c:pt>
                <c:pt idx="11">
                  <c:v>-10</c:v>
                </c:pt>
                <c:pt idx="12">
                  <c:v>-2</c:v>
                </c:pt>
                <c:pt idx="13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A-4321-90FD-D804512850EB}"/>
            </c:ext>
          </c:extLst>
        </c:ser>
        <c:ser>
          <c:idx val="1"/>
          <c:order val="1"/>
          <c:tx>
            <c:strRef>
              <c:f>Sysselsatte!$B$12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Sysselsatte!$C$12:$P$12</c:f>
              <c:numCache>
                <c:formatCode>General</c:formatCode>
                <c:ptCount val="14"/>
                <c:pt idx="0">
                  <c:v>62</c:v>
                </c:pt>
                <c:pt idx="1">
                  <c:v>-64</c:v>
                </c:pt>
                <c:pt idx="2">
                  <c:v>-88</c:v>
                </c:pt>
                <c:pt idx="3">
                  <c:v>-13</c:v>
                </c:pt>
                <c:pt idx="4">
                  <c:v>-87</c:v>
                </c:pt>
                <c:pt idx="5">
                  <c:v>45</c:v>
                </c:pt>
                <c:pt idx="6">
                  <c:v>-24</c:v>
                </c:pt>
                <c:pt idx="7">
                  <c:v>51</c:v>
                </c:pt>
                <c:pt idx="8">
                  <c:v>-34</c:v>
                </c:pt>
                <c:pt idx="9">
                  <c:v>-29</c:v>
                </c:pt>
                <c:pt idx="10">
                  <c:v>41</c:v>
                </c:pt>
                <c:pt idx="11">
                  <c:v>-9</c:v>
                </c:pt>
                <c:pt idx="12">
                  <c:v>2</c:v>
                </c:pt>
                <c:pt idx="13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A-4321-90FD-D804512850EB}"/>
            </c:ext>
          </c:extLst>
        </c:ser>
        <c:ser>
          <c:idx val="2"/>
          <c:order val="2"/>
          <c:tx>
            <c:strRef>
              <c:f>Sysselsatte!$B$13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Sysselsatte!$C$13:$P$13</c:f>
              <c:numCache>
                <c:formatCode>General</c:formatCode>
                <c:ptCount val="14"/>
                <c:pt idx="0">
                  <c:v>-48</c:v>
                </c:pt>
                <c:pt idx="1">
                  <c:v>-19</c:v>
                </c:pt>
                <c:pt idx="2">
                  <c:v>27</c:v>
                </c:pt>
                <c:pt idx="3">
                  <c:v>-71</c:v>
                </c:pt>
                <c:pt idx="4">
                  <c:v>-1</c:v>
                </c:pt>
                <c:pt idx="5">
                  <c:v>-47</c:v>
                </c:pt>
                <c:pt idx="6">
                  <c:v>-4</c:v>
                </c:pt>
                <c:pt idx="7">
                  <c:v>-26</c:v>
                </c:pt>
                <c:pt idx="8">
                  <c:v>-50</c:v>
                </c:pt>
                <c:pt idx="9">
                  <c:v>-43</c:v>
                </c:pt>
                <c:pt idx="10">
                  <c:v>-47</c:v>
                </c:pt>
                <c:pt idx="11">
                  <c:v>-11</c:v>
                </c:pt>
                <c:pt idx="12">
                  <c:v>3</c:v>
                </c:pt>
                <c:pt idx="13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1A-4321-90FD-D80451285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Personer1!$B$101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Personer1!$C$101:$AQ$101</c:f>
              <c:numCache>
                <c:formatCode>0</c:formatCode>
                <c:ptCount val="41"/>
                <c:pt idx="0">
                  <c:v>198</c:v>
                </c:pt>
                <c:pt idx="1">
                  <c:v>189</c:v>
                </c:pt>
                <c:pt idx="2">
                  <c:v>186</c:v>
                </c:pt>
                <c:pt idx="3">
                  <c:v>200</c:v>
                </c:pt>
                <c:pt idx="4">
                  <c:v>193</c:v>
                </c:pt>
                <c:pt idx="5">
                  <c:v>192</c:v>
                </c:pt>
                <c:pt idx="6">
                  <c:v>200</c:v>
                </c:pt>
                <c:pt idx="7">
                  <c:v>199</c:v>
                </c:pt>
                <c:pt idx="8">
                  <c:v>189</c:v>
                </c:pt>
                <c:pt idx="9">
                  <c:v>194</c:v>
                </c:pt>
                <c:pt idx="10">
                  <c:v>209</c:v>
                </c:pt>
                <c:pt idx="11">
                  <c:v>207</c:v>
                </c:pt>
                <c:pt idx="12">
                  <c:v>186</c:v>
                </c:pt>
                <c:pt idx="13">
                  <c:v>160</c:v>
                </c:pt>
                <c:pt idx="14">
                  <c:v>170</c:v>
                </c:pt>
                <c:pt idx="15">
                  <c:v>178</c:v>
                </c:pt>
                <c:pt idx="16">
                  <c:v>172</c:v>
                </c:pt>
                <c:pt idx="17">
                  <c:v>162</c:v>
                </c:pt>
                <c:pt idx="18">
                  <c:v>150</c:v>
                </c:pt>
                <c:pt idx="19">
                  <c:v>148</c:v>
                </c:pt>
                <c:pt idx="20">
                  <c:v>140</c:v>
                </c:pt>
                <c:pt idx="21">
                  <c:v>124</c:v>
                </c:pt>
                <c:pt idx="22">
                  <c:v>113</c:v>
                </c:pt>
                <c:pt idx="23">
                  <c:v>108</c:v>
                </c:pt>
                <c:pt idx="24">
                  <c:v>88</c:v>
                </c:pt>
                <c:pt idx="25">
                  <c:v>91</c:v>
                </c:pt>
                <c:pt idx="26">
                  <c:v>81</c:v>
                </c:pt>
                <c:pt idx="27">
                  <c:v>91</c:v>
                </c:pt>
                <c:pt idx="28">
                  <c:v>95</c:v>
                </c:pt>
                <c:pt idx="29">
                  <c:v>87</c:v>
                </c:pt>
                <c:pt idx="30">
                  <c:v>91</c:v>
                </c:pt>
                <c:pt idx="31">
                  <c:v>95</c:v>
                </c:pt>
                <c:pt idx="32">
                  <c:v>94</c:v>
                </c:pt>
                <c:pt idx="33">
                  <c:v>92</c:v>
                </c:pt>
                <c:pt idx="34">
                  <c:v>100</c:v>
                </c:pt>
                <c:pt idx="35">
                  <c:v>102</c:v>
                </c:pt>
                <c:pt idx="36">
                  <c:v>108</c:v>
                </c:pt>
                <c:pt idx="37">
                  <c:v>111</c:v>
                </c:pt>
                <c:pt idx="38">
                  <c:v>115</c:v>
                </c:pt>
                <c:pt idx="39">
                  <c:v>115</c:v>
                </c:pt>
                <c:pt idx="40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C-4D82-99DD-3EF64DEF6138}"/>
            </c:ext>
          </c:extLst>
        </c:ser>
        <c:ser>
          <c:idx val="1"/>
          <c:order val="1"/>
          <c:tx>
            <c:strRef>
              <c:f>Personer1!$B$102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Personer1!$C$102:$AQ$102</c:f>
              <c:numCache>
                <c:formatCode>0</c:formatCode>
                <c:ptCount val="41"/>
                <c:pt idx="0">
                  <c:v>276</c:v>
                </c:pt>
                <c:pt idx="1">
                  <c:v>286</c:v>
                </c:pt>
                <c:pt idx="2">
                  <c:v>281</c:v>
                </c:pt>
                <c:pt idx="3">
                  <c:v>279</c:v>
                </c:pt>
                <c:pt idx="4">
                  <c:v>275</c:v>
                </c:pt>
                <c:pt idx="5">
                  <c:v>279</c:v>
                </c:pt>
                <c:pt idx="6">
                  <c:v>283</c:v>
                </c:pt>
                <c:pt idx="7">
                  <c:v>280</c:v>
                </c:pt>
                <c:pt idx="8">
                  <c:v>269</c:v>
                </c:pt>
                <c:pt idx="9">
                  <c:v>255</c:v>
                </c:pt>
                <c:pt idx="10">
                  <c:v>259</c:v>
                </c:pt>
                <c:pt idx="11">
                  <c:v>264</c:v>
                </c:pt>
                <c:pt idx="12">
                  <c:v>288</c:v>
                </c:pt>
                <c:pt idx="13">
                  <c:v>290</c:v>
                </c:pt>
                <c:pt idx="14">
                  <c:v>295</c:v>
                </c:pt>
                <c:pt idx="15">
                  <c:v>292</c:v>
                </c:pt>
                <c:pt idx="16">
                  <c:v>292</c:v>
                </c:pt>
                <c:pt idx="17">
                  <c:v>279</c:v>
                </c:pt>
                <c:pt idx="18">
                  <c:v>281</c:v>
                </c:pt>
                <c:pt idx="19">
                  <c:v>263</c:v>
                </c:pt>
                <c:pt idx="20">
                  <c:v>260</c:v>
                </c:pt>
                <c:pt idx="21">
                  <c:v>253</c:v>
                </c:pt>
                <c:pt idx="22">
                  <c:v>238</c:v>
                </c:pt>
                <c:pt idx="23">
                  <c:v>233</c:v>
                </c:pt>
                <c:pt idx="24">
                  <c:v>227</c:v>
                </c:pt>
                <c:pt idx="25">
                  <c:v>206</c:v>
                </c:pt>
                <c:pt idx="26">
                  <c:v>189</c:v>
                </c:pt>
                <c:pt idx="27">
                  <c:v>175</c:v>
                </c:pt>
                <c:pt idx="28">
                  <c:v>167</c:v>
                </c:pt>
                <c:pt idx="29">
                  <c:v>173</c:v>
                </c:pt>
                <c:pt idx="30">
                  <c:v>170</c:v>
                </c:pt>
                <c:pt idx="31">
                  <c:v>153</c:v>
                </c:pt>
                <c:pt idx="32">
                  <c:v>153</c:v>
                </c:pt>
                <c:pt idx="33">
                  <c:v>152</c:v>
                </c:pt>
                <c:pt idx="34">
                  <c:v>154</c:v>
                </c:pt>
                <c:pt idx="35">
                  <c:v>147</c:v>
                </c:pt>
                <c:pt idx="36">
                  <c:v>141</c:v>
                </c:pt>
                <c:pt idx="37">
                  <c:v>143</c:v>
                </c:pt>
                <c:pt idx="38">
                  <c:v>152</c:v>
                </c:pt>
                <c:pt idx="39">
                  <c:v>152</c:v>
                </c:pt>
                <c:pt idx="4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C-4D82-99DD-3EF64DEF6138}"/>
            </c:ext>
          </c:extLst>
        </c:ser>
        <c:ser>
          <c:idx val="2"/>
          <c:order val="2"/>
          <c:tx>
            <c:strRef>
              <c:f>Personer1!$B$103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Personer1!$C$103:$AQ$103</c:f>
              <c:numCache>
                <c:formatCode>0</c:formatCode>
                <c:ptCount val="41"/>
                <c:pt idx="0">
                  <c:v>126</c:v>
                </c:pt>
                <c:pt idx="1">
                  <c:v>120</c:v>
                </c:pt>
                <c:pt idx="2">
                  <c:v>120</c:v>
                </c:pt>
                <c:pt idx="3">
                  <c:v>133</c:v>
                </c:pt>
                <c:pt idx="4">
                  <c:v>130</c:v>
                </c:pt>
                <c:pt idx="5">
                  <c:v>121</c:v>
                </c:pt>
                <c:pt idx="6">
                  <c:v>115</c:v>
                </c:pt>
                <c:pt idx="7">
                  <c:v>111</c:v>
                </c:pt>
                <c:pt idx="8">
                  <c:v>132</c:v>
                </c:pt>
                <c:pt idx="9">
                  <c:v>123</c:v>
                </c:pt>
                <c:pt idx="10">
                  <c:v>125</c:v>
                </c:pt>
                <c:pt idx="11">
                  <c:v>102</c:v>
                </c:pt>
                <c:pt idx="12">
                  <c:v>104</c:v>
                </c:pt>
                <c:pt idx="13">
                  <c:v>103</c:v>
                </c:pt>
                <c:pt idx="14">
                  <c:v>113</c:v>
                </c:pt>
                <c:pt idx="15">
                  <c:v>124</c:v>
                </c:pt>
                <c:pt idx="16">
                  <c:v>120</c:v>
                </c:pt>
                <c:pt idx="17">
                  <c:v>126</c:v>
                </c:pt>
                <c:pt idx="18">
                  <c:v>112</c:v>
                </c:pt>
                <c:pt idx="19">
                  <c:v>135</c:v>
                </c:pt>
                <c:pt idx="20">
                  <c:v>133</c:v>
                </c:pt>
                <c:pt idx="21">
                  <c:v>129</c:v>
                </c:pt>
                <c:pt idx="22">
                  <c:v>116</c:v>
                </c:pt>
                <c:pt idx="23">
                  <c:v>111</c:v>
                </c:pt>
                <c:pt idx="24">
                  <c:v>113</c:v>
                </c:pt>
                <c:pt idx="25">
                  <c:v>110</c:v>
                </c:pt>
                <c:pt idx="26">
                  <c:v>113</c:v>
                </c:pt>
                <c:pt idx="27">
                  <c:v>107</c:v>
                </c:pt>
                <c:pt idx="28">
                  <c:v>109</c:v>
                </c:pt>
                <c:pt idx="29">
                  <c:v>93</c:v>
                </c:pt>
                <c:pt idx="30">
                  <c:v>90</c:v>
                </c:pt>
                <c:pt idx="31">
                  <c:v>91</c:v>
                </c:pt>
                <c:pt idx="32">
                  <c:v>90</c:v>
                </c:pt>
                <c:pt idx="33">
                  <c:v>86</c:v>
                </c:pt>
                <c:pt idx="34">
                  <c:v>69</c:v>
                </c:pt>
                <c:pt idx="35">
                  <c:v>74</c:v>
                </c:pt>
                <c:pt idx="36">
                  <c:v>75</c:v>
                </c:pt>
                <c:pt idx="37">
                  <c:v>79</c:v>
                </c:pt>
                <c:pt idx="38">
                  <c:v>66</c:v>
                </c:pt>
                <c:pt idx="39">
                  <c:v>66</c:v>
                </c:pt>
                <c:pt idx="4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FC-4D82-99DD-3EF64DEF6138}"/>
            </c:ext>
          </c:extLst>
        </c:ser>
        <c:ser>
          <c:idx val="3"/>
          <c:order val="3"/>
          <c:tx>
            <c:strRef>
              <c:f>Personer1!$B$104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Personer1!$C$104:$AQ$104</c:f>
              <c:numCache>
                <c:formatCode>0</c:formatCode>
                <c:ptCount val="41"/>
                <c:pt idx="0">
                  <c:v>154</c:v>
                </c:pt>
                <c:pt idx="1">
                  <c:v>179</c:v>
                </c:pt>
                <c:pt idx="2">
                  <c:v>182</c:v>
                </c:pt>
                <c:pt idx="3">
                  <c:v>170</c:v>
                </c:pt>
                <c:pt idx="4">
                  <c:v>165</c:v>
                </c:pt>
                <c:pt idx="5">
                  <c:v>169</c:v>
                </c:pt>
                <c:pt idx="6">
                  <c:v>172</c:v>
                </c:pt>
                <c:pt idx="7">
                  <c:v>174</c:v>
                </c:pt>
                <c:pt idx="8">
                  <c:v>160</c:v>
                </c:pt>
                <c:pt idx="9">
                  <c:v>155</c:v>
                </c:pt>
                <c:pt idx="10">
                  <c:v>144</c:v>
                </c:pt>
                <c:pt idx="11">
                  <c:v>153</c:v>
                </c:pt>
                <c:pt idx="12">
                  <c:v>157</c:v>
                </c:pt>
                <c:pt idx="13">
                  <c:v>152</c:v>
                </c:pt>
                <c:pt idx="14">
                  <c:v>150</c:v>
                </c:pt>
                <c:pt idx="15">
                  <c:v>138</c:v>
                </c:pt>
                <c:pt idx="16">
                  <c:v>132</c:v>
                </c:pt>
                <c:pt idx="17">
                  <c:v>141</c:v>
                </c:pt>
                <c:pt idx="18">
                  <c:v>158</c:v>
                </c:pt>
                <c:pt idx="19">
                  <c:v>143</c:v>
                </c:pt>
                <c:pt idx="20">
                  <c:v>158</c:v>
                </c:pt>
                <c:pt idx="21">
                  <c:v>163</c:v>
                </c:pt>
                <c:pt idx="22">
                  <c:v>165</c:v>
                </c:pt>
                <c:pt idx="23">
                  <c:v>172</c:v>
                </c:pt>
                <c:pt idx="24">
                  <c:v>163</c:v>
                </c:pt>
                <c:pt idx="25">
                  <c:v>166</c:v>
                </c:pt>
                <c:pt idx="26">
                  <c:v>143</c:v>
                </c:pt>
                <c:pt idx="27">
                  <c:v>140</c:v>
                </c:pt>
                <c:pt idx="28">
                  <c:v>144</c:v>
                </c:pt>
                <c:pt idx="29">
                  <c:v>145</c:v>
                </c:pt>
                <c:pt idx="30">
                  <c:v>141</c:v>
                </c:pt>
                <c:pt idx="31">
                  <c:v>143</c:v>
                </c:pt>
                <c:pt idx="32">
                  <c:v>131</c:v>
                </c:pt>
                <c:pt idx="33">
                  <c:v>120</c:v>
                </c:pt>
                <c:pt idx="34">
                  <c:v>125</c:v>
                </c:pt>
                <c:pt idx="35">
                  <c:v>113</c:v>
                </c:pt>
                <c:pt idx="36">
                  <c:v>113</c:v>
                </c:pt>
                <c:pt idx="37">
                  <c:v>104</c:v>
                </c:pt>
                <c:pt idx="38">
                  <c:v>98</c:v>
                </c:pt>
                <c:pt idx="39">
                  <c:v>101</c:v>
                </c:pt>
                <c:pt idx="4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FC-4D82-99DD-3EF64DEF6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'Ark1'!$A$75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'Ark1'!$B$75:$H$75</c:f>
              <c:numCache>
                <c:formatCode>0.0</c:formatCode>
                <c:ptCount val="7"/>
                <c:pt idx="0">
                  <c:v>13.182527301092044</c:v>
                </c:pt>
                <c:pt idx="1">
                  <c:v>24.882995319812792</c:v>
                </c:pt>
                <c:pt idx="2">
                  <c:v>22.698907956318251</c:v>
                </c:pt>
                <c:pt idx="3">
                  <c:v>3.9001560062402496</c:v>
                </c:pt>
                <c:pt idx="4">
                  <c:v>6.7862714508580346</c:v>
                </c:pt>
                <c:pt idx="5">
                  <c:v>25.975039001560063</c:v>
                </c:pt>
                <c:pt idx="6">
                  <c:v>1.5600624024960998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5-49F9-8A90-65E572F3A191}"/>
            </c:ext>
          </c:extLst>
        </c:ser>
        <c:ser>
          <c:idx val="1"/>
          <c:order val="1"/>
          <c:tx>
            <c:strRef>
              <c:f>'Ark1'!$A$76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'Ark1'!$B$76:$H$76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5-49F9-8A90-65E572F3A191}"/>
            </c:ext>
          </c:extLst>
        </c:ser>
        <c:ser>
          <c:idx val="2"/>
          <c:order val="2"/>
          <c:tx>
            <c:strRef>
              <c:f>'Ark1'!$A$77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'Ark1'!$B$77:$H$77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5-49F9-8A90-65E572F3A1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5046688507002318"/>
          <c:w val="0.87266019843045761"/>
          <c:h val="0.6687311531314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'Ark2'!$B$52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'Ark2'!$C$52:$I$52</c:f>
              <c:numCache>
                <c:formatCode>General</c:formatCode>
                <c:ptCount val="7"/>
                <c:pt idx="0">
                  <c:v>130</c:v>
                </c:pt>
                <c:pt idx="1">
                  <c:v>222</c:v>
                </c:pt>
                <c:pt idx="2">
                  <c:v>174</c:v>
                </c:pt>
                <c:pt idx="3">
                  <c:v>32</c:v>
                </c:pt>
                <c:pt idx="4">
                  <c:v>16</c:v>
                </c:pt>
                <c:pt idx="5">
                  <c:v>59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F-4BDA-A558-181262C228C7}"/>
            </c:ext>
          </c:extLst>
        </c:ser>
        <c:ser>
          <c:idx val="1"/>
          <c:order val="1"/>
          <c:tx>
            <c:strRef>
              <c:f>'Ark2'!$B$53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'Ark2'!$C$53:$I$53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100</c:v>
                </c:pt>
                <c:pt idx="3">
                  <c:v>21</c:v>
                </c:pt>
                <c:pt idx="4">
                  <c:v>72</c:v>
                </c:pt>
                <c:pt idx="5">
                  <c:v>276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7F-4BDA-A558-181262C228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SysselEtterArbste!$C$174:$C$180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6-4A87-AC07-6A4437DA3840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SysselEtterArbste!$D$174:$D$180</c:f>
              <c:numCache>
                <c:formatCode>0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0</c:v>
                </c:pt>
                <c:pt idx="3">
                  <c:v>36</c:v>
                </c:pt>
                <c:pt idx="4">
                  <c:v>84</c:v>
                </c:pt>
                <c:pt idx="5">
                  <c:v>248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6-4A87-AC07-6A4437DA3840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SysselEtterArbste!$E$174:$E$180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6-4A87-AC07-6A4437DA3840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SysselEtterArbste!$F$174:$F$180</c:f>
              <c:numCache>
                <c:formatCode>0</c:formatCode>
                <c:ptCount val="7"/>
                <c:pt idx="0">
                  <c:v>0</c:v>
                </c:pt>
                <c:pt idx="1">
                  <c:v>31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72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6-4A87-AC07-6A4437DA3840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SysselEtterArbste!$G$174:$G$180</c:f>
              <c:numCache>
                <c:formatCode>0</c:formatCode>
                <c:ptCount val="7"/>
                <c:pt idx="0">
                  <c:v>169</c:v>
                </c:pt>
                <c:pt idx="1">
                  <c:v>263</c:v>
                </c:pt>
                <c:pt idx="2">
                  <c:v>285</c:v>
                </c:pt>
                <c:pt idx="3">
                  <c:v>0</c:v>
                </c:pt>
                <c:pt idx="4">
                  <c:v>3</c:v>
                </c:pt>
                <c:pt idx="5">
                  <c:v>10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6-4A87-AC07-6A4437DA3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74541864139020542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Personer1!$B$29:$U$29</c:f>
              <c:numCache>
                <c:formatCode>General</c:formatCode>
                <c:ptCount val="20"/>
                <c:pt idx="1">
                  <c:v>16</c:v>
                </c:pt>
                <c:pt idx="2">
                  <c:v>6</c:v>
                </c:pt>
                <c:pt idx="3">
                  <c:v>5</c:v>
                </c:pt>
                <c:pt idx="10">
                  <c:v>5</c:v>
                </c:pt>
                <c:pt idx="11">
                  <c:v>29</c:v>
                </c:pt>
                <c:pt idx="14">
                  <c:v>1</c:v>
                </c:pt>
                <c:pt idx="1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4-4B13-977A-4D9DBD69B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7-4901-86E8-23861D8457A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7-4901-86E8-23861D845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B7-4901-86E8-23861D8457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Bosatte!$B$103:$B$106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Bosatte!$C$103:$C$106</c:f>
              <c:numCache>
                <c:formatCode>0</c:formatCode>
                <c:ptCount val="4"/>
                <c:pt idx="0">
                  <c:v>620</c:v>
                </c:pt>
                <c:pt idx="1">
                  <c:v>19</c:v>
                </c:pt>
                <c:pt idx="2">
                  <c:v>90</c:v>
                </c:pt>
                <c:pt idx="3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6-403F-8E5A-B0C7C3D7B10B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Bosatte!$B$103:$B$106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Bosatte!$D$103:$D$106</c:f>
              <c:numCache>
                <c:formatCode>0</c:formatCode>
                <c:ptCount val="4"/>
                <c:pt idx="0">
                  <c:v>95</c:v>
                </c:pt>
                <c:pt idx="1">
                  <c:v>18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6-403F-8E5A-B0C7C3D7B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5.6731898576085054E-3"/>
              <c:y val="0.39432775162077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496040175407879"/>
          <c:y val="0.12156107091462777"/>
          <c:w val="0.87342527646015289"/>
          <c:h val="0.7431762891327706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Personer1!$B$149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Personer1!$C$149:$BA$149</c:f>
              <c:numCache>
                <c:formatCode>#,##0</c:formatCode>
                <c:ptCount val="51"/>
                <c:pt idx="0">
                  <c:v>860</c:v>
                </c:pt>
                <c:pt idx="1">
                  <c:v>850</c:v>
                </c:pt>
                <c:pt idx="2">
                  <c:v>831</c:v>
                </c:pt>
                <c:pt idx="3">
                  <c:v>822</c:v>
                </c:pt>
                <c:pt idx="4">
                  <c:v>795</c:v>
                </c:pt>
                <c:pt idx="5">
                  <c:v>792</c:v>
                </c:pt>
                <c:pt idx="6">
                  <c:v>811</c:v>
                </c:pt>
                <c:pt idx="7">
                  <c:v>814</c:v>
                </c:pt>
                <c:pt idx="8">
                  <c:v>816</c:v>
                </c:pt>
                <c:pt idx="9">
                  <c:v>804</c:v>
                </c:pt>
                <c:pt idx="10">
                  <c:v>803</c:v>
                </c:pt>
                <c:pt idx="11">
                  <c:v>822</c:v>
                </c:pt>
                <c:pt idx="12">
                  <c:v>803</c:v>
                </c:pt>
                <c:pt idx="13">
                  <c:v>787</c:v>
                </c:pt>
                <c:pt idx="14">
                  <c:v>764</c:v>
                </c:pt>
                <c:pt idx="15">
                  <c:v>772</c:v>
                </c:pt>
                <c:pt idx="16">
                  <c:v>757</c:v>
                </c:pt>
                <c:pt idx="17">
                  <c:v>762</c:v>
                </c:pt>
                <c:pt idx="18">
                  <c:v>737</c:v>
                </c:pt>
                <c:pt idx="19">
                  <c:v>757</c:v>
                </c:pt>
                <c:pt idx="20">
                  <c:v>766</c:v>
                </c:pt>
                <c:pt idx="21">
                  <c:v>742</c:v>
                </c:pt>
                <c:pt idx="22">
                  <c:v>730</c:v>
                </c:pt>
                <c:pt idx="23">
                  <c:v>733</c:v>
                </c:pt>
                <c:pt idx="24">
                  <c:v>713</c:v>
                </c:pt>
                <c:pt idx="25">
                  <c:v>711</c:v>
                </c:pt>
                <c:pt idx="26">
                  <c:v>679</c:v>
                </c:pt>
                <c:pt idx="27">
                  <c:v>648</c:v>
                </c:pt>
                <c:pt idx="28">
                  <c:v>642</c:v>
                </c:pt>
                <c:pt idx="29">
                  <c:v>610</c:v>
                </c:pt>
                <c:pt idx="30">
                  <c:v>588</c:v>
                </c:pt>
                <c:pt idx="31">
                  <c:v>545</c:v>
                </c:pt>
                <c:pt idx="32">
                  <c:v>529</c:v>
                </c:pt>
                <c:pt idx="33">
                  <c:v>527</c:v>
                </c:pt>
                <c:pt idx="34">
                  <c:v>515</c:v>
                </c:pt>
                <c:pt idx="35">
                  <c:v>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1-4B8A-A107-1C6FB738723A}"/>
            </c:ext>
          </c:extLst>
        </c:ser>
        <c:ser>
          <c:idx val="1"/>
          <c:order val="1"/>
          <c:tx>
            <c:strRef>
              <c:f>Personer1!$B$150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Personer1!$C$150:$BA$150</c:f>
              <c:numCache>
                <c:formatCode>General</c:formatCode>
                <c:ptCount val="51"/>
                <c:pt idx="36" formatCode="#,##0">
                  <c:v>500</c:v>
                </c:pt>
                <c:pt idx="37" formatCode="#,##0">
                  <c:v>487</c:v>
                </c:pt>
                <c:pt idx="38" formatCode="#,##0">
                  <c:v>470</c:v>
                </c:pt>
                <c:pt idx="39" formatCode="#,##0">
                  <c:v>469</c:v>
                </c:pt>
                <c:pt idx="40" formatCode="#,##0">
                  <c:v>458</c:v>
                </c:pt>
                <c:pt idx="41" formatCode="#,##0">
                  <c:v>460</c:v>
                </c:pt>
                <c:pt idx="42" formatCode="#,##0">
                  <c:v>460</c:v>
                </c:pt>
                <c:pt idx="43" formatCode="#,##0">
                  <c:v>454</c:v>
                </c:pt>
                <c:pt idx="44" formatCode="#,##0">
                  <c:v>457</c:v>
                </c:pt>
                <c:pt idx="45" formatCode="#,##0">
                  <c:v>455</c:v>
                </c:pt>
                <c:pt idx="46" formatCode="#,##0">
                  <c:v>466</c:v>
                </c:pt>
                <c:pt idx="47" formatCode="#,##0">
                  <c:v>469</c:v>
                </c:pt>
                <c:pt idx="48" formatCode="#,##0">
                  <c:v>470</c:v>
                </c:pt>
                <c:pt idx="49" formatCode="#,##0">
                  <c:v>474</c:v>
                </c:pt>
                <c:pt idx="50" formatCode="#,##0">
                  <c:v>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1-4B8A-A107-1C6FB738723A}"/>
            </c:ext>
          </c:extLst>
        </c:ser>
        <c:ser>
          <c:idx val="2"/>
          <c:order val="2"/>
          <c:tx>
            <c:strRef>
              <c:f>Personer1!$B$151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Personer1!$C$151:$BA$151</c:f>
              <c:numCache>
                <c:formatCode>#,##0</c:formatCode>
                <c:ptCount val="51"/>
                <c:pt idx="0">
                  <c:v>1493</c:v>
                </c:pt>
                <c:pt idx="1">
                  <c:v>1501</c:v>
                </c:pt>
                <c:pt idx="2">
                  <c:v>1526</c:v>
                </c:pt>
                <c:pt idx="3">
                  <c:v>1557</c:v>
                </c:pt>
                <c:pt idx="4">
                  <c:v>1575</c:v>
                </c:pt>
                <c:pt idx="5">
                  <c:v>1631</c:v>
                </c:pt>
                <c:pt idx="6">
                  <c:v>1654</c:v>
                </c:pt>
                <c:pt idx="7">
                  <c:v>1649</c:v>
                </c:pt>
                <c:pt idx="8">
                  <c:v>1655</c:v>
                </c:pt>
                <c:pt idx="9">
                  <c:v>1621</c:v>
                </c:pt>
                <c:pt idx="10">
                  <c:v>1619</c:v>
                </c:pt>
                <c:pt idx="11">
                  <c:v>1616</c:v>
                </c:pt>
                <c:pt idx="12">
                  <c:v>1563</c:v>
                </c:pt>
                <c:pt idx="13">
                  <c:v>1525</c:v>
                </c:pt>
                <c:pt idx="14">
                  <c:v>1485</c:v>
                </c:pt>
                <c:pt idx="15">
                  <c:v>1492</c:v>
                </c:pt>
                <c:pt idx="16">
                  <c:v>1502</c:v>
                </c:pt>
                <c:pt idx="17">
                  <c:v>1488</c:v>
                </c:pt>
                <c:pt idx="18">
                  <c:v>1463</c:v>
                </c:pt>
                <c:pt idx="19">
                  <c:v>1469</c:v>
                </c:pt>
                <c:pt idx="20">
                  <c:v>1526</c:v>
                </c:pt>
                <c:pt idx="21">
                  <c:v>1498</c:v>
                </c:pt>
                <c:pt idx="22">
                  <c:v>1483</c:v>
                </c:pt>
                <c:pt idx="23">
                  <c:v>1496</c:v>
                </c:pt>
                <c:pt idx="24">
                  <c:v>1453</c:v>
                </c:pt>
                <c:pt idx="25">
                  <c:v>1436</c:v>
                </c:pt>
                <c:pt idx="26">
                  <c:v>1413</c:v>
                </c:pt>
                <c:pt idx="27">
                  <c:v>1419</c:v>
                </c:pt>
                <c:pt idx="28">
                  <c:v>1382</c:v>
                </c:pt>
                <c:pt idx="29">
                  <c:v>1358</c:v>
                </c:pt>
                <c:pt idx="30">
                  <c:v>1334</c:v>
                </c:pt>
                <c:pt idx="31">
                  <c:v>1318</c:v>
                </c:pt>
                <c:pt idx="32">
                  <c:v>1300</c:v>
                </c:pt>
                <c:pt idx="33">
                  <c:v>1300</c:v>
                </c:pt>
                <c:pt idx="34">
                  <c:v>1297</c:v>
                </c:pt>
                <c:pt idx="35">
                  <c:v>1297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1-4B8A-A107-1C6FB738723A}"/>
            </c:ext>
          </c:extLst>
        </c:ser>
        <c:ser>
          <c:idx val="3"/>
          <c:order val="3"/>
          <c:tx>
            <c:strRef>
              <c:f>Personer1!$B$152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Personer1!$C$152:$BA$152</c:f>
              <c:numCache>
                <c:formatCode>General</c:formatCode>
                <c:ptCount val="51"/>
                <c:pt idx="36" formatCode="#,##0">
                  <c:v>1297</c:v>
                </c:pt>
                <c:pt idx="37" formatCode="#,##0">
                  <c:v>1306</c:v>
                </c:pt>
                <c:pt idx="38" formatCode="#,##0">
                  <c:v>1294</c:v>
                </c:pt>
                <c:pt idx="39" formatCode="#,##0">
                  <c:v>1285</c:v>
                </c:pt>
                <c:pt idx="40" formatCode="#,##0">
                  <c:v>1291</c:v>
                </c:pt>
                <c:pt idx="41" formatCode="#,##0">
                  <c:v>1278</c:v>
                </c:pt>
                <c:pt idx="42" formatCode="#,##0">
                  <c:v>1267</c:v>
                </c:pt>
                <c:pt idx="43" formatCode="#,##0">
                  <c:v>1264</c:v>
                </c:pt>
                <c:pt idx="44" formatCode="#,##0">
                  <c:v>1251</c:v>
                </c:pt>
                <c:pt idx="45" formatCode="#,##0">
                  <c:v>1247</c:v>
                </c:pt>
                <c:pt idx="46" formatCode="#,##0">
                  <c:v>1240</c:v>
                </c:pt>
                <c:pt idx="47" formatCode="#,##0">
                  <c:v>1232</c:v>
                </c:pt>
                <c:pt idx="48" formatCode="#,##0">
                  <c:v>1227</c:v>
                </c:pt>
                <c:pt idx="49" formatCode="#,##0">
                  <c:v>1215</c:v>
                </c:pt>
                <c:pt idx="50" formatCode="#,##0">
                  <c:v>1212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1-4B8A-A107-1C6FB738723A}"/>
            </c:ext>
          </c:extLst>
        </c:ser>
        <c:ser>
          <c:idx val="4"/>
          <c:order val="4"/>
          <c:tx>
            <c:strRef>
              <c:f>Personer1!$B$153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Personer1!$C$153:$BA$153</c:f>
              <c:numCache>
                <c:formatCode>#,##0</c:formatCode>
                <c:ptCount val="51"/>
                <c:pt idx="0">
                  <c:v>718</c:v>
                </c:pt>
                <c:pt idx="1">
                  <c:v>700</c:v>
                </c:pt>
                <c:pt idx="2">
                  <c:v>680</c:v>
                </c:pt>
                <c:pt idx="3">
                  <c:v>669</c:v>
                </c:pt>
                <c:pt idx="4">
                  <c:v>653</c:v>
                </c:pt>
                <c:pt idx="5">
                  <c:v>636</c:v>
                </c:pt>
                <c:pt idx="6">
                  <c:v>627</c:v>
                </c:pt>
                <c:pt idx="7">
                  <c:v>619</c:v>
                </c:pt>
                <c:pt idx="8">
                  <c:v>610</c:v>
                </c:pt>
                <c:pt idx="9">
                  <c:v>608</c:v>
                </c:pt>
                <c:pt idx="10">
                  <c:v>590</c:v>
                </c:pt>
                <c:pt idx="11">
                  <c:v>586</c:v>
                </c:pt>
                <c:pt idx="12">
                  <c:v>563</c:v>
                </c:pt>
                <c:pt idx="13">
                  <c:v>581</c:v>
                </c:pt>
                <c:pt idx="14">
                  <c:v>562</c:v>
                </c:pt>
                <c:pt idx="15">
                  <c:v>560</c:v>
                </c:pt>
                <c:pt idx="16">
                  <c:v>545</c:v>
                </c:pt>
                <c:pt idx="17">
                  <c:v>551</c:v>
                </c:pt>
                <c:pt idx="18">
                  <c:v>540</c:v>
                </c:pt>
                <c:pt idx="19">
                  <c:v>544</c:v>
                </c:pt>
                <c:pt idx="20">
                  <c:v>539</c:v>
                </c:pt>
                <c:pt idx="21">
                  <c:v>543</c:v>
                </c:pt>
                <c:pt idx="22">
                  <c:v>551</c:v>
                </c:pt>
                <c:pt idx="23">
                  <c:v>562</c:v>
                </c:pt>
                <c:pt idx="24">
                  <c:v>554</c:v>
                </c:pt>
                <c:pt idx="25">
                  <c:v>572</c:v>
                </c:pt>
                <c:pt idx="26">
                  <c:v>580</c:v>
                </c:pt>
                <c:pt idx="27">
                  <c:v>601</c:v>
                </c:pt>
                <c:pt idx="28">
                  <c:v>618</c:v>
                </c:pt>
                <c:pt idx="29">
                  <c:v>624</c:v>
                </c:pt>
                <c:pt idx="30">
                  <c:v>627</c:v>
                </c:pt>
                <c:pt idx="31">
                  <c:v>639</c:v>
                </c:pt>
                <c:pt idx="32">
                  <c:v>662</c:v>
                </c:pt>
                <c:pt idx="33">
                  <c:v>667</c:v>
                </c:pt>
                <c:pt idx="34">
                  <c:v>680</c:v>
                </c:pt>
                <c:pt idx="35">
                  <c:v>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31-4B8A-A107-1C6FB738723A}"/>
            </c:ext>
          </c:extLst>
        </c:ser>
        <c:ser>
          <c:idx val="5"/>
          <c:order val="5"/>
          <c:tx>
            <c:strRef>
              <c:f>Personer1!$B$154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Personer1!$C$154:$BA$154</c:f>
              <c:numCache>
                <c:formatCode>General</c:formatCode>
                <c:ptCount val="51"/>
                <c:pt idx="36" formatCode="#,##0">
                  <c:v>710</c:v>
                </c:pt>
                <c:pt idx="37" formatCode="#,##0">
                  <c:v>713</c:v>
                </c:pt>
                <c:pt idx="38" formatCode="#,##0">
                  <c:v>739</c:v>
                </c:pt>
                <c:pt idx="39" formatCode="#,##0">
                  <c:v>746</c:v>
                </c:pt>
                <c:pt idx="40" formatCode="#,##0">
                  <c:v>747</c:v>
                </c:pt>
                <c:pt idx="41" formatCode="#,##0">
                  <c:v>756</c:v>
                </c:pt>
                <c:pt idx="42" formatCode="#,##0">
                  <c:v>767</c:v>
                </c:pt>
                <c:pt idx="43" formatCode="#,##0">
                  <c:v>776</c:v>
                </c:pt>
                <c:pt idx="44" formatCode="#,##0">
                  <c:v>787</c:v>
                </c:pt>
                <c:pt idx="45" formatCode="#,##0">
                  <c:v>795</c:v>
                </c:pt>
                <c:pt idx="46" formatCode="#,##0">
                  <c:v>794</c:v>
                </c:pt>
                <c:pt idx="47" formatCode="#,##0">
                  <c:v>801</c:v>
                </c:pt>
                <c:pt idx="48" formatCode="#,##0">
                  <c:v>808</c:v>
                </c:pt>
                <c:pt idx="49" formatCode="#,##0">
                  <c:v>819</c:v>
                </c:pt>
                <c:pt idx="50" formatCode="#,##0">
                  <c:v>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31-4B8A-A107-1C6FB7387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Bosatte!$D$100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Bosatte!$E$100:$Q$100</c:f>
              <c:numCache>
                <c:formatCode>0</c:formatCode>
                <c:ptCount val="13"/>
                <c:pt idx="0">
                  <c:v>32</c:v>
                </c:pt>
                <c:pt idx="1">
                  <c:v>22</c:v>
                </c:pt>
                <c:pt idx="2">
                  <c:v>38</c:v>
                </c:pt>
                <c:pt idx="3">
                  <c:v>29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26</c:v>
                </c:pt>
                <c:pt idx="8">
                  <c:v>36</c:v>
                </c:pt>
                <c:pt idx="9">
                  <c:v>22</c:v>
                </c:pt>
                <c:pt idx="10">
                  <c:v>20</c:v>
                </c:pt>
                <c:pt idx="11">
                  <c:v>26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06-452F-A18F-E24385C83F88}"/>
            </c:ext>
          </c:extLst>
        </c:ser>
        <c:ser>
          <c:idx val="1"/>
          <c:order val="1"/>
          <c:tx>
            <c:strRef>
              <c:f>Bosatte!$D$101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Bosatte!$E$101:$Q$101</c:f>
              <c:numCache>
                <c:formatCode>0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6-452F-A18F-E24385C83F88}"/>
            </c:ext>
          </c:extLst>
        </c:ser>
        <c:ser>
          <c:idx val="2"/>
          <c:order val="2"/>
          <c:tx>
            <c:strRef>
              <c:f>Bosatte!$D$102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Bosatte!$E$102:$Q$102</c:f>
              <c:numCache>
                <c:formatCode>0</c:formatCode>
                <c:ptCount val="13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17</c:v>
                </c:pt>
                <c:pt idx="5">
                  <c:v>20</c:v>
                </c:pt>
                <c:pt idx="6">
                  <c:v>13</c:v>
                </c:pt>
                <c:pt idx="7">
                  <c:v>10</c:v>
                </c:pt>
                <c:pt idx="8">
                  <c:v>15</c:v>
                </c:pt>
                <c:pt idx="9">
                  <c:v>8</c:v>
                </c:pt>
                <c:pt idx="10">
                  <c:v>10</c:v>
                </c:pt>
                <c:pt idx="11">
                  <c:v>9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6-452F-A18F-E24385C83F88}"/>
            </c:ext>
          </c:extLst>
        </c:ser>
        <c:ser>
          <c:idx val="3"/>
          <c:order val="3"/>
          <c:tx>
            <c:strRef>
              <c:f>Bosatte!$D$103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Bosatte!$E$103:$Q$103</c:f>
              <c:numCache>
                <c:formatCode>0</c:formatCode>
                <c:ptCount val="13"/>
                <c:pt idx="0">
                  <c:v>15</c:v>
                </c:pt>
                <c:pt idx="1">
                  <c:v>13</c:v>
                </c:pt>
                <c:pt idx="2">
                  <c:v>23</c:v>
                </c:pt>
                <c:pt idx="3">
                  <c:v>20</c:v>
                </c:pt>
                <c:pt idx="4">
                  <c:v>15</c:v>
                </c:pt>
                <c:pt idx="5">
                  <c:v>13</c:v>
                </c:pt>
                <c:pt idx="6">
                  <c:v>16</c:v>
                </c:pt>
                <c:pt idx="7">
                  <c:v>13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14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06-452F-A18F-E24385C83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2.0437206237350132E-2"/>
              <c:y val="0.3158616565334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F-411B-8AC3-2CF1ECD67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PersonerProsent!$B$125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PersonerProsent!$C$125:$AP$125</c:f>
              <c:numCache>
                <c:formatCode>0.0</c:formatCode>
                <c:ptCount val="40"/>
                <c:pt idx="0">
                  <c:v>49.711696869851728</c:v>
                </c:pt>
                <c:pt idx="1">
                  <c:v>49.297520661157023</c:v>
                </c:pt>
                <c:pt idx="2">
                  <c:v>49.316770186335404</c:v>
                </c:pt>
                <c:pt idx="3">
                  <c:v>48.940505297473514</c:v>
                </c:pt>
                <c:pt idx="4">
                  <c:v>47.806478064780649</c:v>
                </c:pt>
                <c:pt idx="5">
                  <c:v>46.937086092715234</c:v>
                </c:pt>
                <c:pt idx="6">
                  <c:v>45.180217937971499</c:v>
                </c:pt>
                <c:pt idx="7">
                  <c:v>43.599334995843726</c:v>
                </c:pt>
                <c:pt idx="8">
                  <c:v>42.695688572624526</c:v>
                </c:pt>
                <c:pt idx="9">
                  <c:v>41.511771995043368</c:v>
                </c:pt>
                <c:pt idx="10">
                  <c:v>40.324543610547664</c:v>
                </c:pt>
                <c:pt idx="11">
                  <c:v>40.040567951318458</c:v>
                </c:pt>
                <c:pt idx="12">
                  <c:v>39.385245901639344</c:v>
                </c:pt>
                <c:pt idx="13">
                  <c:v>39.677285891601159</c:v>
                </c:pt>
                <c:pt idx="14">
                  <c:v>39.14858096828047</c:v>
                </c:pt>
                <c:pt idx="15">
                  <c:v>38.760016870518768</c:v>
                </c:pt>
                <c:pt idx="16">
                  <c:v>39.030722630895717</c:v>
                </c:pt>
                <c:pt idx="17">
                  <c:v>38.315696649029981</c:v>
                </c:pt>
                <c:pt idx="18">
                  <c:v>37.443744374437443</c:v>
                </c:pt>
                <c:pt idx="19">
                  <c:v>36.309794988610477</c:v>
                </c:pt>
                <c:pt idx="20">
                  <c:v>35.818847209515098</c:v>
                </c:pt>
                <c:pt idx="21">
                  <c:v>34.701322389420888</c:v>
                </c:pt>
                <c:pt idx="22">
                  <c:v>35.09345794392523</c:v>
                </c:pt>
                <c:pt idx="23">
                  <c:v>33.286516853932582</c:v>
                </c:pt>
                <c:pt idx="24">
                  <c:v>32.641770401106498</c:v>
                </c:pt>
                <c:pt idx="25">
                  <c:v>31.86046511627907</c:v>
                </c:pt>
                <c:pt idx="26">
                  <c:v>31.706183170618317</c:v>
                </c:pt>
                <c:pt idx="27">
                  <c:v>30.628152223750572</c:v>
                </c:pt>
                <c:pt idx="28">
                  <c:v>30.131826741996232</c:v>
                </c:pt>
                <c:pt idx="29">
                  <c:v>29.452369995398069</c:v>
                </c:pt>
                <c:pt idx="30">
                  <c:v>29.224376731301938</c:v>
                </c:pt>
                <c:pt idx="31">
                  <c:v>29.753199268738573</c:v>
                </c:pt>
                <c:pt idx="32">
                  <c:v>29.218106995884774</c:v>
                </c:pt>
                <c:pt idx="33">
                  <c:v>28.902269569245021</c:v>
                </c:pt>
                <c:pt idx="34">
                  <c:v>28.129395218002813</c:v>
                </c:pt>
                <c:pt idx="35">
                  <c:v>27.1</c:v>
                </c:pt>
                <c:pt idx="36">
                  <c:v>26.5</c:v>
                </c:pt>
                <c:pt idx="37">
                  <c:v>25.8</c:v>
                </c:pt>
                <c:pt idx="38">
                  <c:v>25.1</c:v>
                </c:pt>
                <c:pt idx="3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2-48F7-8671-94A7F3891572}"/>
            </c:ext>
          </c:extLst>
        </c:ser>
        <c:ser>
          <c:idx val="1"/>
          <c:order val="1"/>
          <c:tx>
            <c:strRef>
              <c:f>PersonerProsent!$B$126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PersonerProsent!$C$126:$AP$126</c:f>
              <c:numCache>
                <c:formatCode>0.0</c:formatCode>
                <c:ptCount val="40"/>
                <c:pt idx="0">
                  <c:v>43.327841845140036</c:v>
                </c:pt>
                <c:pt idx="1">
                  <c:v>43.18181818181818</c:v>
                </c:pt>
                <c:pt idx="2">
                  <c:v>43.271221532091097</c:v>
                </c:pt>
                <c:pt idx="3">
                  <c:v>43.276283618581907</c:v>
                </c:pt>
                <c:pt idx="4">
                  <c:v>43.706437064370647</c:v>
                </c:pt>
                <c:pt idx="5">
                  <c:v>43.543046357615893</c:v>
                </c:pt>
                <c:pt idx="6">
                  <c:v>45.138306789606034</c:v>
                </c:pt>
                <c:pt idx="7">
                  <c:v>46.300914380714879</c:v>
                </c:pt>
                <c:pt idx="8">
                  <c:v>46.421096693177063</c:v>
                </c:pt>
                <c:pt idx="9">
                  <c:v>46.798843453118543</c:v>
                </c:pt>
                <c:pt idx="10">
                  <c:v>47.383367139959432</c:v>
                </c:pt>
                <c:pt idx="11">
                  <c:v>47.342799188640974</c:v>
                </c:pt>
                <c:pt idx="12">
                  <c:v>47.909836065573771</c:v>
                </c:pt>
                <c:pt idx="13">
                  <c:v>47.703764997931323</c:v>
                </c:pt>
                <c:pt idx="14">
                  <c:v>47.954924874791317</c:v>
                </c:pt>
                <c:pt idx="15">
                  <c:v>47.701391817798395</c:v>
                </c:pt>
                <c:pt idx="16">
                  <c:v>47.814798788403287</c:v>
                </c:pt>
                <c:pt idx="17">
                  <c:v>48.015873015873019</c:v>
                </c:pt>
                <c:pt idx="18">
                  <c:v>48.784878487848786</c:v>
                </c:pt>
                <c:pt idx="19">
                  <c:v>48.747152619589976</c:v>
                </c:pt>
                <c:pt idx="20">
                  <c:v>48.856358645928637</c:v>
                </c:pt>
                <c:pt idx="21">
                  <c:v>48.837209302325583</c:v>
                </c:pt>
                <c:pt idx="22">
                  <c:v>48.785046728971963</c:v>
                </c:pt>
                <c:pt idx="23">
                  <c:v>50.187265917602993</c:v>
                </c:pt>
                <c:pt idx="24">
                  <c:v>49.608114338404796</c:v>
                </c:pt>
                <c:pt idx="25">
                  <c:v>49.441860465116278</c:v>
                </c:pt>
                <c:pt idx="26">
                  <c:v>49.325894932589492</c:v>
                </c:pt>
                <c:pt idx="27">
                  <c:v>49.105914718019257</c:v>
                </c:pt>
                <c:pt idx="28">
                  <c:v>49.670433145009419</c:v>
                </c:pt>
                <c:pt idx="29">
                  <c:v>49.700874367234242</c:v>
                </c:pt>
                <c:pt idx="30">
                  <c:v>48.984302862419206</c:v>
                </c:pt>
                <c:pt idx="31">
                  <c:v>45.475319926873858</c:v>
                </c:pt>
                <c:pt idx="32">
                  <c:v>45.999085505258343</c:v>
                </c:pt>
                <c:pt idx="33">
                  <c:v>45.669291338582674</c:v>
                </c:pt>
                <c:pt idx="34">
                  <c:v>45.757149554617911</c:v>
                </c:pt>
                <c:pt idx="35">
                  <c:v>46.6</c:v>
                </c:pt>
                <c:pt idx="36">
                  <c:v>46.2</c:v>
                </c:pt>
                <c:pt idx="37">
                  <c:v>46.2</c:v>
                </c:pt>
                <c:pt idx="38">
                  <c:v>45.7</c:v>
                </c:pt>
                <c:pt idx="39">
                  <c:v>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2-48F7-8671-94A7F3891572}"/>
            </c:ext>
          </c:extLst>
        </c:ser>
        <c:ser>
          <c:idx val="2"/>
          <c:order val="2"/>
          <c:tx>
            <c:strRef>
              <c:f>PersonerProsent!$B$127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PersonerProsent!$C$127:$AP$127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2.7879341864716638</c:v>
                </c:pt>
                <c:pt idx="32">
                  <c:v>2.6063100137174211</c:v>
                </c:pt>
                <c:pt idx="33">
                  <c:v>2.732746641963872</c:v>
                </c:pt>
                <c:pt idx="34">
                  <c:v>2.9535864978902953</c:v>
                </c:pt>
                <c:pt idx="35">
                  <c:v>3</c:v>
                </c:pt>
                <c:pt idx="36">
                  <c:v>2.7</c:v>
                </c:pt>
                <c:pt idx="37">
                  <c:v>2.8</c:v>
                </c:pt>
                <c:pt idx="38">
                  <c:v>2.9</c:v>
                </c:pt>
                <c:pt idx="3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C2-48F7-8671-94A7F3891572}"/>
            </c:ext>
          </c:extLst>
        </c:ser>
        <c:ser>
          <c:idx val="3"/>
          <c:order val="3"/>
          <c:tx>
            <c:strRef>
              <c:f>PersonerProsent!$B$128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PersonerProsent!$C$128:$AP$128</c:f>
              <c:numCache>
                <c:formatCode>0.0</c:formatCode>
                <c:ptCount val="40"/>
                <c:pt idx="0">
                  <c:v>5.7248764415156508</c:v>
                </c:pt>
                <c:pt idx="1">
                  <c:v>6.1983471074380168</c:v>
                </c:pt>
                <c:pt idx="2">
                  <c:v>6.3768115942028984</c:v>
                </c:pt>
                <c:pt idx="3">
                  <c:v>6.6014669926650367</c:v>
                </c:pt>
                <c:pt idx="4">
                  <c:v>7.4210742107421073</c:v>
                </c:pt>
                <c:pt idx="5">
                  <c:v>8.443708609271523</c:v>
                </c:pt>
                <c:pt idx="6">
                  <c:v>8.4660519698239725</c:v>
                </c:pt>
                <c:pt idx="7">
                  <c:v>8.9775561097256862</c:v>
                </c:pt>
                <c:pt idx="8">
                  <c:v>9.8367517789870238</c:v>
                </c:pt>
                <c:pt idx="9">
                  <c:v>10.656753407682777</c:v>
                </c:pt>
                <c:pt idx="10">
                  <c:v>11.196754563894523</c:v>
                </c:pt>
                <c:pt idx="11">
                  <c:v>11.602434077079108</c:v>
                </c:pt>
                <c:pt idx="12">
                  <c:v>11.557377049180328</c:v>
                </c:pt>
                <c:pt idx="13">
                  <c:v>11.460488208522962</c:v>
                </c:pt>
                <c:pt idx="14">
                  <c:v>11.686143572621035</c:v>
                </c:pt>
                <c:pt idx="15">
                  <c:v>11.935892028679882</c:v>
                </c:pt>
                <c:pt idx="16">
                  <c:v>11.553440069234098</c:v>
                </c:pt>
                <c:pt idx="17">
                  <c:v>11.99294532627866</c:v>
                </c:pt>
                <c:pt idx="18">
                  <c:v>12.196219621962197</c:v>
                </c:pt>
                <c:pt idx="19">
                  <c:v>12.984054669703873</c:v>
                </c:pt>
                <c:pt idx="20">
                  <c:v>13.403476669716376</c:v>
                </c:pt>
                <c:pt idx="21">
                  <c:v>14.318285453716371</c:v>
                </c:pt>
                <c:pt idx="22">
                  <c:v>13.971962616822429</c:v>
                </c:pt>
                <c:pt idx="23">
                  <c:v>14.232209737827715</c:v>
                </c:pt>
                <c:pt idx="24">
                  <c:v>15.029967727063163</c:v>
                </c:pt>
                <c:pt idx="25">
                  <c:v>15.674418604651162</c:v>
                </c:pt>
                <c:pt idx="26">
                  <c:v>15.713621571362157</c:v>
                </c:pt>
                <c:pt idx="27">
                  <c:v>16.96469509399358</c:v>
                </c:pt>
                <c:pt idx="28">
                  <c:v>16.619585687382298</c:v>
                </c:pt>
                <c:pt idx="29">
                  <c:v>17.303267372296364</c:v>
                </c:pt>
                <c:pt idx="30">
                  <c:v>17.543859649122808</c:v>
                </c:pt>
                <c:pt idx="31">
                  <c:v>17.184643510054844</c:v>
                </c:pt>
                <c:pt idx="32">
                  <c:v>17.832647462277091</c:v>
                </c:pt>
                <c:pt idx="33">
                  <c:v>18.295507179249654</c:v>
                </c:pt>
                <c:pt idx="34">
                  <c:v>18.612283169245195</c:v>
                </c:pt>
                <c:pt idx="35">
                  <c:v>18.600000000000001</c:v>
                </c:pt>
                <c:pt idx="36">
                  <c:v>19.5</c:v>
                </c:pt>
                <c:pt idx="37">
                  <c:v>20.2</c:v>
                </c:pt>
                <c:pt idx="38">
                  <c:v>20.3</c:v>
                </c:pt>
                <c:pt idx="39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C2-48F7-8671-94A7F3891572}"/>
            </c:ext>
          </c:extLst>
        </c:ser>
        <c:ser>
          <c:idx val="4"/>
          <c:order val="4"/>
          <c:tx>
            <c:strRef>
              <c:f>PersonerProsent!$B$129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PersonerProsent!$C$129:$AP$129</c:f>
              <c:numCache>
                <c:formatCode>0.0</c:formatCode>
                <c:ptCount val="40"/>
                <c:pt idx="0">
                  <c:v>1.2355848434925865</c:v>
                </c:pt>
                <c:pt idx="1">
                  <c:v>1.3223140495867769</c:v>
                </c:pt>
                <c:pt idx="2">
                  <c:v>1.0351966873706004</c:v>
                </c:pt>
                <c:pt idx="3">
                  <c:v>1.1817440912795436</c:v>
                </c:pt>
                <c:pt idx="4">
                  <c:v>1.0660106601066011</c:v>
                </c:pt>
                <c:pt idx="5">
                  <c:v>1.076158940397351</c:v>
                </c:pt>
                <c:pt idx="6">
                  <c:v>1.2154233025984913</c:v>
                </c:pt>
                <c:pt idx="7">
                  <c:v>1.1221945137157108</c:v>
                </c:pt>
                <c:pt idx="8">
                  <c:v>1.0464629552113855</c:v>
                </c:pt>
                <c:pt idx="9">
                  <c:v>1.0326311441553078</c:v>
                </c:pt>
                <c:pt idx="10">
                  <c:v>1.0953346855983772</c:v>
                </c:pt>
                <c:pt idx="11">
                  <c:v>1.0141987829614605</c:v>
                </c:pt>
                <c:pt idx="12">
                  <c:v>1.1475409836065573</c:v>
                </c:pt>
                <c:pt idx="13">
                  <c:v>1.1584609019445593</c:v>
                </c:pt>
                <c:pt idx="14">
                  <c:v>1.2103505843071787</c:v>
                </c:pt>
                <c:pt idx="15">
                  <c:v>1.6026992830029523</c:v>
                </c:pt>
                <c:pt idx="16">
                  <c:v>1.6010385114668975</c:v>
                </c:pt>
                <c:pt idx="17">
                  <c:v>1.6754850088183422</c:v>
                </c:pt>
                <c:pt idx="18">
                  <c:v>1.5751575157515751</c:v>
                </c:pt>
                <c:pt idx="19">
                  <c:v>1.958997722095672</c:v>
                </c:pt>
                <c:pt idx="20">
                  <c:v>1.9213174748398902</c:v>
                </c:pt>
                <c:pt idx="21">
                  <c:v>2.1431828545371636</c:v>
                </c:pt>
                <c:pt idx="22">
                  <c:v>2.1495327102803738</c:v>
                </c:pt>
                <c:pt idx="23">
                  <c:v>2.2940074906367043</c:v>
                </c:pt>
                <c:pt idx="24">
                  <c:v>2.7201475334255418</c:v>
                </c:pt>
                <c:pt idx="25">
                  <c:v>3.0232558139534884</c:v>
                </c:pt>
                <c:pt idx="26">
                  <c:v>3.2543003254300324</c:v>
                </c:pt>
                <c:pt idx="27">
                  <c:v>3.3012379642365888</c:v>
                </c:pt>
                <c:pt idx="28">
                  <c:v>3.5781544256120528</c:v>
                </c:pt>
                <c:pt idx="29">
                  <c:v>3.5434882650713297</c:v>
                </c:pt>
                <c:pt idx="30">
                  <c:v>4.2474607571560483</c:v>
                </c:pt>
                <c:pt idx="31">
                  <c:v>4.7989031078610607</c:v>
                </c:pt>
                <c:pt idx="32">
                  <c:v>4.3438500228623687</c:v>
                </c:pt>
                <c:pt idx="33">
                  <c:v>4.4001852709587777</c:v>
                </c:pt>
                <c:pt idx="34">
                  <c:v>4.547585560243788</c:v>
                </c:pt>
                <c:pt idx="35">
                  <c:v>4.7</c:v>
                </c:pt>
                <c:pt idx="36">
                  <c:v>5.0999999999999996</c:v>
                </c:pt>
                <c:pt idx="37">
                  <c:v>5.0999999999999996</c:v>
                </c:pt>
                <c:pt idx="38">
                  <c:v>5.9</c:v>
                </c:pt>
                <c:pt idx="39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C2-48F7-8671-94A7F3891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PersonerProsent!$C$126:$C$130</c:f>
              <c:numCache>
                <c:formatCode>0.0</c:formatCode>
                <c:ptCount val="5"/>
                <c:pt idx="0">
                  <c:v>34.117647058823529</c:v>
                </c:pt>
                <c:pt idx="1">
                  <c:v>47.511312217194572</c:v>
                </c:pt>
                <c:pt idx="2">
                  <c:v>0</c:v>
                </c:pt>
                <c:pt idx="3">
                  <c:v>17.104072398190045</c:v>
                </c:pt>
                <c:pt idx="4">
                  <c:v>1.2669683257918551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2-4606-B0FC-CC12C6423B4E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PersonerProsent!$D$126:$D$130</c:f>
              <c:numCache>
                <c:formatCode>0.0</c:formatCode>
                <c:ptCount val="5"/>
                <c:pt idx="0">
                  <c:v>35.294117647058826</c:v>
                </c:pt>
                <c:pt idx="1">
                  <c:v>50.183823529411768</c:v>
                </c:pt>
                <c:pt idx="2">
                  <c:v>0</c:v>
                </c:pt>
                <c:pt idx="3">
                  <c:v>11.488970588235293</c:v>
                </c:pt>
                <c:pt idx="4">
                  <c:v>3.0330882352941178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2-4606-B0FC-CC12C6423B4E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PersonerProsent!$E$126:$E$130</c:f>
              <c:numCache>
                <c:formatCode>0.0</c:formatCode>
                <c:ptCount val="5"/>
                <c:pt idx="0">
                  <c:v>20.6</c:v>
                </c:pt>
                <c:pt idx="1">
                  <c:v>43.7</c:v>
                </c:pt>
                <c:pt idx="2">
                  <c:v>1.9</c:v>
                </c:pt>
                <c:pt idx="3">
                  <c:v>26.9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2-4606-B0FC-CC12C6423B4E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PersonerProsent!$F$126:$F$130</c:f>
              <c:numCache>
                <c:formatCode>0.0</c:formatCode>
                <c:ptCount val="5"/>
                <c:pt idx="0">
                  <c:v>27.5</c:v>
                </c:pt>
                <c:pt idx="1">
                  <c:v>47.4</c:v>
                </c:pt>
                <c:pt idx="2">
                  <c:v>4.0999999999999996</c:v>
                </c:pt>
                <c:pt idx="3">
                  <c:v>14.1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2-4606-B0FC-CC12C6423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MedianBtoInnt!$A$101:$B$101</c:f>
              <c:strCache>
                <c:ptCount val="2"/>
                <c:pt idx="0">
                  <c:v>Fjord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MedianBtoInnt!$C$101:$F$101</c:f>
              <c:numCache>
                <c:formatCode>#,##0</c:formatCode>
                <c:ptCount val="4"/>
                <c:pt idx="0">
                  <c:v>337050</c:v>
                </c:pt>
                <c:pt idx="1">
                  <c:v>177800</c:v>
                </c:pt>
                <c:pt idx="2">
                  <c:v>441900</c:v>
                </c:pt>
                <c:pt idx="3">
                  <c:v>249750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C-4825-A7C0-C6777903A94A}"/>
            </c:ext>
          </c:extLst>
        </c:ser>
        <c:ser>
          <c:idx val="1"/>
          <c:order val="1"/>
          <c:tx>
            <c:strRef>
              <c:f>MedianBtoInnt!$A$102:$B$102</c:f>
              <c:strCache>
                <c:ptCount val="2"/>
                <c:pt idx="0">
                  <c:v>Fjord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MedianBtoInnt!$C$102:$F$102</c:f>
              <c:numCache>
                <c:formatCode>#,##0</c:formatCode>
                <c:ptCount val="4"/>
                <c:pt idx="0">
                  <c:v>458100</c:v>
                </c:pt>
                <c:pt idx="1">
                  <c:v>271200</c:v>
                </c:pt>
                <c:pt idx="2">
                  <c:v>601400</c:v>
                </c:pt>
                <c:pt idx="3">
                  <c:v>375700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9C-4825-A7C0-C6777903A94A}"/>
            </c:ext>
          </c:extLst>
        </c:ser>
        <c:ser>
          <c:idx val="2"/>
          <c:order val="2"/>
          <c:tx>
            <c:strRef>
              <c:f>MedianBtoInnt!$A$103:$B$103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MedianBtoInnt!$C$103:$F$103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9C-4825-A7C0-C6777903A94A}"/>
            </c:ext>
          </c:extLst>
        </c:ser>
        <c:ser>
          <c:idx val="3"/>
          <c:order val="3"/>
          <c:tx>
            <c:strRef>
              <c:f>MedianBtoInnt!$A$104:$B$104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MedianBtoInnt!$C$104:$F$104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9C-4825-A7C0-C6777903A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Areal!$A$78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Areal!$B$78:$I$78</c:f>
              <c:numCache>
                <c:formatCode>0.0</c:formatCode>
                <c:ptCount val="8"/>
                <c:pt idx="0">
                  <c:v>0.6</c:v>
                </c:pt>
                <c:pt idx="1">
                  <c:v>1.6</c:v>
                </c:pt>
                <c:pt idx="2">
                  <c:v>22.6</c:v>
                </c:pt>
                <c:pt idx="3">
                  <c:v>38.200000000000003</c:v>
                </c:pt>
                <c:pt idx="4">
                  <c:v>1</c:v>
                </c:pt>
                <c:pt idx="5">
                  <c:v>30.3</c:v>
                </c:pt>
                <c:pt idx="6">
                  <c:v>1.6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2-41BA-8158-02A4E60033EF}"/>
            </c:ext>
          </c:extLst>
        </c:ser>
        <c:ser>
          <c:idx val="1"/>
          <c:order val="1"/>
          <c:tx>
            <c:strRef>
              <c:f>Areal!$A$79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Areal!$B$79:$I$79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2-41BA-8158-02A4E60033EF}"/>
            </c:ext>
          </c:extLst>
        </c:ser>
        <c:ser>
          <c:idx val="2"/>
          <c:order val="2"/>
          <c:tx>
            <c:strRef>
              <c:f>Areal!$A$80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Areal!$B$80:$I$80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2-41BA-8158-02A4E60033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Areal!$B$30:$S$30</c:f>
              <c:numCache>
                <c:formatCode>0.00</c:formatCode>
                <c:ptCount val="18"/>
                <c:pt idx="0">
                  <c:v>0.76</c:v>
                </c:pt>
                <c:pt idx="1">
                  <c:v>0.79</c:v>
                </c:pt>
                <c:pt idx="2">
                  <c:v>1.04</c:v>
                </c:pt>
                <c:pt idx="3">
                  <c:v>0.86</c:v>
                </c:pt>
                <c:pt idx="4">
                  <c:v>0.03</c:v>
                </c:pt>
                <c:pt idx="5">
                  <c:v>0.04</c:v>
                </c:pt>
                <c:pt idx="6">
                  <c:v>0.04</c:v>
                </c:pt>
                <c:pt idx="7">
                  <c:v>2.93</c:v>
                </c:pt>
                <c:pt idx="8">
                  <c:v>0.01</c:v>
                </c:pt>
                <c:pt idx="9">
                  <c:v>0.42</c:v>
                </c:pt>
                <c:pt idx="10">
                  <c:v>0.35</c:v>
                </c:pt>
                <c:pt idx="11">
                  <c:v>19.079999999999998</c:v>
                </c:pt>
                <c:pt idx="12">
                  <c:v>268.99</c:v>
                </c:pt>
                <c:pt idx="13">
                  <c:v>455.37</c:v>
                </c:pt>
                <c:pt idx="14">
                  <c:v>11.97</c:v>
                </c:pt>
                <c:pt idx="15">
                  <c:v>360.38</c:v>
                </c:pt>
                <c:pt idx="16">
                  <c:v>19.059999999999999</c:v>
                </c:pt>
                <c:pt idx="17">
                  <c:v>48.49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'Ark1'!$B$125:$B$129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'Ark1'!$C$125:$C$129</c:f>
              <c:numCache>
                <c:formatCode>0</c:formatCode>
                <c:ptCount val="5"/>
                <c:pt idx="0">
                  <c:v>391</c:v>
                </c:pt>
                <c:pt idx="1">
                  <c:v>272</c:v>
                </c:pt>
                <c:pt idx="2">
                  <c:v>277</c:v>
                </c:pt>
                <c:pt idx="3">
                  <c:v>112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9-48F3-83CA-A1133F70453B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'Ark1'!$B$125:$B$129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'Ark1'!$D$125:$D$129</c:f>
              <c:numCache>
                <c:formatCode>0</c:formatCode>
                <c:ptCount val="5"/>
                <c:pt idx="0">
                  <c:v>414</c:v>
                </c:pt>
                <c:pt idx="1">
                  <c:v>306</c:v>
                </c:pt>
                <c:pt idx="2">
                  <c:v>230</c:v>
                </c:pt>
                <c:pt idx="3">
                  <c:v>118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9-48F3-83CA-A1133F7045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Boliger!$C$149:$C$154</c:f>
              <c:numCache>
                <c:formatCode>0</c:formatCode>
                <c:ptCount val="6"/>
                <c:pt idx="0">
                  <c:v>1100</c:v>
                </c:pt>
                <c:pt idx="1">
                  <c:v>162</c:v>
                </c:pt>
                <c:pt idx="2">
                  <c:v>100</c:v>
                </c:pt>
                <c:pt idx="3">
                  <c:v>38</c:v>
                </c:pt>
                <c:pt idx="4">
                  <c:v>57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Boliger!$D$149:$D$154</c:f>
              <c:numCache>
                <c:formatCode>0</c:formatCode>
                <c:ptCount val="6"/>
                <c:pt idx="0">
                  <c:v>1104</c:v>
                </c:pt>
                <c:pt idx="1">
                  <c:v>159</c:v>
                </c:pt>
                <c:pt idx="2">
                  <c:v>90</c:v>
                </c:pt>
                <c:pt idx="3">
                  <c:v>38</c:v>
                </c:pt>
                <c:pt idx="4">
                  <c:v>57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Igangsatte!$C$52:$W$52</c:f>
              <c:numCache>
                <c:formatCode>0</c:formatCode>
                <c:ptCount val="21"/>
                <c:pt idx="0">
                  <c:v>3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2</c:v>
                </c:pt>
                <c:pt idx="8">
                  <c:v>9</c:v>
                </c:pt>
                <c:pt idx="9">
                  <c:v>13</c:v>
                </c:pt>
                <c:pt idx="10">
                  <c:v>19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0</c:v>
                </c:pt>
                <c:pt idx="18">
                  <c:v>10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4-490E-BE64-84A2B343DD92}"/>
            </c:ext>
          </c:extLst>
        </c:ser>
        <c:ser>
          <c:idx val="1"/>
          <c:order val="1"/>
          <c:tx>
            <c:strRef>
              <c:f>Igangsatte!$B$53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Igangsatte!$C$53:$W$53</c:f>
              <c:numCache>
                <c:formatCode>0</c:formatCode>
                <c:ptCount val="21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6</c:v>
                </c:pt>
                <c:pt idx="10">
                  <c:v>19</c:v>
                </c:pt>
                <c:pt idx="11">
                  <c:v>9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10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4-490E-BE64-84A2B343D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</a:t>
            </a:r>
            <a:r>
              <a:rPr lang="nb-NO" sz="2000" b="1" baseline="0">
                <a:solidFill>
                  <a:schemeClr val="tx2"/>
                </a:solidFill>
              </a:rPr>
              <a:t> etter type 2010-2024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'Ark1'!$B$100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'Ark1'!$C$100:$Q$100</c:f>
              <c:numCache>
                <c:formatCode>General</c:formatCode>
                <c:ptCount val="15"/>
                <c:pt idx="0">
                  <c:v>-6</c:v>
                </c:pt>
                <c:pt idx="1">
                  <c:v>-11</c:v>
                </c:pt>
                <c:pt idx="2">
                  <c:v>8</c:v>
                </c:pt>
                <c:pt idx="3">
                  <c:v>-12</c:v>
                </c:pt>
                <c:pt idx="4">
                  <c:v>0</c:v>
                </c:pt>
                <c:pt idx="5">
                  <c:v>-25</c:v>
                </c:pt>
                <c:pt idx="6">
                  <c:v>-11</c:v>
                </c:pt>
                <c:pt idx="7">
                  <c:v>-6</c:v>
                </c:pt>
                <c:pt idx="8">
                  <c:v>-5</c:v>
                </c:pt>
                <c:pt idx="9">
                  <c:v>-22</c:v>
                </c:pt>
                <c:pt idx="10">
                  <c:v>-7</c:v>
                </c:pt>
                <c:pt idx="11">
                  <c:v>-3</c:v>
                </c:pt>
                <c:pt idx="12">
                  <c:v>-15</c:v>
                </c:pt>
                <c:pt idx="13">
                  <c:v>-18</c:v>
                </c:pt>
                <c:pt idx="14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F-45FB-AF06-69DC6F5C6E19}"/>
            </c:ext>
          </c:extLst>
        </c:ser>
        <c:ser>
          <c:idx val="1"/>
          <c:order val="1"/>
          <c:tx>
            <c:strRef>
              <c:f>'Ark1'!$B$101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'Ark1'!$C$101:$Q$101</c:f>
              <c:numCache>
                <c:formatCode>General</c:formatCode>
                <c:ptCount val="15"/>
                <c:pt idx="0">
                  <c:v>12</c:v>
                </c:pt>
                <c:pt idx="1">
                  <c:v>11</c:v>
                </c:pt>
                <c:pt idx="2">
                  <c:v>30</c:v>
                </c:pt>
                <c:pt idx="3">
                  <c:v>8</c:v>
                </c:pt>
                <c:pt idx="4">
                  <c:v>6</c:v>
                </c:pt>
                <c:pt idx="5">
                  <c:v>13</c:v>
                </c:pt>
                <c:pt idx="6">
                  <c:v>-5</c:v>
                </c:pt>
                <c:pt idx="7">
                  <c:v>-6</c:v>
                </c:pt>
                <c:pt idx="8">
                  <c:v>12</c:v>
                </c:pt>
                <c:pt idx="9">
                  <c:v>2</c:v>
                </c:pt>
                <c:pt idx="10">
                  <c:v>-2</c:v>
                </c:pt>
                <c:pt idx="11">
                  <c:v>9</c:v>
                </c:pt>
                <c:pt idx="12">
                  <c:v>17</c:v>
                </c:pt>
                <c:pt idx="13">
                  <c:v>29</c:v>
                </c:pt>
                <c:pt idx="1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F-45FB-AF06-69DC6F5C6E19}"/>
            </c:ext>
          </c:extLst>
        </c:ser>
        <c:ser>
          <c:idx val="2"/>
          <c:order val="2"/>
          <c:tx>
            <c:strRef>
              <c:f>'Ark1'!$B$102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'Ark1'!$C$102:$Q$102</c:f>
              <c:numCache>
                <c:formatCode>General</c:formatCode>
                <c:ptCount val="15"/>
                <c:pt idx="0">
                  <c:v>-54</c:v>
                </c:pt>
                <c:pt idx="1">
                  <c:v>-19</c:v>
                </c:pt>
                <c:pt idx="2">
                  <c:v>-11</c:v>
                </c:pt>
                <c:pt idx="3">
                  <c:v>-67</c:v>
                </c:pt>
                <c:pt idx="4">
                  <c:v>-9</c:v>
                </c:pt>
                <c:pt idx="5">
                  <c:v>-35</c:v>
                </c:pt>
                <c:pt idx="6">
                  <c:v>12</c:v>
                </c:pt>
                <c:pt idx="7">
                  <c:v>-14</c:v>
                </c:pt>
                <c:pt idx="8">
                  <c:v>-57</c:v>
                </c:pt>
                <c:pt idx="9">
                  <c:v>-23</c:v>
                </c:pt>
                <c:pt idx="10">
                  <c:v>-38</c:v>
                </c:pt>
                <c:pt idx="11">
                  <c:v>-17</c:v>
                </c:pt>
                <c:pt idx="12">
                  <c:v>1</c:v>
                </c:pt>
                <c:pt idx="13">
                  <c:v>-13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F-45FB-AF06-69DC6F5C6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7378047"/>
        <c:axId val="237378527"/>
      </c:barChart>
      <c:lineChart>
        <c:grouping val="standard"/>
        <c:varyColors val="0"/>
        <c:ser>
          <c:idx val="3"/>
          <c:order val="3"/>
          <c:tx>
            <c:strRef>
              <c:f>'Ark1'!$B$103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'Ark1'!$C$103:$Q$103</c:f>
              <c:numCache>
                <c:formatCode>General</c:formatCode>
                <c:ptCount val="15"/>
                <c:pt idx="0">
                  <c:v>-48</c:v>
                </c:pt>
                <c:pt idx="1">
                  <c:v>-19</c:v>
                </c:pt>
                <c:pt idx="2">
                  <c:v>27</c:v>
                </c:pt>
                <c:pt idx="3">
                  <c:v>-71</c:v>
                </c:pt>
                <c:pt idx="4">
                  <c:v>-1</c:v>
                </c:pt>
                <c:pt idx="5">
                  <c:v>-47</c:v>
                </c:pt>
                <c:pt idx="6">
                  <c:v>-4</c:v>
                </c:pt>
                <c:pt idx="7">
                  <c:v>-26</c:v>
                </c:pt>
                <c:pt idx="8">
                  <c:v>-50</c:v>
                </c:pt>
                <c:pt idx="9">
                  <c:v>-43</c:v>
                </c:pt>
                <c:pt idx="10">
                  <c:v>-47</c:v>
                </c:pt>
                <c:pt idx="11">
                  <c:v>-11</c:v>
                </c:pt>
                <c:pt idx="12">
                  <c:v>3</c:v>
                </c:pt>
                <c:pt idx="13">
                  <c:v>-2</c:v>
                </c:pt>
                <c:pt idx="1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0F-45FB-AF06-69DC6F5C6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78047"/>
        <c:axId val="237378527"/>
      </c:lineChart>
      <c:catAx>
        <c:axId val="23737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7378527"/>
        <c:crosses val="autoZero"/>
        <c:auto val="1"/>
        <c:lblAlgn val="ctr"/>
        <c:lblOffset val="100"/>
        <c:noMultiLvlLbl val="0"/>
      </c:catAx>
      <c:valAx>
        <c:axId val="23737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5470085470085479E-3"/>
              <c:y val="0.41508538051448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73780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Levende!$B$78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Levende!$C$78:$BK$78</c:f>
              <c:numCache>
                <c:formatCode>0</c:formatCode>
                <c:ptCount val="61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6</c:v>
                </c:pt>
                <c:pt idx="6">
                  <c:v>5</c:v>
                </c:pt>
                <c:pt idx="7">
                  <c:v>0</c:v>
                </c:pt>
                <c:pt idx="8">
                  <c:v>12</c:v>
                </c:pt>
                <c:pt idx="9">
                  <c:v>-4</c:v>
                </c:pt>
                <c:pt idx="10">
                  <c:v>17</c:v>
                </c:pt>
                <c:pt idx="11">
                  <c:v>-8</c:v>
                </c:pt>
                <c:pt idx="12">
                  <c:v>-1</c:v>
                </c:pt>
                <c:pt idx="13">
                  <c:v>9</c:v>
                </c:pt>
                <c:pt idx="14">
                  <c:v>18</c:v>
                </c:pt>
                <c:pt idx="15">
                  <c:v>7</c:v>
                </c:pt>
                <c:pt idx="16">
                  <c:v>11</c:v>
                </c:pt>
                <c:pt idx="17">
                  <c:v>5</c:v>
                </c:pt>
                <c:pt idx="18">
                  <c:v>20</c:v>
                </c:pt>
                <c:pt idx="19">
                  <c:v>9</c:v>
                </c:pt>
                <c:pt idx="20">
                  <c:v>9</c:v>
                </c:pt>
                <c:pt idx="21">
                  <c:v>5</c:v>
                </c:pt>
                <c:pt idx="22">
                  <c:v>-7</c:v>
                </c:pt>
                <c:pt idx="23">
                  <c:v>1</c:v>
                </c:pt>
                <c:pt idx="24">
                  <c:v>-6</c:v>
                </c:pt>
                <c:pt idx="25">
                  <c:v>9</c:v>
                </c:pt>
                <c:pt idx="26">
                  <c:v>-6</c:v>
                </c:pt>
                <c:pt idx="27">
                  <c:v>-16</c:v>
                </c:pt>
                <c:pt idx="28">
                  <c:v>3</c:v>
                </c:pt>
                <c:pt idx="29">
                  <c:v>-12</c:v>
                </c:pt>
                <c:pt idx="30">
                  <c:v>-7</c:v>
                </c:pt>
                <c:pt idx="31">
                  <c:v>-2</c:v>
                </c:pt>
                <c:pt idx="32">
                  <c:v>6</c:v>
                </c:pt>
                <c:pt idx="33">
                  <c:v>-8</c:v>
                </c:pt>
                <c:pt idx="34">
                  <c:v>14</c:v>
                </c:pt>
                <c:pt idx="35">
                  <c:v>-1</c:v>
                </c:pt>
                <c:pt idx="36">
                  <c:v>14</c:v>
                </c:pt>
                <c:pt idx="37">
                  <c:v>-4</c:v>
                </c:pt>
                <c:pt idx="38">
                  <c:v>7</c:v>
                </c:pt>
                <c:pt idx="39">
                  <c:v>-6</c:v>
                </c:pt>
                <c:pt idx="40">
                  <c:v>-1</c:v>
                </c:pt>
                <c:pt idx="41">
                  <c:v>-9</c:v>
                </c:pt>
                <c:pt idx="42">
                  <c:v>4</c:v>
                </c:pt>
                <c:pt idx="43">
                  <c:v>-2</c:v>
                </c:pt>
                <c:pt idx="44">
                  <c:v>-5</c:v>
                </c:pt>
                <c:pt idx="45">
                  <c:v>-3</c:v>
                </c:pt>
                <c:pt idx="46">
                  <c:v>-6</c:v>
                </c:pt>
                <c:pt idx="47">
                  <c:v>-11</c:v>
                </c:pt>
                <c:pt idx="48">
                  <c:v>8</c:v>
                </c:pt>
                <c:pt idx="49">
                  <c:v>-12</c:v>
                </c:pt>
                <c:pt idx="50">
                  <c:v>0</c:v>
                </c:pt>
                <c:pt idx="51">
                  <c:v>-25</c:v>
                </c:pt>
                <c:pt idx="52">
                  <c:v>-11</c:v>
                </c:pt>
                <c:pt idx="53">
                  <c:v>-6</c:v>
                </c:pt>
                <c:pt idx="54">
                  <c:v>-5</c:v>
                </c:pt>
                <c:pt idx="55">
                  <c:v>-22</c:v>
                </c:pt>
                <c:pt idx="56">
                  <c:v>-7</c:v>
                </c:pt>
                <c:pt idx="57">
                  <c:v>-3</c:v>
                </c:pt>
                <c:pt idx="58">
                  <c:v>-15</c:v>
                </c:pt>
                <c:pt idx="59">
                  <c:v>-18</c:v>
                </c:pt>
                <c:pt idx="60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D-4C35-9759-388534789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Levende!$B$76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Levende!$C$76:$BK$76</c:f>
              <c:numCache>
                <c:formatCode>0</c:formatCode>
                <c:ptCount val="61"/>
                <c:pt idx="0">
                  <c:v>45</c:v>
                </c:pt>
                <c:pt idx="1">
                  <c:v>30</c:v>
                </c:pt>
                <c:pt idx="2">
                  <c:v>31</c:v>
                </c:pt>
                <c:pt idx="3">
                  <c:v>26</c:v>
                </c:pt>
                <c:pt idx="4">
                  <c:v>34</c:v>
                </c:pt>
                <c:pt idx="5">
                  <c:v>29</c:v>
                </c:pt>
                <c:pt idx="6">
                  <c:v>28</c:v>
                </c:pt>
                <c:pt idx="7">
                  <c:v>26</c:v>
                </c:pt>
                <c:pt idx="8">
                  <c:v>33</c:v>
                </c:pt>
                <c:pt idx="9">
                  <c:v>18</c:v>
                </c:pt>
                <c:pt idx="10">
                  <c:v>35</c:v>
                </c:pt>
                <c:pt idx="11">
                  <c:v>20</c:v>
                </c:pt>
                <c:pt idx="12">
                  <c:v>19</c:v>
                </c:pt>
                <c:pt idx="13">
                  <c:v>40</c:v>
                </c:pt>
                <c:pt idx="14">
                  <c:v>41</c:v>
                </c:pt>
                <c:pt idx="15">
                  <c:v>41</c:v>
                </c:pt>
                <c:pt idx="16">
                  <c:v>40</c:v>
                </c:pt>
                <c:pt idx="17">
                  <c:v>33</c:v>
                </c:pt>
                <c:pt idx="18">
                  <c:v>50</c:v>
                </c:pt>
                <c:pt idx="19">
                  <c:v>43</c:v>
                </c:pt>
                <c:pt idx="20">
                  <c:v>41</c:v>
                </c:pt>
                <c:pt idx="21">
                  <c:v>37</c:v>
                </c:pt>
                <c:pt idx="22">
                  <c:v>32</c:v>
                </c:pt>
                <c:pt idx="23">
                  <c:v>39</c:v>
                </c:pt>
                <c:pt idx="24">
                  <c:v>30</c:v>
                </c:pt>
                <c:pt idx="25">
                  <c:v>49</c:v>
                </c:pt>
                <c:pt idx="26">
                  <c:v>40</c:v>
                </c:pt>
                <c:pt idx="27">
                  <c:v>30</c:v>
                </c:pt>
                <c:pt idx="28">
                  <c:v>36</c:v>
                </c:pt>
                <c:pt idx="29">
                  <c:v>36</c:v>
                </c:pt>
                <c:pt idx="30">
                  <c:v>37</c:v>
                </c:pt>
                <c:pt idx="31">
                  <c:v>36</c:v>
                </c:pt>
                <c:pt idx="32">
                  <c:v>46</c:v>
                </c:pt>
                <c:pt idx="33">
                  <c:v>33</c:v>
                </c:pt>
                <c:pt idx="34">
                  <c:v>42</c:v>
                </c:pt>
                <c:pt idx="35">
                  <c:v>45</c:v>
                </c:pt>
                <c:pt idx="36">
                  <c:v>56</c:v>
                </c:pt>
                <c:pt idx="37">
                  <c:v>41</c:v>
                </c:pt>
                <c:pt idx="38">
                  <c:v>37</c:v>
                </c:pt>
                <c:pt idx="39">
                  <c:v>36</c:v>
                </c:pt>
                <c:pt idx="40">
                  <c:v>34</c:v>
                </c:pt>
                <c:pt idx="41">
                  <c:v>31</c:v>
                </c:pt>
                <c:pt idx="42">
                  <c:v>28</c:v>
                </c:pt>
                <c:pt idx="43">
                  <c:v>33</c:v>
                </c:pt>
                <c:pt idx="44">
                  <c:v>29</c:v>
                </c:pt>
                <c:pt idx="45">
                  <c:v>30</c:v>
                </c:pt>
                <c:pt idx="46">
                  <c:v>26</c:v>
                </c:pt>
                <c:pt idx="47">
                  <c:v>21</c:v>
                </c:pt>
                <c:pt idx="48">
                  <c:v>34</c:v>
                </c:pt>
                <c:pt idx="49">
                  <c:v>22</c:v>
                </c:pt>
                <c:pt idx="50">
                  <c:v>21</c:v>
                </c:pt>
                <c:pt idx="51">
                  <c:v>11</c:v>
                </c:pt>
                <c:pt idx="52">
                  <c:v>16</c:v>
                </c:pt>
                <c:pt idx="53">
                  <c:v>17</c:v>
                </c:pt>
                <c:pt idx="54">
                  <c:v>20</c:v>
                </c:pt>
                <c:pt idx="55">
                  <c:v>13</c:v>
                </c:pt>
                <c:pt idx="56">
                  <c:v>19</c:v>
                </c:pt>
                <c:pt idx="57">
                  <c:v>17</c:v>
                </c:pt>
                <c:pt idx="58">
                  <c:v>10</c:v>
                </c:pt>
                <c:pt idx="59">
                  <c:v>17</c:v>
                </c:pt>
                <c:pt idx="6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DD-4C35-9759-3885347896C7}"/>
            </c:ext>
          </c:extLst>
        </c:ser>
        <c:ser>
          <c:idx val="1"/>
          <c:order val="1"/>
          <c:tx>
            <c:strRef>
              <c:f>Levende!$B$77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Levende!$C$77:$BK$77</c:f>
              <c:numCache>
                <c:formatCode>0</c:formatCode>
                <c:ptCount val="61"/>
                <c:pt idx="0">
                  <c:v>36</c:v>
                </c:pt>
                <c:pt idx="1">
                  <c:v>27</c:v>
                </c:pt>
                <c:pt idx="2">
                  <c:v>28</c:v>
                </c:pt>
                <c:pt idx="3">
                  <c:v>21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26</c:v>
                </c:pt>
                <c:pt idx="8">
                  <c:v>21</c:v>
                </c:pt>
                <c:pt idx="9">
                  <c:v>22</c:v>
                </c:pt>
                <c:pt idx="10">
                  <c:v>18</c:v>
                </c:pt>
                <c:pt idx="11">
                  <c:v>28</c:v>
                </c:pt>
                <c:pt idx="12">
                  <c:v>20</c:v>
                </c:pt>
                <c:pt idx="13">
                  <c:v>31</c:v>
                </c:pt>
                <c:pt idx="14">
                  <c:v>23</c:v>
                </c:pt>
                <c:pt idx="15">
                  <c:v>34</c:v>
                </c:pt>
                <c:pt idx="16">
                  <c:v>29</c:v>
                </c:pt>
                <c:pt idx="17">
                  <c:v>28</c:v>
                </c:pt>
                <c:pt idx="18">
                  <c:v>30</c:v>
                </c:pt>
                <c:pt idx="19">
                  <c:v>34</c:v>
                </c:pt>
                <c:pt idx="20">
                  <c:v>32</c:v>
                </c:pt>
                <c:pt idx="21">
                  <c:v>32</c:v>
                </c:pt>
                <c:pt idx="22">
                  <c:v>39</c:v>
                </c:pt>
                <c:pt idx="23">
                  <c:v>38</c:v>
                </c:pt>
                <c:pt idx="24">
                  <c:v>36</c:v>
                </c:pt>
                <c:pt idx="25">
                  <c:v>40</c:v>
                </c:pt>
                <c:pt idx="26">
                  <c:v>46</c:v>
                </c:pt>
                <c:pt idx="27">
                  <c:v>46</c:v>
                </c:pt>
                <c:pt idx="28">
                  <c:v>33</c:v>
                </c:pt>
                <c:pt idx="29">
                  <c:v>48</c:v>
                </c:pt>
                <c:pt idx="30">
                  <c:v>44</c:v>
                </c:pt>
                <c:pt idx="31">
                  <c:v>38</c:v>
                </c:pt>
                <c:pt idx="32">
                  <c:v>40</c:v>
                </c:pt>
                <c:pt idx="33">
                  <c:v>41</c:v>
                </c:pt>
                <c:pt idx="34">
                  <c:v>28</c:v>
                </c:pt>
                <c:pt idx="35">
                  <c:v>46</c:v>
                </c:pt>
                <c:pt idx="36">
                  <c:v>42</c:v>
                </c:pt>
                <c:pt idx="37">
                  <c:v>45</c:v>
                </c:pt>
                <c:pt idx="38">
                  <c:v>30</c:v>
                </c:pt>
                <c:pt idx="39">
                  <c:v>42</c:v>
                </c:pt>
                <c:pt idx="40">
                  <c:v>35</c:v>
                </c:pt>
                <c:pt idx="41">
                  <c:v>40</c:v>
                </c:pt>
                <c:pt idx="42">
                  <c:v>24</c:v>
                </c:pt>
                <c:pt idx="43">
                  <c:v>35</c:v>
                </c:pt>
                <c:pt idx="44">
                  <c:v>34</c:v>
                </c:pt>
                <c:pt idx="45">
                  <c:v>33</c:v>
                </c:pt>
                <c:pt idx="46">
                  <c:v>32</c:v>
                </c:pt>
                <c:pt idx="47">
                  <c:v>32</c:v>
                </c:pt>
                <c:pt idx="48">
                  <c:v>26</c:v>
                </c:pt>
                <c:pt idx="49">
                  <c:v>34</c:v>
                </c:pt>
                <c:pt idx="50">
                  <c:v>21</c:v>
                </c:pt>
                <c:pt idx="51">
                  <c:v>36</c:v>
                </c:pt>
                <c:pt idx="52">
                  <c:v>27</c:v>
                </c:pt>
                <c:pt idx="53">
                  <c:v>23</c:v>
                </c:pt>
                <c:pt idx="54">
                  <c:v>25</c:v>
                </c:pt>
                <c:pt idx="55">
                  <c:v>35</c:v>
                </c:pt>
                <c:pt idx="56">
                  <c:v>26</c:v>
                </c:pt>
                <c:pt idx="57">
                  <c:v>20</c:v>
                </c:pt>
                <c:pt idx="58">
                  <c:v>25</c:v>
                </c:pt>
                <c:pt idx="59">
                  <c:v>35</c:v>
                </c:pt>
                <c:pt idx="6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DD-4C35-9759-388534789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Folkemengde!$B$28:$AF$28</c:f>
              <c:numCache>
                <c:formatCode>0.0</c:formatCode>
                <c:ptCount val="31"/>
                <c:pt idx="0">
                  <c:v>1.2239497188223618</c:v>
                </c:pt>
                <c:pt idx="1">
                  <c:v>1.1768551814318404</c:v>
                </c:pt>
                <c:pt idx="2">
                  <c:v>1.4877102199223804</c:v>
                </c:pt>
                <c:pt idx="3">
                  <c:v>1.0707332900713822</c:v>
                </c:pt>
                <c:pt idx="4">
                  <c:v>1.3631937682570594</c:v>
                </c:pt>
                <c:pt idx="5">
                  <c:v>1.4836795252225519</c:v>
                </c:pt>
                <c:pt idx="6">
                  <c:v>1.8592297476759627</c:v>
                </c:pt>
                <c:pt idx="7">
                  <c:v>1.3558201058201058</c:v>
                </c:pt>
                <c:pt idx="8">
                  <c:v>1.2632297712529874</c:v>
                </c:pt>
                <c:pt idx="9">
                  <c:v>1.2443829934324231</c:v>
                </c:pt>
                <c:pt idx="10">
                  <c:v>1.2095339736748487</c:v>
                </c:pt>
                <c:pt idx="11">
                  <c:v>1.0977337110481586</c:v>
                </c:pt>
                <c:pt idx="12">
                  <c:v>0.99857346647646217</c:v>
                </c:pt>
                <c:pt idx="13">
                  <c:v>1.1781506604784007</c:v>
                </c:pt>
                <c:pt idx="14">
                  <c:v>1.0583941605839415</c:v>
                </c:pt>
                <c:pt idx="15">
                  <c:v>1.0830324909747293</c:v>
                </c:pt>
                <c:pt idx="16">
                  <c:v>0.91840339102790536</c:v>
                </c:pt>
                <c:pt idx="17">
                  <c:v>0.75458138699245414</c:v>
                </c:pt>
                <c:pt idx="18">
                  <c:v>1.2301013024602026</c:v>
                </c:pt>
                <c:pt idx="19">
                  <c:v>0.78824793980652097</c:v>
                </c:pt>
                <c:pt idx="20">
                  <c:v>0.7720588235294118</c:v>
                </c:pt>
                <c:pt idx="21">
                  <c:v>0.40456050018389111</c:v>
                </c:pt>
                <c:pt idx="22">
                  <c:v>0.59880239520958078</c:v>
                </c:pt>
                <c:pt idx="23">
                  <c:v>0.63718140929535227</c:v>
                </c:pt>
                <c:pt idx="24">
                  <c:v>0.75700227100681305</c:v>
                </c:pt>
                <c:pt idx="25">
                  <c:v>0.50154320987654322</c:v>
                </c:pt>
                <c:pt idx="26">
                  <c:v>0.74539034915653202</c:v>
                </c:pt>
                <c:pt idx="27">
                  <c:v>0.67945643485211826</c:v>
                </c:pt>
                <c:pt idx="28">
                  <c:v>0.40144520272982737</c:v>
                </c:pt>
                <c:pt idx="29">
                  <c:v>0.68163592622293501</c:v>
                </c:pt>
                <c:pt idx="30">
                  <c:v>1.0032102728731942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6C-4B41-BD45-6F4325C4C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55</c:v>
                </c:pt>
                <c:pt idx="1">
                  <c:v>51</c:v>
                </c:pt>
                <c:pt idx="2">
                  <c:v>75</c:v>
                </c:pt>
                <c:pt idx="3">
                  <c:v>84</c:v>
                </c:pt>
                <c:pt idx="4">
                  <c:v>77</c:v>
                </c:pt>
                <c:pt idx="5">
                  <c:v>42</c:v>
                </c:pt>
                <c:pt idx="6">
                  <c:v>52</c:v>
                </c:pt>
                <c:pt idx="7">
                  <c:v>56</c:v>
                </c:pt>
                <c:pt idx="8">
                  <c:v>69</c:v>
                </c:pt>
                <c:pt idx="9">
                  <c:v>74</c:v>
                </c:pt>
                <c:pt idx="10">
                  <c:v>76</c:v>
                </c:pt>
                <c:pt idx="11">
                  <c:v>92</c:v>
                </c:pt>
                <c:pt idx="12">
                  <c:v>101</c:v>
                </c:pt>
                <c:pt idx="13">
                  <c:v>98</c:v>
                </c:pt>
                <c:pt idx="14">
                  <c:v>73</c:v>
                </c:pt>
                <c:pt idx="15">
                  <c:v>76</c:v>
                </c:pt>
                <c:pt idx="16">
                  <c:v>43</c:v>
                </c:pt>
                <c:pt idx="17">
                  <c:v>32</c:v>
                </c:pt>
                <c:pt idx="18">
                  <c:v>10</c:v>
                </c:pt>
                <c:pt idx="19">
                  <c:v>7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E-4868-BCED-6D54F1CC7791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-49</c:v>
                </c:pt>
                <c:pt idx="1">
                  <c:v>-46</c:v>
                </c:pt>
                <c:pt idx="2">
                  <c:v>-63</c:v>
                </c:pt>
                <c:pt idx="3">
                  <c:v>-94</c:v>
                </c:pt>
                <c:pt idx="4">
                  <c:v>-87</c:v>
                </c:pt>
                <c:pt idx="5">
                  <c:v>-50</c:v>
                </c:pt>
                <c:pt idx="6">
                  <c:v>-49</c:v>
                </c:pt>
                <c:pt idx="7">
                  <c:v>-71</c:v>
                </c:pt>
                <c:pt idx="8">
                  <c:v>-72</c:v>
                </c:pt>
                <c:pt idx="9">
                  <c:v>-64</c:v>
                </c:pt>
                <c:pt idx="10">
                  <c:v>-89</c:v>
                </c:pt>
                <c:pt idx="11">
                  <c:v>-93</c:v>
                </c:pt>
                <c:pt idx="12">
                  <c:v>-83</c:v>
                </c:pt>
                <c:pt idx="13">
                  <c:v>-95</c:v>
                </c:pt>
                <c:pt idx="14">
                  <c:v>-85</c:v>
                </c:pt>
                <c:pt idx="15">
                  <c:v>-66</c:v>
                </c:pt>
                <c:pt idx="16">
                  <c:v>-53</c:v>
                </c:pt>
                <c:pt idx="17">
                  <c:v>-35</c:v>
                </c:pt>
                <c:pt idx="18">
                  <c:v>-13</c:v>
                </c:pt>
                <c:pt idx="19">
                  <c:v>-3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E-4868-BCED-6D54F1CC7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64</c:v>
                </c:pt>
                <c:pt idx="1">
                  <c:v>63</c:v>
                </c:pt>
                <c:pt idx="2">
                  <c:v>55</c:v>
                </c:pt>
                <c:pt idx="3">
                  <c:v>60</c:v>
                </c:pt>
                <c:pt idx="4">
                  <c:v>57</c:v>
                </c:pt>
                <c:pt idx="5">
                  <c:v>46</c:v>
                </c:pt>
                <c:pt idx="6">
                  <c:v>56</c:v>
                </c:pt>
                <c:pt idx="7">
                  <c:v>63</c:v>
                </c:pt>
                <c:pt idx="8">
                  <c:v>71</c:v>
                </c:pt>
                <c:pt idx="9">
                  <c:v>67</c:v>
                </c:pt>
                <c:pt idx="10">
                  <c:v>75</c:v>
                </c:pt>
                <c:pt idx="11">
                  <c:v>80</c:v>
                </c:pt>
                <c:pt idx="12">
                  <c:v>74</c:v>
                </c:pt>
                <c:pt idx="13">
                  <c:v>84</c:v>
                </c:pt>
                <c:pt idx="14">
                  <c:v>96</c:v>
                </c:pt>
                <c:pt idx="15">
                  <c:v>89</c:v>
                </c:pt>
                <c:pt idx="16">
                  <c:v>55</c:v>
                </c:pt>
                <c:pt idx="17">
                  <c:v>46</c:v>
                </c:pt>
                <c:pt idx="18">
                  <c:v>23</c:v>
                </c:pt>
                <c:pt idx="19">
                  <c:v>4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26E-4868-BCED-6D54F1CC7791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-59</c:v>
                </c:pt>
                <c:pt idx="1">
                  <c:v>-58</c:v>
                </c:pt>
                <c:pt idx="2">
                  <c:v>-52</c:v>
                </c:pt>
                <c:pt idx="3">
                  <c:v>-58</c:v>
                </c:pt>
                <c:pt idx="4">
                  <c:v>-52</c:v>
                </c:pt>
                <c:pt idx="5">
                  <c:v>-61</c:v>
                </c:pt>
                <c:pt idx="6">
                  <c:v>-69</c:v>
                </c:pt>
                <c:pt idx="7">
                  <c:v>-70</c:v>
                </c:pt>
                <c:pt idx="8">
                  <c:v>-66</c:v>
                </c:pt>
                <c:pt idx="9">
                  <c:v>-74</c:v>
                </c:pt>
                <c:pt idx="10">
                  <c:v>-85</c:v>
                </c:pt>
                <c:pt idx="11">
                  <c:v>-74</c:v>
                </c:pt>
                <c:pt idx="12">
                  <c:v>-92</c:v>
                </c:pt>
                <c:pt idx="13">
                  <c:v>-88</c:v>
                </c:pt>
                <c:pt idx="14">
                  <c:v>-86</c:v>
                </c:pt>
                <c:pt idx="15">
                  <c:v>-82</c:v>
                </c:pt>
                <c:pt idx="16">
                  <c:v>-73</c:v>
                </c:pt>
                <c:pt idx="17">
                  <c:v>-42</c:v>
                </c:pt>
                <c:pt idx="18">
                  <c:v>-25</c:v>
                </c:pt>
                <c:pt idx="19">
                  <c:v>-8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26E-4868-BCED-6D54F1CC7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Personer1!$C$53:$AV$53</c:f>
              <c:numCache>
                <c:formatCode>0</c:formatCode>
                <c:ptCount val="46"/>
                <c:pt idx="0">
                  <c:v>591</c:v>
                </c:pt>
                <c:pt idx="1">
                  <c:v>584</c:v>
                </c:pt>
                <c:pt idx="2">
                  <c:v>573</c:v>
                </c:pt>
                <c:pt idx="3">
                  <c:v>562</c:v>
                </c:pt>
                <c:pt idx="4">
                  <c:v>562</c:v>
                </c:pt>
                <c:pt idx="5">
                  <c:v>548</c:v>
                </c:pt>
                <c:pt idx="6">
                  <c:v>533</c:v>
                </c:pt>
                <c:pt idx="7">
                  <c:v>510</c:v>
                </c:pt>
                <c:pt idx="8">
                  <c:v>523</c:v>
                </c:pt>
                <c:pt idx="9">
                  <c:v>504</c:v>
                </c:pt>
                <c:pt idx="10">
                  <c:v>509</c:v>
                </c:pt>
                <c:pt idx="11">
                  <c:v>493</c:v>
                </c:pt>
                <c:pt idx="12">
                  <c:v>501</c:v>
                </c:pt>
                <c:pt idx="13">
                  <c:v>492</c:v>
                </c:pt>
                <c:pt idx="14">
                  <c:v>488</c:v>
                </c:pt>
                <c:pt idx="15">
                  <c:v>486</c:v>
                </c:pt>
                <c:pt idx="16">
                  <c:v>490</c:v>
                </c:pt>
                <c:pt idx="17">
                  <c:v>489</c:v>
                </c:pt>
                <c:pt idx="18">
                  <c:v>496</c:v>
                </c:pt>
                <c:pt idx="19">
                  <c:v>499</c:v>
                </c:pt>
                <c:pt idx="20">
                  <c:v>514</c:v>
                </c:pt>
                <c:pt idx="21">
                  <c:v>507</c:v>
                </c:pt>
                <c:pt idx="22">
                  <c:v>525</c:v>
                </c:pt>
                <c:pt idx="23">
                  <c:v>543</c:v>
                </c:pt>
                <c:pt idx="24">
                  <c:v>556</c:v>
                </c:pt>
                <c:pt idx="25">
                  <c:v>564</c:v>
                </c:pt>
                <c:pt idx="26">
                  <c:v>572</c:v>
                </c:pt>
                <c:pt idx="27">
                  <c:v>592</c:v>
                </c:pt>
                <c:pt idx="28">
                  <c:v>601</c:v>
                </c:pt>
                <c:pt idx="29">
                  <c:v>603</c:v>
                </c:pt>
                <c:pt idx="30">
                  <c:v>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7-4FAB-AC6B-7344AAC9526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Personer1!$C$54:$AV$54</c:f>
              <c:numCache>
                <c:formatCode>General</c:formatCode>
                <c:ptCount val="46"/>
                <c:pt idx="31">
                  <c:v>623</c:v>
                </c:pt>
                <c:pt idx="32">
                  <c:v>644</c:v>
                </c:pt>
                <c:pt idx="33">
                  <c:v>661</c:v>
                </c:pt>
                <c:pt idx="34">
                  <c:v>663</c:v>
                </c:pt>
                <c:pt idx="35">
                  <c:v>680</c:v>
                </c:pt>
                <c:pt idx="36">
                  <c:v>690</c:v>
                </c:pt>
                <c:pt idx="37">
                  <c:v>689</c:v>
                </c:pt>
                <c:pt idx="38">
                  <c:v>700</c:v>
                </c:pt>
                <c:pt idx="39">
                  <c:v>712</c:v>
                </c:pt>
                <c:pt idx="40">
                  <c:v>719</c:v>
                </c:pt>
                <c:pt idx="41">
                  <c:v>731</c:v>
                </c:pt>
                <c:pt idx="42">
                  <c:v>737</c:v>
                </c:pt>
                <c:pt idx="43">
                  <c:v>734</c:v>
                </c:pt>
                <c:pt idx="44">
                  <c:v>742</c:v>
                </c:pt>
                <c:pt idx="45">
                  <c:v>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B7-4FAB-AC6B-7344AAC9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Personer1!$C$76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Personer1!$D$76:$AM$76</c:f>
              <c:numCache>
                <c:formatCode>0</c:formatCode>
                <c:ptCount val="36"/>
                <c:pt idx="0">
                  <c:v>279</c:v>
                </c:pt>
                <c:pt idx="1">
                  <c:v>281</c:v>
                </c:pt>
                <c:pt idx="2">
                  <c:v>293</c:v>
                </c:pt>
                <c:pt idx="3">
                  <c:v>295</c:v>
                </c:pt>
                <c:pt idx="4">
                  <c:v>288</c:v>
                </c:pt>
                <c:pt idx="5">
                  <c:v>290</c:v>
                </c:pt>
                <c:pt idx="6">
                  <c:v>294</c:v>
                </c:pt>
                <c:pt idx="7">
                  <c:v>292</c:v>
                </c:pt>
                <c:pt idx="8">
                  <c:v>305</c:v>
                </c:pt>
                <c:pt idx="9">
                  <c:v>317</c:v>
                </c:pt>
                <c:pt idx="10">
                  <c:v>332</c:v>
                </c:pt>
                <c:pt idx="11">
                  <c:v>326</c:v>
                </c:pt>
                <c:pt idx="12">
                  <c:v>343</c:v>
                </c:pt>
                <c:pt idx="13">
                  <c:v>348</c:v>
                </c:pt>
                <c:pt idx="14">
                  <c:v>363</c:v>
                </c:pt>
                <c:pt idx="15">
                  <c:v>370</c:v>
                </c:pt>
                <c:pt idx="16">
                  <c:v>375</c:v>
                </c:pt>
                <c:pt idx="17">
                  <c:v>383</c:v>
                </c:pt>
                <c:pt idx="18">
                  <c:v>392</c:v>
                </c:pt>
                <c:pt idx="19">
                  <c:v>390</c:v>
                </c:pt>
                <c:pt idx="20">
                  <c:v>398</c:v>
                </c:pt>
                <c:pt idx="21" formatCode="General">
                  <c:v>410</c:v>
                </c:pt>
                <c:pt idx="22" formatCode="General">
                  <c:v>420</c:v>
                </c:pt>
                <c:pt idx="23" formatCode="General">
                  <c:v>424</c:v>
                </c:pt>
                <c:pt idx="24" formatCode="General">
                  <c:v>432</c:v>
                </c:pt>
                <c:pt idx="25" formatCode="General">
                  <c:v>445</c:v>
                </c:pt>
                <c:pt idx="26" formatCode="General">
                  <c:v>445</c:v>
                </c:pt>
                <c:pt idx="27" formatCode="General">
                  <c:v>441</c:v>
                </c:pt>
                <c:pt idx="28" formatCode="General">
                  <c:v>438</c:v>
                </c:pt>
                <c:pt idx="29" formatCode="General">
                  <c:v>454</c:v>
                </c:pt>
                <c:pt idx="30" formatCode="General">
                  <c:v>454</c:v>
                </c:pt>
                <c:pt idx="31" formatCode="General">
                  <c:v>466</c:v>
                </c:pt>
                <c:pt idx="32" formatCode="General">
                  <c:v>461</c:v>
                </c:pt>
                <c:pt idx="33" formatCode="General">
                  <c:v>460</c:v>
                </c:pt>
                <c:pt idx="34" formatCode="General">
                  <c:v>449</c:v>
                </c:pt>
                <c:pt idx="35" formatCode="General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2-4F93-BD02-385B0E6B31D5}"/>
            </c:ext>
          </c:extLst>
        </c:ser>
        <c:ser>
          <c:idx val="1"/>
          <c:order val="1"/>
          <c:tx>
            <c:strRef>
              <c:f>Personer1!$C$77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Personer1!$D$77:$AM$77</c:f>
              <c:numCache>
                <c:formatCode>0</c:formatCode>
                <c:ptCount val="36"/>
                <c:pt idx="0">
                  <c:v>183</c:v>
                </c:pt>
                <c:pt idx="1">
                  <c:v>172</c:v>
                </c:pt>
                <c:pt idx="2">
                  <c:v>158</c:v>
                </c:pt>
                <c:pt idx="3">
                  <c:v>152</c:v>
                </c:pt>
                <c:pt idx="4">
                  <c:v>153</c:v>
                </c:pt>
                <c:pt idx="5">
                  <c:v>149</c:v>
                </c:pt>
                <c:pt idx="6">
                  <c:v>145</c:v>
                </c:pt>
                <c:pt idx="7">
                  <c:v>142</c:v>
                </c:pt>
                <c:pt idx="8">
                  <c:v>136</c:v>
                </c:pt>
                <c:pt idx="9">
                  <c:v>128</c:v>
                </c:pt>
                <c:pt idx="10">
                  <c:v>125</c:v>
                </c:pt>
                <c:pt idx="11">
                  <c:v>128</c:v>
                </c:pt>
                <c:pt idx="12">
                  <c:v>134</c:v>
                </c:pt>
                <c:pt idx="13">
                  <c:v>147</c:v>
                </c:pt>
                <c:pt idx="14">
                  <c:v>145</c:v>
                </c:pt>
                <c:pt idx="15">
                  <c:v>152</c:v>
                </c:pt>
                <c:pt idx="16">
                  <c:v>151</c:v>
                </c:pt>
                <c:pt idx="17">
                  <c:v>157</c:v>
                </c:pt>
                <c:pt idx="18">
                  <c:v>164</c:v>
                </c:pt>
                <c:pt idx="19">
                  <c:v>175</c:v>
                </c:pt>
                <c:pt idx="20">
                  <c:v>163</c:v>
                </c:pt>
                <c:pt idx="21" formatCode="General">
                  <c:v>176</c:v>
                </c:pt>
                <c:pt idx="22" formatCode="General">
                  <c:v>188</c:v>
                </c:pt>
                <c:pt idx="23" formatCode="General">
                  <c:v>195</c:v>
                </c:pt>
                <c:pt idx="24" formatCode="General">
                  <c:v>190</c:v>
                </c:pt>
                <c:pt idx="25" formatCode="General">
                  <c:v>191</c:v>
                </c:pt>
                <c:pt idx="26" formatCode="General">
                  <c:v>198</c:v>
                </c:pt>
                <c:pt idx="27" formatCode="General">
                  <c:v>202</c:v>
                </c:pt>
                <c:pt idx="28" formatCode="General">
                  <c:v>211</c:v>
                </c:pt>
                <c:pt idx="29" formatCode="General">
                  <c:v>205</c:v>
                </c:pt>
                <c:pt idx="30" formatCode="General">
                  <c:v>213</c:v>
                </c:pt>
                <c:pt idx="31" formatCode="General">
                  <c:v>211</c:v>
                </c:pt>
                <c:pt idx="32" formatCode="General">
                  <c:v>216</c:v>
                </c:pt>
                <c:pt idx="33" formatCode="General">
                  <c:v>215</c:v>
                </c:pt>
                <c:pt idx="34" formatCode="General">
                  <c:v>232</c:v>
                </c:pt>
                <c:pt idx="35" formatCode="General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2-4F93-BD02-385B0E6B31D5}"/>
            </c:ext>
          </c:extLst>
        </c:ser>
        <c:ser>
          <c:idx val="2"/>
          <c:order val="2"/>
          <c:tx>
            <c:strRef>
              <c:f>Personer1!$C$78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Personer1!$D$78:$AM$78</c:f>
              <c:numCache>
                <c:formatCode>0</c:formatCode>
                <c:ptCount val="36"/>
                <c:pt idx="0">
                  <c:v>47</c:v>
                </c:pt>
                <c:pt idx="1">
                  <c:v>40</c:v>
                </c:pt>
                <c:pt idx="2">
                  <c:v>50</c:v>
                </c:pt>
                <c:pt idx="3">
                  <c:v>45</c:v>
                </c:pt>
                <c:pt idx="4">
                  <c:v>47</c:v>
                </c:pt>
                <c:pt idx="5">
                  <c:v>47</c:v>
                </c:pt>
                <c:pt idx="6">
                  <c:v>51</c:v>
                </c:pt>
                <c:pt idx="7">
                  <c:v>55</c:v>
                </c:pt>
                <c:pt idx="8">
                  <c:v>55</c:v>
                </c:pt>
                <c:pt idx="9">
                  <c:v>54</c:v>
                </c:pt>
                <c:pt idx="10">
                  <c:v>57</c:v>
                </c:pt>
                <c:pt idx="11">
                  <c:v>53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42</c:v>
                </c:pt>
                <c:pt idx="16">
                  <c:v>46</c:v>
                </c:pt>
                <c:pt idx="17">
                  <c:v>52</c:v>
                </c:pt>
                <c:pt idx="18">
                  <c:v>45</c:v>
                </c:pt>
                <c:pt idx="19">
                  <c:v>38</c:v>
                </c:pt>
                <c:pt idx="20">
                  <c:v>36</c:v>
                </c:pt>
                <c:pt idx="21" formatCode="General">
                  <c:v>37</c:v>
                </c:pt>
                <c:pt idx="22" formatCode="General">
                  <c:v>36</c:v>
                </c:pt>
                <c:pt idx="23" formatCode="General">
                  <c:v>42</c:v>
                </c:pt>
                <c:pt idx="24" formatCode="General">
                  <c:v>41</c:v>
                </c:pt>
                <c:pt idx="25" formatCode="General">
                  <c:v>44</c:v>
                </c:pt>
                <c:pt idx="26" formatCode="General">
                  <c:v>47</c:v>
                </c:pt>
                <c:pt idx="27" formatCode="General">
                  <c:v>46</c:v>
                </c:pt>
                <c:pt idx="28" formatCode="General">
                  <c:v>51</c:v>
                </c:pt>
                <c:pt idx="29" formatCode="General">
                  <c:v>53</c:v>
                </c:pt>
                <c:pt idx="30" formatCode="General">
                  <c:v>52</c:v>
                </c:pt>
                <c:pt idx="31" formatCode="General">
                  <c:v>54</c:v>
                </c:pt>
                <c:pt idx="32" formatCode="General">
                  <c:v>60</c:v>
                </c:pt>
                <c:pt idx="33" formatCode="General">
                  <c:v>59</c:v>
                </c:pt>
                <c:pt idx="34" formatCode="General">
                  <c:v>61</c:v>
                </c:pt>
                <c:pt idx="35" formatCode="General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2-4F93-BD02-385B0E6B3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7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53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73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99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77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7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0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5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60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8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193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2403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0289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85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1026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20742500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11435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8775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7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050172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5972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8364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6556783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268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993474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9952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4998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33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4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4CB82C-7849-D3BA-4D3A-917442A6F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3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61437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285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95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162868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6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07269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4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6003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317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170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57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248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6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8201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220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4468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6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829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840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0135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66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4378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1626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1237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2582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387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1026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635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158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8948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88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5481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5980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7936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9798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3144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371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706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4158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1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61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409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782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79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994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636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158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284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3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935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65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3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793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7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2817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6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52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7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82383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299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30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4264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86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277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5287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04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44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6099260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427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1221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254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676121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492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211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194049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148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34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2CD18ED-7B95-312F-32D6-7F9364CC52F9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8" r:id="rId10"/>
    <p:sldLayoutId id="2147483739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60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26" r:id="rId42"/>
    <p:sldLayoutId id="2147483860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43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923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9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5523FBD-3544-20BE-C899-8638BAC7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Fjord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F1369D3-189D-5F44-E7FE-0F76B5107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8D105332-040E-F7D3-B591-F6D05188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20" y="925830"/>
            <a:ext cx="4306673" cy="4416108"/>
          </a:xfrm>
        </p:spPr>
      </p:pic>
      <p:pic>
        <p:nvPicPr>
          <p:cNvPr id="18" name="Plassholder for innhold 17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719CA02B-9553-3229-D5FC-824B72150C8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9029" y="925830"/>
            <a:ext cx="4183230" cy="4416108"/>
          </a:xfrm>
        </p:spPr>
      </p:pic>
      <p:sp>
        <p:nvSpPr>
          <p:cNvPr id="26" name="Tema">
            <a:extLst>
              <a:ext uri="{FF2B5EF4-FFF2-40B4-BE49-F238E27FC236}">
                <a16:creationId xmlns:a16="http://schemas.microsoft.com/office/drawing/2014/main" id="{5A3D2E78-4441-2A9E-26B2-656C922F1F1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29" name="Bilde 28" descr="Bærekraftige byer og lokalsamfunn">
            <a:extLst>
              <a:ext uri="{FF2B5EF4-FFF2-40B4-BE49-F238E27FC236}">
                <a16:creationId xmlns:a16="http://schemas.microsoft.com/office/drawing/2014/main" id="{3513DE1A-E922-C796-9064-A9BD3D6E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32" descr="Anstendig arbeid og økonomisk vekst">
            <a:extLst>
              <a:ext uri="{FF2B5EF4-FFF2-40B4-BE49-F238E27FC236}">
                <a16:creationId xmlns:a16="http://schemas.microsoft.com/office/drawing/2014/main" id="{05FBF537-72ED-065C-0F57-8E995E21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7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3FCB92E-1A42-B2A8-1034-43BB2487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F07132-18A7-C62B-19FB-871CDA50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298471"/>
              </p:ext>
            </p:extLst>
          </p:nvPr>
        </p:nvGraphicFramePr>
        <p:xfrm>
          <a:off x="182880" y="662940"/>
          <a:ext cx="11803379" cy="547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A239A4-CE5E-57C3-5D30-218872E8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CAC8903-B080-8802-C336-59EB971B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81564"/>
              </p:ext>
            </p:extLst>
          </p:nvPr>
        </p:nvGraphicFramePr>
        <p:xfrm>
          <a:off x="276326" y="660903"/>
          <a:ext cx="11647088" cy="548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1032" y="6356349"/>
            <a:ext cx="166845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136336D-CCF6-B5AF-B78F-C0F7A20A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A914599-AB07-C334-031F-697EAF79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97FCBF5-03C6-A21C-B83A-4910F427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63639"/>
              </p:ext>
            </p:extLst>
          </p:nvPr>
        </p:nvGraphicFramePr>
        <p:xfrm>
          <a:off x="1390650" y="624840"/>
          <a:ext cx="8766810" cy="573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6808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1698F48-DC71-7618-71E4-041645DB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31FF610-266C-0B3A-A233-4FD819EA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32B0506-84D6-237F-E941-031E6B6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94907"/>
              </p:ext>
            </p:extLst>
          </p:nvPr>
        </p:nvGraphicFramePr>
        <p:xfrm>
          <a:off x="205740" y="883920"/>
          <a:ext cx="11788139" cy="526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27023" y="6339980"/>
            <a:ext cx="145936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1698F48-DC71-7618-71E4-041645DB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31FF610-266C-0B3A-A233-4FD819EA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32B0506-84D6-237F-E941-031E6B6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845456"/>
              </p:ext>
            </p:extLst>
          </p:nvPr>
        </p:nvGraphicFramePr>
        <p:xfrm>
          <a:off x="276326" y="819509"/>
          <a:ext cx="11567741" cy="53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698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56290C6-D831-BDB8-0A8A-31324DD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1051ABE-3941-9DBD-A785-847589E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C3347E3-FCBC-EE3F-11D1-A94DEDFC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72667"/>
              </p:ext>
            </p:extLst>
          </p:nvPr>
        </p:nvGraphicFramePr>
        <p:xfrm>
          <a:off x="276326" y="693420"/>
          <a:ext cx="11709934" cy="552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2986336" y="6146537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AF89B7-32D2-F00C-D5A4-0FF40339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05F5985-64D0-6D19-4008-A6BEBBD1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1388BFB-48DC-4244-BC89-2689F25D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Mindre ulikhet - FNs bærekraftsmål">
            <a:extLst>
              <a:ext uri="{FF2B5EF4-FFF2-40B4-BE49-F238E27FC236}">
                <a16:creationId xmlns:a16="http://schemas.microsoft.com/office/drawing/2014/main" id="{687D0F1C-3DEF-D60D-30AB-BB6D0E38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6A190C47-9248-AA45-B2F4-32A2E1ED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FADD9D5B-B50E-5951-28E8-D239EF69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BEEA4747-1544-919E-B994-2FD41642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98392"/>
              </p:ext>
            </p:extLst>
          </p:nvPr>
        </p:nvGraphicFramePr>
        <p:xfrm>
          <a:off x="205740" y="784860"/>
          <a:ext cx="11567160" cy="536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668119"/>
              </p:ext>
            </p:extLst>
          </p:nvPr>
        </p:nvGraphicFramePr>
        <p:xfrm>
          <a:off x="276326" y="845821"/>
          <a:ext cx="11664214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F349886-6C53-59E2-3FC8-5911EF0A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7280F2E-8DFD-F932-DA08-A33DD943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30B936B-B7B7-9FEC-F322-8F57E6B6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376E82E-70EC-B750-2833-DDD4F210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564656"/>
              </p:ext>
            </p:extLst>
          </p:nvPr>
        </p:nvGraphicFramePr>
        <p:xfrm>
          <a:off x="276326" y="640080"/>
          <a:ext cx="11580394" cy="557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B246EFF-677B-C656-BE7D-2EED4B6B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BE59475-5A6E-5A7F-635C-C51EF62F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8D80826-D4D2-537D-712E-87330BB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4158B11-3F43-C65F-815E-2CC2A002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3811"/>
              </p:ext>
            </p:extLst>
          </p:nvPr>
        </p:nvGraphicFramePr>
        <p:xfrm>
          <a:off x="190500" y="784859"/>
          <a:ext cx="11597640" cy="536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327ABFCB-1BD2-D7BC-C8EB-F6ECC312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AF9EC55-564D-B5E5-7DEA-B1B6B8E8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ED1BDE6-1653-1521-1043-3EC62059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548489"/>
              </p:ext>
            </p:extLst>
          </p:nvPr>
        </p:nvGraphicFramePr>
        <p:xfrm>
          <a:off x="350520" y="822960"/>
          <a:ext cx="11567160" cy="53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F72260D8-8E8F-E477-B1A1-34CD72BB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26584"/>
            <a:ext cx="8390082" cy="593141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834F221D-F900-0FD3-60E1-5D604677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B340063-AAE1-923F-1812-AD5B7E13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205FE98D-8EC8-006B-0BDD-5431E3A7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807AE111-F289-1DE3-C8EE-A9684BDB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00940"/>
            <a:ext cx="8709259" cy="615705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33"/>
            <a:ext cx="8921496" cy="47612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B2DCFB6-5B3A-2798-88AC-B030BAB6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4F1821B-3EE1-96A7-FE45-1C868D7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3807" y="607621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B587009-175C-C58A-3D7B-6E3BF737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77B136-2A20-CEA1-E05F-FD5AE63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20055"/>
              </p:ext>
            </p:extLst>
          </p:nvPr>
        </p:nvGraphicFramePr>
        <p:xfrm>
          <a:off x="276326" y="746760"/>
          <a:ext cx="11443234" cy="54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3413DA6-7B0A-D7EC-CECB-5A3F49474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726304"/>
              </p:ext>
            </p:extLst>
          </p:nvPr>
        </p:nvGraphicFramePr>
        <p:xfrm>
          <a:off x="190501" y="800101"/>
          <a:ext cx="11699842" cy="535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691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E5D9C7E-962E-C632-40F9-BA7D38208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21543"/>
              </p:ext>
            </p:extLst>
          </p:nvPr>
        </p:nvGraphicFramePr>
        <p:xfrm>
          <a:off x="91441" y="807721"/>
          <a:ext cx="11798902" cy="534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498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F6393-4F64-3E99-1D4D-CF676F00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B72FF118-F725-36CC-8CA8-202CE289175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01BA82B-3DD1-190E-8056-0A762043013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2E5776D-76E5-2121-8645-13A17199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2E3EE27-9974-83C1-3DEA-30011629224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758B29B7-8317-B019-80E1-70A703BD1AC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C8513F6-7467-883C-E1B0-2DCFAA1A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37A40F53-C1CE-3E0F-6E49-5B1BD611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A45A785-5497-298E-F5EA-F2B76342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1A281-68EA-33D0-8338-883D59BE3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E4859574-7BB3-2408-16E8-75BE2043809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6478748-1791-624F-3488-1B068778759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A0F1923-8BCE-BAE1-F666-21A432AE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B842D18-FA2F-216F-5CE4-4D243530CFB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3431AA9-EAFE-4528-B787-C2DCA1CFDB8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1102B33-8EBB-7AD9-39DA-2A3B8133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3AF9A5C8-6715-8E15-67DC-138D0099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158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570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C0A4F60-241F-7FA7-F215-EC71E419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9AFDFE2-C25A-07CC-9CA9-9DE7A4E1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8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32182E63-969F-62F2-9331-0AA9E0B34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03364"/>
            <a:ext cx="8847282" cy="625463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435338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82067A2-8669-3401-7E9F-0AA20257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20A9A49-8286-680F-C57A-E1023877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F37ED65-70F2-913F-65A9-8360FB07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A6B7F0-858E-8586-4AEC-D42106BA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421372"/>
              </p:ext>
            </p:extLst>
          </p:nvPr>
        </p:nvGraphicFramePr>
        <p:xfrm>
          <a:off x="276326" y="891540"/>
          <a:ext cx="11565154" cy="51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FAC5242-3E90-AD1B-0BC3-D53EE63B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190701D-63CD-F819-DF9C-7EAB8680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D2AADE6-314E-DBDC-269C-5E870F3D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08303"/>
              </p:ext>
            </p:extLst>
          </p:nvPr>
        </p:nvGraphicFramePr>
        <p:xfrm>
          <a:off x="342900" y="769621"/>
          <a:ext cx="11551919" cy="535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E9D4B04-C578-CE16-73DF-BE9F4260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FC2A981-7D1D-BA00-116D-A01C6058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30FA476-CCCF-493D-45EB-8A76E5CF1C1E}"/>
              </a:ext>
            </a:extLst>
          </p:cNvPr>
          <p:cNvSpPr txBox="1"/>
          <p:nvPr/>
        </p:nvSpPr>
        <p:spPr>
          <a:xfrm>
            <a:off x="276326" y="193729"/>
            <a:ext cx="311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75534"/>
              </p:ext>
            </p:extLst>
          </p:nvPr>
        </p:nvGraphicFramePr>
        <p:xfrm>
          <a:off x="1626870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Fjord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88547" y="6279069"/>
            <a:ext cx="34817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2442500" y="6232099"/>
            <a:ext cx="5147020" cy="514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DB6EE8A-DBB8-D36A-810A-B9DF481A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A53EE72-D311-7E45-A397-3945058A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254620"/>
              </p:ext>
            </p:extLst>
          </p:nvPr>
        </p:nvGraphicFramePr>
        <p:xfrm>
          <a:off x="276326" y="830580"/>
          <a:ext cx="11664214" cy="52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58069" y="6356349"/>
            <a:ext cx="102155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35" y="629355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45044"/>
              </p:ext>
            </p:extLst>
          </p:nvPr>
        </p:nvGraphicFramePr>
        <p:xfrm>
          <a:off x="3374796" y="1162712"/>
          <a:ext cx="5923446" cy="523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C1E5A13-1847-2B3A-2A94-456C80F5D281}"/>
              </a:ext>
            </a:extLst>
          </p:cNvPr>
          <p:cNvSpPr txBox="1"/>
          <p:nvPr/>
        </p:nvSpPr>
        <p:spPr>
          <a:xfrm>
            <a:off x="2537460" y="6298959"/>
            <a:ext cx="6820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030080"/>
              </p:ext>
            </p:extLst>
          </p:nvPr>
        </p:nvGraphicFramePr>
        <p:xfrm>
          <a:off x="3323476" y="1020083"/>
          <a:ext cx="5492863" cy="527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46051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593C600-56B6-2F9B-F7A4-E0894DE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7293"/>
            <a:ext cx="8442960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C9F381-2247-DD68-8EF3-EB064B316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Fjord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2DC3AAAC-7FCD-A8D0-1C51-79D533A1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C58EEAF6-3F0B-71F2-8B39-B712AC9B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6E3E38D-420F-D35A-A7D5-40DF61DDEC4E}"/>
              </a:ext>
            </a:extLst>
          </p:cNvPr>
          <p:cNvSpPr txBox="1"/>
          <p:nvPr/>
        </p:nvSpPr>
        <p:spPr>
          <a:xfrm>
            <a:off x="9657842" y="646129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20603"/>
              </p:ext>
            </p:extLst>
          </p:nvPr>
        </p:nvGraphicFramePr>
        <p:xfrm>
          <a:off x="160020" y="1020450"/>
          <a:ext cx="11544299" cy="501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6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593C600-56B6-2F9B-F7A4-E0894DE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78" y="720672"/>
            <a:ext cx="11153779" cy="280938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C9F381-2247-DD68-8EF3-EB064B316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Fjord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2DC3AAAC-7FCD-A8D0-1C51-79D533A1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C58EEAF6-3F0B-71F2-8B39-B712AC9B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365250C-6FEC-8380-EBDD-BBAFE07A46A0}"/>
              </a:ext>
            </a:extLst>
          </p:cNvPr>
          <p:cNvSpPr txBox="1"/>
          <p:nvPr/>
        </p:nvSpPr>
        <p:spPr>
          <a:xfrm>
            <a:off x="9468332" y="6461293"/>
            <a:ext cx="233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56981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07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Fjord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179D2F4-F841-AE2D-B3CE-535EC1D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BA29C9-3EF4-7C90-D379-E479B371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A314951-F35A-DFD2-DE06-EE17E4CA5D11}"/>
              </a:ext>
            </a:extLst>
          </p:cNvPr>
          <p:cNvSpPr txBox="1"/>
          <p:nvPr/>
        </p:nvSpPr>
        <p:spPr>
          <a:xfrm>
            <a:off x="9877425" y="6437605"/>
            <a:ext cx="2161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915402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1131550-CF37-5455-7A7F-77F4553A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6E45621-8288-978B-6B67-FA773C13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14233"/>
              </p:ext>
            </p:extLst>
          </p:nvPr>
        </p:nvGraphicFramePr>
        <p:xfrm>
          <a:off x="276326" y="966158"/>
          <a:ext cx="11671259" cy="503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D6B40279-09AC-5EC9-C277-F9728707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21524"/>
            <a:ext cx="8680144" cy="613647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9264849" cy="615951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0D80221-1E8D-BA70-E854-C902D07C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8F5B52D-D6FA-F7E4-5A9B-4929316D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2FAAB3A8-A954-DC23-428E-E637B207A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24835"/>
              </p:ext>
            </p:extLst>
          </p:nvPr>
        </p:nvGraphicFramePr>
        <p:xfrm>
          <a:off x="7680960" y="1646520"/>
          <a:ext cx="3528843" cy="4531632"/>
        </p:xfrm>
        <a:graphic>
          <a:graphicData uri="http://schemas.openxmlformats.org/drawingml/2006/table">
            <a:tbl>
              <a:tblPr/>
              <a:tblGrid>
                <a:gridCol w="731653">
                  <a:extLst>
                    <a:ext uri="{9D8B030D-6E8A-4147-A177-3AD203B41FA5}">
                      <a16:colId xmlns:a16="http://schemas.microsoft.com/office/drawing/2014/main" val="2406051676"/>
                    </a:ext>
                  </a:extLst>
                </a:gridCol>
                <a:gridCol w="873517">
                  <a:extLst>
                    <a:ext uri="{9D8B030D-6E8A-4147-A177-3AD203B41FA5}">
                      <a16:colId xmlns:a16="http://schemas.microsoft.com/office/drawing/2014/main" val="2660493531"/>
                    </a:ext>
                  </a:extLst>
                </a:gridCol>
                <a:gridCol w="468587">
                  <a:extLst>
                    <a:ext uri="{9D8B030D-6E8A-4147-A177-3AD203B41FA5}">
                      <a16:colId xmlns:a16="http://schemas.microsoft.com/office/drawing/2014/main" val="3070751145"/>
                    </a:ext>
                  </a:extLst>
                </a:gridCol>
                <a:gridCol w="468587">
                  <a:extLst>
                    <a:ext uri="{9D8B030D-6E8A-4147-A177-3AD203B41FA5}">
                      <a16:colId xmlns:a16="http://schemas.microsoft.com/office/drawing/2014/main" val="778712195"/>
                    </a:ext>
                  </a:extLst>
                </a:gridCol>
                <a:gridCol w="986499">
                  <a:extLst>
                    <a:ext uri="{9D8B030D-6E8A-4147-A177-3AD203B41FA5}">
                      <a16:colId xmlns:a16="http://schemas.microsoft.com/office/drawing/2014/main" val="3104325292"/>
                    </a:ext>
                  </a:extLst>
                </a:gridCol>
              </a:tblGrid>
              <a:tr h="1888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95971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5011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Dyrkorn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21268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Skotet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2356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Stordal Sentrum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5556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Midtbust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836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3171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Muri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02908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54193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Uri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70223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Gjerde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7122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Alstad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4293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Fjørå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86057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Tafjord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02236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Dalsbygda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34113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21767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15780210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Rønneberg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72925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15780211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Ytterdal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3552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Høgstolen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5842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Langfjelldalen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86585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Breidfjellet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43216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Neskopptindane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85899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Illstigfjellet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78855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Svartegga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4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C96D2F7-DD03-FA50-0D60-EF681B82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0DA4918-5117-04B0-FC1A-F3EFBD89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78214"/>
              </p:ext>
            </p:extLst>
          </p:nvPr>
        </p:nvGraphicFramePr>
        <p:xfrm>
          <a:off x="144780" y="647699"/>
          <a:ext cx="11818620" cy="556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Bruttoinntekta i 2015 er snittet av inntektene i dei samanslåtte kommunane.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7BE62C6-551C-AC16-EB9F-74771B18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3044096-058D-6EB4-F68C-4C5C32E0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63026"/>
              </p:ext>
            </p:extLst>
          </p:nvPr>
        </p:nvGraphicFramePr>
        <p:xfrm>
          <a:off x="167640" y="807720"/>
          <a:ext cx="11826239" cy="541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4414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887B9E7-348E-69FC-CF1A-DA9232AE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1E0393F-A0CE-F815-104A-C648A59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7093AE9-1283-F259-F2F5-C8E013902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6937324-8800-AD1C-E646-B25B969FCC4C}"/>
              </a:ext>
            </a:extLst>
          </p:cNvPr>
          <p:cNvSpPr txBox="1"/>
          <p:nvPr/>
        </p:nvSpPr>
        <p:spPr>
          <a:xfrm>
            <a:off x="558281" y="6326981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9579BA-0FD4-6578-BAB3-08122DF0F5C3}"/>
              </a:ext>
            </a:extLst>
          </p:cNvPr>
          <p:cNvSpPr txBox="1"/>
          <p:nvPr/>
        </p:nvSpPr>
        <p:spPr>
          <a:xfrm flipH="1">
            <a:off x="9747752" y="6364544"/>
            <a:ext cx="222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17709"/>
              </p:ext>
            </p:extLst>
          </p:nvPr>
        </p:nvGraphicFramePr>
        <p:xfrm>
          <a:off x="205740" y="800100"/>
          <a:ext cx="11763508" cy="533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499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43BA67FE-B79F-1E74-6693-687266E8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683857B-6D06-AD08-833D-84458F96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00EE184-7058-5C10-1605-2D33619D1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F164B5-BDF1-C289-B5E5-FEFB528FD3AF}"/>
              </a:ext>
            </a:extLst>
          </p:cNvPr>
          <p:cNvSpPr txBox="1"/>
          <p:nvPr/>
        </p:nvSpPr>
        <p:spPr>
          <a:xfrm>
            <a:off x="558281" y="6368534"/>
            <a:ext cx="34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10C4BEC-88C5-5626-7159-410E0DFF0B11}"/>
              </a:ext>
            </a:extLst>
          </p:cNvPr>
          <p:cNvSpPr txBox="1"/>
          <p:nvPr/>
        </p:nvSpPr>
        <p:spPr>
          <a:xfrm>
            <a:off x="9151620" y="6279069"/>
            <a:ext cx="1623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410441"/>
              </p:ext>
            </p:extLst>
          </p:nvPr>
        </p:nvGraphicFramePr>
        <p:xfrm>
          <a:off x="121920" y="708660"/>
          <a:ext cx="11948159" cy="54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955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10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781184B9-AEC1-4B29-9E8E-B6250E317B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0" y="875260"/>
            <a:ext cx="9989974" cy="562501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38845" y="63785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06C6769D-99B4-4FC3-08E3-E110016E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BC8A0693-F153-F7C9-D58B-16F336D7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DB8D251-2CD1-6F89-A06E-FF59CE34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7DC7244A-8C09-4DD9-78A7-5F55A8B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162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A6B6416F-4641-A276-5042-04D11078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8F60821-D627-E550-A92C-B3BDEF1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F0102E1-52F6-5F57-2D2A-B1D1005C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584433"/>
              </p:ext>
            </p:extLst>
          </p:nvPr>
        </p:nvGraphicFramePr>
        <p:xfrm>
          <a:off x="182880" y="784860"/>
          <a:ext cx="11795760" cy="535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13B79050-1F5C-1DA7-517D-5B3D13D6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10CCE2B-1383-A4FB-EAA3-7884CCD3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A20D72C1-C640-EAEB-353E-F41C7839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43829"/>
              </p:ext>
            </p:extLst>
          </p:nvPr>
        </p:nvGraphicFramePr>
        <p:xfrm>
          <a:off x="220980" y="838200"/>
          <a:ext cx="11788139" cy="529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B5270BE6-E8C9-B71B-EBDC-2D9B831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D15EFB1-F7B7-6220-CBA6-F140848A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4801A6C1-B9F1-B01C-9B5B-A0C169F4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57052"/>
              </p:ext>
            </p:extLst>
          </p:nvPr>
        </p:nvGraphicFramePr>
        <p:xfrm>
          <a:off x="276326" y="868681"/>
          <a:ext cx="11687073" cy="52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6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58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151C21C-14AC-4F90-A0D6-D11262B6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62" y="451211"/>
            <a:ext cx="6648855" cy="442405"/>
          </a:xfrm>
        </p:spPr>
        <p:txBody>
          <a:bodyPr>
            <a:normAutofit/>
          </a:bodyPr>
          <a:lstStyle/>
          <a:p>
            <a:r>
              <a:rPr lang="nn-NO" sz="2400" b="1" dirty="0">
                <a:solidFill>
                  <a:schemeClr val="accent1"/>
                </a:solidFill>
              </a:rPr>
              <a:t>Innbyggarar etter alder per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AEE63F56-21B1-136E-87AC-6F433480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6C140C3-CD7D-B7F9-F8D7-EAECEDC4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3ED8046-2FC6-71CD-AF6D-D62B75310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187" y="979702"/>
            <a:ext cx="78962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7F6EE79-4562-2E5B-3386-C99739BB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17C239B-1206-8AAA-09FF-672EC06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81747"/>
              </p:ext>
            </p:extLst>
          </p:nvPr>
        </p:nvGraphicFramePr>
        <p:xfrm>
          <a:off x="276326" y="754381"/>
          <a:ext cx="11580394" cy="5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76820" y="622171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00FFC557-E945-254F-DCD2-6729517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A0AB5B1E-C8C5-8BD2-7066-799F76BF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40A2ACB9-66D9-F595-8EDD-B466AD4F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954027"/>
              </p:ext>
            </p:extLst>
          </p:nvPr>
        </p:nvGraphicFramePr>
        <p:xfrm>
          <a:off x="276326" y="792480"/>
          <a:ext cx="11626113" cy="530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74463" y="62913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8CC252C-2730-EC89-E7C9-D05AD9E3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0A2524C4-C06E-BD9F-DE04-F5A1AB9C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208146"/>
              </p:ext>
            </p:extLst>
          </p:nvPr>
        </p:nvGraphicFramePr>
        <p:xfrm>
          <a:off x="276326" y="800100"/>
          <a:ext cx="11786134" cy="530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082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51C9DD0-EB29-06C9-8F7D-6BA9EA25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9BCF39-AE11-4EDD-C131-74FEB8CD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21D75A-3BDF-91D5-2EB5-691A74448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9824"/>
              </p:ext>
            </p:extLst>
          </p:nvPr>
        </p:nvGraphicFramePr>
        <p:xfrm>
          <a:off x="276326" y="896293"/>
          <a:ext cx="11475072" cy="523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D91E4-7137-411F-ACFB-434435972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A1242-3BD4-4D58-AACB-850AB462A0C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0591E2FA-7DE1-4205-869A-6635653BE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</TotalTime>
  <Words>1453</Words>
  <Application>Microsoft Office PowerPoint</Application>
  <PresentationFormat>Widescreen</PresentationFormat>
  <Paragraphs>388</Paragraphs>
  <Slides>48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821</cp:revision>
  <cp:lastPrinted>2017-04-11T08:01:33Z</cp:lastPrinted>
  <dcterms:created xsi:type="dcterms:W3CDTF">2016-10-18T07:53:03Z</dcterms:created>
  <dcterms:modified xsi:type="dcterms:W3CDTF">2025-12-01T12:26:05Z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</Properties>
</file>