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4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5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6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7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27" r:id="rId5"/>
    <p:sldMasterId id="2147483777" r:id="rId6"/>
    <p:sldMasterId id="2147483844" r:id="rId7"/>
    <p:sldMasterId id="2147483862" r:id="rId8"/>
    <p:sldMasterId id="2147483879" r:id="rId9"/>
  </p:sldMasterIdLst>
  <p:notesMasterIdLst>
    <p:notesMasterId r:id="rId58"/>
  </p:notesMasterIdLst>
  <p:sldIdLst>
    <p:sldId id="403" r:id="rId10"/>
    <p:sldId id="498" r:id="rId11"/>
    <p:sldId id="407" r:id="rId12"/>
    <p:sldId id="414" r:id="rId13"/>
    <p:sldId id="463" r:id="rId14"/>
    <p:sldId id="415" r:id="rId15"/>
    <p:sldId id="416" r:id="rId16"/>
    <p:sldId id="471" r:id="rId17"/>
    <p:sldId id="417" r:id="rId18"/>
    <p:sldId id="507" r:id="rId19"/>
    <p:sldId id="418" r:id="rId20"/>
    <p:sldId id="419" r:id="rId21"/>
    <p:sldId id="420" r:id="rId22"/>
    <p:sldId id="421" r:id="rId23"/>
    <p:sldId id="504" r:id="rId24"/>
    <p:sldId id="462" r:id="rId25"/>
    <p:sldId id="458" r:id="rId26"/>
    <p:sldId id="422" r:id="rId27"/>
    <p:sldId id="423" r:id="rId28"/>
    <p:sldId id="457" r:id="rId29"/>
    <p:sldId id="424" r:id="rId30"/>
    <p:sldId id="425" r:id="rId31"/>
    <p:sldId id="427" r:id="rId32"/>
    <p:sldId id="428" r:id="rId33"/>
    <p:sldId id="478" r:id="rId34"/>
    <p:sldId id="479" r:id="rId35"/>
    <p:sldId id="532" r:id="rId36"/>
    <p:sldId id="560" r:id="rId37"/>
    <p:sldId id="435" r:id="rId38"/>
    <p:sldId id="436" r:id="rId39"/>
    <p:sldId id="437" r:id="rId40"/>
    <p:sldId id="438" r:id="rId41"/>
    <p:sldId id="561" r:id="rId42"/>
    <p:sldId id="440" r:id="rId43"/>
    <p:sldId id="502" r:id="rId44"/>
    <p:sldId id="499" r:id="rId45"/>
    <p:sldId id="501" r:id="rId46"/>
    <p:sldId id="497" r:id="rId47"/>
    <p:sldId id="442" r:id="rId48"/>
    <p:sldId id="443" r:id="rId49"/>
    <p:sldId id="481" r:id="rId50"/>
    <p:sldId id="482" r:id="rId51"/>
    <p:sldId id="483" r:id="rId52"/>
    <p:sldId id="446" r:id="rId53"/>
    <p:sldId id="447" r:id="rId54"/>
    <p:sldId id="448" r:id="rId55"/>
    <p:sldId id="449" r:id="rId56"/>
    <p:sldId id="512" r:id="rId57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8F862C-0185-4E9F-97DD-7329868DD5FF}" v="18" dt="2025-12-01T12:26:27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80471" autoAdjust="0"/>
  </p:normalViewPr>
  <p:slideViewPr>
    <p:cSldViewPr snapToGrid="0">
      <p:cViewPr varScale="1">
        <p:scale>
          <a:sx n="117" d="100"/>
          <a:sy n="117" d="100"/>
        </p:scale>
        <p:origin x="120" y="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modSld">
      <pc:chgData name="Paul Magne Eidhammer" userId="e3d4e6bb-f754-4b2e-bd11-72ddaaf5666f" providerId="ADAL" clId="{835BCC08-B0CB-4400-B3F8-7FFC689D382E}" dt="2025-12-01T12:27:14.007" v="125" actId="1076"/>
      <pc:docMkLst>
        <pc:docMk/>
      </pc:docMkLst>
      <pc:sldChg chg="modSp mod">
        <pc:chgData name="Paul Magne Eidhammer" userId="e3d4e6bb-f754-4b2e-bd11-72ddaaf5666f" providerId="ADAL" clId="{835BCC08-B0CB-4400-B3F8-7FFC689D382E}" dt="2025-11-26T14:04:53.556" v="93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5-11-26T14:04:53.556" v="93" actId="20577"/>
          <ac:spMkLst>
            <pc:docMk/>
            <pc:sldMk cId="1687129943" sldId="403"/>
            <ac:spMk id="6" creationId="{7C3D0F47-E5E9-2A4C-FACA-F29AD78A86F3}"/>
          </ac:spMkLst>
        </pc:spChg>
      </pc:sldChg>
      <pc:sldChg chg="addSp delSp modSp mod">
        <pc:chgData name="Paul Magne Eidhammer" userId="e3d4e6bb-f754-4b2e-bd11-72ddaaf5666f" providerId="ADAL" clId="{835BCC08-B0CB-4400-B3F8-7FFC689D382E}" dt="2025-11-07T14:02:30.344" v="21" actId="20577"/>
        <pc:sldMkLst>
          <pc:docMk/>
          <pc:sldMk cId="110271651" sldId="440"/>
        </pc:sldMkLst>
        <pc:spChg chg="mod">
          <ac:chgData name="Paul Magne Eidhammer" userId="e3d4e6bb-f754-4b2e-bd11-72ddaaf5666f" providerId="ADAL" clId="{835BCC08-B0CB-4400-B3F8-7FFC689D382E}" dt="2025-11-07T14:02:30.344" v="21" actId="20577"/>
          <ac:spMkLst>
            <pc:docMk/>
            <pc:sldMk cId="110271651" sldId="440"/>
            <ac:spMk id="5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07T14:02:21.500" v="6" actId="14100"/>
          <ac:graphicFrameMkLst>
            <pc:docMk/>
            <pc:sldMk cId="110271651" sldId="440"/>
            <ac:graphicFrameMk id="10" creationId="{39DA1AA0-FA98-3665-564E-99AA29CA3D8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13:47:20.594" v="54" actId="14100"/>
        <pc:sldMkLst>
          <pc:docMk/>
          <pc:sldMk cId="7295895" sldId="442"/>
        </pc:sldMkLst>
        <pc:graphicFrameChg chg="add mod">
          <ac:chgData name="Paul Magne Eidhammer" userId="e3d4e6bb-f754-4b2e-bd11-72ddaaf5666f" providerId="ADAL" clId="{835BCC08-B0CB-4400-B3F8-7FFC689D382E}" dt="2025-11-19T13:47:20.594" v="54" actId="14100"/>
          <ac:graphicFrameMkLst>
            <pc:docMk/>
            <pc:sldMk cId="7295895" sldId="442"/>
            <ac:graphicFrameMk id="3" creationId="{9207C334-6EDA-AF78-C756-74633440B29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9:10:46.034" v="60" actId="14100"/>
        <pc:sldMkLst>
          <pc:docMk/>
          <pc:sldMk cId="1629652571" sldId="443"/>
        </pc:sldMkLst>
        <pc:graphicFrameChg chg="add mod">
          <ac:chgData name="Paul Magne Eidhammer" userId="e3d4e6bb-f754-4b2e-bd11-72ddaaf5666f" providerId="ADAL" clId="{835BCC08-B0CB-4400-B3F8-7FFC689D382E}" dt="2025-11-24T09:10:46.034" v="60" actId="14100"/>
          <ac:graphicFrameMkLst>
            <pc:docMk/>
            <pc:sldMk cId="1629652571" sldId="443"/>
            <ac:graphicFrameMk id="10" creationId="{67AF994B-66BD-12BA-DC34-AD0399F91C4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4:18:41.875" v="83" actId="14100"/>
        <pc:sldMkLst>
          <pc:docMk/>
          <pc:sldMk cId="3622592231" sldId="447"/>
        </pc:sldMkLst>
        <pc:graphicFrameChg chg="add mod">
          <ac:chgData name="Paul Magne Eidhammer" userId="e3d4e6bb-f754-4b2e-bd11-72ddaaf5666f" providerId="ADAL" clId="{835BCC08-B0CB-4400-B3F8-7FFC689D382E}" dt="2025-11-25T14:18:41.875" v="83" actId="14100"/>
          <ac:graphicFrameMkLst>
            <pc:docMk/>
            <pc:sldMk cId="3622592231" sldId="447"/>
            <ac:graphicFrameMk id="11" creationId="{2F5BD4C5-0F25-2821-9A87-3D30FDF59C5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6T12:58:47.071" v="88" actId="14100"/>
        <pc:sldMkLst>
          <pc:docMk/>
          <pc:sldMk cId="3311709056" sldId="448"/>
        </pc:sldMkLst>
        <pc:graphicFrameChg chg="add mod">
          <ac:chgData name="Paul Magne Eidhammer" userId="e3d4e6bb-f754-4b2e-bd11-72ddaaf5666f" providerId="ADAL" clId="{835BCC08-B0CB-4400-B3F8-7FFC689D382E}" dt="2025-11-26T12:58:47.071" v="88" actId="14100"/>
          <ac:graphicFrameMkLst>
            <pc:docMk/>
            <pc:sldMk cId="3311709056" sldId="448"/>
            <ac:graphicFrameMk id="2" creationId="{45E8A1F7-6021-26BD-E87B-05183A247B9B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7T12:51:50.685" v="98" actId="14100"/>
        <pc:sldMkLst>
          <pc:docMk/>
          <pc:sldMk cId="4035429007" sldId="449"/>
        </pc:sldMkLst>
        <pc:graphicFrameChg chg="add mod">
          <ac:chgData name="Paul Magne Eidhammer" userId="e3d4e6bb-f754-4b2e-bd11-72ddaaf5666f" providerId="ADAL" clId="{835BCC08-B0CB-4400-B3F8-7FFC689D382E}" dt="2025-11-27T12:51:50.685" v="98" actId="14100"/>
          <ac:graphicFrameMkLst>
            <pc:docMk/>
            <pc:sldMk cId="4035429007" sldId="449"/>
            <ac:graphicFrameMk id="2" creationId="{A4C5EF27-0284-DAF4-96F2-D4307B033EE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2:08:48.695" v="66" actId="14100"/>
        <pc:sldMkLst>
          <pc:docMk/>
          <pc:sldMk cId="1109618736" sldId="481"/>
        </pc:sldMkLst>
        <pc:spChg chg="mod">
          <ac:chgData name="Paul Magne Eidhammer" userId="e3d4e6bb-f754-4b2e-bd11-72ddaaf5666f" providerId="ADAL" clId="{835BCC08-B0CB-4400-B3F8-7FFC689D382E}" dt="2025-11-24T12:08:24.427" v="61"/>
          <ac:spMkLst>
            <pc:docMk/>
            <pc:sldMk cId="1109618736" sldId="481"/>
            <ac:spMk id="11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24T12:08:48.695" v="66" actId="14100"/>
          <ac:graphicFrameMkLst>
            <pc:docMk/>
            <pc:sldMk cId="1109618736" sldId="481"/>
            <ac:graphicFrameMk id="2" creationId="{C323765A-4B16-E0FE-C6C1-E1A98FAD947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8T12:12:12.823" v="106" actId="1076"/>
        <pc:sldMkLst>
          <pc:docMk/>
          <pc:sldMk cId="1745365605" sldId="482"/>
        </pc:sldMkLst>
        <pc:graphicFrameChg chg="add mod">
          <ac:chgData name="Paul Magne Eidhammer" userId="e3d4e6bb-f754-4b2e-bd11-72ddaaf5666f" providerId="ADAL" clId="{835BCC08-B0CB-4400-B3F8-7FFC689D382E}" dt="2025-11-24T13:22:46.843" v="73" actId="14100"/>
          <ac:graphicFrameMkLst>
            <pc:docMk/>
            <pc:sldMk cId="1745365605" sldId="482"/>
            <ac:graphicFrameMk id="3" creationId="{B95CD22D-A8A0-E31F-AA4A-E6E00975D166}"/>
          </ac:graphicFrameMkLst>
        </pc:graphicFrameChg>
        <pc:picChg chg="mod">
          <ac:chgData name="Paul Magne Eidhammer" userId="e3d4e6bb-f754-4b2e-bd11-72ddaaf5666f" providerId="ADAL" clId="{835BCC08-B0CB-4400-B3F8-7FFC689D382E}" dt="2025-11-28T12:12:12.823" v="106" actId="1076"/>
          <ac:picMkLst>
            <pc:docMk/>
            <pc:sldMk cId="1745365605" sldId="482"/>
            <ac:picMk id="6" creationId="{C7885445-1FF4-F777-8E32-C9EFCD1DC228}"/>
          </ac:picMkLst>
        </pc:picChg>
      </pc:sldChg>
      <pc:sldChg chg="addSp delSp modSp mod">
        <pc:chgData name="Paul Magne Eidhammer" userId="e3d4e6bb-f754-4b2e-bd11-72ddaaf5666f" providerId="ADAL" clId="{835BCC08-B0CB-4400-B3F8-7FFC689D382E}" dt="2025-11-25T11:18:57.056" v="78" actId="14100"/>
        <pc:sldMkLst>
          <pc:docMk/>
          <pc:sldMk cId="2765793419" sldId="483"/>
        </pc:sldMkLst>
        <pc:graphicFrameChg chg="add mod">
          <ac:chgData name="Paul Magne Eidhammer" userId="e3d4e6bb-f754-4b2e-bd11-72ddaaf5666f" providerId="ADAL" clId="{835BCC08-B0CB-4400-B3F8-7FFC689D382E}" dt="2025-11-25T11:18:57.056" v="78" actId="14100"/>
          <ac:graphicFrameMkLst>
            <pc:docMk/>
            <pc:sldMk cId="2765793419" sldId="483"/>
            <ac:graphicFrameMk id="3" creationId="{B618200F-B78F-959B-6B62-34A2C72CC30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08:47:46.831" v="48" actId="20577"/>
        <pc:sldMkLst>
          <pc:docMk/>
          <pc:sldMk cId="4246934732" sldId="497"/>
        </pc:sldMkLst>
        <pc:spChg chg="mod">
          <ac:chgData name="Paul Magne Eidhammer" userId="e3d4e6bb-f754-4b2e-bd11-72ddaaf5666f" providerId="ADAL" clId="{835BCC08-B0CB-4400-B3F8-7FFC689D382E}" dt="2025-11-19T08:47:46.831" v="48" actId="20577"/>
          <ac:spMkLst>
            <pc:docMk/>
            <pc:sldMk cId="4246934732" sldId="497"/>
            <ac:spMk id="3" creationId="{787BB3A1-785B-8590-5BBD-D399F086E328}"/>
          </ac:spMkLst>
        </pc:spChg>
        <pc:graphicFrameChg chg="add mod">
          <ac:chgData name="Paul Magne Eidhammer" userId="e3d4e6bb-f754-4b2e-bd11-72ddaaf5666f" providerId="ADAL" clId="{835BCC08-B0CB-4400-B3F8-7FFC689D382E}" dt="2025-11-19T08:47:39.619" v="45"/>
          <ac:graphicFrameMkLst>
            <pc:docMk/>
            <pc:sldMk cId="4246934732" sldId="497"/>
            <ac:graphicFrameMk id="9" creationId="{16D11985-59ED-4BB4-6822-F9A857C0C78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8T12:17:01.065" v="116" actId="6549"/>
        <pc:sldMkLst>
          <pc:docMk/>
          <pc:sldMk cId="2007701759" sldId="499"/>
        </pc:sldMkLst>
        <pc:spChg chg="mod">
          <ac:chgData name="Paul Magne Eidhammer" userId="e3d4e6bb-f754-4b2e-bd11-72ddaaf5666f" providerId="ADAL" clId="{835BCC08-B0CB-4400-B3F8-7FFC689D382E}" dt="2025-11-28T12:17:01.065" v="116" actId="6549"/>
          <ac:spMkLst>
            <pc:docMk/>
            <pc:sldMk cId="2007701759" sldId="499"/>
            <ac:spMk id="2" creationId="{0909FDC1-FAB9-F18E-54F3-24057F55C63D}"/>
          </ac:spMkLst>
        </pc:spChg>
        <pc:spChg chg="mod">
          <ac:chgData name="Paul Magne Eidhammer" userId="e3d4e6bb-f754-4b2e-bd11-72ddaaf5666f" providerId="ADAL" clId="{835BCC08-B0CB-4400-B3F8-7FFC689D382E}" dt="2025-11-10T09:48:33.145" v="36" actId="1076"/>
          <ac:spMkLst>
            <pc:docMk/>
            <pc:sldMk cId="2007701759" sldId="499"/>
            <ac:spMk id="3" creationId="{6AD0F673-84B4-9B2E-6498-8526C4B8170A}"/>
          </ac:spMkLst>
        </pc:spChg>
        <pc:graphicFrameChg chg="add mod">
          <ac:chgData name="Paul Magne Eidhammer" userId="e3d4e6bb-f754-4b2e-bd11-72ddaaf5666f" providerId="ADAL" clId="{835BCC08-B0CB-4400-B3F8-7FFC689D382E}" dt="2025-11-10T09:48:39.268" v="37"/>
          <ac:graphicFrameMkLst>
            <pc:docMk/>
            <pc:sldMk cId="2007701759" sldId="499"/>
            <ac:graphicFrameMk id="9" creationId="{ED1FCFF2-1EFC-16AE-FCEA-FC0BDB8FB0B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8T12:15:04.539" v="115" actId="1076"/>
        <pc:sldMkLst>
          <pc:docMk/>
          <pc:sldMk cId="2290521443" sldId="501"/>
        </pc:sldMkLst>
        <pc:spChg chg="mod">
          <ac:chgData name="Paul Magne Eidhammer" userId="e3d4e6bb-f754-4b2e-bd11-72ddaaf5666f" providerId="ADAL" clId="{835BCC08-B0CB-4400-B3F8-7FFC689D382E}" dt="2025-11-28T12:15:01.459" v="114" actId="1076"/>
          <ac:spMkLst>
            <pc:docMk/>
            <pc:sldMk cId="2290521443" sldId="501"/>
            <ac:spMk id="2" creationId="{63141543-63B3-5210-FF6A-F66B2EA654A9}"/>
          </ac:spMkLst>
        </pc:spChg>
        <pc:graphicFrameChg chg="add mod">
          <ac:chgData name="Paul Magne Eidhammer" userId="e3d4e6bb-f754-4b2e-bd11-72ddaaf5666f" providerId="ADAL" clId="{835BCC08-B0CB-4400-B3F8-7FFC689D382E}" dt="2025-11-28T12:14:48.708" v="111" actId="1076"/>
          <ac:graphicFrameMkLst>
            <pc:docMk/>
            <pc:sldMk cId="2290521443" sldId="501"/>
            <ac:graphicFrameMk id="9" creationId="{5990733F-218C-6F71-7386-C6B7748A5D72}"/>
          </ac:graphicFrameMkLst>
        </pc:graphicFrameChg>
        <pc:picChg chg="mod">
          <ac:chgData name="Paul Magne Eidhammer" userId="e3d4e6bb-f754-4b2e-bd11-72ddaaf5666f" providerId="ADAL" clId="{835BCC08-B0CB-4400-B3F8-7FFC689D382E}" dt="2025-11-28T12:15:01.459" v="114" actId="1076"/>
          <ac:picMkLst>
            <pc:docMk/>
            <pc:sldMk cId="2290521443" sldId="501"/>
            <ac:picMk id="7" creationId="{93001C7B-CA54-6526-5518-C813417A6C5E}"/>
          </ac:picMkLst>
        </pc:picChg>
        <pc:picChg chg="mod">
          <ac:chgData name="Paul Magne Eidhammer" userId="e3d4e6bb-f754-4b2e-bd11-72ddaaf5666f" providerId="ADAL" clId="{835BCC08-B0CB-4400-B3F8-7FFC689D382E}" dt="2025-11-28T12:15:04.539" v="115" actId="1076"/>
          <ac:picMkLst>
            <pc:docMk/>
            <pc:sldMk cId="2290521443" sldId="501"/>
            <ac:picMk id="8" creationId="{9ED1F171-7B01-E4A8-0237-F535007EFB71}"/>
          </ac:picMkLst>
        </pc:picChg>
      </pc:sldChg>
      <pc:sldChg chg="addSp delSp modSp mod">
        <pc:chgData name="Paul Magne Eidhammer" userId="e3d4e6bb-f754-4b2e-bd11-72ddaaf5666f" providerId="ADAL" clId="{835BCC08-B0CB-4400-B3F8-7FFC689D382E}" dt="2025-12-01T12:27:14.007" v="125" actId="1076"/>
        <pc:sldMkLst>
          <pc:docMk/>
          <pc:sldMk cId="735778341" sldId="502"/>
        </pc:sldMkLst>
        <pc:spChg chg="mod">
          <ac:chgData name="Paul Magne Eidhammer" userId="e3d4e6bb-f754-4b2e-bd11-72ddaaf5666f" providerId="ADAL" clId="{835BCC08-B0CB-4400-B3F8-7FFC689D382E}" dt="2025-11-28T11:55:27.954" v="101" actId="6549"/>
          <ac:spMkLst>
            <pc:docMk/>
            <pc:sldMk cId="735778341" sldId="502"/>
            <ac:spMk id="2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26:47.578" v="122" actId="14100"/>
          <ac:spMkLst>
            <pc:docMk/>
            <pc:sldMk cId="735778341" sldId="502"/>
            <ac:spMk id="4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27:14.007" v="125" actId="1076"/>
          <ac:spMkLst>
            <pc:docMk/>
            <pc:sldMk cId="735778341" sldId="502"/>
            <ac:spMk id="15" creationId="{36062CC1-7353-128B-8984-02A6B43C6F61}"/>
          </ac:spMkLst>
        </pc:spChg>
        <pc:graphicFrameChg chg="mod">
          <ac:chgData name="Paul Magne Eidhammer" userId="e3d4e6bb-f754-4b2e-bd11-72ddaaf5666f" providerId="ADAL" clId="{835BCC08-B0CB-4400-B3F8-7FFC689D382E}" dt="2025-12-01T12:27:02.926" v="123" actId="14100"/>
          <ac:graphicFrameMkLst>
            <pc:docMk/>
            <pc:sldMk cId="735778341" sldId="502"/>
            <ac:graphicFrameMk id="16" creationId="{ABD28BC7-8038-02BC-2AAC-F51C55B8C983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11-28T11:55:43.144" v="105" actId="14100"/>
          <ac:graphicFrameMkLst>
            <pc:docMk/>
            <pc:sldMk cId="735778341" sldId="502"/>
            <ac:graphicFrameMk id="17" creationId="{9FC5FC88-D2C2-629F-E435-4D8D9E548F9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2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mrfylke-my.sharepoint.com/personal/paul_magne_eidhammer_mrfylke_no/Documents/Kommunestatistikk/Haust%202025/Statistikkgrunnlag%20haust%202025/Andel%20av%20befolkninga%20(15%20&#229;r%20og%20eldre)%20som%20er%20utanfor%20arbeid,%20utdanning%20og%20arbeidsma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Befolkningsutviklinga 2010-2025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Personer1!$B$54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Personer1!$C$54:$R$54</c:f>
              <c:numCache>
                <c:formatCode>0</c:formatCode>
                <c:ptCount val="16"/>
                <c:pt idx="0">
                  <c:v>12164</c:v>
                </c:pt>
                <c:pt idx="1">
                  <c:v>12096</c:v>
                </c:pt>
                <c:pt idx="2">
                  <c:v>12098</c:v>
                </c:pt>
                <c:pt idx="3">
                  <c:v>12123</c:v>
                </c:pt>
                <c:pt idx="4">
                  <c:v>12127</c:v>
                </c:pt>
                <c:pt idx="5">
                  <c:v>12112</c:v>
                </c:pt>
                <c:pt idx="6">
                  <c:v>11998</c:v>
                </c:pt>
                <c:pt idx="7">
                  <c:v>11981</c:v>
                </c:pt>
                <c:pt idx="8">
                  <c:v>11982</c:v>
                </c:pt>
                <c:pt idx="9">
                  <c:v>11970</c:v>
                </c:pt>
                <c:pt idx="10">
                  <c:v>11987</c:v>
                </c:pt>
                <c:pt idx="11">
                  <c:v>12033</c:v>
                </c:pt>
                <c:pt idx="12">
                  <c:v>11996</c:v>
                </c:pt>
                <c:pt idx="13">
                  <c:v>11954</c:v>
                </c:pt>
                <c:pt idx="14">
                  <c:v>11904</c:v>
                </c:pt>
                <c:pt idx="15">
                  <c:v>11890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AB-44DE-885F-0AEF5E38BBEE}"/>
            </c:ext>
          </c:extLst>
        </c:ser>
        <c:ser>
          <c:idx val="1"/>
          <c:order val="1"/>
          <c:tx>
            <c:strRef>
              <c:f>Personer1!$B$55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Personer1!$C$55:$R$55</c:f>
              <c:numCache>
                <c:formatCode>0</c:formatCode>
                <c:ptCount val="16"/>
                <c:pt idx="0">
                  <c:v>554</c:v>
                </c:pt>
                <c:pt idx="1">
                  <c:v>666</c:v>
                </c:pt>
                <c:pt idx="2">
                  <c:v>828</c:v>
                </c:pt>
                <c:pt idx="3">
                  <c:v>967</c:v>
                </c:pt>
                <c:pt idx="4">
                  <c:v>1064</c:v>
                </c:pt>
                <c:pt idx="5">
                  <c:v>1138</c:v>
                </c:pt>
                <c:pt idx="6">
                  <c:v>1186</c:v>
                </c:pt>
                <c:pt idx="7">
                  <c:v>1214</c:v>
                </c:pt>
                <c:pt idx="8">
                  <c:v>1233</c:v>
                </c:pt>
                <c:pt idx="9">
                  <c:v>1263</c:v>
                </c:pt>
                <c:pt idx="10">
                  <c:v>1292</c:v>
                </c:pt>
                <c:pt idx="11">
                  <c:v>1284</c:v>
                </c:pt>
                <c:pt idx="12">
                  <c:v>1291</c:v>
                </c:pt>
                <c:pt idx="13">
                  <c:v>1387</c:v>
                </c:pt>
                <c:pt idx="14">
                  <c:v>1533</c:v>
                </c:pt>
                <c:pt idx="15">
                  <c:v>1570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AB-44DE-885F-0AEF5E38B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420400"/>
        <c:axId val="832411760"/>
      </c:barChart>
      <c:catAx>
        <c:axId val="8324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11760"/>
        <c:crosses val="autoZero"/>
        <c:auto val="1"/>
        <c:lblAlgn val="ctr"/>
        <c:lblOffset val="100"/>
        <c:noMultiLvlLbl val="0"/>
      </c:catAx>
      <c:valAx>
        <c:axId val="83241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personar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336084364970197E-3"/>
              <c:y val="0.4027576172543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 personar</a:t>
            </a:r>
            <a:r>
              <a:rPr lang="nb-NO" sz="2000" b="1" baseline="0">
                <a:solidFill>
                  <a:schemeClr val="tx2"/>
                </a:solidFill>
              </a:rPr>
              <a:t> i yrkesaktiv alder (20-64 år) per eldre over 65 år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701382813259453"/>
          <c:y val="1.5473884672040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'Ark1'!$B$54:$AK$54</c:f>
              <c:numCache>
                <c:formatCode>0.0</c:formatCode>
                <c:ptCount val="36"/>
                <c:pt idx="0">
                  <c:v>4.0772779700115338</c:v>
                </c:pt>
                <c:pt idx="1">
                  <c:v>4.052213393870602</c:v>
                </c:pt>
                <c:pt idx="2">
                  <c:v>4.0207399103139014</c:v>
                </c:pt>
                <c:pt idx="3">
                  <c:v>4.0471116096466631</c:v>
                </c:pt>
                <c:pt idx="4">
                  <c:v>3.9399563318777293</c:v>
                </c:pt>
                <c:pt idx="5">
                  <c:v>3.918006430868167</c:v>
                </c:pt>
                <c:pt idx="6">
                  <c:v>3.7863777089783284</c:v>
                </c:pt>
                <c:pt idx="7">
                  <c:v>3.6754212091179386</c:v>
                </c:pt>
                <c:pt idx="8">
                  <c:v>3.5695238095238095</c:v>
                </c:pt>
                <c:pt idx="9">
                  <c:v>3.4494949494949494</c:v>
                </c:pt>
                <c:pt idx="10">
                  <c:v>3.360392506690455</c:v>
                </c:pt>
                <c:pt idx="11">
                  <c:v>3.2875931608943447</c:v>
                </c:pt>
                <c:pt idx="12">
                  <c:v>3.1476311336717426</c:v>
                </c:pt>
                <c:pt idx="13">
                  <c:v>3.0724637681159419</c:v>
                </c:pt>
                <c:pt idx="14">
                  <c:v>2.9706355591311344</c:v>
                </c:pt>
                <c:pt idx="15">
                  <c:v>2.88862837045721</c:v>
                </c:pt>
                <c:pt idx="16">
                  <c:v>2.7992409867172676</c:v>
                </c:pt>
                <c:pt idx="17">
                  <c:v>2.7279493859322663</c:v>
                </c:pt>
                <c:pt idx="18">
                  <c:v>2.6765027322404373</c:v>
                </c:pt>
                <c:pt idx="19">
                  <c:v>2.6314478833155461</c:v>
                </c:pt>
                <c:pt idx="20">
                  <c:v>2.5691028749567026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B0-4A7A-BC57-E06094336C44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'Ark1'!$B$55:$AK$55</c:f>
              <c:numCache>
                <c:formatCode>General</c:formatCode>
                <c:ptCount val="36"/>
                <c:pt idx="20" formatCode="0.0">
                  <c:v>2.5691028749567026</c:v>
                </c:pt>
                <c:pt idx="21" formatCode="0.0">
                  <c:v>2.5224184782608696</c:v>
                </c:pt>
                <c:pt idx="22" formatCode="0.0">
                  <c:v>2.4973190348525471</c:v>
                </c:pt>
                <c:pt idx="23" formatCode="0.0">
                  <c:v>2.4476973684210526</c:v>
                </c:pt>
                <c:pt idx="24" formatCode="0.0">
                  <c:v>2.4067357512953369</c:v>
                </c:pt>
                <c:pt idx="25" formatCode="0.0">
                  <c:v>2.3500635324015247</c:v>
                </c:pt>
                <c:pt idx="26" formatCode="0.0">
                  <c:v>2.3251649387370406</c:v>
                </c:pt>
                <c:pt idx="27" formatCode="0.0">
                  <c:v>2.2523736600306279</c:v>
                </c:pt>
                <c:pt idx="28" formatCode="0.0">
                  <c:v>2.2205081669691471</c:v>
                </c:pt>
                <c:pt idx="29" formatCode="0.0">
                  <c:v>2.177645305514158</c:v>
                </c:pt>
                <c:pt idx="30" formatCode="0.0">
                  <c:v>2.1206543967280163</c:v>
                </c:pt>
                <c:pt idx="31" formatCode="0.0">
                  <c:v>2.0815326995102277</c:v>
                </c:pt>
                <c:pt idx="32" formatCode="0.0">
                  <c:v>2.0497724687144481</c:v>
                </c:pt>
                <c:pt idx="33" formatCode="0.0">
                  <c:v>2.0219656434807098</c:v>
                </c:pt>
                <c:pt idx="34" formatCode="0.0">
                  <c:v>2.0081232492997199</c:v>
                </c:pt>
                <c:pt idx="35" formatCode="0.0">
                  <c:v>1.9835974423130387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B0-4A7A-BC57-E06094336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35935"/>
        <c:axId val="251136415"/>
      </c:lineChart>
      <c:catAx>
        <c:axId val="25113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6415"/>
        <c:crosses val="autoZero"/>
        <c:auto val="1"/>
        <c:lblAlgn val="ctr"/>
        <c:lblOffset val="100"/>
        <c:noMultiLvlLbl val="0"/>
      </c:catAx>
      <c:valAx>
        <c:axId val="2511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0827799911465251E-3"/>
              <c:y val="0.4145042039236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Relativdel 80 år og eldre av befolkninga, 2025 og 2035</a:t>
            </a:r>
          </a:p>
        </c:rich>
      </c:tx>
      <c:layout>
        <c:manualLayout>
          <c:xMode val="edge"/>
          <c:yMode val="edge"/>
          <c:x val="0.15531775741147111"/>
          <c:y val="2.0788152822578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Personer1!$J$4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5.2445276263324923</c:v>
                </c:pt>
                <c:pt idx="1">
                  <c:v>5.6297681150679972</c:v>
                </c:pt>
                <c:pt idx="2">
                  <c:v>4.6910368593533569</c:v>
                </c:pt>
                <c:pt idx="3">
                  <c:v>8.3005249343832013</c:v>
                </c:pt>
                <c:pt idx="4">
                  <c:v>6.7351129363449695</c:v>
                </c:pt>
                <c:pt idx="5">
                  <c:v>5.8022367401173733</c:v>
                </c:pt>
                <c:pt idx="6">
                  <c:v>4.7731888964116456</c:v>
                </c:pt>
                <c:pt idx="7">
                  <c:v>4.9060150375939848</c:v>
                </c:pt>
                <c:pt idx="8">
                  <c:v>6.0063319764812304</c:v>
                </c:pt>
                <c:pt idx="9">
                  <c:v>7.6255707762557075</c:v>
                </c:pt>
                <c:pt idx="10">
                  <c:v>6.1237870443220563</c:v>
                </c:pt>
                <c:pt idx="11">
                  <c:v>4.4676708679167945</c:v>
                </c:pt>
                <c:pt idx="12">
                  <c:v>4.7532201071469284</c:v>
                </c:pt>
                <c:pt idx="13">
                  <c:v>5.4542943938138633</c:v>
                </c:pt>
                <c:pt idx="14">
                  <c:v>6.573096164535853</c:v>
                </c:pt>
                <c:pt idx="15">
                  <c:v>5.8260175578611335</c:v>
                </c:pt>
                <c:pt idx="16">
                  <c:v>5.5907877169559415</c:v>
                </c:pt>
                <c:pt idx="17">
                  <c:v>5.2067946824224522</c:v>
                </c:pt>
                <c:pt idx="18">
                  <c:v>7.4423139421514461</c:v>
                </c:pt>
                <c:pt idx="19">
                  <c:v>6.3951063533991377</c:v>
                </c:pt>
                <c:pt idx="20">
                  <c:v>6.9579831932773111</c:v>
                </c:pt>
                <c:pt idx="21">
                  <c:v>7.1494464944649447</c:v>
                </c:pt>
                <c:pt idx="22">
                  <c:v>7.3659398939304657</c:v>
                </c:pt>
                <c:pt idx="23">
                  <c:v>5.7766597789955982</c:v>
                </c:pt>
                <c:pt idx="24">
                  <c:v>7.9409417398244218</c:v>
                </c:pt>
                <c:pt idx="25">
                  <c:v>5.2080237741456168</c:v>
                </c:pt>
                <c:pt idx="26">
                  <c:v>6.1217982782442339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C-4A57-AA69-C9DDF8067266}"/>
            </c:ext>
          </c:extLst>
        </c:ser>
        <c:ser>
          <c:idx val="1"/>
          <c:order val="1"/>
          <c:tx>
            <c:strRef>
              <c:f>Personer1!$K$4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Personer1!$K$5:$K$31</c:f>
              <c:numCache>
                <c:formatCode>0.0</c:formatCode>
                <c:ptCount val="27"/>
                <c:pt idx="0">
                  <c:v>8.8047760224180642</c:v>
                </c:pt>
                <c:pt idx="1">
                  <c:v>8.4149129491763883</c:v>
                </c:pt>
                <c:pt idx="2">
                  <c:v>6.9784315018798235</c:v>
                </c:pt>
                <c:pt idx="3">
                  <c:v>12.968804766912022</c:v>
                </c:pt>
                <c:pt idx="4">
                  <c:v>9.6209912536443145</c:v>
                </c:pt>
                <c:pt idx="5">
                  <c:v>8.696639418710264</c:v>
                </c:pt>
                <c:pt idx="6">
                  <c:v>7.0203472888036647</c:v>
                </c:pt>
                <c:pt idx="7">
                  <c:v>7.3948681397006411</c:v>
                </c:pt>
                <c:pt idx="8">
                  <c:v>9.1644957201339778</c:v>
                </c:pt>
                <c:pt idx="9">
                  <c:v>9.3196644920782852</c:v>
                </c:pt>
                <c:pt idx="10">
                  <c:v>9.7678916827852991</c:v>
                </c:pt>
                <c:pt idx="11">
                  <c:v>6.6274925344379154</c:v>
                </c:pt>
                <c:pt idx="12">
                  <c:v>6.8174369059324809</c:v>
                </c:pt>
                <c:pt idx="13">
                  <c:v>9.4914784536511014</c:v>
                </c:pt>
                <c:pt idx="14">
                  <c:v>8.9719626168224291</c:v>
                </c:pt>
                <c:pt idx="15">
                  <c:v>7.2545188080117242</c:v>
                </c:pt>
                <c:pt idx="16">
                  <c:v>8.8268156424581008</c:v>
                </c:pt>
                <c:pt idx="17">
                  <c:v>9.4088842252535851</c:v>
                </c:pt>
                <c:pt idx="18">
                  <c:v>9.7084267862864468</c:v>
                </c:pt>
                <c:pt idx="19">
                  <c:v>9.0214067278287455</c:v>
                </c:pt>
                <c:pt idx="20">
                  <c:v>10.346032855644879</c:v>
                </c:pt>
                <c:pt idx="21">
                  <c:v>10.263396911898274</c:v>
                </c:pt>
                <c:pt idx="22">
                  <c:v>10.201660735468565</c:v>
                </c:pt>
                <c:pt idx="23">
                  <c:v>7.4150615855170701</c:v>
                </c:pt>
                <c:pt idx="24">
                  <c:v>10.612735282338807</c:v>
                </c:pt>
                <c:pt idx="25">
                  <c:v>8.3864276189065041</c:v>
                </c:pt>
                <c:pt idx="26">
                  <c:v>8.9167280766396466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5C-4A57-AA69-C9DDF80672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546372351"/>
        <c:axId val="1546373311"/>
      </c:barChart>
      <c:catAx>
        <c:axId val="154637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3311"/>
        <c:crosses val="autoZero"/>
        <c:auto val="1"/>
        <c:lblAlgn val="ctr"/>
        <c:lblOffset val="100"/>
        <c:noMultiLvlLbl val="0"/>
      </c:catAx>
      <c:valAx>
        <c:axId val="15463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7959183673469383E-3"/>
              <c:y val="0.45850710471535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2014</c:v>
                  </c:pt>
                  <c:pt idx="1">
                    <c:v>2019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2014</c:v>
                  </c:pt>
                  <c:pt idx="6">
                    <c:v>2019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2014</c:v>
                  </c:pt>
                  <c:pt idx="11">
                    <c:v>2019</c:v>
                  </c:pt>
                  <c:pt idx="12">
                    <c:v>2022</c:v>
                  </c:pt>
                  <c:pt idx="13">
                    <c:v>2023</c:v>
                  </c:pt>
                  <c:pt idx="14">
                    <c:v>2024</c:v>
                  </c:pt>
                  <c:pt idx="15">
                    <c:v>2014</c:v>
                  </c:pt>
                  <c:pt idx="16">
                    <c:v>2019</c:v>
                  </c:pt>
                  <c:pt idx="17">
                    <c:v>2022</c:v>
                  </c:pt>
                  <c:pt idx="18">
                    <c:v>2023</c:v>
                  </c:pt>
                  <c:pt idx="19">
                    <c:v>2024</c:v>
                  </c:pt>
                  <c:pt idx="20">
                    <c:v>2014</c:v>
                  </c:pt>
                  <c:pt idx="21">
                    <c:v>2019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2024</c:v>
                  </c:pt>
                  <c:pt idx="25">
                    <c:v>2014</c:v>
                  </c:pt>
                  <c:pt idx="26">
                    <c:v>2019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Personer!$B$31:$AE$31</c:f>
              <c:numCache>
                <c:formatCode>0</c:formatCode>
                <c:ptCount val="30"/>
                <c:pt idx="0">
                  <c:v>716</c:v>
                </c:pt>
                <c:pt idx="1">
                  <c:v>758</c:v>
                </c:pt>
                <c:pt idx="2">
                  <c:v>768</c:v>
                </c:pt>
                <c:pt idx="3">
                  <c:v>836</c:v>
                </c:pt>
                <c:pt idx="4">
                  <c:v>966</c:v>
                </c:pt>
                <c:pt idx="5">
                  <c:v>72</c:v>
                </c:pt>
                <c:pt idx="6">
                  <c:v>76</c:v>
                </c:pt>
                <c:pt idx="7">
                  <c:v>73</c:v>
                </c:pt>
                <c:pt idx="8">
                  <c:v>76</c:v>
                </c:pt>
                <c:pt idx="9">
                  <c:v>91</c:v>
                </c:pt>
                <c:pt idx="10">
                  <c:v>158</c:v>
                </c:pt>
                <c:pt idx="11">
                  <c:v>256</c:v>
                </c:pt>
                <c:pt idx="12">
                  <c:v>274</c:v>
                </c:pt>
                <c:pt idx="13">
                  <c:v>290</c:v>
                </c:pt>
                <c:pt idx="14">
                  <c:v>286</c:v>
                </c:pt>
                <c:pt idx="15">
                  <c:v>14</c:v>
                </c:pt>
                <c:pt idx="16">
                  <c:v>16</c:v>
                </c:pt>
                <c:pt idx="17">
                  <c:v>13</c:v>
                </c:pt>
                <c:pt idx="18">
                  <c:v>12</c:v>
                </c:pt>
                <c:pt idx="19">
                  <c:v>13</c:v>
                </c:pt>
                <c:pt idx="20">
                  <c:v>27</c:v>
                </c:pt>
                <c:pt idx="21">
                  <c:v>25</c:v>
                </c:pt>
                <c:pt idx="22">
                  <c:v>28</c:v>
                </c:pt>
                <c:pt idx="23">
                  <c:v>30</c:v>
                </c:pt>
                <c:pt idx="24">
                  <c:v>28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33-4241-8A4C-28C7ED834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7394784"/>
        <c:axId val="527411584"/>
      </c:barChart>
      <c:catAx>
        <c:axId val="5273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11584"/>
        <c:crosses val="autoZero"/>
        <c:auto val="1"/>
        <c:lblAlgn val="ctr"/>
        <c:lblOffset val="100"/>
        <c:noMultiLvlLbl val="0"/>
      </c:catAx>
      <c:valAx>
        <c:axId val="5274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5466455194551874E-3"/>
              <c:y val="0.40542927035548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3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chemeClr val="tx2"/>
                </a:solidFill>
              </a:rPr>
              <a:t>Tal innvandrarar etter land, 2025 (15 største populasjonane) </a:t>
            </a:r>
            <a:endParaRPr lang="nb-NO" sz="1800"/>
          </a:p>
        </c:rich>
      </c:tx>
      <c:layout>
        <c:manualLayout>
          <c:xMode val="edge"/>
          <c:yMode val="edge"/>
          <c:x val="0.19022112317610154"/>
          <c:y val="1.68008381898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Ukraina</c:v>
                </c:pt>
                <c:pt idx="1">
                  <c:v>Polen</c:v>
                </c:pt>
                <c:pt idx="2">
                  <c:v>Litauen</c:v>
                </c:pt>
                <c:pt idx="3">
                  <c:v>Filippinene</c:v>
                </c:pt>
                <c:pt idx="4">
                  <c:v>Tyskland</c:v>
                </c:pt>
                <c:pt idx="5">
                  <c:v>Romania</c:v>
                </c:pt>
                <c:pt idx="6">
                  <c:v>Syria</c:v>
                </c:pt>
                <c:pt idx="7">
                  <c:v>Thailand</c:v>
                </c:pt>
                <c:pt idx="8">
                  <c:v>Russland</c:v>
                </c:pt>
                <c:pt idx="9">
                  <c:v>Latvia</c:v>
                </c:pt>
                <c:pt idx="10">
                  <c:v>Eritrea</c:v>
                </c:pt>
                <c:pt idx="11">
                  <c:v>Nederland</c:v>
                </c:pt>
                <c:pt idx="12">
                  <c:v>Danmark</c:v>
                </c:pt>
                <c:pt idx="13">
                  <c:v>Tyrkia</c:v>
                </c:pt>
                <c:pt idx="14">
                  <c:v>Ungarn</c:v>
                </c:pt>
              </c:strCache>
            </c:strRef>
          </c:cat>
          <c:val>
            <c:numRef>
              <c:f>Personer1!$AA$4:$AA$18</c:f>
              <c:numCache>
                <c:formatCode>0</c:formatCode>
                <c:ptCount val="15"/>
                <c:pt idx="0">
                  <c:v>245</c:v>
                </c:pt>
                <c:pt idx="1">
                  <c:v>220</c:v>
                </c:pt>
                <c:pt idx="2">
                  <c:v>154</c:v>
                </c:pt>
                <c:pt idx="3">
                  <c:v>107</c:v>
                </c:pt>
                <c:pt idx="4">
                  <c:v>85</c:v>
                </c:pt>
                <c:pt idx="5">
                  <c:v>54</c:v>
                </c:pt>
                <c:pt idx="6">
                  <c:v>52</c:v>
                </c:pt>
                <c:pt idx="7">
                  <c:v>51</c:v>
                </c:pt>
                <c:pt idx="8">
                  <c:v>37</c:v>
                </c:pt>
                <c:pt idx="9">
                  <c:v>37</c:v>
                </c:pt>
                <c:pt idx="10">
                  <c:v>25</c:v>
                </c:pt>
                <c:pt idx="11">
                  <c:v>19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C5-43E4-8028-3C5A65E93C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483122864"/>
        <c:axId val="1483150224"/>
      </c:barChart>
      <c:catAx>
        <c:axId val="14831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50224"/>
        <c:crosses val="autoZero"/>
        <c:auto val="1"/>
        <c:lblAlgn val="ctr"/>
        <c:lblOffset val="100"/>
        <c:noMultiLvlLbl val="0"/>
      </c:catAx>
      <c:valAx>
        <c:axId val="14831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06587824134766E-3"/>
              <c:y val="0.45804903799853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FC-49AD-AEBD-AEA3F9BD597C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FC-49AD-AEBD-AEA3F9BD597C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FC-49AD-AEBD-AEA3F9BD59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2040</a:t>
            </a:r>
          </a:p>
        </c:rich>
      </c:tx>
      <c:layout>
        <c:manualLayout>
          <c:xMode val="edge"/>
          <c:yMode val="edge"/>
          <c:x val="0.14623194411911325"/>
          <c:y val="2.638325114114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'Ark1'!$B$104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'Ark1'!$C$104:$AV$104</c:f>
              <c:numCache>
                <c:formatCode>0.0</c:formatCode>
                <c:ptCount val="46"/>
                <c:pt idx="0">
                  <c:v>88.011988011988009</c:v>
                </c:pt>
                <c:pt idx="1">
                  <c:v>88.533057851239676</c:v>
                </c:pt>
                <c:pt idx="2">
                  <c:v>90.695187165775408</c:v>
                </c:pt>
                <c:pt idx="3">
                  <c:v>92.122538293216621</c:v>
                </c:pt>
                <c:pt idx="4">
                  <c:v>92.817059483726155</c:v>
                </c:pt>
                <c:pt idx="5">
                  <c:v>90.951276102088158</c:v>
                </c:pt>
                <c:pt idx="6">
                  <c:v>89.988221436984688</c:v>
                </c:pt>
                <c:pt idx="7">
                  <c:v>91.304347826086953</c:v>
                </c:pt>
                <c:pt idx="8">
                  <c:v>91.472868217054256</c:v>
                </c:pt>
                <c:pt idx="9">
                  <c:v>92.005076142131983</c:v>
                </c:pt>
                <c:pt idx="10">
                  <c:v>88.774193548387089</c:v>
                </c:pt>
                <c:pt idx="11">
                  <c:v>92.238033635187577</c:v>
                </c:pt>
                <c:pt idx="12">
                  <c:v>88.874680306905375</c:v>
                </c:pt>
                <c:pt idx="13">
                  <c:v>92.724867724867721</c:v>
                </c:pt>
                <c:pt idx="14">
                  <c:v>91.372549019607845</c:v>
                </c:pt>
                <c:pt idx="15">
                  <c:v>92.115143929912392</c:v>
                </c:pt>
                <c:pt idx="16">
                  <c:v>88.043478260869563</c:v>
                </c:pt>
                <c:pt idx="17">
                  <c:v>88.768115942028984</c:v>
                </c:pt>
                <c:pt idx="18">
                  <c:v>88.954171562867216</c:v>
                </c:pt>
                <c:pt idx="19">
                  <c:v>92.535545023696685</c:v>
                </c:pt>
                <c:pt idx="20">
                  <c:v>92.570754716981128</c:v>
                </c:pt>
                <c:pt idx="21">
                  <c:v>88.954171562867216</c:v>
                </c:pt>
                <c:pt idx="22">
                  <c:v>86.416861826697883</c:v>
                </c:pt>
                <c:pt idx="23">
                  <c:v>89.251207729468589</c:v>
                </c:pt>
                <c:pt idx="24">
                  <c:v>94.757033248081839</c:v>
                </c:pt>
                <c:pt idx="25">
                  <c:v>91.00126742712294</c:v>
                </c:pt>
                <c:pt idx="26">
                  <c:v>90.512820512820511</c:v>
                </c:pt>
                <c:pt idx="27">
                  <c:v>93.825503355704697</c:v>
                </c:pt>
                <c:pt idx="28">
                  <c:v>95.558546433378197</c:v>
                </c:pt>
                <c:pt idx="29">
                  <c:v>93.582887700534755</c:v>
                </c:pt>
                <c:pt idx="30">
                  <c:v>88.701298701298697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F2-4258-900B-F6F150E68DA9}"/>
            </c:ext>
          </c:extLst>
        </c:ser>
        <c:ser>
          <c:idx val="1"/>
          <c:order val="1"/>
          <c:tx>
            <c:strRef>
              <c:f>'Ark1'!$B$105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'Ark1'!$C$105:$AV$105</c:f>
              <c:numCache>
                <c:formatCode>General</c:formatCode>
                <c:ptCount val="46"/>
                <c:pt idx="30" formatCode="0.0">
                  <c:v>88.701298701298697</c:v>
                </c:pt>
                <c:pt idx="31" formatCode="0.0">
                  <c:v>96.169088507265528</c:v>
                </c:pt>
                <c:pt idx="32" formatCode="0.0">
                  <c:v>93.619791666666657</c:v>
                </c:pt>
                <c:pt idx="33" formatCode="0.0">
                  <c:v>92.2279792746114</c:v>
                </c:pt>
                <c:pt idx="34" formatCode="0.0">
                  <c:v>91.39922978177151</c:v>
                </c:pt>
                <c:pt idx="35" formatCode="0.0">
                  <c:v>90.537084398976987</c:v>
                </c:pt>
                <c:pt idx="36" formatCode="0.0">
                  <c:v>90.178571428571431</c:v>
                </c:pt>
                <c:pt idx="37" formatCode="0.0">
                  <c:v>88.60759493670885</c:v>
                </c:pt>
                <c:pt idx="38" formatCode="0.0">
                  <c:v>89.832689832689837</c:v>
                </c:pt>
                <c:pt idx="39" formatCode="0.0">
                  <c:v>90.837696335078533</c:v>
                </c:pt>
                <c:pt idx="40" formatCode="0.0">
                  <c:v>91.777188328912459</c:v>
                </c:pt>
                <c:pt idx="41" formatCode="0.0">
                  <c:v>91.310160427807489</c:v>
                </c:pt>
                <c:pt idx="42" formatCode="0.0">
                  <c:v>91.644204851752022</c:v>
                </c:pt>
                <c:pt idx="43" formatCode="0.0">
                  <c:v>90.785907859078591</c:v>
                </c:pt>
                <c:pt idx="44" formatCode="0.0">
                  <c:v>91.220850480109732</c:v>
                </c:pt>
                <c:pt idx="45" formatCode="0.0">
                  <c:v>91.842475386779185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F2-4258-900B-F6F150E68DA9}"/>
            </c:ext>
          </c:extLst>
        </c:ser>
        <c:ser>
          <c:idx val="2"/>
          <c:order val="2"/>
          <c:tx>
            <c:strRef>
              <c:f>'Ark1'!$B$106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'Ark1'!$C$106:$AV$106</c:f>
              <c:numCache>
                <c:formatCode>0.0</c:formatCode>
                <c:ptCount val="46"/>
                <c:pt idx="0">
                  <c:v>88.588235294117652</c:v>
                </c:pt>
                <c:pt idx="1">
                  <c:v>86.863905325443795</c:v>
                </c:pt>
                <c:pt idx="2">
                  <c:v>86.120591581342438</c:v>
                </c:pt>
                <c:pt idx="3">
                  <c:v>90.023474178403745</c:v>
                </c:pt>
                <c:pt idx="4">
                  <c:v>87.882219705549275</c:v>
                </c:pt>
                <c:pt idx="5">
                  <c:v>90.02267573696146</c:v>
                </c:pt>
                <c:pt idx="6">
                  <c:v>91.489361702127653</c:v>
                </c:pt>
                <c:pt idx="7">
                  <c:v>92.929292929292927</c:v>
                </c:pt>
                <c:pt idx="8">
                  <c:v>93.310657596371883</c:v>
                </c:pt>
                <c:pt idx="9">
                  <c:v>94.653014789533557</c:v>
                </c:pt>
                <c:pt idx="10">
                  <c:v>96.655132641291814</c:v>
                </c:pt>
                <c:pt idx="11">
                  <c:v>98.564593301435409</c:v>
                </c:pt>
                <c:pt idx="12">
                  <c:v>98.759305210918114</c:v>
                </c:pt>
                <c:pt idx="13">
                  <c:v>95.908543922984364</c:v>
                </c:pt>
                <c:pt idx="14">
                  <c:v>98.129675810473813</c:v>
                </c:pt>
                <c:pt idx="15">
                  <c:v>95.171537484116897</c:v>
                </c:pt>
                <c:pt idx="16">
                  <c:v>97.435897435897431</c:v>
                </c:pt>
                <c:pt idx="17">
                  <c:v>93.780487804878049</c:v>
                </c:pt>
                <c:pt idx="18">
                  <c:v>92.326431181485987</c:v>
                </c:pt>
                <c:pt idx="19">
                  <c:v>92.610250297973778</c:v>
                </c:pt>
                <c:pt idx="20">
                  <c:v>91.814946619217082</c:v>
                </c:pt>
                <c:pt idx="21">
                  <c:v>91.121495327102807</c:v>
                </c:pt>
                <c:pt idx="22">
                  <c:v>92.605633802816897</c:v>
                </c:pt>
                <c:pt idx="23">
                  <c:v>93.698949824970825</c:v>
                </c:pt>
                <c:pt idx="24">
                  <c:v>90.732265446224261</c:v>
                </c:pt>
                <c:pt idx="25">
                  <c:v>90.369540873460238</c:v>
                </c:pt>
                <c:pt idx="26">
                  <c:v>87.486033519553075</c:v>
                </c:pt>
                <c:pt idx="27">
                  <c:v>89.115646258503403</c:v>
                </c:pt>
                <c:pt idx="28">
                  <c:v>89.455782312925166</c:v>
                </c:pt>
                <c:pt idx="29">
                  <c:v>94.361334867663984</c:v>
                </c:pt>
                <c:pt idx="30">
                  <c:v>96.551724137931032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F2-4258-900B-F6F150E68DA9}"/>
            </c:ext>
          </c:extLst>
        </c:ser>
        <c:ser>
          <c:idx val="3"/>
          <c:order val="3"/>
          <c:tx>
            <c:strRef>
              <c:f>'Ark1'!$B$107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'Ark1'!$C$107:$AV$107</c:f>
              <c:numCache>
                <c:formatCode>General</c:formatCode>
                <c:ptCount val="46"/>
                <c:pt idx="30" formatCode="0.0">
                  <c:v>96.551724137931032</c:v>
                </c:pt>
                <c:pt idx="31" formatCode="0.0">
                  <c:v>94.335260115606928</c:v>
                </c:pt>
                <c:pt idx="32" formatCode="0.0">
                  <c:v>93.387470997679813</c:v>
                </c:pt>
                <c:pt idx="33" formatCode="0.0">
                  <c:v>95.27186761229315</c:v>
                </c:pt>
                <c:pt idx="34" formatCode="0.0">
                  <c:v>96.510228640192537</c:v>
                </c:pt>
                <c:pt idx="35" formatCode="0.0">
                  <c:v>96.32352941176471</c:v>
                </c:pt>
                <c:pt idx="36" formatCode="0.0">
                  <c:v>98.125</c:v>
                </c:pt>
                <c:pt idx="37" formatCode="0.0">
                  <c:v>97.121401752190238</c:v>
                </c:pt>
                <c:pt idx="38" formatCode="0.0">
                  <c:v>97.103274559193949</c:v>
                </c:pt>
                <c:pt idx="39" formatCode="0.0">
                  <c:v>95.944233206590624</c:v>
                </c:pt>
                <c:pt idx="40" formatCode="0.0">
                  <c:v>94.816687737041718</c:v>
                </c:pt>
                <c:pt idx="41" formatCode="0.0">
                  <c:v>96.451204055766794</c:v>
                </c:pt>
                <c:pt idx="42" formatCode="0.0">
                  <c:v>94.955863808322832</c:v>
                </c:pt>
                <c:pt idx="43" formatCode="0.0">
                  <c:v>93.475533249686322</c:v>
                </c:pt>
                <c:pt idx="44" formatCode="0.0">
                  <c:v>93.017456359102241</c:v>
                </c:pt>
                <c:pt idx="45" formatCode="0.0">
                  <c:v>92.928039702233249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F2-4258-900B-F6F150E68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401119"/>
        <c:axId val="601148463"/>
      </c:lineChart>
      <c:catAx>
        <c:axId val="213540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1148463"/>
        <c:crosses val="autoZero"/>
        <c:auto val="1"/>
        <c:lblAlgn val="ctr"/>
        <c:lblOffset val="100"/>
        <c:noMultiLvlLbl val="0"/>
      </c:catAx>
      <c:valAx>
        <c:axId val="6011484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 per 100 menn</a:t>
                </a:r>
              </a:p>
            </c:rich>
          </c:tx>
          <c:layout>
            <c:manualLayout>
              <c:xMode val="edge"/>
              <c:yMode val="edge"/>
              <c:x val="1.3805004314063849E-2"/>
              <c:y val="0.38570335120841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540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Arbeidsplassdekning</a:t>
            </a:r>
            <a:r>
              <a:rPr lang="nb-NO" sz="2400" b="1" baseline="0">
                <a:solidFill>
                  <a:schemeClr val="tx2"/>
                </a:solidFill>
              </a:rPr>
              <a:t> per 4. kvartal 2020 og 2024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Sysselsatte!$B$35:$B$61</c:f>
              <c:numCache>
                <c:formatCode>0.0</c:formatCode>
                <c:ptCount val="27"/>
                <c:pt idx="0">
                  <c:v>98.572062084257212</c:v>
                </c:pt>
                <c:pt idx="1">
                  <c:v>117.15112621114886</c:v>
                </c:pt>
                <c:pt idx="2">
                  <c:v>107.44912363251382</c:v>
                </c:pt>
                <c:pt idx="3">
                  <c:v>86.029889538661465</c:v>
                </c:pt>
                <c:pt idx="4">
                  <c:v>97.84296807592753</c:v>
                </c:pt>
                <c:pt idx="5">
                  <c:v>94.957402717015896</c:v>
                </c:pt>
                <c:pt idx="6">
                  <c:v>113.10817194142655</c:v>
                </c:pt>
                <c:pt idx="7">
                  <c:v>75.585854282062201</c:v>
                </c:pt>
                <c:pt idx="8">
                  <c:v>84.538793913206831</c:v>
                </c:pt>
                <c:pt idx="9">
                  <c:v>105.1380042462845</c:v>
                </c:pt>
                <c:pt idx="10">
                  <c:v>93.50152905198776</c:v>
                </c:pt>
                <c:pt idx="11">
                  <c:v>65.722082283795118</c:v>
                </c:pt>
                <c:pt idx="12">
                  <c:v>60.501640881387722</c:v>
                </c:pt>
                <c:pt idx="13">
                  <c:v>88.662699655496397</c:v>
                </c:pt>
                <c:pt idx="14">
                  <c:v>91.231903851406713</c:v>
                </c:pt>
                <c:pt idx="15">
                  <c:v>71.626506024096386</c:v>
                </c:pt>
                <c:pt idx="16">
                  <c:v>76.366217175301628</c:v>
                </c:pt>
                <c:pt idx="17">
                  <c:v>64.577039274924473</c:v>
                </c:pt>
                <c:pt idx="18">
                  <c:v>73.922261484098939</c:v>
                </c:pt>
                <c:pt idx="19">
                  <c:v>105.55395683453237</c:v>
                </c:pt>
                <c:pt idx="20">
                  <c:v>99.897750511247438</c:v>
                </c:pt>
                <c:pt idx="21">
                  <c:v>108.31050228310501</c:v>
                </c:pt>
                <c:pt idx="22">
                  <c:v>93.144208037825067</c:v>
                </c:pt>
                <c:pt idx="23">
                  <c:v>95.614035087719301</c:v>
                </c:pt>
                <c:pt idx="24">
                  <c:v>98.352941176470594</c:v>
                </c:pt>
                <c:pt idx="25">
                  <c:v>69.219418621809055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4B-4E40-A3FF-53276746BCF2}"/>
            </c:ext>
          </c:extLst>
        </c:ser>
        <c:ser>
          <c:idx val="1"/>
          <c:order val="1"/>
          <c:tx>
            <c:strRef>
              <c:f>Sysselsatte!$C$34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Sysselsatte!$C$35:$C$61</c:f>
              <c:numCache>
                <c:formatCode>0.0</c:formatCode>
                <c:ptCount val="27"/>
                <c:pt idx="0">
                  <c:v>98.305226948569512</c:v>
                </c:pt>
                <c:pt idx="1">
                  <c:v>116.74897364193491</c:v>
                </c:pt>
                <c:pt idx="2">
                  <c:v>109.50922182920667</c:v>
                </c:pt>
                <c:pt idx="3">
                  <c:v>86.583679114799452</c:v>
                </c:pt>
                <c:pt idx="4">
                  <c:v>98.713550600343055</c:v>
                </c:pt>
                <c:pt idx="5">
                  <c:v>102.65898515399957</c:v>
                </c:pt>
                <c:pt idx="6">
                  <c:v>109.04478270461064</c:v>
                </c:pt>
                <c:pt idx="7">
                  <c:v>76.346230554447544</c:v>
                </c:pt>
                <c:pt idx="8">
                  <c:v>84.268026219956312</c:v>
                </c:pt>
                <c:pt idx="9">
                  <c:v>104.84978540772532</c:v>
                </c:pt>
                <c:pt idx="10">
                  <c:v>90.413436692506451</c:v>
                </c:pt>
                <c:pt idx="11">
                  <c:v>65.052799362422803</c:v>
                </c:pt>
                <c:pt idx="12">
                  <c:v>61.749835128599692</c:v>
                </c:pt>
                <c:pt idx="13">
                  <c:v>83.165829145728637</c:v>
                </c:pt>
                <c:pt idx="14">
                  <c:v>95.1171875</c:v>
                </c:pt>
                <c:pt idx="15">
                  <c:v>73.931623931623932</c:v>
                </c:pt>
                <c:pt idx="16">
                  <c:v>79.501011463250165</c:v>
                </c:pt>
                <c:pt idx="17">
                  <c:v>64.200298953662184</c:v>
                </c:pt>
                <c:pt idx="18">
                  <c:v>73.640743289745359</c:v>
                </c:pt>
                <c:pt idx="19">
                  <c:v>109.00900900900901</c:v>
                </c:pt>
                <c:pt idx="20">
                  <c:v>98.62542955326461</c:v>
                </c:pt>
                <c:pt idx="21">
                  <c:v>98.719121683440065</c:v>
                </c:pt>
                <c:pt idx="22">
                  <c:v>96.101594802126399</c:v>
                </c:pt>
                <c:pt idx="23">
                  <c:v>101.38555329761685</c:v>
                </c:pt>
                <c:pt idx="24">
                  <c:v>99.147286821705421</c:v>
                </c:pt>
                <c:pt idx="25">
                  <c:v>68.322626695217707</c:v>
                </c:pt>
                <c:pt idx="26">
                  <c:v>89.406236651003852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4B-4E40-A3FF-53276746BC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5811535"/>
        <c:axId val="395805295"/>
      </c:barChart>
      <c:catAx>
        <c:axId val="39581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05295"/>
        <c:crosses val="autoZero"/>
        <c:auto val="1"/>
        <c:lblAlgn val="ctr"/>
        <c:lblOffset val="100"/>
        <c:noMultiLvlLbl val="0"/>
      </c:catAx>
      <c:valAx>
        <c:axId val="3958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Hustadvika, hovudstraumar, sortert etter innpendling,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'79-I'!$M$8</c:f>
              <c:strCache>
                <c:ptCount val="1"/>
                <c:pt idx="0">
                  <c:v>Hustadvika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'79-I'!$L$9:$L$23</c:f>
              <c:strCache>
                <c:ptCount val="15"/>
                <c:pt idx="0">
                  <c:v>Molde</c:v>
                </c:pt>
                <c:pt idx="1">
                  <c:v>Averøy</c:v>
                </c:pt>
                <c:pt idx="2">
                  <c:v>Aukra</c:v>
                </c:pt>
                <c:pt idx="3">
                  <c:v>Kristiansund</c:v>
                </c:pt>
                <c:pt idx="4">
                  <c:v>Gjemnes</c:v>
                </c:pt>
                <c:pt idx="5">
                  <c:v>Ålesund</c:v>
                </c:pt>
                <c:pt idx="6">
                  <c:v>Trondheim</c:v>
                </c:pt>
                <c:pt idx="7">
                  <c:v>Vestnes</c:v>
                </c:pt>
                <c:pt idx="8">
                  <c:v>Rauma</c:v>
                </c:pt>
                <c:pt idx="9">
                  <c:v>Tingvoll</c:v>
                </c:pt>
                <c:pt idx="10">
                  <c:v>Sula</c:v>
                </c:pt>
                <c:pt idx="11">
                  <c:v>Giske</c:v>
                </c:pt>
                <c:pt idx="12">
                  <c:v>Bærum</c:v>
                </c:pt>
                <c:pt idx="13">
                  <c:v>Bergen</c:v>
                </c:pt>
                <c:pt idx="14">
                  <c:v>Sunndal</c:v>
                </c:pt>
              </c:strCache>
            </c:strRef>
          </c:cat>
          <c:val>
            <c:numRef>
              <c:f>'79-I'!$M$9:$M$23</c:f>
              <c:numCache>
                <c:formatCode>General</c:formatCode>
                <c:ptCount val="15"/>
                <c:pt idx="0">
                  <c:v>-1987</c:v>
                </c:pt>
                <c:pt idx="1">
                  <c:v>-128</c:v>
                </c:pt>
                <c:pt idx="2">
                  <c:v>-154</c:v>
                </c:pt>
                <c:pt idx="3">
                  <c:v>-118</c:v>
                </c:pt>
                <c:pt idx="4">
                  <c:v>-36</c:v>
                </c:pt>
                <c:pt idx="5">
                  <c:v>-90</c:v>
                </c:pt>
                <c:pt idx="6">
                  <c:v>-73</c:v>
                </c:pt>
                <c:pt idx="7">
                  <c:v>-17</c:v>
                </c:pt>
                <c:pt idx="8">
                  <c:v>-21</c:v>
                </c:pt>
                <c:pt idx="9">
                  <c:v>-11</c:v>
                </c:pt>
                <c:pt idx="10">
                  <c:v>-6</c:v>
                </c:pt>
                <c:pt idx="12">
                  <c:v>-13</c:v>
                </c:pt>
                <c:pt idx="13">
                  <c:v>-87</c:v>
                </c:pt>
                <c:pt idx="14">
                  <c:v>-23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FD-434B-8746-25B0C880FEB5}"/>
            </c:ext>
          </c:extLst>
        </c:ser>
        <c:ser>
          <c:idx val="1"/>
          <c:order val="1"/>
          <c:tx>
            <c:strRef>
              <c:f>'79-I'!$N$8</c:f>
              <c:strCache>
                <c:ptCount val="1"/>
                <c:pt idx="0">
                  <c:v>Hustadvika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'79-I'!$L$9:$L$23</c:f>
              <c:strCache>
                <c:ptCount val="15"/>
                <c:pt idx="0">
                  <c:v>Molde</c:v>
                </c:pt>
                <c:pt idx="1">
                  <c:v>Averøy</c:v>
                </c:pt>
                <c:pt idx="2">
                  <c:v>Aukra</c:v>
                </c:pt>
                <c:pt idx="3">
                  <c:v>Kristiansund</c:v>
                </c:pt>
                <c:pt idx="4">
                  <c:v>Gjemnes</c:v>
                </c:pt>
                <c:pt idx="5">
                  <c:v>Ålesund</c:v>
                </c:pt>
                <c:pt idx="6">
                  <c:v>Trondheim</c:v>
                </c:pt>
                <c:pt idx="7">
                  <c:v>Vestnes</c:v>
                </c:pt>
                <c:pt idx="8">
                  <c:v>Rauma</c:v>
                </c:pt>
                <c:pt idx="9">
                  <c:v>Tingvoll</c:v>
                </c:pt>
                <c:pt idx="10">
                  <c:v>Sula</c:v>
                </c:pt>
                <c:pt idx="11">
                  <c:v>Giske</c:v>
                </c:pt>
                <c:pt idx="12">
                  <c:v>Bærum</c:v>
                </c:pt>
                <c:pt idx="13">
                  <c:v>Bergen</c:v>
                </c:pt>
                <c:pt idx="14">
                  <c:v>Sunndal</c:v>
                </c:pt>
              </c:strCache>
            </c:strRef>
          </c:cat>
          <c:val>
            <c:numRef>
              <c:f>'79-I'!$N$9:$N$23</c:f>
              <c:numCache>
                <c:formatCode>General</c:formatCode>
                <c:ptCount val="15"/>
                <c:pt idx="0">
                  <c:v>543</c:v>
                </c:pt>
                <c:pt idx="1">
                  <c:v>102</c:v>
                </c:pt>
                <c:pt idx="2">
                  <c:v>77</c:v>
                </c:pt>
                <c:pt idx="3">
                  <c:v>57</c:v>
                </c:pt>
                <c:pt idx="4">
                  <c:v>45</c:v>
                </c:pt>
                <c:pt idx="5">
                  <c:v>26</c:v>
                </c:pt>
                <c:pt idx="6">
                  <c:v>19</c:v>
                </c:pt>
                <c:pt idx="7">
                  <c:v>17</c:v>
                </c:pt>
                <c:pt idx="8">
                  <c:v>13</c:v>
                </c:pt>
                <c:pt idx="9">
                  <c:v>11</c:v>
                </c:pt>
                <c:pt idx="10">
                  <c:v>9</c:v>
                </c:pt>
                <c:pt idx="11">
                  <c:v>7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FD-434B-8746-25B0C880F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Hustadvika, hovudstraumar, sortert etter utpendling,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'79-U'!$M$8</c:f>
              <c:strCache>
                <c:ptCount val="1"/>
                <c:pt idx="0">
                  <c:v>Hustadvika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'79-U'!$L$9:$L$23</c:f>
              <c:strCache>
                <c:ptCount val="15"/>
                <c:pt idx="0">
                  <c:v>Molde</c:v>
                </c:pt>
                <c:pt idx="1">
                  <c:v>Aukra</c:v>
                </c:pt>
                <c:pt idx="2">
                  <c:v>Averøy</c:v>
                </c:pt>
                <c:pt idx="3">
                  <c:v>Kristiansund</c:v>
                </c:pt>
                <c:pt idx="4">
                  <c:v>Ålesund</c:v>
                </c:pt>
                <c:pt idx="5">
                  <c:v>Bergen</c:v>
                </c:pt>
                <c:pt idx="6">
                  <c:v>Oslo</c:v>
                </c:pt>
                <c:pt idx="7">
                  <c:v>Sokkelen sør for 62 grader N</c:v>
                </c:pt>
                <c:pt idx="8">
                  <c:v>Trondheim</c:v>
                </c:pt>
                <c:pt idx="9">
                  <c:v>Stavanger</c:v>
                </c:pt>
                <c:pt idx="10">
                  <c:v>Gjemnes</c:v>
                </c:pt>
                <c:pt idx="11">
                  <c:v>Sunndal</c:v>
                </c:pt>
                <c:pt idx="12">
                  <c:v>Rauma</c:v>
                </c:pt>
                <c:pt idx="13">
                  <c:v>Sandnes</c:v>
                </c:pt>
                <c:pt idx="14">
                  <c:v>Vestnes</c:v>
                </c:pt>
              </c:strCache>
            </c:strRef>
          </c:cat>
          <c:val>
            <c:numRef>
              <c:f>'79-U'!$M$9:$M$23</c:f>
              <c:numCache>
                <c:formatCode>General</c:formatCode>
                <c:ptCount val="15"/>
                <c:pt idx="0">
                  <c:v>-1987</c:v>
                </c:pt>
                <c:pt idx="1">
                  <c:v>-154</c:v>
                </c:pt>
                <c:pt idx="2">
                  <c:v>-128</c:v>
                </c:pt>
                <c:pt idx="3">
                  <c:v>-118</c:v>
                </c:pt>
                <c:pt idx="4">
                  <c:v>-90</c:v>
                </c:pt>
                <c:pt idx="5">
                  <c:v>-87</c:v>
                </c:pt>
                <c:pt idx="6">
                  <c:v>-80</c:v>
                </c:pt>
                <c:pt idx="7">
                  <c:v>-79</c:v>
                </c:pt>
                <c:pt idx="8">
                  <c:v>-73</c:v>
                </c:pt>
                <c:pt idx="9">
                  <c:v>-36</c:v>
                </c:pt>
                <c:pt idx="10">
                  <c:v>-36</c:v>
                </c:pt>
                <c:pt idx="11">
                  <c:v>-23</c:v>
                </c:pt>
                <c:pt idx="12">
                  <c:v>-21</c:v>
                </c:pt>
                <c:pt idx="13">
                  <c:v>-20</c:v>
                </c:pt>
                <c:pt idx="14">
                  <c:v>-17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1F-4E4F-95F5-EB1BE8B60615}"/>
            </c:ext>
          </c:extLst>
        </c:ser>
        <c:ser>
          <c:idx val="1"/>
          <c:order val="1"/>
          <c:tx>
            <c:strRef>
              <c:f>'79-U'!$N$8</c:f>
              <c:strCache>
                <c:ptCount val="1"/>
                <c:pt idx="0">
                  <c:v>Hustadvika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'79-U'!$L$9:$L$23</c:f>
              <c:strCache>
                <c:ptCount val="15"/>
                <c:pt idx="0">
                  <c:v>Molde</c:v>
                </c:pt>
                <c:pt idx="1">
                  <c:v>Aukra</c:v>
                </c:pt>
                <c:pt idx="2">
                  <c:v>Averøy</c:v>
                </c:pt>
                <c:pt idx="3">
                  <c:v>Kristiansund</c:v>
                </c:pt>
                <c:pt idx="4">
                  <c:v>Ålesund</c:v>
                </c:pt>
                <c:pt idx="5">
                  <c:v>Bergen</c:v>
                </c:pt>
                <c:pt idx="6">
                  <c:v>Oslo</c:v>
                </c:pt>
                <c:pt idx="7">
                  <c:v>Sokkelen sør for 62 grader N</c:v>
                </c:pt>
                <c:pt idx="8">
                  <c:v>Trondheim</c:v>
                </c:pt>
                <c:pt idx="9">
                  <c:v>Stavanger</c:v>
                </c:pt>
                <c:pt idx="10">
                  <c:v>Gjemnes</c:v>
                </c:pt>
                <c:pt idx="11">
                  <c:v>Sunndal</c:v>
                </c:pt>
                <c:pt idx="12">
                  <c:v>Rauma</c:v>
                </c:pt>
                <c:pt idx="13">
                  <c:v>Sandnes</c:v>
                </c:pt>
                <c:pt idx="14">
                  <c:v>Vestnes</c:v>
                </c:pt>
              </c:strCache>
            </c:strRef>
          </c:cat>
          <c:val>
            <c:numRef>
              <c:f>'79-U'!$N$9:$N$23</c:f>
              <c:numCache>
                <c:formatCode>General</c:formatCode>
                <c:ptCount val="15"/>
                <c:pt idx="0">
                  <c:v>543</c:v>
                </c:pt>
                <c:pt idx="1">
                  <c:v>77</c:v>
                </c:pt>
                <c:pt idx="2">
                  <c:v>102</c:v>
                </c:pt>
                <c:pt idx="3">
                  <c:v>57</c:v>
                </c:pt>
                <c:pt idx="4">
                  <c:v>26</c:v>
                </c:pt>
                <c:pt idx="5">
                  <c:v>5</c:v>
                </c:pt>
                <c:pt idx="6">
                  <c:v>2</c:v>
                </c:pt>
                <c:pt idx="8">
                  <c:v>19</c:v>
                </c:pt>
                <c:pt idx="9">
                  <c:v>2</c:v>
                </c:pt>
                <c:pt idx="10">
                  <c:v>45</c:v>
                </c:pt>
                <c:pt idx="11">
                  <c:v>5</c:v>
                </c:pt>
                <c:pt idx="12">
                  <c:v>13</c:v>
                </c:pt>
                <c:pt idx="1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1F-4E4F-95F5-EB1BE8B60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Hustadvika: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2011-2024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Sysselsatte!$B$29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Sysselsatte!$C$29:$P$29</c:f>
              <c:numCache>
                <c:formatCode>General</c:formatCode>
                <c:ptCount val="14"/>
                <c:pt idx="0">
                  <c:v>40</c:v>
                </c:pt>
                <c:pt idx="1">
                  <c:v>113</c:v>
                </c:pt>
                <c:pt idx="2">
                  <c:v>19</c:v>
                </c:pt>
                <c:pt idx="3">
                  <c:v>98</c:v>
                </c:pt>
                <c:pt idx="4">
                  <c:v>-227</c:v>
                </c:pt>
                <c:pt idx="5">
                  <c:v>-68</c:v>
                </c:pt>
                <c:pt idx="6">
                  <c:v>84</c:v>
                </c:pt>
                <c:pt idx="7">
                  <c:v>24</c:v>
                </c:pt>
                <c:pt idx="8">
                  <c:v>23</c:v>
                </c:pt>
                <c:pt idx="9">
                  <c:v>-43</c:v>
                </c:pt>
                <c:pt idx="10">
                  <c:v>146</c:v>
                </c:pt>
                <c:pt idx="11">
                  <c:v>22</c:v>
                </c:pt>
                <c:pt idx="12">
                  <c:v>57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7-4DB1-879D-2B4C25F10D25}"/>
            </c:ext>
          </c:extLst>
        </c:ser>
        <c:ser>
          <c:idx val="1"/>
          <c:order val="1"/>
          <c:tx>
            <c:strRef>
              <c:f>Sysselsatte!$B$30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Sysselsatte!$C$30:$P$30</c:f>
              <c:numCache>
                <c:formatCode>General</c:formatCode>
                <c:ptCount val="14"/>
                <c:pt idx="0">
                  <c:v>78</c:v>
                </c:pt>
                <c:pt idx="1">
                  <c:v>14</c:v>
                </c:pt>
                <c:pt idx="2">
                  <c:v>-29</c:v>
                </c:pt>
                <c:pt idx="3">
                  <c:v>-12</c:v>
                </c:pt>
                <c:pt idx="4">
                  <c:v>-57</c:v>
                </c:pt>
                <c:pt idx="5">
                  <c:v>45</c:v>
                </c:pt>
                <c:pt idx="6">
                  <c:v>27</c:v>
                </c:pt>
                <c:pt idx="7">
                  <c:v>83</c:v>
                </c:pt>
                <c:pt idx="8">
                  <c:v>-93</c:v>
                </c:pt>
                <c:pt idx="9">
                  <c:v>-45</c:v>
                </c:pt>
                <c:pt idx="10">
                  <c:v>71</c:v>
                </c:pt>
                <c:pt idx="11">
                  <c:v>43</c:v>
                </c:pt>
                <c:pt idx="12">
                  <c:v>69</c:v>
                </c:pt>
                <c:pt idx="13">
                  <c:v>-89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F7-4DB1-879D-2B4C25F10D25}"/>
            </c:ext>
          </c:extLst>
        </c:ser>
        <c:ser>
          <c:idx val="2"/>
          <c:order val="2"/>
          <c:tx>
            <c:strRef>
              <c:f>Sysselsatte!$B$31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Sysselsatte!$C$31:$P$31</c:f>
              <c:numCache>
                <c:formatCode>General</c:formatCode>
                <c:ptCount val="14"/>
                <c:pt idx="0">
                  <c:v>44</c:v>
                </c:pt>
                <c:pt idx="1">
                  <c:v>164</c:v>
                </c:pt>
                <c:pt idx="2">
                  <c:v>164</c:v>
                </c:pt>
                <c:pt idx="3">
                  <c:v>101</c:v>
                </c:pt>
                <c:pt idx="4">
                  <c:v>59</c:v>
                </c:pt>
                <c:pt idx="5">
                  <c:v>-66</c:v>
                </c:pt>
                <c:pt idx="6">
                  <c:v>11</c:v>
                </c:pt>
                <c:pt idx="7">
                  <c:v>20</c:v>
                </c:pt>
                <c:pt idx="8">
                  <c:v>18</c:v>
                </c:pt>
                <c:pt idx="9">
                  <c:v>46</c:v>
                </c:pt>
                <c:pt idx="10">
                  <c:v>38</c:v>
                </c:pt>
                <c:pt idx="11">
                  <c:v>-30</c:v>
                </c:pt>
                <c:pt idx="12">
                  <c:v>54</c:v>
                </c:pt>
                <c:pt idx="1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7-4DB1-879D-2B4C25F10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Barn og unge</a:t>
            </a:r>
            <a:r>
              <a:rPr lang="nb-NO" sz="2000" b="1" baseline="0">
                <a:solidFill>
                  <a:schemeClr val="tx2"/>
                </a:solidFill>
              </a:rPr>
              <a:t> 1995-2025, framskriving til 2035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Personer1!$B$101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Personer1!$C$101:$AQ$101</c:f>
              <c:numCache>
                <c:formatCode>0</c:formatCode>
                <c:ptCount val="41"/>
                <c:pt idx="0">
                  <c:v>198</c:v>
                </c:pt>
                <c:pt idx="1">
                  <c:v>189</c:v>
                </c:pt>
                <c:pt idx="2">
                  <c:v>186</c:v>
                </c:pt>
                <c:pt idx="3">
                  <c:v>200</c:v>
                </c:pt>
                <c:pt idx="4">
                  <c:v>193</c:v>
                </c:pt>
                <c:pt idx="5">
                  <c:v>192</c:v>
                </c:pt>
                <c:pt idx="6">
                  <c:v>200</c:v>
                </c:pt>
                <c:pt idx="7">
                  <c:v>199</c:v>
                </c:pt>
                <c:pt idx="8">
                  <c:v>189</c:v>
                </c:pt>
                <c:pt idx="9">
                  <c:v>194</c:v>
                </c:pt>
                <c:pt idx="10">
                  <c:v>209</c:v>
                </c:pt>
                <c:pt idx="11">
                  <c:v>207</c:v>
                </c:pt>
                <c:pt idx="12">
                  <c:v>186</c:v>
                </c:pt>
                <c:pt idx="13">
                  <c:v>160</c:v>
                </c:pt>
                <c:pt idx="14">
                  <c:v>170</c:v>
                </c:pt>
                <c:pt idx="15">
                  <c:v>178</c:v>
                </c:pt>
                <c:pt idx="16">
                  <c:v>172</c:v>
                </c:pt>
                <c:pt idx="17">
                  <c:v>162</c:v>
                </c:pt>
                <c:pt idx="18">
                  <c:v>150</c:v>
                </c:pt>
                <c:pt idx="19">
                  <c:v>148</c:v>
                </c:pt>
                <c:pt idx="20">
                  <c:v>140</c:v>
                </c:pt>
                <c:pt idx="21">
                  <c:v>124</c:v>
                </c:pt>
                <c:pt idx="22">
                  <c:v>113</c:v>
                </c:pt>
                <c:pt idx="23">
                  <c:v>108</c:v>
                </c:pt>
                <c:pt idx="24">
                  <c:v>88</c:v>
                </c:pt>
                <c:pt idx="25">
                  <c:v>91</c:v>
                </c:pt>
                <c:pt idx="26">
                  <c:v>81</c:v>
                </c:pt>
                <c:pt idx="27">
                  <c:v>91</c:v>
                </c:pt>
                <c:pt idx="28">
                  <c:v>95</c:v>
                </c:pt>
                <c:pt idx="29">
                  <c:v>87</c:v>
                </c:pt>
                <c:pt idx="30">
                  <c:v>91</c:v>
                </c:pt>
                <c:pt idx="31">
                  <c:v>95</c:v>
                </c:pt>
                <c:pt idx="32">
                  <c:v>94</c:v>
                </c:pt>
                <c:pt idx="33">
                  <c:v>92</c:v>
                </c:pt>
                <c:pt idx="34">
                  <c:v>100</c:v>
                </c:pt>
                <c:pt idx="35">
                  <c:v>102</c:v>
                </c:pt>
                <c:pt idx="36">
                  <c:v>108</c:v>
                </c:pt>
                <c:pt idx="37">
                  <c:v>111</c:v>
                </c:pt>
                <c:pt idx="38">
                  <c:v>115</c:v>
                </c:pt>
                <c:pt idx="39">
                  <c:v>115</c:v>
                </c:pt>
                <c:pt idx="40">
                  <c:v>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7A-4823-9FBB-E73058A57215}"/>
            </c:ext>
          </c:extLst>
        </c:ser>
        <c:ser>
          <c:idx val="1"/>
          <c:order val="1"/>
          <c:tx>
            <c:strRef>
              <c:f>Personer1!$B$102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Personer1!$C$102:$AQ$102</c:f>
              <c:numCache>
                <c:formatCode>0</c:formatCode>
                <c:ptCount val="41"/>
                <c:pt idx="0">
                  <c:v>276</c:v>
                </c:pt>
                <c:pt idx="1">
                  <c:v>286</c:v>
                </c:pt>
                <c:pt idx="2">
                  <c:v>281</c:v>
                </c:pt>
                <c:pt idx="3">
                  <c:v>279</c:v>
                </c:pt>
                <c:pt idx="4">
                  <c:v>275</c:v>
                </c:pt>
                <c:pt idx="5">
                  <c:v>279</c:v>
                </c:pt>
                <c:pt idx="6">
                  <c:v>283</c:v>
                </c:pt>
                <c:pt idx="7">
                  <c:v>280</c:v>
                </c:pt>
                <c:pt idx="8">
                  <c:v>269</c:v>
                </c:pt>
                <c:pt idx="9">
                  <c:v>255</c:v>
                </c:pt>
                <c:pt idx="10">
                  <c:v>259</c:v>
                </c:pt>
                <c:pt idx="11">
                  <c:v>264</c:v>
                </c:pt>
                <c:pt idx="12">
                  <c:v>288</c:v>
                </c:pt>
                <c:pt idx="13">
                  <c:v>290</c:v>
                </c:pt>
                <c:pt idx="14">
                  <c:v>295</c:v>
                </c:pt>
                <c:pt idx="15">
                  <c:v>292</c:v>
                </c:pt>
                <c:pt idx="16">
                  <c:v>292</c:v>
                </c:pt>
                <c:pt idx="17">
                  <c:v>279</c:v>
                </c:pt>
                <c:pt idx="18">
                  <c:v>281</c:v>
                </c:pt>
                <c:pt idx="19">
                  <c:v>263</c:v>
                </c:pt>
                <c:pt idx="20">
                  <c:v>260</c:v>
                </c:pt>
                <c:pt idx="21">
                  <c:v>253</c:v>
                </c:pt>
                <c:pt idx="22">
                  <c:v>238</c:v>
                </c:pt>
                <c:pt idx="23">
                  <c:v>233</c:v>
                </c:pt>
                <c:pt idx="24">
                  <c:v>227</c:v>
                </c:pt>
                <c:pt idx="25">
                  <c:v>206</c:v>
                </c:pt>
                <c:pt idx="26">
                  <c:v>189</c:v>
                </c:pt>
                <c:pt idx="27">
                  <c:v>175</c:v>
                </c:pt>
                <c:pt idx="28">
                  <c:v>167</c:v>
                </c:pt>
                <c:pt idx="29">
                  <c:v>173</c:v>
                </c:pt>
                <c:pt idx="30">
                  <c:v>170</c:v>
                </c:pt>
                <c:pt idx="31">
                  <c:v>153</c:v>
                </c:pt>
                <c:pt idx="32">
                  <c:v>153</c:v>
                </c:pt>
                <c:pt idx="33">
                  <c:v>152</c:v>
                </c:pt>
                <c:pt idx="34">
                  <c:v>154</c:v>
                </c:pt>
                <c:pt idx="35">
                  <c:v>147</c:v>
                </c:pt>
                <c:pt idx="36">
                  <c:v>141</c:v>
                </c:pt>
                <c:pt idx="37">
                  <c:v>143</c:v>
                </c:pt>
                <c:pt idx="38">
                  <c:v>152</c:v>
                </c:pt>
                <c:pt idx="39">
                  <c:v>152</c:v>
                </c:pt>
                <c:pt idx="40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7A-4823-9FBB-E73058A57215}"/>
            </c:ext>
          </c:extLst>
        </c:ser>
        <c:ser>
          <c:idx val="2"/>
          <c:order val="2"/>
          <c:tx>
            <c:strRef>
              <c:f>Personer1!$B$103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Personer1!$C$103:$AQ$103</c:f>
              <c:numCache>
                <c:formatCode>0</c:formatCode>
                <c:ptCount val="41"/>
                <c:pt idx="0">
                  <c:v>126</c:v>
                </c:pt>
                <c:pt idx="1">
                  <c:v>120</c:v>
                </c:pt>
                <c:pt idx="2">
                  <c:v>120</c:v>
                </c:pt>
                <c:pt idx="3">
                  <c:v>133</c:v>
                </c:pt>
                <c:pt idx="4">
                  <c:v>130</c:v>
                </c:pt>
                <c:pt idx="5">
                  <c:v>121</c:v>
                </c:pt>
                <c:pt idx="6">
                  <c:v>115</c:v>
                </c:pt>
                <c:pt idx="7">
                  <c:v>111</c:v>
                </c:pt>
                <c:pt idx="8">
                  <c:v>132</c:v>
                </c:pt>
                <c:pt idx="9">
                  <c:v>123</c:v>
                </c:pt>
                <c:pt idx="10">
                  <c:v>125</c:v>
                </c:pt>
                <c:pt idx="11">
                  <c:v>102</c:v>
                </c:pt>
                <c:pt idx="12">
                  <c:v>104</c:v>
                </c:pt>
                <c:pt idx="13">
                  <c:v>103</c:v>
                </c:pt>
                <c:pt idx="14">
                  <c:v>113</c:v>
                </c:pt>
                <c:pt idx="15">
                  <c:v>124</c:v>
                </c:pt>
                <c:pt idx="16">
                  <c:v>120</c:v>
                </c:pt>
                <c:pt idx="17">
                  <c:v>126</c:v>
                </c:pt>
                <c:pt idx="18">
                  <c:v>112</c:v>
                </c:pt>
                <c:pt idx="19">
                  <c:v>135</c:v>
                </c:pt>
                <c:pt idx="20">
                  <c:v>133</c:v>
                </c:pt>
                <c:pt idx="21">
                  <c:v>129</c:v>
                </c:pt>
                <c:pt idx="22">
                  <c:v>116</c:v>
                </c:pt>
                <c:pt idx="23">
                  <c:v>111</c:v>
                </c:pt>
                <c:pt idx="24">
                  <c:v>113</c:v>
                </c:pt>
                <c:pt idx="25">
                  <c:v>110</c:v>
                </c:pt>
                <c:pt idx="26">
                  <c:v>113</c:v>
                </c:pt>
                <c:pt idx="27">
                  <c:v>107</c:v>
                </c:pt>
                <c:pt idx="28">
                  <c:v>109</c:v>
                </c:pt>
                <c:pt idx="29">
                  <c:v>93</c:v>
                </c:pt>
                <c:pt idx="30">
                  <c:v>90</c:v>
                </c:pt>
                <c:pt idx="31">
                  <c:v>91</c:v>
                </c:pt>
                <c:pt idx="32">
                  <c:v>90</c:v>
                </c:pt>
                <c:pt idx="33">
                  <c:v>86</c:v>
                </c:pt>
                <c:pt idx="34">
                  <c:v>69</c:v>
                </c:pt>
                <c:pt idx="35">
                  <c:v>74</c:v>
                </c:pt>
                <c:pt idx="36">
                  <c:v>75</c:v>
                </c:pt>
                <c:pt idx="37">
                  <c:v>79</c:v>
                </c:pt>
                <c:pt idx="38">
                  <c:v>66</c:v>
                </c:pt>
                <c:pt idx="39">
                  <c:v>66</c:v>
                </c:pt>
                <c:pt idx="40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7A-4823-9FBB-E73058A57215}"/>
            </c:ext>
          </c:extLst>
        </c:ser>
        <c:ser>
          <c:idx val="3"/>
          <c:order val="3"/>
          <c:tx>
            <c:strRef>
              <c:f>Personer1!$B$104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Personer1!$C$104:$AQ$104</c:f>
              <c:numCache>
                <c:formatCode>0</c:formatCode>
                <c:ptCount val="41"/>
                <c:pt idx="0">
                  <c:v>154</c:v>
                </c:pt>
                <c:pt idx="1">
                  <c:v>179</c:v>
                </c:pt>
                <c:pt idx="2">
                  <c:v>182</c:v>
                </c:pt>
                <c:pt idx="3">
                  <c:v>170</c:v>
                </c:pt>
                <c:pt idx="4">
                  <c:v>165</c:v>
                </c:pt>
                <c:pt idx="5">
                  <c:v>169</c:v>
                </c:pt>
                <c:pt idx="6">
                  <c:v>172</c:v>
                </c:pt>
                <c:pt idx="7">
                  <c:v>174</c:v>
                </c:pt>
                <c:pt idx="8">
                  <c:v>160</c:v>
                </c:pt>
                <c:pt idx="9">
                  <c:v>155</c:v>
                </c:pt>
                <c:pt idx="10">
                  <c:v>144</c:v>
                </c:pt>
                <c:pt idx="11">
                  <c:v>153</c:v>
                </c:pt>
                <c:pt idx="12">
                  <c:v>157</c:v>
                </c:pt>
                <c:pt idx="13">
                  <c:v>152</c:v>
                </c:pt>
                <c:pt idx="14">
                  <c:v>150</c:v>
                </c:pt>
                <c:pt idx="15">
                  <c:v>138</c:v>
                </c:pt>
                <c:pt idx="16">
                  <c:v>132</c:v>
                </c:pt>
                <c:pt idx="17">
                  <c:v>141</c:v>
                </c:pt>
                <c:pt idx="18">
                  <c:v>158</c:v>
                </c:pt>
                <c:pt idx="19">
                  <c:v>143</c:v>
                </c:pt>
                <c:pt idx="20">
                  <c:v>158</c:v>
                </c:pt>
                <c:pt idx="21">
                  <c:v>163</c:v>
                </c:pt>
                <c:pt idx="22">
                  <c:v>165</c:v>
                </c:pt>
                <c:pt idx="23">
                  <c:v>172</c:v>
                </c:pt>
                <c:pt idx="24">
                  <c:v>163</c:v>
                </c:pt>
                <c:pt idx="25">
                  <c:v>166</c:v>
                </c:pt>
                <c:pt idx="26">
                  <c:v>143</c:v>
                </c:pt>
                <c:pt idx="27">
                  <c:v>140</c:v>
                </c:pt>
                <c:pt idx="28">
                  <c:v>144</c:v>
                </c:pt>
                <c:pt idx="29">
                  <c:v>145</c:v>
                </c:pt>
                <c:pt idx="30">
                  <c:v>141</c:v>
                </c:pt>
                <c:pt idx="31">
                  <c:v>143</c:v>
                </c:pt>
                <c:pt idx="32">
                  <c:v>131</c:v>
                </c:pt>
                <c:pt idx="33">
                  <c:v>120</c:v>
                </c:pt>
                <c:pt idx="34">
                  <c:v>125</c:v>
                </c:pt>
                <c:pt idx="35">
                  <c:v>113</c:v>
                </c:pt>
                <c:pt idx="36">
                  <c:v>113</c:v>
                </c:pt>
                <c:pt idx="37">
                  <c:v>104</c:v>
                </c:pt>
                <c:pt idx="38">
                  <c:v>98</c:v>
                </c:pt>
                <c:pt idx="39">
                  <c:v>101</c:v>
                </c:pt>
                <c:pt idx="40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D7A-4823-9FBB-E73058A57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570880"/>
        <c:axId val="679572800"/>
      </c:lineChart>
      <c:catAx>
        <c:axId val="6795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2800"/>
        <c:crosses val="autoZero"/>
        <c:auto val="1"/>
        <c:lblAlgn val="ctr"/>
        <c:lblOffset val="100"/>
        <c:noMultiLvlLbl val="0"/>
      </c:catAx>
      <c:valAx>
        <c:axId val="6795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6557087310003537E-3"/>
              <c:y val="0.41745027203409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'Ark1'!$A$78</c:f>
              <c:strCache>
                <c:ptCount val="1"/>
                <c:pt idx="0">
                  <c:v>Hustadvika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'Ark1'!$B$78:$H$78</c:f>
              <c:numCache>
                <c:formatCode>0.0</c:formatCode>
                <c:ptCount val="7"/>
                <c:pt idx="0">
                  <c:v>8.2340647857889238</c:v>
                </c:pt>
                <c:pt idx="1">
                  <c:v>28.735632183908045</c:v>
                </c:pt>
                <c:pt idx="2">
                  <c:v>23.699059561128525</c:v>
                </c:pt>
                <c:pt idx="3">
                  <c:v>4.5768025078369909</c:v>
                </c:pt>
                <c:pt idx="4">
                  <c:v>9.1536050156739819</c:v>
                </c:pt>
                <c:pt idx="5">
                  <c:v>22.236154649947753</c:v>
                </c:pt>
                <c:pt idx="6">
                  <c:v>2.5914315569487982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7-4A6E-B95C-F12B603286AA}"/>
            </c:ext>
          </c:extLst>
        </c:ser>
        <c:ser>
          <c:idx val="1"/>
          <c:order val="1"/>
          <c:tx>
            <c:strRef>
              <c:f>'Ark1'!$A$79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'Ark1'!$B$79:$H$79</c:f>
              <c:numCache>
                <c:formatCode>0.0</c:formatCode>
                <c:ptCount val="7"/>
                <c:pt idx="0">
                  <c:v>4.0844722727170719</c:v>
                </c:pt>
                <c:pt idx="1">
                  <c:v>25.996992751183825</c:v>
                </c:pt>
                <c:pt idx="2">
                  <c:v>31.1863671387</c:v>
                </c:pt>
                <c:pt idx="3">
                  <c:v>4.9492433253289647</c:v>
                </c:pt>
                <c:pt idx="4">
                  <c:v>7.7537646715590567</c:v>
                </c:pt>
                <c:pt idx="5">
                  <c:v>22.430186195082175</c:v>
                </c:pt>
                <c:pt idx="6">
                  <c:v>3.058865773468884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27-4A6E-B95C-F12B603286AA}"/>
            </c:ext>
          </c:extLst>
        </c:ser>
        <c:ser>
          <c:idx val="2"/>
          <c:order val="2"/>
          <c:tx>
            <c:strRef>
              <c:f>'Ark1'!$A$80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'Ark1'!$B$80:$H$80</c:f>
              <c:numCache>
                <c:formatCode>0.0</c:formatCode>
                <c:ptCount val="7"/>
                <c:pt idx="0">
                  <c:v>2.2817941569166109</c:v>
                </c:pt>
                <c:pt idx="1">
                  <c:v>19.497247423180877</c:v>
                </c:pt>
                <c:pt idx="2">
                  <c:v>38.077586240014639</c:v>
                </c:pt>
                <c:pt idx="3">
                  <c:v>6.279535238326738</c:v>
                </c:pt>
                <c:pt idx="4">
                  <c:v>8.1887545109395852</c:v>
                </c:pt>
                <c:pt idx="5">
                  <c:v>20.762598063714218</c:v>
                </c:pt>
                <c:pt idx="6">
                  <c:v>4.2496866396560353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27-4A6E-B95C-F12B603286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796640"/>
        <c:axId val="984799520"/>
      </c:barChart>
      <c:catAx>
        <c:axId val="984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9520"/>
        <c:crosses val="autoZero"/>
        <c:auto val="1"/>
        <c:lblAlgn val="ctr"/>
        <c:lblOffset val="100"/>
        <c:noMultiLvlLbl val="0"/>
      </c:catAx>
      <c:valAx>
        <c:axId val="9847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8870523415977963E-3"/>
              <c:y val="0.3832066407521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kommunen, etter kjønn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1011080071442321"/>
          <c:y val="0.15046688507002318"/>
          <c:w val="0.87266019843045761"/>
          <c:h val="0.66873115313140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'Ark2'!$B$54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'Ark2'!$C$54:$I$54</c:f>
              <c:numCache>
                <c:formatCode>General</c:formatCode>
                <c:ptCount val="7"/>
                <c:pt idx="0">
                  <c:v>313</c:v>
                </c:pt>
                <c:pt idx="1">
                  <c:v>1059</c:v>
                </c:pt>
                <c:pt idx="2">
                  <c:v>688</c:v>
                </c:pt>
                <c:pt idx="3">
                  <c:v>74</c:v>
                </c:pt>
                <c:pt idx="4">
                  <c:v>99</c:v>
                </c:pt>
                <c:pt idx="5">
                  <c:v>146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47-4A1F-A7B0-535611DFD745}"/>
            </c:ext>
          </c:extLst>
        </c:ser>
        <c:ser>
          <c:idx val="1"/>
          <c:order val="1"/>
          <c:tx>
            <c:strRef>
              <c:f>'Ark2'!$B$55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'Ark2'!$C$55:$I$55</c:f>
              <c:numCache>
                <c:formatCode>General</c:formatCode>
                <c:ptCount val="7"/>
                <c:pt idx="0">
                  <c:v>81</c:v>
                </c:pt>
                <c:pt idx="1">
                  <c:v>248</c:v>
                </c:pt>
                <c:pt idx="2">
                  <c:v>445</c:v>
                </c:pt>
                <c:pt idx="3">
                  <c:v>147</c:v>
                </c:pt>
                <c:pt idx="4">
                  <c:v>339</c:v>
                </c:pt>
                <c:pt idx="5">
                  <c:v>918</c:v>
                </c:pt>
                <c:pt idx="6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47-4A1F-A7B0-535611DFD7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-27"/>
        <c:axId val="612250655"/>
        <c:axId val="612249695"/>
      </c:barChart>
      <c:catAx>
        <c:axId val="61225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49695"/>
        <c:crosses val="autoZero"/>
        <c:auto val="1"/>
        <c:lblAlgn val="ctr"/>
        <c:lblOffset val="100"/>
        <c:noMultiLvlLbl val="0"/>
      </c:catAx>
      <c:valAx>
        <c:axId val="612249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8305637491907938E-2"/>
              <c:y val="0.346321436097860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5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2024</a:t>
            </a:r>
          </a:p>
        </c:rich>
      </c:tx>
      <c:layout>
        <c:manualLayout>
          <c:xMode val="edge"/>
          <c:yMode val="edge"/>
          <c:x val="0.12400826771653543"/>
          <c:y val="1.0551303094240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5613832020997369"/>
          <c:y val="9.3727308467262876E-2"/>
          <c:w val="0.51320748031496066"/>
          <c:h val="0.73242251072813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SysselEtterArbste!$B$181:$B$187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SysselEtterArbste!$C$181:$C$187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124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22-41AE-80D2-D527199FF957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SysselEtterArbste!$B$181:$B$187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SysselEtterArbste!$D$181:$D$187</c:f>
              <c:numCache>
                <c:formatCode>0</c:formatCode>
                <c:ptCount val="7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95</c:v>
                </c:pt>
                <c:pt idx="4">
                  <c:v>347</c:v>
                </c:pt>
                <c:pt idx="5">
                  <c:v>785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22-41AE-80D2-D527199FF957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SysselEtterArbste!$B$181:$B$187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SysselEtterArbste!$E$181:$E$187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82</c:v>
                </c:pt>
                <c:pt idx="5">
                  <c:v>10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22-41AE-80D2-D527199FF957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Offentlege eigde føretak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SysselEtterArbste!$B$181:$B$187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SysselEtterArbste!$F$181:$F$187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81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22-41AE-80D2-D527199FF957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SysselEtterArbste!$B$181:$B$187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SysselEtterArbste!$G$181:$G$187</c:f>
              <c:numCache>
                <c:formatCode>0</c:formatCode>
                <c:ptCount val="7"/>
                <c:pt idx="0">
                  <c:v>394</c:v>
                </c:pt>
                <c:pt idx="1">
                  <c:v>1350</c:v>
                </c:pt>
                <c:pt idx="2">
                  <c:v>1080</c:v>
                </c:pt>
                <c:pt idx="3">
                  <c:v>0</c:v>
                </c:pt>
                <c:pt idx="4">
                  <c:v>9</c:v>
                </c:pt>
                <c:pt idx="5">
                  <c:v>188</c:v>
                </c:pt>
                <c:pt idx="6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22-41AE-80D2-D527199FF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737488"/>
        <c:axId val="1848730768"/>
      </c:barChart>
      <c:catAx>
        <c:axId val="18487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0768"/>
        <c:crosses val="autoZero"/>
        <c:auto val="1"/>
        <c:lblAlgn val="ctr"/>
        <c:lblOffset val="100"/>
        <c:noMultiLvlLbl val="0"/>
      </c:catAx>
      <c:valAx>
        <c:axId val="184873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8318990931820722"/>
              <c:y val="0.88181150539336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704-8C11-1ED075C5B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SysselEtterArbste!$G$6:$G$20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Buskerud</c:v>
                </c:pt>
                <c:pt idx="3">
                  <c:v>Akershus</c:v>
                </c:pt>
                <c:pt idx="4">
                  <c:v>Telemark</c:v>
                </c:pt>
                <c:pt idx="5">
                  <c:v>Vestfold</c:v>
                </c:pt>
                <c:pt idx="6">
                  <c:v>Agder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</c:v>
                </c:pt>
                <c:pt idx="11">
                  <c:v>Finnmark </c:v>
                </c:pt>
                <c:pt idx="12">
                  <c:v>Trøndelag</c:v>
                </c:pt>
                <c:pt idx="13">
                  <c:v>Oslo</c:v>
                </c:pt>
                <c:pt idx="14">
                  <c:v>Troms </c:v>
                </c:pt>
              </c:strCache>
            </c:strRef>
          </c:cat>
          <c:val>
            <c:numRef>
              <c:f>SysselEtterArbste!$H$6:$H$20</c:f>
              <c:numCache>
                <c:formatCode>0.0</c:formatCode>
                <c:ptCount val="15"/>
                <c:pt idx="0">
                  <c:v>7.5735415447849634</c:v>
                </c:pt>
                <c:pt idx="1">
                  <c:v>8.7008236271011477</c:v>
                </c:pt>
                <c:pt idx="2">
                  <c:v>9.235943497012622</c:v>
                </c:pt>
                <c:pt idx="3">
                  <c:v>9.2374826443002469</c:v>
                </c:pt>
                <c:pt idx="4">
                  <c:v>9.4056768891256368</c:v>
                </c:pt>
                <c:pt idx="5">
                  <c:v>9.4914296311341495</c:v>
                </c:pt>
                <c:pt idx="6">
                  <c:v>9.7476523449604571</c:v>
                </c:pt>
                <c:pt idx="7">
                  <c:v>10.011048511585265</c:v>
                </c:pt>
                <c:pt idx="8">
                  <c:v>11.532823308442897</c:v>
                </c:pt>
                <c:pt idx="9">
                  <c:v>11.684865254909445</c:v>
                </c:pt>
                <c:pt idx="10">
                  <c:v>12.920621587568249</c:v>
                </c:pt>
                <c:pt idx="11">
                  <c:v>13.957643596615691</c:v>
                </c:pt>
                <c:pt idx="12">
                  <c:v>14.715698865855279</c:v>
                </c:pt>
                <c:pt idx="13">
                  <c:v>14.924964266479815</c:v>
                </c:pt>
                <c:pt idx="14">
                  <c:v>19.630661943522149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704-8C11-1ED075C5B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3451535"/>
        <c:axId val="1203452495"/>
      </c:barChart>
      <c:catAx>
        <c:axId val="12034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2495"/>
        <c:crosses val="autoZero"/>
        <c:auto val="1"/>
        <c:lblAlgn val="ctr"/>
        <c:lblOffset val="100"/>
        <c:noMultiLvlLbl val="0"/>
      </c:catAx>
      <c:valAx>
        <c:axId val="120345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layout>
        <c:manualLayout>
          <c:xMode val="edge"/>
          <c:yMode val="edge"/>
          <c:x val="0.19648239734495998"/>
          <c:y val="1.9459459459459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6-4CCB-B97F-B05E843951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6-4CCB-B97F-B05E84395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'Ark1'!$A$3:$A$31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Rauma</c:v>
                </c:pt>
                <c:pt idx="9">
                  <c:v>Hustadvika</c:v>
                </c:pt>
                <c:pt idx="10">
                  <c:v>Sande </c:v>
                </c:pt>
                <c:pt idx="11">
                  <c:v>Tingvoll</c:v>
                </c:pt>
                <c:pt idx="12">
                  <c:v>Sunndal</c:v>
                </c:pt>
                <c:pt idx="13">
                  <c:v>Averøy</c:v>
                </c:pt>
                <c:pt idx="14">
                  <c:v>Ulstein</c:v>
                </c:pt>
                <c:pt idx="15">
                  <c:v>Sykkylven</c:v>
                </c:pt>
                <c:pt idx="16">
                  <c:v>Vestnes</c:v>
                </c:pt>
                <c:pt idx="17">
                  <c:v>Surnadal</c:v>
                </c:pt>
                <c:pt idx="18">
                  <c:v>Hareid</c:v>
                </c:pt>
                <c:pt idx="19">
                  <c:v>Fjord</c:v>
                </c:pt>
                <c:pt idx="20">
                  <c:v>Giske</c:v>
                </c:pt>
                <c:pt idx="21">
                  <c:v>Stranda</c:v>
                </c:pt>
                <c:pt idx="22">
                  <c:v>Gjemnes</c:v>
                </c:pt>
                <c:pt idx="23">
                  <c:v>Haram</c:v>
                </c:pt>
                <c:pt idx="24">
                  <c:v>Aukra</c:v>
                </c:pt>
                <c:pt idx="25">
                  <c:v>Herøy </c:v>
                </c:pt>
                <c:pt idx="26">
                  <c:v>Sula</c:v>
                </c:pt>
                <c:pt idx="27">
                  <c:v>Smøla</c:v>
                </c:pt>
                <c:pt idx="28">
                  <c:v>Vanylven</c:v>
                </c:pt>
              </c:strCache>
            </c:strRef>
          </c:cat>
          <c:val>
            <c:numRef>
              <c:f>'Ark1'!$B$3:$B$31</c:f>
              <c:numCache>
                <c:formatCode>0.0</c:formatCode>
                <c:ptCount val="29"/>
                <c:pt idx="0">
                  <c:v>20.681486880466473</c:v>
                </c:pt>
                <c:pt idx="1">
                  <c:v>15.777404066656475</c:v>
                </c:pt>
                <c:pt idx="2">
                  <c:v>14.077235889597093</c:v>
                </c:pt>
                <c:pt idx="3">
                  <c:v>11.623861416671643</c:v>
                </c:pt>
                <c:pt idx="4">
                  <c:v>11.485621640071679</c:v>
                </c:pt>
                <c:pt idx="5">
                  <c:v>8.6999999999999993</c:v>
                </c:pt>
                <c:pt idx="6">
                  <c:v>3.6855036855036856</c:v>
                </c:pt>
                <c:pt idx="7">
                  <c:v>3.3923941227312016</c:v>
                </c:pt>
                <c:pt idx="8">
                  <c:v>3.1103286384976525</c:v>
                </c:pt>
                <c:pt idx="9">
                  <c:v>2.6750261233019854</c:v>
                </c:pt>
                <c:pt idx="10">
                  <c:v>2.6132404181184667</c:v>
                </c:pt>
                <c:pt idx="11">
                  <c:v>2.3342670401493932</c:v>
                </c:pt>
                <c:pt idx="12">
                  <c:v>2.1855010660980811</c:v>
                </c:pt>
                <c:pt idx="13">
                  <c:v>2.1222410865874362</c:v>
                </c:pt>
                <c:pt idx="14">
                  <c:v>2.0626895854398382</c:v>
                </c:pt>
                <c:pt idx="15">
                  <c:v>2.0583190394511148</c:v>
                </c:pt>
                <c:pt idx="16">
                  <c:v>2.0127474002012748</c:v>
                </c:pt>
                <c:pt idx="17">
                  <c:v>1.7421602787456445</c:v>
                </c:pt>
                <c:pt idx="18">
                  <c:v>1.5167364016736402</c:v>
                </c:pt>
                <c:pt idx="19">
                  <c:v>1.326053042121685</c:v>
                </c:pt>
                <c:pt idx="20">
                  <c:v>1.2811387900355873</c:v>
                </c:pt>
                <c:pt idx="21">
                  <c:v>1.1070110701107012</c:v>
                </c:pt>
                <c:pt idx="22">
                  <c:v>1.0440835266821347</c:v>
                </c:pt>
                <c:pt idx="23">
                  <c:v>0.95556617295747726</c:v>
                </c:pt>
                <c:pt idx="24">
                  <c:v>0.9372746935832732</c:v>
                </c:pt>
                <c:pt idx="25">
                  <c:v>0.86411751998271769</c:v>
                </c:pt>
                <c:pt idx="26">
                  <c:v>0.85679314565483478</c:v>
                </c:pt>
                <c:pt idx="27">
                  <c:v>0.5565862708719852</c:v>
                </c:pt>
                <c:pt idx="28">
                  <c:v>0.47961630695443647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CCB-B97F-B05E84395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9941151"/>
        <c:axId val="1709939231"/>
      </c:barChart>
      <c:catAx>
        <c:axId val="170994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39231"/>
        <c:crosses val="autoZero"/>
        <c:auto val="1"/>
        <c:lblAlgn val="ctr"/>
        <c:lblOffset val="100"/>
        <c:noMultiLvlLbl val="0"/>
      </c:catAx>
      <c:valAx>
        <c:axId val="17099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4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Personer1!$B$30:$U$30</c:f>
              <c:numCache>
                <c:formatCode>General</c:formatCode>
                <c:ptCount val="20"/>
                <c:pt idx="0">
                  <c:v>4</c:v>
                </c:pt>
                <c:pt idx="1">
                  <c:v>9</c:v>
                </c:pt>
                <c:pt idx="2">
                  <c:v>9</c:v>
                </c:pt>
                <c:pt idx="3">
                  <c:v>3</c:v>
                </c:pt>
                <c:pt idx="4">
                  <c:v>1</c:v>
                </c:pt>
                <c:pt idx="5">
                  <c:v>160</c:v>
                </c:pt>
                <c:pt idx="6">
                  <c:v>8</c:v>
                </c:pt>
                <c:pt idx="7">
                  <c:v>111</c:v>
                </c:pt>
                <c:pt idx="8">
                  <c:v>1</c:v>
                </c:pt>
                <c:pt idx="9">
                  <c:v>160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5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A0-491D-BBF1-C6568AC311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AF-4EA6-BFAB-4E46D1F6F22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AF-4EA6-BFAB-4E46D1F6F2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AF-4EA6-BFAB-4E46D1F6F2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Bosatte!$B$107:$B$110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Bosatte!$C$107:$C$110</c:f>
              <c:numCache>
                <c:formatCode>0</c:formatCode>
                <c:ptCount val="4"/>
                <c:pt idx="0">
                  <c:v>3086</c:v>
                </c:pt>
                <c:pt idx="1">
                  <c:v>133</c:v>
                </c:pt>
                <c:pt idx="2">
                  <c:v>624</c:v>
                </c:pt>
                <c:pt idx="3">
                  <c:v>2329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9-463F-95A1-B7C3CDC9EAAC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Bosatte!$B$107:$B$110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Bosatte!$D$107:$D$110</c:f>
              <c:numCache>
                <c:formatCode>0</c:formatCode>
                <c:ptCount val="4"/>
                <c:pt idx="0">
                  <c:v>321</c:v>
                </c:pt>
                <c:pt idx="1">
                  <c:v>38</c:v>
                </c:pt>
                <c:pt idx="2">
                  <c:v>187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9-463F-95A1-B7C3CDC9E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3.5550711294166301E-3"/>
              <c:y val="0.371351752601748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>
                <a:solidFill>
                  <a:schemeClr val="tx2"/>
                </a:solidFill>
              </a:rPr>
              <a:t>Folketale</a:t>
            </a:r>
            <a:r>
              <a:rPr lang="nb-NO" sz="2400" b="1" i="0" baseline="0">
                <a:solidFill>
                  <a:schemeClr val="tx2"/>
                </a:solidFill>
              </a:rPr>
              <a:t>t aldersfordelt - framskriving</a:t>
            </a:r>
            <a:endParaRPr lang="nb-NO" sz="2400" b="1" i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6301108776414522"/>
          <c:y val="1.586474166386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0496040175407879"/>
          <c:y val="0.12156107091462777"/>
          <c:w val="0.87342527646015289"/>
          <c:h val="0.747967955649953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Personer1!$B$155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Personer1!$C$155:$BA$155</c:f>
              <c:numCache>
                <c:formatCode>#,##0</c:formatCode>
                <c:ptCount val="51"/>
                <c:pt idx="0">
                  <c:v>3766</c:v>
                </c:pt>
                <c:pt idx="1">
                  <c:v>3695</c:v>
                </c:pt>
                <c:pt idx="2">
                  <c:v>3671</c:v>
                </c:pt>
                <c:pt idx="3">
                  <c:v>3627</c:v>
                </c:pt>
                <c:pt idx="4">
                  <c:v>3622</c:v>
                </c:pt>
                <c:pt idx="5">
                  <c:v>3585</c:v>
                </c:pt>
                <c:pt idx="6">
                  <c:v>3542</c:v>
                </c:pt>
                <c:pt idx="7">
                  <c:v>3578</c:v>
                </c:pt>
                <c:pt idx="8">
                  <c:v>3595</c:v>
                </c:pt>
                <c:pt idx="9">
                  <c:v>3562</c:v>
                </c:pt>
                <c:pt idx="10">
                  <c:v>3530</c:v>
                </c:pt>
                <c:pt idx="11">
                  <c:v>3523</c:v>
                </c:pt>
                <c:pt idx="12">
                  <c:v>3471</c:v>
                </c:pt>
                <c:pt idx="13">
                  <c:v>3487</c:v>
                </c:pt>
                <c:pt idx="14">
                  <c:v>3513</c:v>
                </c:pt>
                <c:pt idx="15">
                  <c:v>3523</c:v>
                </c:pt>
                <c:pt idx="16">
                  <c:v>3528</c:v>
                </c:pt>
                <c:pt idx="17">
                  <c:v>3539</c:v>
                </c:pt>
                <c:pt idx="18">
                  <c:v>3552</c:v>
                </c:pt>
                <c:pt idx="19">
                  <c:v>3523</c:v>
                </c:pt>
                <c:pt idx="20">
                  <c:v>3541</c:v>
                </c:pt>
                <c:pt idx="21">
                  <c:v>3486</c:v>
                </c:pt>
                <c:pt idx="22">
                  <c:v>3491</c:v>
                </c:pt>
                <c:pt idx="23">
                  <c:v>3494</c:v>
                </c:pt>
                <c:pt idx="24">
                  <c:v>3500</c:v>
                </c:pt>
                <c:pt idx="25">
                  <c:v>3474</c:v>
                </c:pt>
                <c:pt idx="26">
                  <c:v>3404</c:v>
                </c:pt>
                <c:pt idx="27">
                  <c:v>3390</c:v>
                </c:pt>
                <c:pt idx="28">
                  <c:v>3380</c:v>
                </c:pt>
                <c:pt idx="29">
                  <c:v>3362</c:v>
                </c:pt>
                <c:pt idx="30">
                  <c:v>3328</c:v>
                </c:pt>
                <c:pt idx="31">
                  <c:v>3306</c:v>
                </c:pt>
                <c:pt idx="32">
                  <c:v>3270</c:v>
                </c:pt>
                <c:pt idx="33">
                  <c:v>3249</c:v>
                </c:pt>
                <c:pt idx="34">
                  <c:v>3229</c:v>
                </c:pt>
                <c:pt idx="35">
                  <c:v>3156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A7-4245-920B-2EBD44EFE3C5}"/>
            </c:ext>
          </c:extLst>
        </c:ser>
        <c:ser>
          <c:idx val="1"/>
          <c:order val="1"/>
          <c:tx>
            <c:strRef>
              <c:f>Personer1!$B$156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Personer1!$C$156:$BA$156</c:f>
              <c:numCache>
                <c:formatCode>General</c:formatCode>
                <c:ptCount val="51"/>
                <c:pt idx="36" formatCode="#,##0">
                  <c:v>3149</c:v>
                </c:pt>
                <c:pt idx="37" formatCode="#,##0">
                  <c:v>3085</c:v>
                </c:pt>
                <c:pt idx="38" formatCode="#,##0">
                  <c:v>3038</c:v>
                </c:pt>
                <c:pt idx="39" formatCode="#,##0">
                  <c:v>2996</c:v>
                </c:pt>
                <c:pt idx="40" formatCode="#,##0">
                  <c:v>2965</c:v>
                </c:pt>
                <c:pt idx="41" formatCode="#,##0">
                  <c:v>2923</c:v>
                </c:pt>
                <c:pt idx="42" formatCode="#,##0">
                  <c:v>2884</c:v>
                </c:pt>
                <c:pt idx="43" formatCode="#,##0">
                  <c:v>2854</c:v>
                </c:pt>
                <c:pt idx="44" formatCode="#,##0">
                  <c:v>2838</c:v>
                </c:pt>
                <c:pt idx="45" formatCode="#,##0">
                  <c:v>2816</c:v>
                </c:pt>
                <c:pt idx="46" formatCode="#,##0">
                  <c:v>2801</c:v>
                </c:pt>
                <c:pt idx="47" formatCode="#,##0">
                  <c:v>2772</c:v>
                </c:pt>
                <c:pt idx="48" formatCode="#,##0">
                  <c:v>2761</c:v>
                </c:pt>
                <c:pt idx="49" formatCode="#,##0">
                  <c:v>2749</c:v>
                </c:pt>
                <c:pt idx="50" formatCode="#,##0">
                  <c:v>2752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A7-4245-920B-2EBD44EFE3C5}"/>
            </c:ext>
          </c:extLst>
        </c:ser>
        <c:ser>
          <c:idx val="2"/>
          <c:order val="2"/>
          <c:tx>
            <c:strRef>
              <c:f>Personer1!$B$157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Personer1!$C$157:$BA$157</c:f>
              <c:numCache>
                <c:formatCode>#,##0</c:formatCode>
                <c:ptCount val="51"/>
                <c:pt idx="0">
                  <c:v>6451</c:v>
                </c:pt>
                <c:pt idx="1">
                  <c:v>6489</c:v>
                </c:pt>
                <c:pt idx="2">
                  <c:v>6575</c:v>
                </c:pt>
                <c:pt idx="3">
                  <c:v>6644</c:v>
                </c:pt>
                <c:pt idx="4">
                  <c:v>6681</c:v>
                </c:pt>
                <c:pt idx="5">
                  <c:v>6763</c:v>
                </c:pt>
                <c:pt idx="6">
                  <c:v>6759</c:v>
                </c:pt>
                <c:pt idx="7">
                  <c:v>6841</c:v>
                </c:pt>
                <c:pt idx="8">
                  <c:v>6836</c:v>
                </c:pt>
                <c:pt idx="9">
                  <c:v>6886</c:v>
                </c:pt>
                <c:pt idx="10">
                  <c:v>6902</c:v>
                </c:pt>
                <c:pt idx="11">
                  <c:v>6995</c:v>
                </c:pt>
                <c:pt idx="12">
                  <c:v>7022</c:v>
                </c:pt>
                <c:pt idx="13">
                  <c:v>6961</c:v>
                </c:pt>
                <c:pt idx="14">
                  <c:v>7057</c:v>
                </c:pt>
                <c:pt idx="15">
                  <c:v>7070</c:v>
                </c:pt>
                <c:pt idx="16">
                  <c:v>7140</c:v>
                </c:pt>
                <c:pt idx="17">
                  <c:v>7173</c:v>
                </c:pt>
                <c:pt idx="18">
                  <c:v>7216</c:v>
                </c:pt>
                <c:pt idx="19">
                  <c:v>7218</c:v>
                </c:pt>
                <c:pt idx="20">
                  <c:v>7311</c:v>
                </c:pt>
                <c:pt idx="21">
                  <c:v>7338</c:v>
                </c:pt>
                <c:pt idx="22">
                  <c:v>7417</c:v>
                </c:pt>
                <c:pt idx="23">
                  <c:v>7496</c:v>
                </c:pt>
                <c:pt idx="24">
                  <c:v>7513</c:v>
                </c:pt>
                <c:pt idx="25">
                  <c:v>7534</c:v>
                </c:pt>
                <c:pt idx="26">
                  <c:v>7499</c:v>
                </c:pt>
                <c:pt idx="27">
                  <c:v>7441</c:v>
                </c:pt>
                <c:pt idx="28">
                  <c:v>7420</c:v>
                </c:pt>
                <c:pt idx="29">
                  <c:v>7385</c:v>
                </c:pt>
                <c:pt idx="30">
                  <c:v>7392</c:v>
                </c:pt>
                <c:pt idx="31">
                  <c:v>7376</c:v>
                </c:pt>
                <c:pt idx="32">
                  <c:v>7330</c:v>
                </c:pt>
                <c:pt idx="33">
                  <c:v>7347</c:v>
                </c:pt>
                <c:pt idx="34">
                  <c:v>7397</c:v>
                </c:pt>
                <c:pt idx="35">
                  <c:v>7417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A7-4245-920B-2EBD44EFE3C5}"/>
            </c:ext>
          </c:extLst>
        </c:ser>
        <c:ser>
          <c:idx val="3"/>
          <c:order val="3"/>
          <c:tx>
            <c:strRef>
              <c:f>Personer1!$B$158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Personer1!$C$158:$BA$158</c:f>
              <c:numCache>
                <c:formatCode>General</c:formatCode>
                <c:ptCount val="51"/>
                <c:pt idx="36" formatCode="#,##0">
                  <c:v>7426</c:v>
                </c:pt>
                <c:pt idx="37" formatCode="#,##0">
                  <c:v>7452</c:v>
                </c:pt>
                <c:pt idx="38" formatCode="#,##0">
                  <c:v>7441</c:v>
                </c:pt>
                <c:pt idx="39" formatCode="#,##0">
                  <c:v>7432</c:v>
                </c:pt>
                <c:pt idx="40" formatCode="#,##0">
                  <c:v>7398</c:v>
                </c:pt>
                <c:pt idx="41" formatCode="#,##0">
                  <c:v>7401</c:v>
                </c:pt>
                <c:pt idx="42" formatCode="#,##0">
                  <c:v>7354</c:v>
                </c:pt>
                <c:pt idx="43" formatCode="#,##0">
                  <c:v>7341</c:v>
                </c:pt>
                <c:pt idx="44" formatCode="#,##0">
                  <c:v>7306</c:v>
                </c:pt>
                <c:pt idx="45" formatCode="#,##0">
                  <c:v>7259</c:v>
                </c:pt>
                <c:pt idx="46" formatCode="#,##0">
                  <c:v>7225</c:v>
                </c:pt>
                <c:pt idx="47" formatCode="#,##0">
                  <c:v>7207</c:v>
                </c:pt>
                <c:pt idx="48" formatCode="#,##0">
                  <c:v>7180</c:v>
                </c:pt>
                <c:pt idx="49" formatCode="#,##0">
                  <c:v>7169</c:v>
                </c:pt>
                <c:pt idx="50" formatCode="#,##0">
                  <c:v>7135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A7-4245-920B-2EBD44EFE3C5}"/>
            </c:ext>
          </c:extLst>
        </c:ser>
        <c:ser>
          <c:idx val="4"/>
          <c:order val="4"/>
          <c:tx>
            <c:strRef>
              <c:f>Personer1!$B$159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Personer1!$C$159:$BA$159</c:f>
              <c:numCache>
                <c:formatCode>#,##0</c:formatCode>
                <c:ptCount val="51"/>
                <c:pt idx="0">
                  <c:v>1770</c:v>
                </c:pt>
                <c:pt idx="1">
                  <c:v>1775</c:v>
                </c:pt>
                <c:pt idx="2">
                  <c:v>1777</c:v>
                </c:pt>
                <c:pt idx="3">
                  <c:v>1771</c:v>
                </c:pt>
                <c:pt idx="4">
                  <c:v>1773</c:v>
                </c:pt>
                <c:pt idx="5">
                  <c:v>1779</c:v>
                </c:pt>
                <c:pt idx="6">
                  <c:v>1784</c:v>
                </c:pt>
                <c:pt idx="7">
                  <c:v>1765</c:v>
                </c:pt>
                <c:pt idx="8">
                  <c:v>1770</c:v>
                </c:pt>
                <c:pt idx="9">
                  <c:v>1738</c:v>
                </c:pt>
                <c:pt idx="10">
                  <c:v>1766</c:v>
                </c:pt>
                <c:pt idx="11">
                  <c:v>1746</c:v>
                </c:pt>
                <c:pt idx="12">
                  <c:v>1728</c:v>
                </c:pt>
                <c:pt idx="13">
                  <c:v>1724</c:v>
                </c:pt>
                <c:pt idx="14">
                  <c:v>1721</c:v>
                </c:pt>
                <c:pt idx="15">
                  <c:v>1734</c:v>
                </c:pt>
                <c:pt idx="16">
                  <c:v>1762</c:v>
                </c:pt>
                <c:pt idx="17">
                  <c:v>1784</c:v>
                </c:pt>
                <c:pt idx="18">
                  <c:v>1783</c:v>
                </c:pt>
                <c:pt idx="19">
                  <c:v>1832</c:v>
                </c:pt>
                <c:pt idx="20">
                  <c:v>1866</c:v>
                </c:pt>
                <c:pt idx="21">
                  <c:v>1938</c:v>
                </c:pt>
                <c:pt idx="22">
                  <c:v>2018</c:v>
                </c:pt>
                <c:pt idx="23">
                  <c:v>2100</c:v>
                </c:pt>
                <c:pt idx="24">
                  <c:v>2178</c:v>
                </c:pt>
                <c:pt idx="25">
                  <c:v>2242</c:v>
                </c:pt>
                <c:pt idx="26">
                  <c:v>2281</c:v>
                </c:pt>
                <c:pt idx="27">
                  <c:v>2364</c:v>
                </c:pt>
                <c:pt idx="28">
                  <c:v>2415</c:v>
                </c:pt>
                <c:pt idx="29">
                  <c:v>2486</c:v>
                </c:pt>
                <c:pt idx="30">
                  <c:v>2559</c:v>
                </c:pt>
                <c:pt idx="31">
                  <c:v>2635</c:v>
                </c:pt>
                <c:pt idx="32">
                  <c:v>2687</c:v>
                </c:pt>
                <c:pt idx="33">
                  <c:v>2745</c:v>
                </c:pt>
                <c:pt idx="34">
                  <c:v>2811</c:v>
                </c:pt>
                <c:pt idx="35">
                  <c:v>2887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1A7-4245-920B-2EBD44EFE3C5}"/>
            </c:ext>
          </c:extLst>
        </c:ser>
        <c:ser>
          <c:idx val="5"/>
          <c:order val="5"/>
          <c:tx>
            <c:strRef>
              <c:f>Personer1!$B$160</c:f>
              <c:strCache>
                <c:ptCount val="1"/>
                <c:pt idx="0">
                  <c:v>65år og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Personer1!$C$160:$BA$160</c:f>
              <c:numCache>
                <c:formatCode>General</c:formatCode>
                <c:ptCount val="51"/>
                <c:pt idx="36" formatCode="#,##0">
                  <c:v>2944</c:v>
                </c:pt>
                <c:pt idx="37" formatCode="#,##0">
                  <c:v>2984</c:v>
                </c:pt>
                <c:pt idx="38" formatCode="#,##0">
                  <c:v>3040</c:v>
                </c:pt>
                <c:pt idx="39" formatCode="#,##0">
                  <c:v>3088</c:v>
                </c:pt>
                <c:pt idx="40" formatCode="#,##0">
                  <c:v>3148</c:v>
                </c:pt>
                <c:pt idx="41" formatCode="#,##0">
                  <c:v>3183</c:v>
                </c:pt>
                <c:pt idx="42" formatCode="#,##0">
                  <c:v>3265</c:v>
                </c:pt>
                <c:pt idx="43" formatCode="#,##0">
                  <c:v>3306</c:v>
                </c:pt>
                <c:pt idx="44" formatCode="#,##0">
                  <c:v>3355</c:v>
                </c:pt>
                <c:pt idx="45" formatCode="#,##0">
                  <c:v>3423</c:v>
                </c:pt>
                <c:pt idx="46" formatCode="#,##0">
                  <c:v>3471</c:v>
                </c:pt>
                <c:pt idx="47" formatCode="#,##0">
                  <c:v>3516</c:v>
                </c:pt>
                <c:pt idx="48" formatCode="#,##0">
                  <c:v>3551</c:v>
                </c:pt>
                <c:pt idx="49" formatCode="#,##0">
                  <c:v>3570</c:v>
                </c:pt>
                <c:pt idx="50" formatCode="#,##0">
                  <c:v>3597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1A7-4245-920B-2EBD44EFE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8202272"/>
        <c:axId val="1263293360"/>
      </c:lineChart>
      <c:catAx>
        <c:axId val="12482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3293360"/>
        <c:crosses val="autoZero"/>
        <c:auto val="1"/>
        <c:lblAlgn val="ctr"/>
        <c:lblOffset val="100"/>
        <c:noMultiLvlLbl val="0"/>
      </c:catAx>
      <c:valAx>
        <c:axId val="12632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8.6021515087236766E-3"/>
              <c:y val="0.38440407174858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82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37592131910703E-2"/>
          <c:y val="0.9468319485905089"/>
          <c:w val="0.89999999130697761"/>
          <c:h val="5.3168051409491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Bosatte!$D$104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Bosatte!$E$104:$Q$104</c:f>
              <c:numCache>
                <c:formatCode>0</c:formatCode>
                <c:ptCount val="13"/>
                <c:pt idx="0">
                  <c:v>265</c:v>
                </c:pt>
                <c:pt idx="1">
                  <c:v>241</c:v>
                </c:pt>
                <c:pt idx="2">
                  <c:v>248</c:v>
                </c:pt>
                <c:pt idx="3">
                  <c:v>242</c:v>
                </c:pt>
                <c:pt idx="4">
                  <c:v>275</c:v>
                </c:pt>
                <c:pt idx="5">
                  <c:v>250</c:v>
                </c:pt>
                <c:pt idx="6">
                  <c:v>274</c:v>
                </c:pt>
                <c:pt idx="7">
                  <c:v>253</c:v>
                </c:pt>
                <c:pt idx="8">
                  <c:v>225</c:v>
                </c:pt>
                <c:pt idx="9">
                  <c:v>198</c:v>
                </c:pt>
                <c:pt idx="10">
                  <c:v>196</c:v>
                </c:pt>
                <c:pt idx="11">
                  <c:v>174</c:v>
                </c:pt>
                <c:pt idx="12">
                  <c:v>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23-4D85-BC15-08C5356F40EF}"/>
            </c:ext>
          </c:extLst>
        </c:ser>
        <c:ser>
          <c:idx val="1"/>
          <c:order val="1"/>
          <c:tx>
            <c:strRef>
              <c:f>Bosatte!$D$105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Bosatte!$E$105:$Q$105</c:f>
              <c:numCache>
                <c:formatCode>0</c:formatCode>
                <c:ptCount val="13"/>
                <c:pt idx="0">
                  <c:v>48</c:v>
                </c:pt>
                <c:pt idx="1">
                  <c:v>42</c:v>
                </c:pt>
                <c:pt idx="2">
                  <c:v>33</c:v>
                </c:pt>
                <c:pt idx="3">
                  <c:v>35</c:v>
                </c:pt>
                <c:pt idx="4">
                  <c:v>36</c:v>
                </c:pt>
                <c:pt idx="5">
                  <c:v>32</c:v>
                </c:pt>
                <c:pt idx="6">
                  <c:v>42</c:v>
                </c:pt>
                <c:pt idx="7">
                  <c:v>41</c:v>
                </c:pt>
                <c:pt idx="8">
                  <c:v>35</c:v>
                </c:pt>
                <c:pt idx="9">
                  <c:v>34</c:v>
                </c:pt>
                <c:pt idx="10">
                  <c:v>32</c:v>
                </c:pt>
                <c:pt idx="11">
                  <c:v>27</c:v>
                </c:pt>
                <c:pt idx="12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23-4D85-BC15-08C5356F40EF}"/>
            </c:ext>
          </c:extLst>
        </c:ser>
        <c:ser>
          <c:idx val="2"/>
          <c:order val="2"/>
          <c:tx>
            <c:strRef>
              <c:f>Bosatte!$D$106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Bosatte!$E$106:$Q$106</c:f>
              <c:numCache>
                <c:formatCode>0</c:formatCode>
                <c:ptCount val="13"/>
                <c:pt idx="0">
                  <c:v>109</c:v>
                </c:pt>
                <c:pt idx="1">
                  <c:v>85</c:v>
                </c:pt>
                <c:pt idx="2">
                  <c:v>107</c:v>
                </c:pt>
                <c:pt idx="3">
                  <c:v>104</c:v>
                </c:pt>
                <c:pt idx="4">
                  <c:v>123</c:v>
                </c:pt>
                <c:pt idx="5">
                  <c:v>98</c:v>
                </c:pt>
                <c:pt idx="6">
                  <c:v>109</c:v>
                </c:pt>
                <c:pt idx="7">
                  <c:v>91</c:v>
                </c:pt>
                <c:pt idx="8">
                  <c:v>75</c:v>
                </c:pt>
                <c:pt idx="9">
                  <c:v>77</c:v>
                </c:pt>
                <c:pt idx="10">
                  <c:v>79</c:v>
                </c:pt>
                <c:pt idx="11">
                  <c:v>76</c:v>
                </c:pt>
                <c:pt idx="12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23-4D85-BC15-08C5356F40EF}"/>
            </c:ext>
          </c:extLst>
        </c:ser>
        <c:ser>
          <c:idx val="3"/>
          <c:order val="3"/>
          <c:tx>
            <c:strRef>
              <c:f>Bosatte!$D$107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Bosatte!$E$107:$Q$107</c:f>
              <c:numCache>
                <c:formatCode>0</c:formatCode>
                <c:ptCount val="13"/>
                <c:pt idx="0">
                  <c:v>108</c:v>
                </c:pt>
                <c:pt idx="1">
                  <c:v>114</c:v>
                </c:pt>
                <c:pt idx="2">
                  <c:v>108</c:v>
                </c:pt>
                <c:pt idx="3">
                  <c:v>103</c:v>
                </c:pt>
                <c:pt idx="4">
                  <c:v>116</c:v>
                </c:pt>
                <c:pt idx="5">
                  <c:v>120</c:v>
                </c:pt>
                <c:pt idx="6">
                  <c:v>123</c:v>
                </c:pt>
                <c:pt idx="7">
                  <c:v>121</c:v>
                </c:pt>
                <c:pt idx="8">
                  <c:v>115</c:v>
                </c:pt>
                <c:pt idx="9">
                  <c:v>87</c:v>
                </c:pt>
                <c:pt idx="10">
                  <c:v>85</c:v>
                </c:pt>
                <c:pt idx="11">
                  <c:v>71</c:v>
                </c:pt>
                <c:pt idx="12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623-4D85-BC15-08C5356F4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E-4921-A85C-E279978E3A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8300230982743325E-3"/>
              <c:y val="0.44873214431377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PersonerProsent!$B$130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PersonerProsent!$C$130:$AP$130</c:f>
              <c:numCache>
                <c:formatCode>0.0</c:formatCode>
                <c:ptCount val="40"/>
                <c:pt idx="0">
                  <c:v>59.791359564576481</c:v>
                </c:pt>
                <c:pt idx="1">
                  <c:v>58.925573587017347</c:v>
                </c:pt>
                <c:pt idx="2">
                  <c:v>58.398416015839842</c:v>
                </c:pt>
                <c:pt idx="3">
                  <c:v>57.29463307776561</c:v>
                </c:pt>
                <c:pt idx="4">
                  <c:v>56.064274708342502</c:v>
                </c:pt>
                <c:pt idx="5">
                  <c:v>54.634092900964063</c:v>
                </c:pt>
                <c:pt idx="6">
                  <c:v>52.92955892034233</c:v>
                </c:pt>
                <c:pt idx="7">
                  <c:v>51.309757694826459</c:v>
                </c:pt>
                <c:pt idx="8">
                  <c:v>50.413313030237113</c:v>
                </c:pt>
                <c:pt idx="9">
                  <c:v>49.040534713238465</c:v>
                </c:pt>
                <c:pt idx="10">
                  <c:v>47.496222749838118</c:v>
                </c:pt>
                <c:pt idx="11">
                  <c:v>47.497314715359828</c:v>
                </c:pt>
                <c:pt idx="12">
                  <c:v>47.133076593923832</c:v>
                </c:pt>
                <c:pt idx="13">
                  <c:v>45.96912521440823</c:v>
                </c:pt>
                <c:pt idx="14">
                  <c:v>45.106018419361746</c:v>
                </c:pt>
                <c:pt idx="15">
                  <c:v>44.469285638241246</c:v>
                </c:pt>
                <c:pt idx="16">
                  <c:v>43.899840170484815</c:v>
                </c:pt>
                <c:pt idx="17">
                  <c:v>43.224149004495828</c:v>
                </c:pt>
                <c:pt idx="18">
                  <c:v>42.497600511890795</c:v>
                </c:pt>
                <c:pt idx="19">
                  <c:v>41.463155659375666</c:v>
                </c:pt>
                <c:pt idx="20">
                  <c:v>41.000942309705792</c:v>
                </c:pt>
                <c:pt idx="21">
                  <c:v>40.415368639667705</c:v>
                </c:pt>
                <c:pt idx="22">
                  <c:v>39.878312880272247</c:v>
                </c:pt>
                <c:pt idx="23">
                  <c:v>39.002570694087403</c:v>
                </c:pt>
                <c:pt idx="24">
                  <c:v>38.259357741869501</c:v>
                </c:pt>
                <c:pt idx="25">
                  <c:v>37.51012145748988</c:v>
                </c:pt>
                <c:pt idx="26">
                  <c:v>36.885903348706634</c:v>
                </c:pt>
                <c:pt idx="27">
                  <c:v>36.477925163333992</c:v>
                </c:pt>
                <c:pt idx="28">
                  <c:v>35.905511811023622</c:v>
                </c:pt>
                <c:pt idx="29">
                  <c:v>34.765961520053601</c:v>
                </c:pt>
                <c:pt idx="30">
                  <c:v>33.871584177336139</c:v>
                </c:pt>
                <c:pt idx="31">
                  <c:v>33.158095966354423</c:v>
                </c:pt>
                <c:pt idx="32">
                  <c:v>32.778306374881069</c:v>
                </c:pt>
                <c:pt idx="33">
                  <c:v>32.2148288973384</c:v>
                </c:pt>
                <c:pt idx="34">
                  <c:v>31.870931219926408</c:v>
                </c:pt>
                <c:pt idx="35">
                  <c:v>31.1</c:v>
                </c:pt>
                <c:pt idx="36">
                  <c:v>30.6</c:v>
                </c:pt>
                <c:pt idx="37">
                  <c:v>29.8</c:v>
                </c:pt>
                <c:pt idx="38">
                  <c:v>29.2</c:v>
                </c:pt>
                <c:pt idx="39">
                  <c:v>28.9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79-4C6D-A4F3-B0443C38109C}"/>
            </c:ext>
          </c:extLst>
        </c:ser>
        <c:ser>
          <c:idx val="1"/>
          <c:order val="1"/>
          <c:tx>
            <c:strRef>
              <c:f>PersonerProsent!$B$131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PersonerProsent!$C$131:$AP$131</c:f>
              <c:numCache>
                <c:formatCode>0.0</c:formatCode>
                <c:ptCount val="40"/>
                <c:pt idx="0">
                  <c:v>33.235060664474432</c:v>
                </c:pt>
                <c:pt idx="1">
                  <c:v>34.113038612199219</c:v>
                </c:pt>
                <c:pt idx="2">
                  <c:v>34.539654603453968</c:v>
                </c:pt>
                <c:pt idx="3">
                  <c:v>35.454545454545453</c:v>
                </c:pt>
                <c:pt idx="4">
                  <c:v>36.528725511776358</c:v>
                </c:pt>
                <c:pt idx="5">
                  <c:v>37.467134092900963</c:v>
                </c:pt>
                <c:pt idx="6">
                  <c:v>38.775510204081634</c:v>
                </c:pt>
                <c:pt idx="7">
                  <c:v>39.914865749836281</c:v>
                </c:pt>
                <c:pt idx="8">
                  <c:v>40.591690232760499</c:v>
                </c:pt>
                <c:pt idx="9">
                  <c:v>41.375592927986204</c:v>
                </c:pt>
                <c:pt idx="10">
                  <c:v>42.251241096481763</c:v>
                </c:pt>
                <c:pt idx="11">
                  <c:v>41.76154672395274</c:v>
                </c:pt>
                <c:pt idx="12">
                  <c:v>41.805733846812153</c:v>
                </c:pt>
                <c:pt idx="13">
                  <c:v>42.656518010291592</c:v>
                </c:pt>
                <c:pt idx="14">
                  <c:v>43.306917969586635</c:v>
                </c:pt>
                <c:pt idx="15">
                  <c:v>43.724049824337271</c:v>
                </c:pt>
                <c:pt idx="16">
                  <c:v>44.102290889717636</c:v>
                </c:pt>
                <c:pt idx="17">
                  <c:v>44.401627060586598</c:v>
                </c:pt>
                <c:pt idx="18">
                  <c:v>44.363869041271194</c:v>
                </c:pt>
                <c:pt idx="19">
                  <c:v>44.860904650668935</c:v>
                </c:pt>
                <c:pt idx="20">
                  <c:v>44.435137681918121</c:v>
                </c:pt>
                <c:pt idx="21">
                  <c:v>44.828660436137071</c:v>
                </c:pt>
                <c:pt idx="22">
                  <c:v>44.962359492626582</c:v>
                </c:pt>
                <c:pt idx="23">
                  <c:v>45.429305912596398</c:v>
                </c:pt>
                <c:pt idx="24">
                  <c:v>45.735324197177334</c:v>
                </c:pt>
                <c:pt idx="25">
                  <c:v>45.88056680161943</c:v>
                </c:pt>
                <c:pt idx="26">
                  <c:v>45.728895127331057</c:v>
                </c:pt>
                <c:pt idx="27">
                  <c:v>45.743417145119778</c:v>
                </c:pt>
                <c:pt idx="28">
                  <c:v>45.679133858267718</c:v>
                </c:pt>
                <c:pt idx="29">
                  <c:v>45.735617880731311</c:v>
                </c:pt>
                <c:pt idx="30">
                  <c:v>46.436078731129371</c:v>
                </c:pt>
                <c:pt idx="31">
                  <c:v>43.595870770407188</c:v>
                </c:pt>
                <c:pt idx="32">
                  <c:v>43.615604186489058</c:v>
                </c:pt>
                <c:pt idx="33">
                  <c:v>43.621673003802279</c:v>
                </c:pt>
                <c:pt idx="34">
                  <c:v>43.692801207661098</c:v>
                </c:pt>
                <c:pt idx="35">
                  <c:v>43.9</c:v>
                </c:pt>
                <c:pt idx="36">
                  <c:v>43.8</c:v>
                </c:pt>
                <c:pt idx="37">
                  <c:v>43.9</c:v>
                </c:pt>
                <c:pt idx="38">
                  <c:v>44.2</c:v>
                </c:pt>
                <c:pt idx="39">
                  <c:v>43.9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79-4C6D-A4F3-B0443C38109C}"/>
            </c:ext>
          </c:extLst>
        </c:ser>
        <c:ser>
          <c:idx val="2"/>
          <c:order val="2"/>
          <c:tx>
            <c:strRef>
              <c:f>PersonerProsent!$B$132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PersonerProsent!$C$132:$AP$132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3.1255974001147009</c:v>
                </c:pt>
                <c:pt idx="32">
                  <c:v>3.0827783063748813</c:v>
                </c:pt>
                <c:pt idx="33">
                  <c:v>3.1939163498098861</c:v>
                </c:pt>
                <c:pt idx="34">
                  <c:v>3.38711199169733</c:v>
                </c:pt>
                <c:pt idx="35">
                  <c:v>3.4</c:v>
                </c:pt>
                <c:pt idx="36">
                  <c:v>3.4</c:v>
                </c:pt>
                <c:pt idx="37">
                  <c:v>3.6</c:v>
                </c:pt>
                <c:pt idx="38">
                  <c:v>3.6</c:v>
                </c:pt>
                <c:pt idx="39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79-4C6D-A4F3-B0443C38109C}"/>
            </c:ext>
          </c:extLst>
        </c:ser>
        <c:ser>
          <c:idx val="3"/>
          <c:order val="3"/>
          <c:tx>
            <c:strRef>
              <c:f>PersonerProsent!$B$133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PersonerProsent!$C$133:$AP$133</c:f>
              <c:numCache>
                <c:formatCode>0.0</c:formatCode>
                <c:ptCount val="40"/>
                <c:pt idx="0">
                  <c:v>6.1684998299126885</c:v>
                </c:pt>
                <c:pt idx="1">
                  <c:v>6.1443760492445438</c:v>
                </c:pt>
                <c:pt idx="2">
                  <c:v>6.1819381806181939</c:v>
                </c:pt>
                <c:pt idx="3">
                  <c:v>6.3745892661555308</c:v>
                </c:pt>
                <c:pt idx="4">
                  <c:v>6.4604886638784942</c:v>
                </c:pt>
                <c:pt idx="5">
                  <c:v>6.8689745836985097</c:v>
                </c:pt>
                <c:pt idx="6">
                  <c:v>7.1648014044327413</c:v>
                </c:pt>
                <c:pt idx="7">
                  <c:v>7.6729971621916615</c:v>
                </c:pt>
                <c:pt idx="8">
                  <c:v>7.9073308679573637</c:v>
                </c:pt>
                <c:pt idx="9">
                  <c:v>8.3333333333333339</c:v>
                </c:pt>
                <c:pt idx="10">
                  <c:v>9.0006475285991794</c:v>
                </c:pt>
                <c:pt idx="11">
                  <c:v>9.5059076262083781</c:v>
                </c:pt>
                <c:pt idx="12">
                  <c:v>9.8309798887462563</c:v>
                </c:pt>
                <c:pt idx="13">
                  <c:v>10.002144082332762</c:v>
                </c:pt>
                <c:pt idx="14">
                  <c:v>10.173484686228315</c:v>
                </c:pt>
                <c:pt idx="15">
                  <c:v>10.316192909613543</c:v>
                </c:pt>
                <c:pt idx="16">
                  <c:v>10.378263185935003</c:v>
                </c:pt>
                <c:pt idx="17">
                  <c:v>10.886319845857418</c:v>
                </c:pt>
                <c:pt idx="18">
                  <c:v>11.613522448544311</c:v>
                </c:pt>
                <c:pt idx="19">
                  <c:v>11.987683159906561</c:v>
                </c:pt>
                <c:pt idx="20">
                  <c:v>12.804941890901476</c:v>
                </c:pt>
                <c:pt idx="21">
                  <c:v>12.959501557632398</c:v>
                </c:pt>
                <c:pt idx="22">
                  <c:v>13.241208621223059</c:v>
                </c:pt>
                <c:pt idx="23">
                  <c:v>13.573264781491002</c:v>
                </c:pt>
                <c:pt idx="24">
                  <c:v>13.826958478216405</c:v>
                </c:pt>
                <c:pt idx="25">
                  <c:v>14.301619433198381</c:v>
                </c:pt>
                <c:pt idx="26">
                  <c:v>14.98897132544616</c:v>
                </c:pt>
                <c:pt idx="27">
                  <c:v>15.224707978618095</c:v>
                </c:pt>
                <c:pt idx="28">
                  <c:v>15.639763779527559</c:v>
                </c:pt>
                <c:pt idx="29">
                  <c:v>16.272614147602184</c:v>
                </c:pt>
                <c:pt idx="30">
                  <c:v>16.462832027517678</c:v>
                </c:pt>
                <c:pt idx="31">
                  <c:v>16.746320015293442</c:v>
                </c:pt>
                <c:pt idx="32">
                  <c:v>17.078972407231209</c:v>
                </c:pt>
                <c:pt idx="33">
                  <c:v>17.376425855513308</c:v>
                </c:pt>
                <c:pt idx="34">
                  <c:v>17.690348146051516</c:v>
                </c:pt>
                <c:pt idx="35">
                  <c:v>18</c:v>
                </c:pt>
                <c:pt idx="36">
                  <c:v>18.399999999999999</c:v>
                </c:pt>
                <c:pt idx="37">
                  <c:v>18.8</c:v>
                </c:pt>
                <c:pt idx="38">
                  <c:v>18.8</c:v>
                </c:pt>
                <c:pt idx="39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79-4C6D-A4F3-B0443C38109C}"/>
            </c:ext>
          </c:extLst>
        </c:ser>
        <c:ser>
          <c:idx val="4"/>
          <c:order val="4"/>
          <c:tx>
            <c:strRef>
              <c:f>PersonerProsent!$B$134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PersonerProsent!$C$134:$AP$134</c:f>
              <c:numCache>
                <c:formatCode>0.0</c:formatCode>
                <c:ptCount val="40"/>
                <c:pt idx="0">
                  <c:v>0.80507994103639868</c:v>
                </c:pt>
                <c:pt idx="1">
                  <c:v>0.81701175153889205</c:v>
                </c:pt>
                <c:pt idx="2">
                  <c:v>0.87999120008799914</c:v>
                </c:pt>
                <c:pt idx="3">
                  <c:v>0.87623220153340631</c:v>
                </c:pt>
                <c:pt idx="4">
                  <c:v>0.94651111600264137</c:v>
                </c:pt>
                <c:pt idx="5">
                  <c:v>1.0297984224364591</c:v>
                </c:pt>
                <c:pt idx="6">
                  <c:v>1.1301294711432961</c:v>
                </c:pt>
                <c:pt idx="7">
                  <c:v>1.1023793931456014</c:v>
                </c:pt>
                <c:pt idx="8">
                  <c:v>1.0876658690450294</c:v>
                </c:pt>
                <c:pt idx="9">
                  <c:v>1.2505390254420008</c:v>
                </c:pt>
                <c:pt idx="10">
                  <c:v>1.2518886250809411</c:v>
                </c:pt>
                <c:pt idx="11">
                  <c:v>1.2352309344790549</c:v>
                </c:pt>
                <c:pt idx="12">
                  <c:v>1.2302096705177579</c:v>
                </c:pt>
                <c:pt idx="13">
                  <c:v>1.3722126929674099</c:v>
                </c:pt>
                <c:pt idx="14">
                  <c:v>1.4135789248233026</c:v>
                </c:pt>
                <c:pt idx="15">
                  <c:v>1.4904716278079422</c:v>
                </c:pt>
                <c:pt idx="16">
                  <c:v>1.6196057538625466</c:v>
                </c:pt>
                <c:pt idx="17">
                  <c:v>1.4879040890601585</c:v>
                </c:pt>
                <c:pt idx="18">
                  <c:v>1.5250079982936973</c:v>
                </c:pt>
                <c:pt idx="19">
                  <c:v>1.6882565300488426</c:v>
                </c:pt>
                <c:pt idx="20">
                  <c:v>1.75897811747461</c:v>
                </c:pt>
                <c:pt idx="21">
                  <c:v>1.7964693665628244</c:v>
                </c:pt>
                <c:pt idx="22">
                  <c:v>1.9181190058781066</c:v>
                </c:pt>
                <c:pt idx="23">
                  <c:v>1.9948586118251928</c:v>
                </c:pt>
                <c:pt idx="24">
                  <c:v>2.1783595827367561</c:v>
                </c:pt>
                <c:pt idx="25">
                  <c:v>2.3076923076923075</c:v>
                </c:pt>
                <c:pt idx="26">
                  <c:v>2.3962301985161418</c:v>
                </c:pt>
                <c:pt idx="27">
                  <c:v>2.5539497129281332</c:v>
                </c:pt>
                <c:pt idx="28">
                  <c:v>2.7755905511811023</c:v>
                </c:pt>
                <c:pt idx="29">
                  <c:v>3.225806451612903</c:v>
                </c:pt>
                <c:pt idx="30">
                  <c:v>3.2295050640168164</c:v>
                </c:pt>
                <c:pt idx="31">
                  <c:v>3.3741158478302427</c:v>
                </c:pt>
                <c:pt idx="32">
                  <c:v>3.4443387250237869</c:v>
                </c:pt>
                <c:pt idx="33">
                  <c:v>3.5931558935361219</c:v>
                </c:pt>
                <c:pt idx="34">
                  <c:v>3.3588074346636474</c:v>
                </c:pt>
                <c:pt idx="35">
                  <c:v>3.6</c:v>
                </c:pt>
                <c:pt idx="36">
                  <c:v>3.8</c:v>
                </c:pt>
                <c:pt idx="37">
                  <c:v>3.9</c:v>
                </c:pt>
                <c:pt idx="38">
                  <c:v>4.2</c:v>
                </c:pt>
                <c:pt idx="39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079-4C6D-A4F3-B0443C381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PersonerProsent!$B$131:$B$135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PersonerProsent!$C$131:$C$135</c:f>
              <c:numCache>
                <c:formatCode>0.0</c:formatCode>
                <c:ptCount val="5"/>
                <c:pt idx="0">
                  <c:v>39.87820243595128</c:v>
                </c:pt>
                <c:pt idx="1">
                  <c:v>41.348173036539272</c:v>
                </c:pt>
                <c:pt idx="2">
                  <c:v>0</c:v>
                </c:pt>
                <c:pt idx="3">
                  <c:v>17.513649727005461</c:v>
                </c:pt>
                <c:pt idx="4">
                  <c:v>1.2599748005039899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1-4D6B-810E-4F036200F17D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PersonerProsent!$B$131:$B$135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PersonerProsent!$D$131:$D$135</c:f>
              <c:numCache>
                <c:formatCode>0.0</c:formatCode>
                <c:ptCount val="5"/>
                <c:pt idx="0">
                  <c:v>40.940838126540676</c:v>
                </c:pt>
                <c:pt idx="1">
                  <c:v>48.233360723089568</c:v>
                </c:pt>
                <c:pt idx="2">
                  <c:v>0</c:v>
                </c:pt>
                <c:pt idx="3">
                  <c:v>8.5045193097781429</c:v>
                </c:pt>
                <c:pt idx="4">
                  <c:v>2.3212818405916189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21-4D6B-810E-4F036200F17D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PersonerProsent!$B$131:$B$135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PersonerProsent!$E$131:$E$135</c:f>
              <c:numCache>
                <c:formatCode>0.0</c:formatCode>
                <c:ptCount val="5"/>
                <c:pt idx="0">
                  <c:v>26.9</c:v>
                </c:pt>
                <c:pt idx="1">
                  <c:v>38.9</c:v>
                </c:pt>
                <c:pt idx="2">
                  <c:v>2.1</c:v>
                </c:pt>
                <c:pt idx="3">
                  <c:v>27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21-4D6B-810E-4F036200F17D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PersonerProsent!$B$131:$B$135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PersonerProsent!$F$131:$F$135</c:f>
              <c:numCache>
                <c:formatCode>0.0</c:formatCode>
                <c:ptCount val="5"/>
                <c:pt idx="0">
                  <c:v>30.8</c:v>
                </c:pt>
                <c:pt idx="1">
                  <c:v>48.8</c:v>
                </c:pt>
                <c:pt idx="2">
                  <c:v>5.3</c:v>
                </c:pt>
                <c:pt idx="3">
                  <c:v>11.3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21-4D6B-810E-4F036200F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MedianBtoInnt!$A$105:$B$105</c:f>
              <c:strCache>
                <c:ptCount val="2"/>
                <c:pt idx="0">
                  <c:v>Hustadvika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MedianBtoInnt!$C$105:$F$105</c:f>
              <c:numCache>
                <c:formatCode>#,##0</c:formatCode>
                <c:ptCount val="4"/>
                <c:pt idx="0">
                  <c:v>372900</c:v>
                </c:pt>
                <c:pt idx="1">
                  <c:v>267200</c:v>
                </c:pt>
                <c:pt idx="2">
                  <c:v>464250</c:v>
                </c:pt>
                <c:pt idx="3">
                  <c:v>266550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82-4A90-BA9C-1BA71F27DEBB}"/>
            </c:ext>
          </c:extLst>
        </c:ser>
        <c:ser>
          <c:idx val="1"/>
          <c:order val="1"/>
          <c:tx>
            <c:strRef>
              <c:f>MedianBtoInnt!$A$106:$B$106</c:f>
              <c:strCache>
                <c:ptCount val="2"/>
                <c:pt idx="0">
                  <c:v>Hustadvika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MedianBtoInnt!$C$106:$F$106</c:f>
              <c:numCache>
                <c:formatCode>#,##0</c:formatCode>
                <c:ptCount val="4"/>
                <c:pt idx="0">
                  <c:v>492600</c:v>
                </c:pt>
                <c:pt idx="1">
                  <c:v>372000</c:v>
                </c:pt>
                <c:pt idx="2">
                  <c:v>606700</c:v>
                </c:pt>
                <c:pt idx="3">
                  <c:v>375400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82-4A90-BA9C-1BA71F27DEBB}"/>
            </c:ext>
          </c:extLst>
        </c:ser>
        <c:ser>
          <c:idx val="2"/>
          <c:order val="2"/>
          <c:tx>
            <c:strRef>
              <c:f>MedianBtoInnt!$A$107:$B$107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MedianBtoInnt!$C$107:$F$107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82-4A90-BA9C-1BA71F27DEBB}"/>
            </c:ext>
          </c:extLst>
        </c:ser>
        <c:ser>
          <c:idx val="3"/>
          <c:order val="3"/>
          <c:tx>
            <c:strRef>
              <c:f>MedianBtoInnt!$A$108:$B$108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MedianBtoInnt!$C$108:$F$108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82-4A90-BA9C-1BA71F27D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Areal!$A$81</c:f>
              <c:strCache>
                <c:ptCount val="1"/>
                <c:pt idx="0">
                  <c:v>Hustadvika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Areal!$B$81:$I$81</c:f>
              <c:numCache>
                <c:formatCode>0.0</c:formatCode>
                <c:ptCount val="8"/>
                <c:pt idx="0">
                  <c:v>4.3</c:v>
                </c:pt>
                <c:pt idx="1">
                  <c:v>15.4</c:v>
                </c:pt>
                <c:pt idx="2">
                  <c:v>37.799999999999997</c:v>
                </c:pt>
                <c:pt idx="3">
                  <c:v>28.7</c:v>
                </c:pt>
                <c:pt idx="4">
                  <c:v>10.199999999999999</c:v>
                </c:pt>
                <c:pt idx="5">
                  <c:v>0.6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EC-4690-8761-6BAF188FBB51}"/>
            </c:ext>
          </c:extLst>
        </c:ser>
        <c:ser>
          <c:idx val="1"/>
          <c:order val="1"/>
          <c:tx>
            <c:strRef>
              <c:f>Areal!$A$82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Areal!$B$82:$I$82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EC-4690-8761-6BAF188FBB51}"/>
            </c:ext>
          </c:extLst>
        </c:ser>
        <c:ser>
          <c:idx val="2"/>
          <c:order val="2"/>
          <c:tx>
            <c:strRef>
              <c:f>Areal!$A$83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Areal!$B$83:$I$83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EC-4690-8761-6BAF188FBB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Areal!$B$31:$S$31</c:f>
              <c:numCache>
                <c:formatCode>0.00</c:formatCode>
                <c:ptCount val="18"/>
                <c:pt idx="0">
                  <c:v>4.91</c:v>
                </c:pt>
                <c:pt idx="1">
                  <c:v>0.82</c:v>
                </c:pt>
                <c:pt idx="2">
                  <c:v>3.76</c:v>
                </c:pt>
                <c:pt idx="3">
                  <c:v>3.22</c:v>
                </c:pt>
                <c:pt idx="4">
                  <c:v>0.21</c:v>
                </c:pt>
                <c:pt idx="5">
                  <c:v>0.08</c:v>
                </c:pt>
                <c:pt idx="6">
                  <c:v>0.12</c:v>
                </c:pt>
                <c:pt idx="7">
                  <c:v>7.13</c:v>
                </c:pt>
                <c:pt idx="8">
                  <c:v>0.04</c:v>
                </c:pt>
                <c:pt idx="9">
                  <c:v>0.66</c:v>
                </c:pt>
                <c:pt idx="10">
                  <c:v>1.23</c:v>
                </c:pt>
                <c:pt idx="11">
                  <c:v>80.45</c:v>
                </c:pt>
                <c:pt idx="12">
                  <c:v>197.17</c:v>
                </c:pt>
                <c:pt idx="13">
                  <c:v>149.57</c:v>
                </c:pt>
                <c:pt idx="14">
                  <c:v>53.48</c:v>
                </c:pt>
                <c:pt idx="15">
                  <c:v>3.39</c:v>
                </c:pt>
                <c:pt idx="16">
                  <c:v>0</c:v>
                </c:pt>
                <c:pt idx="17">
                  <c:v>15.59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3-4269-9F04-DE1385FBF7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'Ark1'!$B$130:$B$134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'Ark1'!$C$130:$C$134</c:f>
              <c:numCache>
                <c:formatCode>0</c:formatCode>
                <c:ptCount val="5"/>
                <c:pt idx="0">
                  <c:v>1804</c:v>
                </c:pt>
                <c:pt idx="1">
                  <c:v>1363</c:v>
                </c:pt>
                <c:pt idx="2">
                  <c:v>1573</c:v>
                </c:pt>
                <c:pt idx="3">
                  <c:v>495</c:v>
                </c:pt>
                <c:pt idx="4">
                  <c:v>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1-4CBE-B230-F692DA9755A5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'Ark1'!$B$130:$B$134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'Ark1'!$D$130:$D$134</c:f>
              <c:numCache>
                <c:formatCode>0</c:formatCode>
                <c:ptCount val="5"/>
                <c:pt idx="0">
                  <c:v>2266</c:v>
                </c:pt>
                <c:pt idx="1">
                  <c:v>1531</c:v>
                </c:pt>
                <c:pt idx="2">
                  <c:v>1456</c:v>
                </c:pt>
                <c:pt idx="3">
                  <c:v>533</c:v>
                </c:pt>
                <c:pt idx="4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C1-4CBE-B230-F692DA9755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Boliger!$B$155:$B$160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Boliger!$C$155:$C$160</c:f>
              <c:numCache>
                <c:formatCode>0</c:formatCode>
                <c:ptCount val="6"/>
                <c:pt idx="0">
                  <c:v>5008</c:v>
                </c:pt>
                <c:pt idx="1">
                  <c:v>632</c:v>
                </c:pt>
                <c:pt idx="2">
                  <c:v>464</c:v>
                </c:pt>
                <c:pt idx="3">
                  <c:v>44</c:v>
                </c:pt>
                <c:pt idx="4">
                  <c:v>73</c:v>
                </c:pt>
                <c:pt idx="5">
                  <c:v>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3A-482D-9EC6-6E9775DF2992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Boliger!$B$155:$B$160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Boliger!$D$155:$D$160</c:f>
              <c:numCache>
                <c:formatCode>0</c:formatCode>
                <c:ptCount val="6"/>
                <c:pt idx="0">
                  <c:v>5090</c:v>
                </c:pt>
                <c:pt idx="1">
                  <c:v>685</c:v>
                </c:pt>
                <c:pt idx="2">
                  <c:v>534</c:v>
                </c:pt>
                <c:pt idx="3">
                  <c:v>59</c:v>
                </c:pt>
                <c:pt idx="4">
                  <c:v>73</c:v>
                </c:pt>
                <c:pt idx="5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3A-482D-9EC6-6E9775DF29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Igangsatte!$B$54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Igangsatte!$C$54:$W$54</c:f>
              <c:numCache>
                <c:formatCode>0</c:formatCode>
                <c:ptCount val="21"/>
                <c:pt idx="0">
                  <c:v>69</c:v>
                </c:pt>
                <c:pt idx="1">
                  <c:v>44</c:v>
                </c:pt>
                <c:pt idx="2">
                  <c:v>120</c:v>
                </c:pt>
                <c:pt idx="3">
                  <c:v>52</c:v>
                </c:pt>
                <c:pt idx="4">
                  <c:v>82</c:v>
                </c:pt>
                <c:pt idx="5">
                  <c:v>48</c:v>
                </c:pt>
                <c:pt idx="6">
                  <c:v>35</c:v>
                </c:pt>
                <c:pt idx="7">
                  <c:v>100</c:v>
                </c:pt>
                <c:pt idx="8">
                  <c:v>90</c:v>
                </c:pt>
                <c:pt idx="9">
                  <c:v>49</c:v>
                </c:pt>
                <c:pt idx="10">
                  <c:v>49</c:v>
                </c:pt>
                <c:pt idx="11">
                  <c:v>102</c:v>
                </c:pt>
                <c:pt idx="12">
                  <c:v>52</c:v>
                </c:pt>
                <c:pt idx="13">
                  <c:v>67</c:v>
                </c:pt>
                <c:pt idx="14">
                  <c:v>30</c:v>
                </c:pt>
                <c:pt idx="15">
                  <c:v>58</c:v>
                </c:pt>
                <c:pt idx="16">
                  <c:v>24</c:v>
                </c:pt>
                <c:pt idx="17">
                  <c:v>93</c:v>
                </c:pt>
                <c:pt idx="18">
                  <c:v>15</c:v>
                </c:pt>
                <c:pt idx="19">
                  <c:v>70</c:v>
                </c:pt>
                <c:pt idx="20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0-42FD-A98F-AE33EC2AF06D}"/>
            </c:ext>
          </c:extLst>
        </c:ser>
        <c:ser>
          <c:idx val="1"/>
          <c:order val="1"/>
          <c:tx>
            <c:strRef>
              <c:f>Igangsatte!$B$55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Igangsatte!$C$55:$W$55</c:f>
              <c:numCache>
                <c:formatCode>0</c:formatCode>
                <c:ptCount val="21"/>
                <c:pt idx="0">
                  <c:v>58</c:v>
                </c:pt>
                <c:pt idx="1">
                  <c:v>62</c:v>
                </c:pt>
                <c:pt idx="2">
                  <c:v>74</c:v>
                </c:pt>
                <c:pt idx="3">
                  <c:v>48</c:v>
                </c:pt>
                <c:pt idx="4">
                  <c:v>90</c:v>
                </c:pt>
                <c:pt idx="5">
                  <c:v>47</c:v>
                </c:pt>
                <c:pt idx="6">
                  <c:v>34</c:v>
                </c:pt>
                <c:pt idx="7">
                  <c:v>70</c:v>
                </c:pt>
                <c:pt idx="8">
                  <c:v>107</c:v>
                </c:pt>
                <c:pt idx="9">
                  <c:v>48</c:v>
                </c:pt>
                <c:pt idx="10">
                  <c:v>66</c:v>
                </c:pt>
                <c:pt idx="11">
                  <c:v>50</c:v>
                </c:pt>
                <c:pt idx="12">
                  <c:v>90</c:v>
                </c:pt>
                <c:pt idx="13">
                  <c:v>66</c:v>
                </c:pt>
                <c:pt idx="14">
                  <c:v>46</c:v>
                </c:pt>
                <c:pt idx="15">
                  <c:v>39</c:v>
                </c:pt>
                <c:pt idx="16">
                  <c:v>7</c:v>
                </c:pt>
                <c:pt idx="17">
                  <c:v>100</c:v>
                </c:pt>
                <c:pt idx="18">
                  <c:v>48</c:v>
                </c:pt>
                <c:pt idx="19">
                  <c:v>28</c:v>
                </c:pt>
                <c:pt idx="20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0-42FD-A98F-AE33EC2AF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Folkevekst</a:t>
            </a:r>
            <a:r>
              <a:rPr lang="nb-NO" sz="2000" b="1" baseline="0">
                <a:solidFill>
                  <a:schemeClr val="tx2"/>
                </a:solidFill>
              </a:rPr>
              <a:t> etter type 2010-2024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'Ark1'!$B$104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'Ark1'!$C$104:$Q$104</c:f>
              <c:numCache>
                <c:formatCode>General</c:formatCode>
                <c:ptCount val="15"/>
                <c:pt idx="0">
                  <c:v>35</c:v>
                </c:pt>
                <c:pt idx="1">
                  <c:v>47</c:v>
                </c:pt>
                <c:pt idx="2">
                  <c:v>67</c:v>
                </c:pt>
                <c:pt idx="3">
                  <c:v>44</c:v>
                </c:pt>
                <c:pt idx="4">
                  <c:v>33</c:v>
                </c:pt>
                <c:pt idx="5">
                  <c:v>29</c:v>
                </c:pt>
                <c:pt idx="6">
                  <c:v>58</c:v>
                </c:pt>
                <c:pt idx="7">
                  <c:v>25</c:v>
                </c:pt>
                <c:pt idx="8">
                  <c:v>45</c:v>
                </c:pt>
                <c:pt idx="9">
                  <c:v>24</c:v>
                </c:pt>
                <c:pt idx="10">
                  <c:v>18</c:v>
                </c:pt>
                <c:pt idx="11">
                  <c:v>21</c:v>
                </c:pt>
                <c:pt idx="12">
                  <c:v>-7</c:v>
                </c:pt>
                <c:pt idx="13">
                  <c:v>17</c:v>
                </c:pt>
                <c:pt idx="1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46-4532-9430-6B37F51145A0}"/>
            </c:ext>
          </c:extLst>
        </c:ser>
        <c:ser>
          <c:idx val="1"/>
          <c:order val="1"/>
          <c:tx>
            <c:strRef>
              <c:f>'Ark1'!$B$105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'Ark1'!$C$105:$Q$105</c:f>
              <c:numCache>
                <c:formatCode>General</c:formatCode>
                <c:ptCount val="15"/>
                <c:pt idx="0">
                  <c:v>79</c:v>
                </c:pt>
                <c:pt idx="1">
                  <c:v>128</c:v>
                </c:pt>
                <c:pt idx="2">
                  <c:v>116</c:v>
                </c:pt>
                <c:pt idx="3">
                  <c:v>67</c:v>
                </c:pt>
                <c:pt idx="4">
                  <c:v>81</c:v>
                </c:pt>
                <c:pt idx="5">
                  <c:v>30</c:v>
                </c:pt>
                <c:pt idx="6">
                  <c:v>-4</c:v>
                </c:pt>
                <c:pt idx="7">
                  <c:v>24</c:v>
                </c:pt>
                <c:pt idx="8">
                  <c:v>21</c:v>
                </c:pt>
                <c:pt idx="9">
                  <c:v>16</c:v>
                </c:pt>
                <c:pt idx="10">
                  <c:v>37</c:v>
                </c:pt>
                <c:pt idx="11">
                  <c:v>-1</c:v>
                </c:pt>
                <c:pt idx="12">
                  <c:v>45</c:v>
                </c:pt>
                <c:pt idx="13">
                  <c:v>22</c:v>
                </c:pt>
                <c:pt idx="14">
                  <c:v>-20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46-4532-9430-6B37F51145A0}"/>
            </c:ext>
          </c:extLst>
        </c:ser>
        <c:ser>
          <c:idx val="2"/>
          <c:order val="2"/>
          <c:tx>
            <c:strRef>
              <c:f>'Ark1'!$B$106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'Ark1'!$C$106:$Q$106</c:f>
              <c:numCache>
                <c:formatCode>General</c:formatCode>
                <c:ptCount val="15"/>
                <c:pt idx="0">
                  <c:v>-67</c:v>
                </c:pt>
                <c:pt idx="1">
                  <c:v>-9</c:v>
                </c:pt>
                <c:pt idx="2">
                  <c:v>-19</c:v>
                </c:pt>
                <c:pt idx="3">
                  <c:v>-10</c:v>
                </c:pt>
                <c:pt idx="4">
                  <c:v>-60</c:v>
                </c:pt>
                <c:pt idx="5">
                  <c:v>-126</c:v>
                </c:pt>
                <c:pt idx="6">
                  <c:v>-42</c:v>
                </c:pt>
                <c:pt idx="7">
                  <c:v>-29</c:v>
                </c:pt>
                <c:pt idx="8">
                  <c:v>-48</c:v>
                </c:pt>
                <c:pt idx="9">
                  <c:v>7</c:v>
                </c:pt>
                <c:pt idx="10">
                  <c:v>-16</c:v>
                </c:pt>
                <c:pt idx="11">
                  <c:v>-57</c:v>
                </c:pt>
                <c:pt idx="12">
                  <c:v>17</c:v>
                </c:pt>
                <c:pt idx="13">
                  <c:v>52</c:v>
                </c:pt>
                <c:pt idx="1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46-4532-9430-6B37F5114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7378047"/>
        <c:axId val="237378527"/>
      </c:barChart>
      <c:lineChart>
        <c:grouping val="standard"/>
        <c:varyColors val="0"/>
        <c:ser>
          <c:idx val="3"/>
          <c:order val="3"/>
          <c:tx>
            <c:strRef>
              <c:f>'Ark1'!$B$107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'Ark1'!$C$107:$Q$107</c:f>
              <c:numCache>
                <c:formatCode>General</c:formatCode>
                <c:ptCount val="15"/>
                <c:pt idx="0">
                  <c:v>44</c:v>
                </c:pt>
                <c:pt idx="1">
                  <c:v>164</c:v>
                </c:pt>
                <c:pt idx="2">
                  <c:v>164</c:v>
                </c:pt>
                <c:pt idx="3">
                  <c:v>101</c:v>
                </c:pt>
                <c:pt idx="4">
                  <c:v>59</c:v>
                </c:pt>
                <c:pt idx="5">
                  <c:v>-66</c:v>
                </c:pt>
                <c:pt idx="6">
                  <c:v>11</c:v>
                </c:pt>
                <c:pt idx="7">
                  <c:v>20</c:v>
                </c:pt>
                <c:pt idx="8">
                  <c:v>18</c:v>
                </c:pt>
                <c:pt idx="9">
                  <c:v>46</c:v>
                </c:pt>
                <c:pt idx="10">
                  <c:v>38</c:v>
                </c:pt>
                <c:pt idx="11">
                  <c:v>-30</c:v>
                </c:pt>
                <c:pt idx="12">
                  <c:v>54</c:v>
                </c:pt>
                <c:pt idx="13">
                  <c:v>96</c:v>
                </c:pt>
                <c:pt idx="14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46-4532-9430-6B37F5114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78047"/>
        <c:axId val="237378527"/>
      </c:lineChart>
      <c:catAx>
        <c:axId val="23737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37378527"/>
        <c:crosses val="autoZero"/>
        <c:auto val="1"/>
        <c:lblAlgn val="ctr"/>
        <c:lblOffset val="100"/>
        <c:noMultiLvlLbl val="0"/>
      </c:catAx>
      <c:valAx>
        <c:axId val="237378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5470085470085479E-3"/>
              <c:y val="0.415085380514486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3737804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Fødselsoverskot 1964-2024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Levende!$B$81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Levende!$C$81:$BK$81</c:f>
              <c:numCache>
                <c:formatCode>0</c:formatCode>
                <c:ptCount val="61"/>
                <c:pt idx="0">
                  <c:v>96</c:v>
                </c:pt>
                <c:pt idx="1">
                  <c:v>87</c:v>
                </c:pt>
                <c:pt idx="2">
                  <c:v>96</c:v>
                </c:pt>
                <c:pt idx="3">
                  <c:v>120</c:v>
                </c:pt>
                <c:pt idx="4">
                  <c:v>117</c:v>
                </c:pt>
                <c:pt idx="5">
                  <c:v>112</c:v>
                </c:pt>
                <c:pt idx="6">
                  <c:v>128</c:v>
                </c:pt>
                <c:pt idx="7">
                  <c:v>80</c:v>
                </c:pt>
                <c:pt idx="8">
                  <c:v>106</c:v>
                </c:pt>
                <c:pt idx="9">
                  <c:v>71</c:v>
                </c:pt>
                <c:pt idx="10">
                  <c:v>118</c:v>
                </c:pt>
                <c:pt idx="11">
                  <c:v>66</c:v>
                </c:pt>
                <c:pt idx="12">
                  <c:v>76</c:v>
                </c:pt>
                <c:pt idx="13">
                  <c:v>117</c:v>
                </c:pt>
                <c:pt idx="14">
                  <c:v>86</c:v>
                </c:pt>
                <c:pt idx="15">
                  <c:v>87</c:v>
                </c:pt>
                <c:pt idx="16">
                  <c:v>102</c:v>
                </c:pt>
                <c:pt idx="17">
                  <c:v>84</c:v>
                </c:pt>
                <c:pt idx="18">
                  <c:v>50</c:v>
                </c:pt>
                <c:pt idx="19">
                  <c:v>60</c:v>
                </c:pt>
                <c:pt idx="20">
                  <c:v>36</c:v>
                </c:pt>
                <c:pt idx="21">
                  <c:v>48</c:v>
                </c:pt>
                <c:pt idx="22">
                  <c:v>66</c:v>
                </c:pt>
                <c:pt idx="23">
                  <c:v>43</c:v>
                </c:pt>
                <c:pt idx="24">
                  <c:v>25</c:v>
                </c:pt>
                <c:pt idx="25">
                  <c:v>90</c:v>
                </c:pt>
                <c:pt idx="26">
                  <c:v>31</c:v>
                </c:pt>
                <c:pt idx="27">
                  <c:v>62</c:v>
                </c:pt>
                <c:pt idx="28">
                  <c:v>46</c:v>
                </c:pt>
                <c:pt idx="29">
                  <c:v>73</c:v>
                </c:pt>
                <c:pt idx="30">
                  <c:v>46</c:v>
                </c:pt>
                <c:pt idx="31">
                  <c:v>50</c:v>
                </c:pt>
                <c:pt idx="32">
                  <c:v>83</c:v>
                </c:pt>
                <c:pt idx="33">
                  <c:v>65</c:v>
                </c:pt>
                <c:pt idx="34">
                  <c:v>35</c:v>
                </c:pt>
                <c:pt idx="35">
                  <c:v>55</c:v>
                </c:pt>
                <c:pt idx="36">
                  <c:v>39</c:v>
                </c:pt>
                <c:pt idx="37">
                  <c:v>53</c:v>
                </c:pt>
                <c:pt idx="38">
                  <c:v>56</c:v>
                </c:pt>
                <c:pt idx="39">
                  <c:v>41</c:v>
                </c:pt>
                <c:pt idx="40">
                  <c:v>57</c:v>
                </c:pt>
                <c:pt idx="41">
                  <c:v>61</c:v>
                </c:pt>
                <c:pt idx="42">
                  <c:v>52</c:v>
                </c:pt>
                <c:pt idx="43">
                  <c:v>34</c:v>
                </c:pt>
                <c:pt idx="44">
                  <c:v>59</c:v>
                </c:pt>
                <c:pt idx="45">
                  <c:v>49</c:v>
                </c:pt>
                <c:pt idx="46">
                  <c:v>35</c:v>
                </c:pt>
                <c:pt idx="47">
                  <c:v>47</c:v>
                </c:pt>
                <c:pt idx="48">
                  <c:v>67</c:v>
                </c:pt>
                <c:pt idx="49">
                  <c:v>44</c:v>
                </c:pt>
                <c:pt idx="50">
                  <c:v>33</c:v>
                </c:pt>
                <c:pt idx="51">
                  <c:v>29</c:v>
                </c:pt>
                <c:pt idx="52">
                  <c:v>58</c:v>
                </c:pt>
                <c:pt idx="53">
                  <c:v>25</c:v>
                </c:pt>
                <c:pt idx="54">
                  <c:v>45</c:v>
                </c:pt>
                <c:pt idx="55">
                  <c:v>24</c:v>
                </c:pt>
                <c:pt idx="56">
                  <c:v>18</c:v>
                </c:pt>
                <c:pt idx="57">
                  <c:v>21</c:v>
                </c:pt>
                <c:pt idx="58">
                  <c:v>-7</c:v>
                </c:pt>
                <c:pt idx="59">
                  <c:v>17</c:v>
                </c:pt>
                <c:pt idx="6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2C-44AF-857E-B468AFF5E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969920"/>
        <c:axId val="1003966080"/>
      </c:areaChart>
      <c:lineChart>
        <c:grouping val="standard"/>
        <c:varyColors val="0"/>
        <c:ser>
          <c:idx val="0"/>
          <c:order val="0"/>
          <c:tx>
            <c:strRef>
              <c:f>Levende!$B$79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Levende!$C$79:$BK$79</c:f>
              <c:numCache>
                <c:formatCode>0</c:formatCode>
                <c:ptCount val="61"/>
                <c:pt idx="0">
                  <c:v>190</c:v>
                </c:pt>
                <c:pt idx="1">
                  <c:v>184</c:v>
                </c:pt>
                <c:pt idx="2">
                  <c:v>208</c:v>
                </c:pt>
                <c:pt idx="3">
                  <c:v>209</c:v>
                </c:pt>
                <c:pt idx="4">
                  <c:v>202</c:v>
                </c:pt>
                <c:pt idx="5">
                  <c:v>219</c:v>
                </c:pt>
                <c:pt idx="6">
                  <c:v>213</c:v>
                </c:pt>
                <c:pt idx="7">
                  <c:v>196</c:v>
                </c:pt>
                <c:pt idx="8">
                  <c:v>197</c:v>
                </c:pt>
                <c:pt idx="9">
                  <c:v>181</c:v>
                </c:pt>
                <c:pt idx="10">
                  <c:v>204</c:v>
                </c:pt>
                <c:pt idx="11">
                  <c:v>164</c:v>
                </c:pt>
                <c:pt idx="12">
                  <c:v>189</c:v>
                </c:pt>
                <c:pt idx="13">
                  <c:v>204</c:v>
                </c:pt>
                <c:pt idx="14">
                  <c:v>184</c:v>
                </c:pt>
                <c:pt idx="15">
                  <c:v>171</c:v>
                </c:pt>
                <c:pt idx="16">
                  <c:v>216</c:v>
                </c:pt>
                <c:pt idx="17">
                  <c:v>189</c:v>
                </c:pt>
                <c:pt idx="18">
                  <c:v>153</c:v>
                </c:pt>
                <c:pt idx="19">
                  <c:v>183</c:v>
                </c:pt>
                <c:pt idx="20">
                  <c:v>151</c:v>
                </c:pt>
                <c:pt idx="21">
                  <c:v>176</c:v>
                </c:pt>
                <c:pt idx="22">
                  <c:v>178</c:v>
                </c:pt>
                <c:pt idx="23">
                  <c:v>165</c:v>
                </c:pt>
                <c:pt idx="24">
                  <c:v>152</c:v>
                </c:pt>
                <c:pt idx="25">
                  <c:v>179</c:v>
                </c:pt>
                <c:pt idx="26">
                  <c:v>176</c:v>
                </c:pt>
                <c:pt idx="27">
                  <c:v>171</c:v>
                </c:pt>
                <c:pt idx="28">
                  <c:v>172</c:v>
                </c:pt>
                <c:pt idx="29">
                  <c:v>181</c:v>
                </c:pt>
                <c:pt idx="30">
                  <c:v>161</c:v>
                </c:pt>
                <c:pt idx="31">
                  <c:v>157</c:v>
                </c:pt>
                <c:pt idx="32">
                  <c:v>193</c:v>
                </c:pt>
                <c:pt idx="33">
                  <c:v>165</c:v>
                </c:pt>
                <c:pt idx="34">
                  <c:v>154</c:v>
                </c:pt>
                <c:pt idx="35">
                  <c:v>153</c:v>
                </c:pt>
                <c:pt idx="36">
                  <c:v>149</c:v>
                </c:pt>
                <c:pt idx="37">
                  <c:v>160</c:v>
                </c:pt>
                <c:pt idx="38">
                  <c:v>158</c:v>
                </c:pt>
                <c:pt idx="39">
                  <c:v>159</c:v>
                </c:pt>
                <c:pt idx="40">
                  <c:v>153</c:v>
                </c:pt>
                <c:pt idx="41">
                  <c:v>163</c:v>
                </c:pt>
                <c:pt idx="42">
                  <c:v>148</c:v>
                </c:pt>
                <c:pt idx="43">
                  <c:v>156</c:v>
                </c:pt>
                <c:pt idx="44">
                  <c:v>153</c:v>
                </c:pt>
                <c:pt idx="45">
                  <c:v>164</c:v>
                </c:pt>
                <c:pt idx="46">
                  <c:v>147</c:v>
                </c:pt>
                <c:pt idx="47">
                  <c:v>152</c:v>
                </c:pt>
                <c:pt idx="48">
                  <c:v>150</c:v>
                </c:pt>
                <c:pt idx="49">
                  <c:v>134</c:v>
                </c:pt>
                <c:pt idx="50">
                  <c:v>149</c:v>
                </c:pt>
                <c:pt idx="51">
                  <c:v>149</c:v>
                </c:pt>
                <c:pt idx="52">
                  <c:v>156</c:v>
                </c:pt>
                <c:pt idx="53">
                  <c:v>137</c:v>
                </c:pt>
                <c:pt idx="54">
                  <c:v>143</c:v>
                </c:pt>
                <c:pt idx="55">
                  <c:v>116</c:v>
                </c:pt>
                <c:pt idx="56">
                  <c:v>122</c:v>
                </c:pt>
                <c:pt idx="57">
                  <c:v>146</c:v>
                </c:pt>
                <c:pt idx="58">
                  <c:v>117</c:v>
                </c:pt>
                <c:pt idx="59">
                  <c:v>127</c:v>
                </c:pt>
                <c:pt idx="60">
                  <c:v>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2C-44AF-857E-B468AFF5E57B}"/>
            </c:ext>
          </c:extLst>
        </c:ser>
        <c:ser>
          <c:idx val="1"/>
          <c:order val="1"/>
          <c:tx>
            <c:strRef>
              <c:f>Levende!$B$80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Levende!$C$80:$BK$80</c:f>
              <c:numCache>
                <c:formatCode>0</c:formatCode>
                <c:ptCount val="61"/>
                <c:pt idx="0">
                  <c:v>94</c:v>
                </c:pt>
                <c:pt idx="1">
                  <c:v>97</c:v>
                </c:pt>
                <c:pt idx="2">
                  <c:v>112</c:v>
                </c:pt>
                <c:pt idx="3">
                  <c:v>89</c:v>
                </c:pt>
                <c:pt idx="4">
                  <c:v>85</c:v>
                </c:pt>
                <c:pt idx="5">
                  <c:v>107</c:v>
                </c:pt>
                <c:pt idx="6">
                  <c:v>85</c:v>
                </c:pt>
                <c:pt idx="7">
                  <c:v>116</c:v>
                </c:pt>
                <c:pt idx="8">
                  <c:v>91</c:v>
                </c:pt>
                <c:pt idx="9">
                  <c:v>110</c:v>
                </c:pt>
                <c:pt idx="10">
                  <c:v>86</c:v>
                </c:pt>
                <c:pt idx="11">
                  <c:v>98</c:v>
                </c:pt>
                <c:pt idx="12">
                  <c:v>113</c:v>
                </c:pt>
                <c:pt idx="13">
                  <c:v>87</c:v>
                </c:pt>
                <c:pt idx="14">
                  <c:v>98</c:v>
                </c:pt>
                <c:pt idx="15">
                  <c:v>84</c:v>
                </c:pt>
                <c:pt idx="16">
                  <c:v>114</c:v>
                </c:pt>
                <c:pt idx="17">
                  <c:v>105</c:v>
                </c:pt>
                <c:pt idx="18">
                  <c:v>103</c:v>
                </c:pt>
                <c:pt idx="19">
                  <c:v>123</c:v>
                </c:pt>
                <c:pt idx="20">
                  <c:v>115</c:v>
                </c:pt>
                <c:pt idx="21">
                  <c:v>128</c:v>
                </c:pt>
                <c:pt idx="22">
                  <c:v>112</c:v>
                </c:pt>
                <c:pt idx="23">
                  <c:v>122</c:v>
                </c:pt>
                <c:pt idx="24">
                  <c:v>127</c:v>
                </c:pt>
                <c:pt idx="25">
                  <c:v>89</c:v>
                </c:pt>
                <c:pt idx="26">
                  <c:v>145</c:v>
                </c:pt>
                <c:pt idx="27">
                  <c:v>109</c:v>
                </c:pt>
                <c:pt idx="28">
                  <c:v>126</c:v>
                </c:pt>
                <c:pt idx="29">
                  <c:v>108</c:v>
                </c:pt>
                <c:pt idx="30">
                  <c:v>115</c:v>
                </c:pt>
                <c:pt idx="31">
                  <c:v>107</c:v>
                </c:pt>
                <c:pt idx="32">
                  <c:v>110</c:v>
                </c:pt>
                <c:pt idx="33">
                  <c:v>100</c:v>
                </c:pt>
                <c:pt idx="34">
                  <c:v>119</c:v>
                </c:pt>
                <c:pt idx="35">
                  <c:v>98</c:v>
                </c:pt>
                <c:pt idx="36">
                  <c:v>110</c:v>
                </c:pt>
                <c:pt idx="37">
                  <c:v>107</c:v>
                </c:pt>
                <c:pt idx="38">
                  <c:v>102</c:v>
                </c:pt>
                <c:pt idx="39">
                  <c:v>118</c:v>
                </c:pt>
                <c:pt idx="40">
                  <c:v>96</c:v>
                </c:pt>
                <c:pt idx="41">
                  <c:v>102</c:v>
                </c:pt>
                <c:pt idx="42">
                  <c:v>96</c:v>
                </c:pt>
                <c:pt idx="43">
                  <c:v>122</c:v>
                </c:pt>
                <c:pt idx="44">
                  <c:v>94</c:v>
                </c:pt>
                <c:pt idx="45">
                  <c:v>115</c:v>
                </c:pt>
                <c:pt idx="46">
                  <c:v>112</c:v>
                </c:pt>
                <c:pt idx="47">
                  <c:v>105</c:v>
                </c:pt>
                <c:pt idx="48">
                  <c:v>83</c:v>
                </c:pt>
                <c:pt idx="49">
                  <c:v>90</c:v>
                </c:pt>
                <c:pt idx="50">
                  <c:v>116</c:v>
                </c:pt>
                <c:pt idx="51">
                  <c:v>120</c:v>
                </c:pt>
                <c:pt idx="52">
                  <c:v>98</c:v>
                </c:pt>
                <c:pt idx="53">
                  <c:v>112</c:v>
                </c:pt>
                <c:pt idx="54">
                  <c:v>98</c:v>
                </c:pt>
                <c:pt idx="55">
                  <c:v>92</c:v>
                </c:pt>
                <c:pt idx="56">
                  <c:v>104</c:v>
                </c:pt>
                <c:pt idx="57">
                  <c:v>125</c:v>
                </c:pt>
                <c:pt idx="58">
                  <c:v>124</c:v>
                </c:pt>
                <c:pt idx="59">
                  <c:v>110</c:v>
                </c:pt>
                <c:pt idx="60">
                  <c:v>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2C-44AF-857E-B468AFF5E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969920"/>
        <c:axId val="1003966080"/>
      </c:lineChart>
      <c:catAx>
        <c:axId val="100396992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6080"/>
        <c:crosses val="autoZero"/>
        <c:auto val="1"/>
        <c:lblAlgn val="ctr"/>
        <c:lblOffset val="100"/>
        <c:noMultiLvlLbl val="0"/>
      </c:catAx>
      <c:valAx>
        <c:axId val="10039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2868988391376448E-3"/>
              <c:y val="0.40918088708942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 del fødde av folketalet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Folkemengde!$B$3:$AF$3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Folkemengde!$B$29:$AF$29</c:f>
              <c:numCache>
                <c:formatCode>0.0</c:formatCode>
                <c:ptCount val="31"/>
                <c:pt idx="0">
                  <c:v>1.3332229214971845</c:v>
                </c:pt>
                <c:pt idx="1">
                  <c:v>1.2946318133091448</c:v>
                </c:pt>
                <c:pt idx="2">
                  <c:v>1.597021100537857</c:v>
                </c:pt>
                <c:pt idx="3">
                  <c:v>1.3542350623768877</c:v>
                </c:pt>
                <c:pt idx="4">
                  <c:v>1.2621916236374067</c:v>
                </c:pt>
                <c:pt idx="5">
                  <c:v>1.2555391432791729</c:v>
                </c:pt>
                <c:pt idx="6">
                  <c:v>1.221511723233317</c:v>
                </c:pt>
                <c:pt idx="7">
                  <c:v>1.3046314416177429</c:v>
                </c:pt>
                <c:pt idx="8">
                  <c:v>1.2928565583831111</c:v>
                </c:pt>
                <c:pt idx="9">
                  <c:v>1.3062767006243838</c:v>
                </c:pt>
                <c:pt idx="10">
                  <c:v>1.2448132780082988</c:v>
                </c:pt>
                <c:pt idx="11">
                  <c:v>1.3223006408696358</c:v>
                </c:pt>
                <c:pt idx="12">
                  <c:v>1.1906677393403058</c:v>
                </c:pt>
                <c:pt idx="13">
                  <c:v>1.2483994878361075</c:v>
                </c:pt>
                <c:pt idx="14">
                  <c:v>1.2190263724006056</c:v>
                </c:pt>
                <c:pt idx="15">
                  <c:v>1.3043824067446115</c:v>
                </c:pt>
                <c:pt idx="16">
                  <c:v>1.1558421135398647</c:v>
                </c:pt>
                <c:pt idx="17">
                  <c:v>1.1910358877918821</c:v>
                </c:pt>
                <c:pt idx="18">
                  <c:v>1.1604518025684667</c:v>
                </c:pt>
                <c:pt idx="19">
                  <c:v>1.0236822001527883</c:v>
                </c:pt>
                <c:pt idx="20">
                  <c:v>1.1295580319915093</c:v>
                </c:pt>
                <c:pt idx="21">
                  <c:v>1.1245283018867924</c:v>
                </c:pt>
                <c:pt idx="22">
                  <c:v>1.183252427184466</c:v>
                </c:pt>
                <c:pt idx="23">
                  <c:v>1.0382720727548314</c:v>
                </c:pt>
                <c:pt idx="24">
                  <c:v>1.082103670071888</c:v>
                </c:pt>
                <c:pt idx="25">
                  <c:v>0.87659638781833293</c:v>
                </c:pt>
                <c:pt idx="26">
                  <c:v>0.9187438813163642</c:v>
                </c:pt>
                <c:pt idx="27">
                  <c:v>1.0963430201997446</c:v>
                </c:pt>
                <c:pt idx="28">
                  <c:v>0.88055994581169561</c:v>
                </c:pt>
                <c:pt idx="29">
                  <c:v>0.95195262723933738</c:v>
                </c:pt>
                <c:pt idx="30">
                  <c:v>0.85584579891344792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C2-4CEE-A5E1-7E02D20C8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890239"/>
        <c:axId val="672887359"/>
      </c:lineChart>
      <c:catAx>
        <c:axId val="67289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87359"/>
        <c:crosses val="autoZero"/>
        <c:auto val="1"/>
        <c:lblAlgn val="ctr"/>
        <c:lblOffset val="100"/>
        <c:noMultiLvlLbl val="0"/>
      </c:catAx>
      <c:valAx>
        <c:axId val="67288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2.374592089018409E-3"/>
              <c:y val="0.29875524799417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9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2025</a:t>
            </a:r>
            <a:r>
              <a:rPr lang="nb-NO" sz="2000" b="1" baseline="0">
                <a:solidFill>
                  <a:schemeClr val="tx2"/>
                </a:solidFill>
              </a:rPr>
              <a:t> og 2037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308</c:v>
                </c:pt>
                <c:pt idx="1">
                  <c:v>385</c:v>
                </c:pt>
                <c:pt idx="2">
                  <c:v>416</c:v>
                </c:pt>
                <c:pt idx="3">
                  <c:v>458</c:v>
                </c:pt>
                <c:pt idx="4">
                  <c:v>419</c:v>
                </c:pt>
                <c:pt idx="5">
                  <c:v>351</c:v>
                </c:pt>
                <c:pt idx="6">
                  <c:v>429</c:v>
                </c:pt>
                <c:pt idx="7">
                  <c:v>441</c:v>
                </c:pt>
                <c:pt idx="8">
                  <c:v>480</c:v>
                </c:pt>
                <c:pt idx="9">
                  <c:v>383</c:v>
                </c:pt>
                <c:pt idx="10">
                  <c:v>458</c:v>
                </c:pt>
                <c:pt idx="11">
                  <c:v>460</c:v>
                </c:pt>
                <c:pt idx="12">
                  <c:v>446</c:v>
                </c:pt>
                <c:pt idx="13">
                  <c:v>399</c:v>
                </c:pt>
                <c:pt idx="14">
                  <c:v>374</c:v>
                </c:pt>
                <c:pt idx="15">
                  <c:v>319</c:v>
                </c:pt>
                <c:pt idx="16">
                  <c:v>188</c:v>
                </c:pt>
                <c:pt idx="17">
                  <c:v>84</c:v>
                </c:pt>
                <c:pt idx="18">
                  <c:v>28</c:v>
                </c:pt>
                <c:pt idx="19">
                  <c:v>5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51-4ECB-AEA6-A9B35BE2C3ED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-324</c:v>
                </c:pt>
                <c:pt idx="1">
                  <c:v>-380</c:v>
                </c:pt>
                <c:pt idx="2">
                  <c:v>-428</c:v>
                </c:pt>
                <c:pt idx="3">
                  <c:v>-457</c:v>
                </c:pt>
                <c:pt idx="4">
                  <c:v>-361</c:v>
                </c:pt>
                <c:pt idx="5">
                  <c:v>-322</c:v>
                </c:pt>
                <c:pt idx="6">
                  <c:v>-396</c:v>
                </c:pt>
                <c:pt idx="7">
                  <c:v>-444</c:v>
                </c:pt>
                <c:pt idx="8">
                  <c:v>-385</c:v>
                </c:pt>
                <c:pt idx="9">
                  <c:v>-425</c:v>
                </c:pt>
                <c:pt idx="10">
                  <c:v>-406</c:v>
                </c:pt>
                <c:pt idx="11">
                  <c:v>-443</c:v>
                </c:pt>
                <c:pt idx="12">
                  <c:v>-368</c:v>
                </c:pt>
                <c:pt idx="13">
                  <c:v>-399</c:v>
                </c:pt>
                <c:pt idx="14">
                  <c:v>-371</c:v>
                </c:pt>
                <c:pt idx="15">
                  <c:v>-324</c:v>
                </c:pt>
                <c:pt idx="16">
                  <c:v>-200</c:v>
                </c:pt>
                <c:pt idx="17">
                  <c:v>-114</c:v>
                </c:pt>
                <c:pt idx="18">
                  <c:v>-64</c:v>
                </c:pt>
                <c:pt idx="19">
                  <c:v>-15</c:v>
                </c:pt>
                <c:pt idx="20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51-4ECB-AEA6-A9B35BE2C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348</c:v>
                </c:pt>
                <c:pt idx="1">
                  <c:v>351</c:v>
                </c:pt>
                <c:pt idx="2">
                  <c:v>338</c:v>
                </c:pt>
                <c:pt idx="3">
                  <c:v>374</c:v>
                </c:pt>
                <c:pt idx="4">
                  <c:v>365</c:v>
                </c:pt>
                <c:pt idx="5">
                  <c:v>377</c:v>
                </c:pt>
                <c:pt idx="6">
                  <c:v>402</c:v>
                </c:pt>
                <c:pt idx="7">
                  <c:v>391</c:v>
                </c:pt>
                <c:pt idx="8">
                  <c:v>443</c:v>
                </c:pt>
                <c:pt idx="9">
                  <c:v>446</c:v>
                </c:pt>
                <c:pt idx="10">
                  <c:v>450</c:v>
                </c:pt>
                <c:pt idx="11">
                  <c:v>418</c:v>
                </c:pt>
                <c:pt idx="12">
                  <c:v>404</c:v>
                </c:pt>
                <c:pt idx="13">
                  <c:v>431</c:v>
                </c:pt>
                <c:pt idx="14">
                  <c:v>399</c:v>
                </c:pt>
                <c:pt idx="15">
                  <c:v>348</c:v>
                </c:pt>
                <c:pt idx="16">
                  <c:v>278</c:v>
                </c:pt>
                <c:pt idx="17">
                  <c:v>171</c:v>
                </c:pt>
                <c:pt idx="18">
                  <c:v>73</c:v>
                </c:pt>
                <c:pt idx="19">
                  <c:v>17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151-4ECB-AEA6-A9B35BE2C3ED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-332</c:v>
                </c:pt>
                <c:pt idx="1">
                  <c:v>-332</c:v>
                </c:pt>
                <c:pt idx="2">
                  <c:v>-336</c:v>
                </c:pt>
                <c:pt idx="3">
                  <c:v>-361</c:v>
                </c:pt>
                <c:pt idx="4">
                  <c:v>-339</c:v>
                </c:pt>
                <c:pt idx="5">
                  <c:v>-341</c:v>
                </c:pt>
                <c:pt idx="6">
                  <c:v>-365</c:v>
                </c:pt>
                <c:pt idx="7">
                  <c:v>-388</c:v>
                </c:pt>
                <c:pt idx="8">
                  <c:v>-406</c:v>
                </c:pt>
                <c:pt idx="9">
                  <c:v>-428</c:v>
                </c:pt>
                <c:pt idx="10">
                  <c:v>-421</c:v>
                </c:pt>
                <c:pt idx="11">
                  <c:v>-420</c:v>
                </c:pt>
                <c:pt idx="12">
                  <c:v>-403</c:v>
                </c:pt>
                <c:pt idx="13">
                  <c:v>-422</c:v>
                </c:pt>
                <c:pt idx="14">
                  <c:v>-384</c:v>
                </c:pt>
                <c:pt idx="15">
                  <c:v>-327</c:v>
                </c:pt>
                <c:pt idx="16">
                  <c:v>-305</c:v>
                </c:pt>
                <c:pt idx="17">
                  <c:v>-230</c:v>
                </c:pt>
                <c:pt idx="18">
                  <c:v>-107</c:v>
                </c:pt>
                <c:pt idx="19">
                  <c:v>-21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151-4ECB-AEA6-A9B35BE2C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Personer1!$C$55:$AV$55</c:f>
              <c:numCache>
                <c:formatCode>0</c:formatCode>
                <c:ptCount val="46"/>
                <c:pt idx="0">
                  <c:v>1582</c:v>
                </c:pt>
                <c:pt idx="1">
                  <c:v>1591</c:v>
                </c:pt>
                <c:pt idx="2">
                  <c:v>1600</c:v>
                </c:pt>
                <c:pt idx="3">
                  <c:v>1613</c:v>
                </c:pt>
                <c:pt idx="4">
                  <c:v>1579</c:v>
                </c:pt>
                <c:pt idx="5">
                  <c:v>1591</c:v>
                </c:pt>
                <c:pt idx="6">
                  <c:v>1573</c:v>
                </c:pt>
                <c:pt idx="7">
                  <c:v>1580</c:v>
                </c:pt>
                <c:pt idx="8">
                  <c:v>1560</c:v>
                </c:pt>
                <c:pt idx="9">
                  <c:v>1550</c:v>
                </c:pt>
                <c:pt idx="10">
                  <c:v>1553</c:v>
                </c:pt>
                <c:pt idx="11">
                  <c:v>1572</c:v>
                </c:pt>
                <c:pt idx="12">
                  <c:v>1585</c:v>
                </c:pt>
                <c:pt idx="13">
                  <c:v>1569</c:v>
                </c:pt>
                <c:pt idx="14">
                  <c:v>1598</c:v>
                </c:pt>
                <c:pt idx="15">
                  <c:v>1606</c:v>
                </c:pt>
                <c:pt idx="16">
                  <c:v>1649</c:v>
                </c:pt>
                <c:pt idx="17">
                  <c:v>1705</c:v>
                </c:pt>
                <c:pt idx="18">
                  <c:v>1793</c:v>
                </c:pt>
                <c:pt idx="19">
                  <c:v>1870</c:v>
                </c:pt>
                <c:pt idx="20">
                  <c:v>1918</c:v>
                </c:pt>
                <c:pt idx="21">
                  <c:v>1968</c:v>
                </c:pt>
                <c:pt idx="22">
                  <c:v>2051</c:v>
                </c:pt>
                <c:pt idx="23">
                  <c:v>2089</c:v>
                </c:pt>
                <c:pt idx="24">
                  <c:v>2160</c:v>
                </c:pt>
                <c:pt idx="25">
                  <c:v>2240</c:v>
                </c:pt>
                <c:pt idx="26">
                  <c:v>2300</c:v>
                </c:pt>
                <c:pt idx="27">
                  <c:v>2361</c:v>
                </c:pt>
                <c:pt idx="28">
                  <c:v>2428</c:v>
                </c:pt>
                <c:pt idx="29">
                  <c:v>2498</c:v>
                </c:pt>
                <c:pt idx="30">
                  <c:v>2574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68-4D94-97DD-D1645EF36438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Personer1!$C$56:$AV$56</c:f>
              <c:numCache>
                <c:formatCode>General</c:formatCode>
                <c:ptCount val="46"/>
                <c:pt idx="31">
                  <c:v>2612</c:v>
                </c:pt>
                <c:pt idx="32">
                  <c:v>2673</c:v>
                </c:pt>
                <c:pt idx="33">
                  <c:v>2738</c:v>
                </c:pt>
                <c:pt idx="34">
                  <c:v>2771</c:v>
                </c:pt>
                <c:pt idx="35">
                  <c:v>2820</c:v>
                </c:pt>
                <c:pt idx="36">
                  <c:v>2863</c:v>
                </c:pt>
                <c:pt idx="37">
                  <c:v>2922</c:v>
                </c:pt>
                <c:pt idx="38">
                  <c:v>2951</c:v>
                </c:pt>
                <c:pt idx="39">
                  <c:v>3026</c:v>
                </c:pt>
                <c:pt idx="40">
                  <c:v>3063</c:v>
                </c:pt>
                <c:pt idx="41">
                  <c:v>3106</c:v>
                </c:pt>
                <c:pt idx="42">
                  <c:v>3174</c:v>
                </c:pt>
                <c:pt idx="43">
                  <c:v>3212</c:v>
                </c:pt>
                <c:pt idx="44">
                  <c:v>3248</c:v>
                </c:pt>
                <c:pt idx="45">
                  <c:v>3282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68-4D94-97DD-D1645EF36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207376"/>
        <c:axId val="691208336"/>
      </c:lineChart>
      <c:catAx>
        <c:axId val="6912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8336"/>
        <c:crosses val="autoZero"/>
        <c:auto val="1"/>
        <c:lblAlgn val="ctr"/>
        <c:lblOffset val="100"/>
        <c:noMultiLvlLbl val="0"/>
      </c:catAx>
      <c:valAx>
        <c:axId val="6912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9084628670120895E-3"/>
              <c:y val="0.40194138804133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layout>
        <c:manualLayout>
          <c:xMode val="edge"/>
          <c:yMode val="edge"/>
          <c:x val="0.15904525017304591"/>
          <c:y val="1.675982113581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Personer1!$C$79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Personer1!$D$79:$AM$79</c:f>
              <c:numCache>
                <c:formatCode>0</c:formatCode>
                <c:ptCount val="36"/>
                <c:pt idx="0">
                  <c:v>986</c:v>
                </c:pt>
                <c:pt idx="1">
                  <c:v>993</c:v>
                </c:pt>
                <c:pt idx="2">
                  <c:v>1000</c:v>
                </c:pt>
                <c:pt idx="3">
                  <c:v>1002</c:v>
                </c:pt>
                <c:pt idx="4">
                  <c:v>1023</c:v>
                </c:pt>
                <c:pt idx="5">
                  <c:v>1040</c:v>
                </c:pt>
                <c:pt idx="6">
                  <c:v>1079</c:v>
                </c:pt>
                <c:pt idx="7">
                  <c:v>1146</c:v>
                </c:pt>
                <c:pt idx="8">
                  <c:v>1221</c:v>
                </c:pt>
                <c:pt idx="9">
                  <c:v>1293</c:v>
                </c:pt>
                <c:pt idx="10">
                  <c:v>1337</c:v>
                </c:pt>
                <c:pt idx="11">
                  <c:v>1407</c:v>
                </c:pt>
                <c:pt idx="12">
                  <c:v>1488</c:v>
                </c:pt>
                <c:pt idx="13">
                  <c:v>1536</c:v>
                </c:pt>
                <c:pt idx="14">
                  <c:v>1600</c:v>
                </c:pt>
                <c:pt idx="15">
                  <c:v>1659</c:v>
                </c:pt>
                <c:pt idx="16">
                  <c:v>1712</c:v>
                </c:pt>
                <c:pt idx="17">
                  <c:v>1748</c:v>
                </c:pt>
                <c:pt idx="18">
                  <c:v>1796</c:v>
                </c:pt>
                <c:pt idx="19">
                  <c:v>1840</c:v>
                </c:pt>
                <c:pt idx="20">
                  <c:v>1873</c:v>
                </c:pt>
                <c:pt idx="21" formatCode="General">
                  <c:v>1866</c:v>
                </c:pt>
                <c:pt idx="22" formatCode="General">
                  <c:v>1881</c:v>
                </c:pt>
                <c:pt idx="23" formatCode="General">
                  <c:v>1902</c:v>
                </c:pt>
                <c:pt idx="24" formatCode="General">
                  <c:v>1882</c:v>
                </c:pt>
                <c:pt idx="25" formatCode="General">
                  <c:v>1882</c:v>
                </c:pt>
                <c:pt idx="26" formatCode="General">
                  <c:v>1884</c:v>
                </c:pt>
                <c:pt idx="27" formatCode="General">
                  <c:v>1904</c:v>
                </c:pt>
                <c:pt idx="28" formatCode="General">
                  <c:v>1891</c:v>
                </c:pt>
                <c:pt idx="29" formatCode="General">
                  <c:v>1928</c:v>
                </c:pt>
                <c:pt idx="30" formatCode="General">
                  <c:v>1931</c:v>
                </c:pt>
                <c:pt idx="31" formatCode="General">
                  <c:v>1935</c:v>
                </c:pt>
                <c:pt idx="32" formatCode="General">
                  <c:v>1969</c:v>
                </c:pt>
                <c:pt idx="33" formatCode="General">
                  <c:v>1985</c:v>
                </c:pt>
                <c:pt idx="34" formatCode="General">
                  <c:v>1999</c:v>
                </c:pt>
                <c:pt idx="35" formatCode="General">
                  <c:v>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EB-4FD7-A670-5E1D65D63040}"/>
            </c:ext>
          </c:extLst>
        </c:ser>
        <c:ser>
          <c:idx val="1"/>
          <c:order val="1"/>
          <c:tx>
            <c:strRef>
              <c:f>Personer1!$C$80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Personer1!$D$80:$AM$80</c:f>
              <c:numCache>
                <c:formatCode>0</c:formatCode>
                <c:ptCount val="36"/>
                <c:pt idx="0">
                  <c:v>492</c:v>
                </c:pt>
                <c:pt idx="1">
                  <c:v>502</c:v>
                </c:pt>
                <c:pt idx="2">
                  <c:v>511</c:v>
                </c:pt>
                <c:pt idx="3">
                  <c:v>481</c:v>
                </c:pt>
                <c:pt idx="4">
                  <c:v>486</c:v>
                </c:pt>
                <c:pt idx="5">
                  <c:v>470</c:v>
                </c:pt>
                <c:pt idx="6">
                  <c:v>470</c:v>
                </c:pt>
                <c:pt idx="7">
                  <c:v>461</c:v>
                </c:pt>
                <c:pt idx="8">
                  <c:v>462</c:v>
                </c:pt>
                <c:pt idx="9">
                  <c:v>449</c:v>
                </c:pt>
                <c:pt idx="10">
                  <c:v>455</c:v>
                </c:pt>
                <c:pt idx="11">
                  <c:v>439</c:v>
                </c:pt>
                <c:pt idx="12">
                  <c:v>444</c:v>
                </c:pt>
                <c:pt idx="13">
                  <c:v>441</c:v>
                </c:pt>
                <c:pt idx="14">
                  <c:v>436</c:v>
                </c:pt>
                <c:pt idx="15">
                  <c:v>463</c:v>
                </c:pt>
                <c:pt idx="16">
                  <c:v>465</c:v>
                </c:pt>
                <c:pt idx="17">
                  <c:v>507</c:v>
                </c:pt>
                <c:pt idx="18">
                  <c:v>527</c:v>
                </c:pt>
                <c:pt idx="19">
                  <c:v>551</c:v>
                </c:pt>
                <c:pt idx="20">
                  <c:v>586</c:v>
                </c:pt>
                <c:pt idx="21" formatCode="General">
                  <c:v>638</c:v>
                </c:pt>
                <c:pt idx="22" formatCode="General">
                  <c:v>677</c:v>
                </c:pt>
                <c:pt idx="23" formatCode="General">
                  <c:v>722</c:v>
                </c:pt>
                <c:pt idx="24" formatCode="General">
                  <c:v>768</c:v>
                </c:pt>
                <c:pt idx="25" formatCode="General">
                  <c:v>808</c:v>
                </c:pt>
                <c:pt idx="26" formatCode="General">
                  <c:v>844</c:v>
                </c:pt>
                <c:pt idx="27" formatCode="General">
                  <c:v>871</c:v>
                </c:pt>
                <c:pt idx="28" formatCode="General">
                  <c:v>902</c:v>
                </c:pt>
                <c:pt idx="29" formatCode="General">
                  <c:v>933</c:v>
                </c:pt>
                <c:pt idx="30" formatCode="General">
                  <c:v>952</c:v>
                </c:pt>
                <c:pt idx="31" formatCode="General">
                  <c:v>967</c:v>
                </c:pt>
                <c:pt idx="32" formatCode="General">
                  <c:v>984</c:v>
                </c:pt>
                <c:pt idx="33" formatCode="General">
                  <c:v>993</c:v>
                </c:pt>
                <c:pt idx="34" formatCode="General">
                  <c:v>995</c:v>
                </c:pt>
                <c:pt idx="35" formatCode="General">
                  <c:v>1003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EB-4FD7-A670-5E1D65D63040}"/>
            </c:ext>
          </c:extLst>
        </c:ser>
        <c:ser>
          <c:idx val="2"/>
          <c:order val="2"/>
          <c:tx>
            <c:strRef>
              <c:f>Personer1!$C$81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Personer1!$D$81:$AM$81</c:f>
              <c:numCache>
                <c:formatCode>0</c:formatCode>
                <c:ptCount val="36"/>
                <c:pt idx="0">
                  <c:v>75</c:v>
                </c:pt>
                <c:pt idx="1">
                  <c:v>77</c:v>
                </c:pt>
                <c:pt idx="2">
                  <c:v>74</c:v>
                </c:pt>
                <c:pt idx="3">
                  <c:v>86</c:v>
                </c:pt>
                <c:pt idx="4">
                  <c:v>89</c:v>
                </c:pt>
                <c:pt idx="5">
                  <c:v>96</c:v>
                </c:pt>
                <c:pt idx="6">
                  <c:v>100</c:v>
                </c:pt>
                <c:pt idx="7">
                  <c:v>98</c:v>
                </c:pt>
                <c:pt idx="8">
                  <c:v>110</c:v>
                </c:pt>
                <c:pt idx="9">
                  <c:v>128</c:v>
                </c:pt>
                <c:pt idx="10">
                  <c:v>126</c:v>
                </c:pt>
                <c:pt idx="11">
                  <c:v>122</c:v>
                </c:pt>
                <c:pt idx="12">
                  <c:v>119</c:v>
                </c:pt>
                <c:pt idx="13">
                  <c:v>112</c:v>
                </c:pt>
                <c:pt idx="14">
                  <c:v>124</c:v>
                </c:pt>
                <c:pt idx="15">
                  <c:v>118</c:v>
                </c:pt>
                <c:pt idx="16">
                  <c:v>123</c:v>
                </c:pt>
                <c:pt idx="17">
                  <c:v>106</c:v>
                </c:pt>
                <c:pt idx="18">
                  <c:v>105</c:v>
                </c:pt>
                <c:pt idx="19">
                  <c:v>107</c:v>
                </c:pt>
                <c:pt idx="20">
                  <c:v>115</c:v>
                </c:pt>
                <c:pt idx="21" formatCode="General">
                  <c:v>108</c:v>
                </c:pt>
                <c:pt idx="22" formatCode="General">
                  <c:v>115</c:v>
                </c:pt>
                <c:pt idx="23" formatCode="General">
                  <c:v>114</c:v>
                </c:pt>
                <c:pt idx="24" formatCode="General">
                  <c:v>121</c:v>
                </c:pt>
                <c:pt idx="25" formatCode="General">
                  <c:v>130</c:v>
                </c:pt>
                <c:pt idx="26" formatCode="General">
                  <c:v>135</c:v>
                </c:pt>
                <c:pt idx="27" formatCode="General">
                  <c:v>147</c:v>
                </c:pt>
                <c:pt idx="28" formatCode="General">
                  <c:v>158</c:v>
                </c:pt>
                <c:pt idx="29" formatCode="General">
                  <c:v>165</c:v>
                </c:pt>
                <c:pt idx="30" formatCode="General">
                  <c:v>180</c:v>
                </c:pt>
                <c:pt idx="31" formatCode="General">
                  <c:v>204</c:v>
                </c:pt>
                <c:pt idx="32" formatCode="General">
                  <c:v>221</c:v>
                </c:pt>
                <c:pt idx="33" formatCode="General">
                  <c:v>234</c:v>
                </c:pt>
                <c:pt idx="34" formatCode="General">
                  <c:v>254</c:v>
                </c:pt>
                <c:pt idx="35" formatCode="General">
                  <c:v>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B-4FD7-A670-5E1D65D63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719295"/>
        <c:axId val="1458719775"/>
      </c:areaChart>
      <c:catAx>
        <c:axId val="1458719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775"/>
        <c:crosses val="autoZero"/>
        <c:auto val="1"/>
        <c:lblAlgn val="ctr"/>
        <c:lblOffset val="100"/>
        <c:noMultiLvlLbl val="0"/>
      </c:catAx>
      <c:valAx>
        <c:axId val="145871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8895966029724E-2"/>
              <c:y val="0.38792724233493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0.74867</cdr:x>
      <cdr:y>0.13412</cdr:y>
    </cdr:from>
    <cdr:to>
      <cdr:x>0.75398</cdr:x>
      <cdr:y>0.82643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5C4D928A-E615-551C-0BB2-501CFF3A9EDC}"/>
            </a:ext>
          </a:extLst>
        </cdr:cNvPr>
        <cdr:cNvCxnSpPr/>
      </cdr:nvCxnSpPr>
      <cdr:spPr>
        <a:xfrm xmlns:a="http://schemas.openxmlformats.org/drawingml/2006/main" flipH="1" flipV="1">
          <a:off x="6724650" y="647699"/>
          <a:ext cx="47625" cy="3343275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8141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00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8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399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767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5583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2898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924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094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5446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5817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645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85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19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014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86956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72974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224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2364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82338464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05009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66090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57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55803951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0641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7409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88223573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67318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004828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66184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1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00107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5326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3153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23E5295-366C-4B3E-A7BD-2EFA01FB9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95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8459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1049419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0293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729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1876826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8704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6004612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1261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35994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72251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46168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2161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41040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74441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35179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15752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04487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47689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901961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97818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74164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8359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876858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9442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04326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150475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02151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650940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20483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942050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54612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5959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095249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21318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22306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70947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703685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64208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47014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847342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10020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636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02508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8555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77358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2824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16071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85173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30990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446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53048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32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63523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548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737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542930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449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220944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286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903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10007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786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748195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4567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41463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67912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50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5787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05077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76235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619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04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11545723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61867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27645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92041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5070466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96924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6518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91902265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08675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6353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120173E-CC1B-8199-AD82-461BD0B52B76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4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8" r:id="rId10"/>
    <p:sldLayoutId id="2147483739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60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773" r:id="rId39"/>
    <p:sldLayoutId id="2147483774" r:id="rId40"/>
    <p:sldLayoutId id="2147483775" r:id="rId41"/>
    <p:sldLayoutId id="2147483726" r:id="rId42"/>
    <p:sldLayoutId id="2147483860" r:id="rId43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7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843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6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0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923" r:id="rId17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6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8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9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10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23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3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4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2.xml"/><Relationship Id="rId5" Type="http://schemas.openxmlformats.org/officeDocument/2006/relationships/chart" Target="../charts/chart1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8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0.emf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4.xml"/><Relationship Id="rId5" Type="http://schemas.openxmlformats.org/officeDocument/2006/relationships/chart" Target="../charts/chart1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Relationship Id="rId6" Type="http://schemas.openxmlformats.org/officeDocument/2006/relationships/chart" Target="../charts/chart20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5.xml"/><Relationship Id="rId6" Type="http://schemas.openxmlformats.org/officeDocument/2006/relationships/chart" Target="../charts/chart21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2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Relationship Id="rId6" Type="http://schemas.openxmlformats.org/officeDocument/2006/relationships/chart" Target="../charts/chart25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3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chart" Target="../charts/chart26.xml"/><Relationship Id="rId9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1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8.xml"/><Relationship Id="rId5" Type="http://schemas.openxmlformats.org/officeDocument/2006/relationships/chart" Target="../charts/chart3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3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4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35.xml"/><Relationship Id="rId4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36.xml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37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2.xml"/><Relationship Id="rId6" Type="http://schemas.openxmlformats.org/officeDocument/2006/relationships/chart" Target="../charts/chart38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3.xml"/><Relationship Id="rId5" Type="http://schemas.openxmlformats.org/officeDocument/2006/relationships/chart" Target="../charts/chart39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em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3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343861A2-F6D7-39AE-C6DC-DD3590FEE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Hustadvika kommune 2025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C3D0F47-E5E9-2A4C-FACA-F29AD78A86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haust </a:t>
            </a:r>
            <a:r>
              <a:rPr lang="nb-NO" dirty="0"/>
              <a:t>2025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407C4-23CD-510F-545E-4FD72DB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Største flyttestraumar frå og til, 2019–2023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62760B4-EBAF-CF8B-AC20-164C846B3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066" y="5360609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Utflytting frå kommunen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FB21D5-0EA4-89F0-BDB3-45497948C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1" y="5359072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Tilflytting til kommunen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Panda analyse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Hustadvika kommune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9174C34-63A9-704E-9DD4-619A7E7AB758}"/>
              </a:ext>
            </a:extLst>
          </p:cNvPr>
          <p:cNvSpPr/>
          <p:nvPr/>
        </p:nvSpPr>
        <p:spPr>
          <a:xfrm>
            <a:off x="3798047" y="5909753"/>
            <a:ext cx="233034" cy="221568"/>
          </a:xfrm>
          <a:prstGeom prst="rect">
            <a:avLst/>
          </a:prstGeom>
          <a:solidFill>
            <a:srgbClr val="B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93D6D01-125E-1721-8964-A9D81FE36825}"/>
              </a:ext>
            </a:extLst>
          </p:cNvPr>
          <p:cNvSpPr txBox="1"/>
          <p:nvPr/>
        </p:nvSpPr>
        <p:spPr>
          <a:xfrm>
            <a:off x="4031081" y="5892868"/>
            <a:ext cx="169514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Møre og Romsdal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5760550-5D22-A78C-4240-DF400DDBFDD0}"/>
              </a:ext>
            </a:extLst>
          </p:cNvPr>
          <p:cNvSpPr/>
          <p:nvPr/>
        </p:nvSpPr>
        <p:spPr>
          <a:xfrm>
            <a:off x="5719382" y="5910579"/>
            <a:ext cx="233034" cy="221568"/>
          </a:xfrm>
          <a:prstGeom prst="rect">
            <a:avLst/>
          </a:prstGeom>
          <a:solidFill>
            <a:srgbClr val="F0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E904174-F370-0C75-2A34-0B46B7F2FA7F}"/>
              </a:ext>
            </a:extLst>
          </p:cNvPr>
          <p:cNvSpPr txBox="1"/>
          <p:nvPr/>
        </p:nvSpPr>
        <p:spPr>
          <a:xfrm>
            <a:off x="5959606" y="5889650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Noreg elles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EBC6C95-3DDA-02A4-869A-8C6D7F054541}"/>
              </a:ext>
            </a:extLst>
          </p:cNvPr>
          <p:cNvSpPr/>
          <p:nvPr/>
        </p:nvSpPr>
        <p:spPr>
          <a:xfrm>
            <a:off x="7150531" y="5913876"/>
            <a:ext cx="233034" cy="221568"/>
          </a:xfrm>
          <a:prstGeom prst="rect">
            <a:avLst/>
          </a:prstGeom>
          <a:solidFill>
            <a:srgbClr val="F6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54CA60-B40A-E87C-B3D0-1BFA80911F86}"/>
              </a:ext>
            </a:extLst>
          </p:cNvPr>
          <p:cNvSpPr txBox="1"/>
          <p:nvPr/>
        </p:nvSpPr>
        <p:spPr>
          <a:xfrm>
            <a:off x="7386526" y="5889657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Utlandet</a:t>
            </a:r>
          </a:p>
        </p:txBody>
      </p:sp>
      <p:pic>
        <p:nvPicPr>
          <p:cNvPr id="9" name="Plassholder for innhold 8" descr="Et bilde som inneholder tekst, skjermbilde, sirkel, diagram&#10;&#10;Automatisk generert beskrivelse">
            <a:extLst>
              <a:ext uri="{FF2B5EF4-FFF2-40B4-BE49-F238E27FC236}">
                <a16:creationId xmlns:a16="http://schemas.microsoft.com/office/drawing/2014/main" id="{04C69FE6-CB35-A3DA-7810-9DFE4B1B3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67" y="889000"/>
            <a:ext cx="4126978" cy="4452938"/>
          </a:xfrm>
        </p:spPr>
      </p:pic>
      <p:pic>
        <p:nvPicPr>
          <p:cNvPr id="16" name="Plassholder for innhold 15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00033A23-1D72-EB89-F171-08BCE7B26E4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63" y="889000"/>
            <a:ext cx="4498962" cy="4452938"/>
          </a:xfr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19934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7" name="Tema">
            <a:extLst>
              <a:ext uri="{FF2B5EF4-FFF2-40B4-BE49-F238E27FC236}">
                <a16:creationId xmlns:a16="http://schemas.microsoft.com/office/drawing/2014/main" id="{88C2765E-F0BC-CA61-85E6-D57AEDFBCD03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18" name="Bilde 17" descr="Bærekraftige byer og lokalsamfunn">
            <a:extLst>
              <a:ext uri="{FF2B5EF4-FFF2-40B4-BE49-F238E27FC236}">
                <a16:creationId xmlns:a16="http://schemas.microsoft.com/office/drawing/2014/main" id="{8C342FA7-FAAB-8A13-8BE8-957121E8C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Bilde 24" descr="Anstendig arbeid og økonomisk vekst">
            <a:extLst>
              <a:ext uri="{FF2B5EF4-FFF2-40B4-BE49-F238E27FC236}">
                <a16:creationId xmlns:a16="http://schemas.microsoft.com/office/drawing/2014/main" id="{26E932B3-3C4F-3465-B152-4E029FD1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19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A0E14449-92F7-AFC8-C39E-186A10121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0D87BFC-7A9A-8C53-4E41-107D929D1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6BE0E1-A2DC-3395-3229-C50564B51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074401"/>
              </p:ext>
            </p:extLst>
          </p:nvPr>
        </p:nvGraphicFramePr>
        <p:xfrm>
          <a:off x="173255" y="702645"/>
          <a:ext cx="11800572" cy="543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A32932BD-D628-A307-8193-3F31F711A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52B7B850-E414-F9C4-5E8F-422C8F1EA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81C2170-2816-0E1F-D7F0-8B53B964A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563986"/>
              </p:ext>
            </p:extLst>
          </p:nvPr>
        </p:nvGraphicFramePr>
        <p:xfrm>
          <a:off x="276326" y="718457"/>
          <a:ext cx="11594545" cy="5429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79985" y="6389235"/>
            <a:ext cx="122508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81722"/>
            <a:ext cx="6262614" cy="3651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4FC61DEF-A654-737C-DAA3-6C418DC6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1DF549C2-0016-22DC-C3CD-3637A110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A62480A8-3DBE-6AE5-22D9-50501610C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866062"/>
              </p:ext>
            </p:extLst>
          </p:nvPr>
        </p:nvGraphicFramePr>
        <p:xfrm>
          <a:off x="1200150" y="620486"/>
          <a:ext cx="9204920" cy="564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566834" y="609650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6CFB3F1-BF09-F2C2-D4CA-BB8524B42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14DE46C-F781-A84A-A37C-5DD439B8D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3150736-E445-C8CC-C564-C21071E4C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2AE738-3B80-9BA2-5EBA-9A7037E6A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907678"/>
              </p:ext>
            </p:extLst>
          </p:nvPr>
        </p:nvGraphicFramePr>
        <p:xfrm>
          <a:off x="146957" y="673062"/>
          <a:ext cx="11821886" cy="5423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79985" y="6356348"/>
            <a:ext cx="113899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6CFB3F1-BF09-F2C2-D4CA-BB8524B42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14DE46C-F781-A84A-A37C-5DD439B8D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3150736-E445-C8CC-C564-C21071E4C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04F95EA-3F3B-A2E7-C690-7B87203F8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404125"/>
              </p:ext>
            </p:extLst>
          </p:nvPr>
        </p:nvGraphicFramePr>
        <p:xfrm>
          <a:off x="276326" y="793630"/>
          <a:ext cx="11671259" cy="536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13049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4C908A8D-DBA1-F166-A179-8453CC4C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DEC2D964-D657-8011-940D-D0239ECB3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1AC7E268-A4C9-BDE6-D7DB-700E77039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A479B2-6D78-B180-BFFA-87008BD73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750993"/>
              </p:ext>
            </p:extLst>
          </p:nvPr>
        </p:nvGraphicFramePr>
        <p:xfrm>
          <a:off x="276325" y="734786"/>
          <a:ext cx="11594545" cy="541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89409" y="6356348"/>
            <a:ext cx="90842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26722AE8-42AA-1104-5411-C304EC230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FB2519A0-23EF-C779-F8E6-4ACB15947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76E4F4FE-0E49-39B3-35A5-FC160B635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11B36-E7FC-017E-522E-E8C19AE5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761589"/>
              </p:ext>
            </p:extLst>
          </p:nvPr>
        </p:nvGraphicFramePr>
        <p:xfrm>
          <a:off x="276326" y="677636"/>
          <a:ext cx="11512903" cy="555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E9699FA7-7771-9D65-BF2D-0C6817F6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66B74F41-C809-1826-C7DD-498BF5D05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3490BF72-39D6-454C-5F75-308CEB3DB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A860AF86-E02D-A0A4-47FF-98FB6A9D6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7C7578-BF15-1248-8FE8-6125F9AC2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042329"/>
              </p:ext>
            </p:extLst>
          </p:nvPr>
        </p:nvGraphicFramePr>
        <p:xfrm>
          <a:off x="276326" y="840921"/>
          <a:ext cx="11651695" cy="529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78502E87-1C78-54AE-9D07-F2FB3E7D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78C27752-3F0A-6FD1-7FD5-AE44EC52B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FFC8CAC1-E72E-4E0D-A52B-DFB0593EC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98B8C4B9-DD68-7B14-6423-02EFA0F06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A1CDEB-26F7-130B-B2DD-D3974F36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920593"/>
              </p:ext>
            </p:extLst>
          </p:nvPr>
        </p:nvGraphicFramePr>
        <p:xfrm>
          <a:off x="276326" y="906236"/>
          <a:ext cx="11700681" cy="5242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</a:t>
            </a:r>
            <a:r>
              <a:rPr lang="nn-NO" sz="1800"/>
              <a:t>og arealressursar</a:t>
            </a:r>
            <a:endParaRPr lang="nn-NO" sz="1800" dirty="0"/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E2305533-91D7-A2B2-66B7-0B754BFD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B5F24D87-1104-08B7-2E4A-80D68725F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323CA4B1-1B86-42AE-297A-EFBDF7F03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6D46CF1B-F173-028A-1996-A326026D8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795661"/>
              </p:ext>
            </p:extLst>
          </p:nvPr>
        </p:nvGraphicFramePr>
        <p:xfrm>
          <a:off x="114299" y="996043"/>
          <a:ext cx="11356521" cy="5141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771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pic>
        <p:nvPicPr>
          <p:cNvPr id="12" name="Bilde 11" descr="Likestilling mellom kjønnene - FNs bærekraftsmål">
            <a:extLst>
              <a:ext uri="{FF2B5EF4-FFF2-40B4-BE49-F238E27FC236}">
                <a16:creationId xmlns:a16="http://schemas.microsoft.com/office/drawing/2014/main" id="{5DA11E5D-876A-AFCD-0500-138E861B7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God helse og livskvalitet - FNs bærekraftsmål">
            <a:extLst>
              <a:ext uri="{FF2B5EF4-FFF2-40B4-BE49-F238E27FC236}">
                <a16:creationId xmlns:a16="http://schemas.microsoft.com/office/drawing/2014/main" id="{52A8BAB7-E695-A1F3-7BE4-2FA99E9D8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F4611FF-B80A-332A-F963-2B7697BAA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3B4C1F7-AB74-BB26-9A85-BD44F7435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256300"/>
              </p:ext>
            </p:extLst>
          </p:nvPr>
        </p:nvGraphicFramePr>
        <p:xfrm>
          <a:off x="432706" y="734787"/>
          <a:ext cx="11503479" cy="5404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810675C2-6AAB-079A-E868-0B237A842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889994"/>
            <a:ext cx="8441840" cy="5968005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6BD2B162-6693-713D-A926-C6C654E76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accent1"/>
                </a:solidFill>
              </a:rPr>
              <a:t>frå</a:t>
            </a:r>
            <a:r>
              <a:rPr lang="nb-NO" sz="2400" b="1" dirty="0">
                <a:solidFill>
                  <a:schemeClr val="accent1"/>
                </a:solidFill>
              </a:rPr>
              <a:t> 4. kvartal 2023 til 4. kvartal 2024 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368CAA0E-E008-7E29-4B41-D5E57D0EC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071C600D-DE1C-50C5-878E-5827CE01A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57CE8675-3D5C-5342-54EF-ED0AF1F4D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694842"/>
            <a:ext cx="8717885" cy="6163157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8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sz="2400" dirty="0"/>
              <a:t>Arbeidsplassdekning, Møre og Romsdal per 4. kvartal 2024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9D649415-D617-4598-721C-BB5A0879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DC28062B-1435-44B3-0AD1-DDBAC58DD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89231" y="6296417"/>
            <a:ext cx="115932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128113" y="6356349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DFDDC6F9-C4BA-28B2-227B-7DC5DA485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3B508AC8-4C5E-F250-2567-809E96168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F44320-8E47-5B70-6045-E0F0486B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703866"/>
              </p:ext>
            </p:extLst>
          </p:nvPr>
        </p:nvGraphicFramePr>
        <p:xfrm>
          <a:off x="276326" y="783771"/>
          <a:ext cx="11447588" cy="535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Hustadvika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B2CD629B-5605-77F9-ECE0-07C732DCD5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111926"/>
              </p:ext>
            </p:extLst>
          </p:nvPr>
        </p:nvGraphicFramePr>
        <p:xfrm>
          <a:off x="276326" y="837399"/>
          <a:ext cx="11697501" cy="5238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72564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Hustadvika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5B42B7FF-6D8A-0475-30F7-89AFD25B50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315182"/>
              </p:ext>
            </p:extLst>
          </p:nvPr>
        </p:nvGraphicFramePr>
        <p:xfrm>
          <a:off x="276327" y="866275"/>
          <a:ext cx="11533872" cy="5209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58231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CE50E-2DD4-98D5-EE22-E26B19E48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FE6E41AB-FF19-82BE-6E0B-7A2C54F7C08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D7ACD9EC-55C0-060B-94D9-0AB1234C96C7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824FFFAD-DF1E-770C-0995-FF10721779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9D6E66B-CD3C-2129-2E8F-913FA341DBF8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Hustadvika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CAD73BF0-A6CA-4826-A1B4-0AB3606830AE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2078A18B-2154-65C7-CC6C-42041D49A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D304A541-648E-7B50-8D38-FF0DF3B69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502B046-6910-F13E-F99A-251D7C2B1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53" y="302150"/>
            <a:ext cx="9117176" cy="60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90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747E7-0DE7-2D55-4BD3-83BA58E6E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925AFAFF-DB93-1BE5-BA89-D7743B92A707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9797AE68-351C-4D11-84EC-7C75136117B2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D302712F-7490-997E-0371-84B094DA34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69A830D-191A-DF42-7207-C16311E38338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Hustadvika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1AA9369E-B21B-6D81-FEE0-CE7C229C20B6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05AE7CA9-865C-35A2-7A6B-146E5C80E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995B41C7-6491-AD46-D686-E8000C8BB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4554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5913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1E553C7-4842-ECF9-C91F-D89CFE2E9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ADB69103-0DD2-53E7-93FC-319350AB7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2" y="321035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18EFA182-24EC-B1F4-BE42-4B702C7D6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560676"/>
            <a:ext cx="8907667" cy="6297324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352315" y="63563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116ED4DF-563F-E379-14B0-413DA9CB1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EB81E74B-A998-F679-799E-9DF3A9A97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01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DB04015-686B-62FF-432F-B4A711DA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C48CBB84-EFDE-5CC5-95BE-8AB8B7B4B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C037E5-9739-E1E8-3D37-B2EA63332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779557"/>
              </p:ext>
            </p:extLst>
          </p:nvPr>
        </p:nvGraphicFramePr>
        <p:xfrm>
          <a:off x="276326" y="751114"/>
          <a:ext cx="11561888" cy="538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FD64BA31-89D9-2B2C-4019-0526F277B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95A06A5-EE25-07D9-A604-7EBEEB330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5B3B072A-6CCF-6329-0A28-369273D61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69B21B-6344-84DC-01C2-FF252D02EB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108478"/>
              </p:ext>
            </p:extLst>
          </p:nvPr>
        </p:nvGraphicFramePr>
        <p:xfrm>
          <a:off x="276327" y="767443"/>
          <a:ext cx="11578216" cy="535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C6EF9B19-F731-CBB0-CD14-06D024EA4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70D8D70E-3A62-2D96-6428-F1A8020FE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7E3EEE6-4F55-4FC5-9601-C7200BF4784E}"/>
              </a:ext>
            </a:extLst>
          </p:cNvPr>
          <p:cNvSpPr txBox="1"/>
          <p:nvPr/>
        </p:nvSpPr>
        <p:spPr>
          <a:xfrm>
            <a:off x="155121" y="269421"/>
            <a:ext cx="2735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1F58E9D-15F6-406C-8A1E-FBF247DBA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587427"/>
              </p:ext>
            </p:extLst>
          </p:nvPr>
        </p:nvGraphicFramePr>
        <p:xfrm>
          <a:off x="351063" y="677636"/>
          <a:ext cx="11381015" cy="5538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2024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E9CBC65-66A2-22BD-5D9B-77A6E810C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3F750201-D649-5E33-2294-470114654FB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960179" y="6317708"/>
            <a:ext cx="301639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155202" y="6244683"/>
            <a:ext cx="4935605" cy="5111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per august 2025. 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Det kan vere elevar på skular i andre fylke som ikkje var registrert på dette tidspunktet. Utvalet er elevar i dei fylkeskommunale skulane – pbpbyk4 er ikkje inkludert i tala.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4682ACBF-69B5-6E5F-539A-3251F7A08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CE014124-8C7B-9AED-D8DA-0DEA678F0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473720"/>
              </p:ext>
            </p:extLst>
          </p:nvPr>
        </p:nvGraphicFramePr>
        <p:xfrm>
          <a:off x="171451" y="726621"/>
          <a:ext cx="11691256" cy="5323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595722" y="6369907"/>
            <a:ext cx="88921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Hustadvika 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816287" y="1722221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086205"/>
              </p:ext>
            </p:extLst>
          </p:nvPr>
        </p:nvGraphicFramePr>
        <p:xfrm>
          <a:off x="3264310" y="1168303"/>
          <a:ext cx="5993990" cy="523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36062CC1-7353-128B-8984-02A6B43C6F61}"/>
              </a:ext>
            </a:extLst>
          </p:cNvPr>
          <p:cNvSpPr txBox="1"/>
          <p:nvPr/>
        </p:nvSpPr>
        <p:spPr>
          <a:xfrm>
            <a:off x="3315982" y="6293550"/>
            <a:ext cx="5993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950669"/>
              </p:ext>
            </p:extLst>
          </p:nvPr>
        </p:nvGraphicFramePr>
        <p:xfrm>
          <a:off x="3286711" y="1081861"/>
          <a:ext cx="5775646" cy="527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735778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AD0F673-84B4-9B2E-6498-8526C4B8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993" y="228597"/>
            <a:ext cx="8123464" cy="551769"/>
          </a:xfrm>
        </p:spPr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 </a:t>
            </a:r>
            <a:br>
              <a:rPr lang="nb-NO" sz="2000" baseline="0" dirty="0"/>
            </a:br>
            <a:r>
              <a:rPr lang="nb-NO" sz="2000" baseline="0" dirty="0"/>
              <a:t>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D40097E-2C6F-1DF9-2760-329CA0650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Hustadvika kommune</a:t>
            </a:r>
          </a:p>
        </p:txBody>
      </p:sp>
      <p:pic>
        <p:nvPicPr>
          <p:cNvPr id="7" name="Bilde 6" descr="Anstendig arbeid og økonomisk vekst">
            <a:extLst>
              <a:ext uri="{FF2B5EF4-FFF2-40B4-BE49-F238E27FC236}">
                <a16:creationId xmlns:a16="http://schemas.microsoft.com/office/drawing/2014/main" id="{93001C7B-CA54-6526-5518-C813417A6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Mindre ulikhet - FNs bærekraftsmål">
            <a:extLst>
              <a:ext uri="{FF2B5EF4-FFF2-40B4-BE49-F238E27FC236}">
                <a16:creationId xmlns:a16="http://schemas.microsoft.com/office/drawing/2014/main" id="{9ED1F171-7B01-E4A8-0237-F535007EF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909FDC1-FAB9-F18E-54F3-24057F55C63D}"/>
              </a:ext>
            </a:extLst>
          </p:cNvPr>
          <p:cNvSpPr txBox="1"/>
          <p:nvPr/>
        </p:nvSpPr>
        <p:spPr>
          <a:xfrm>
            <a:off x="9334246" y="6393646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/>
              <a:t>Kjelde: </a:t>
            </a:r>
            <a:r>
              <a:rPr lang="nn-NO" sz="1200" dirty="0"/>
              <a:t>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423377"/>
              </p:ext>
            </p:extLst>
          </p:nvPr>
        </p:nvGraphicFramePr>
        <p:xfrm>
          <a:off x="163286" y="1036864"/>
          <a:ext cx="11609613" cy="49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7701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AD0F673-84B4-9B2E-6498-8526C4B8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3" y="741246"/>
            <a:ext cx="11153779" cy="395288"/>
          </a:xfrm>
        </p:spPr>
        <p:txBody>
          <a:bodyPr/>
          <a:lstStyle/>
          <a:p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  <a:br>
              <a:rPr lang="nb-NO" sz="1800" b="1" i="0" u="none" strike="noStrike" kern="1200" spc="0" baseline="0" dirty="0">
                <a:solidFill>
                  <a:schemeClr val="tx2"/>
                </a:solidFill>
              </a:rPr>
            </a:br>
            <a:endParaRPr lang="nb-NO" sz="18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D40097E-2C6F-1DF9-2760-329CA0650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Hustadvika kommune</a:t>
            </a:r>
          </a:p>
        </p:txBody>
      </p:sp>
      <p:pic>
        <p:nvPicPr>
          <p:cNvPr id="7" name="Bilde 6" descr="Anstendig arbeid og økonomisk vekst">
            <a:extLst>
              <a:ext uri="{FF2B5EF4-FFF2-40B4-BE49-F238E27FC236}">
                <a16:creationId xmlns:a16="http://schemas.microsoft.com/office/drawing/2014/main" id="{93001C7B-CA54-6526-5518-C813417A6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98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Mindre ulikhet - FNs bærekraftsmål">
            <a:extLst>
              <a:ext uri="{FF2B5EF4-FFF2-40B4-BE49-F238E27FC236}">
                <a16:creationId xmlns:a16="http://schemas.microsoft.com/office/drawing/2014/main" id="{9ED1F171-7B01-E4A8-0237-F535007EF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63141543-63B3-5210-FF6A-F66B2EA654A9}"/>
              </a:ext>
            </a:extLst>
          </p:cNvPr>
          <p:cNvSpPr txBox="1"/>
          <p:nvPr/>
        </p:nvSpPr>
        <p:spPr>
          <a:xfrm>
            <a:off x="8678126" y="6386970"/>
            <a:ext cx="1690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709012"/>
              </p:ext>
            </p:extLst>
          </p:nvPr>
        </p:nvGraphicFramePr>
        <p:xfrm>
          <a:off x="519109" y="1206552"/>
          <a:ext cx="11100883" cy="4980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90521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</a:t>
            </a:r>
            <a:r>
              <a:rPr lang="nb-NO" sz="2000" b="0" i="0" u="none" strike="noStrike" baseline="0">
                <a:effectLst/>
              </a:rPr>
              <a:t>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Hustadvika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87270479-F56F-AE38-8FDC-9DA8C5770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E02EF6FF-EBE2-5328-FF97-41BB2A18B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12CF418-1697-07EA-2EEB-81B6E531D9C0}"/>
              </a:ext>
            </a:extLst>
          </p:cNvPr>
          <p:cNvSpPr txBox="1"/>
          <p:nvPr/>
        </p:nvSpPr>
        <p:spPr>
          <a:xfrm>
            <a:off x="9734551" y="6428404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631663"/>
              </p:ext>
            </p:extLst>
          </p:nvPr>
        </p:nvGraphicFramePr>
        <p:xfrm>
          <a:off x="519113" y="1023938"/>
          <a:ext cx="11153775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21038" y="636748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sp>
        <p:nvSpPr>
          <p:cNvPr id="11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10" name="Bilde 9" descr="God utdanning - FNs bærekraftsmål">
            <a:extLst>
              <a:ext uri="{FF2B5EF4-FFF2-40B4-BE49-F238E27FC236}">
                <a16:creationId xmlns:a16="http://schemas.microsoft.com/office/drawing/2014/main" id="{44069BF6-9B69-F38C-D5D3-7B9DAFB36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kestilling mellom kjønnene - FNs bærekraftsmål">
            <a:extLst>
              <a:ext uri="{FF2B5EF4-FFF2-40B4-BE49-F238E27FC236}">
                <a16:creationId xmlns:a16="http://schemas.microsoft.com/office/drawing/2014/main" id="{1F90F6A3-1CBD-1102-051F-BCBB6D591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893940"/>
              </p:ext>
            </p:extLst>
          </p:nvPr>
        </p:nvGraphicFramePr>
        <p:xfrm>
          <a:off x="172528" y="715992"/>
          <a:ext cx="11792309" cy="5287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E165830-660E-DD8F-ABE5-86E2ABAF6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098"/>
            <a:ext cx="8572500" cy="6060376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55782" y="327123"/>
            <a:ext cx="9218667" cy="365125"/>
          </a:xfrm>
        </p:spPr>
        <p:txBody>
          <a:bodyPr>
            <a:normAutofit fontScale="90000"/>
          </a:bodyPr>
          <a:lstStyle/>
          <a:p>
            <a:r>
              <a:rPr lang="nn-NO" sz="2400" dirty="0">
                <a:solidFill>
                  <a:srgbClr val="005686"/>
                </a:solidFill>
              </a:rPr>
              <a:t>Folketalsutvikling per grunnkrets 2020 til 2025</a:t>
            </a: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3978572" y="632212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27CFEF2B-279F-4A48-7FD1-17C483B9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CB47FA5-5264-5502-63D7-EBDFF08E6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85EE55FE-D406-CBFC-D3EA-B0C6EC31A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756987"/>
              </p:ext>
            </p:extLst>
          </p:nvPr>
        </p:nvGraphicFramePr>
        <p:xfrm>
          <a:off x="7135586" y="1262000"/>
          <a:ext cx="4491020" cy="4934897"/>
        </p:xfrm>
        <a:graphic>
          <a:graphicData uri="http://schemas.openxmlformats.org/drawingml/2006/table">
            <a:tbl>
              <a:tblPr/>
              <a:tblGrid>
                <a:gridCol w="804228">
                  <a:extLst>
                    <a:ext uri="{9D8B030D-6E8A-4147-A177-3AD203B41FA5}">
                      <a16:colId xmlns:a16="http://schemas.microsoft.com/office/drawing/2014/main" val="41216198"/>
                    </a:ext>
                  </a:extLst>
                </a:gridCol>
                <a:gridCol w="1572306">
                  <a:extLst>
                    <a:ext uri="{9D8B030D-6E8A-4147-A177-3AD203B41FA5}">
                      <a16:colId xmlns:a16="http://schemas.microsoft.com/office/drawing/2014/main" val="3372912623"/>
                    </a:ext>
                  </a:extLst>
                </a:gridCol>
                <a:gridCol w="515068">
                  <a:extLst>
                    <a:ext uri="{9D8B030D-6E8A-4147-A177-3AD203B41FA5}">
                      <a16:colId xmlns:a16="http://schemas.microsoft.com/office/drawing/2014/main" val="962876180"/>
                    </a:ext>
                  </a:extLst>
                </a:gridCol>
                <a:gridCol w="515068">
                  <a:extLst>
                    <a:ext uri="{9D8B030D-6E8A-4147-A177-3AD203B41FA5}">
                      <a16:colId xmlns:a16="http://schemas.microsoft.com/office/drawing/2014/main" val="1782777783"/>
                    </a:ext>
                  </a:extLst>
                </a:gridCol>
                <a:gridCol w="1084350">
                  <a:extLst>
                    <a:ext uri="{9D8B030D-6E8A-4147-A177-3AD203B41FA5}">
                      <a16:colId xmlns:a16="http://schemas.microsoft.com/office/drawing/2014/main" val="3072481699"/>
                    </a:ext>
                  </a:extLst>
                </a:gridCol>
              </a:tblGrid>
              <a:tr h="11608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85829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2020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Endring frå 2020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667263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15790101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Stavik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285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266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-19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764000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15790102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Løset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856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816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-40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795524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15790201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Hoem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246133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15790202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Helset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616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642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458519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15790203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Valle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321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313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-8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046878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15790204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Sande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168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169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001909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15790301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Eidem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784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801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233863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15790302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Haukås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1589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1574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-15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313006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15790303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Myrbostad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501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618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117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73333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15790401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Sylte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563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553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-10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437549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15790402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Kolberg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296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408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303166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15790403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Malme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683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687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640212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15790501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Skotheim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168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169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985631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15790502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Farstad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442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436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10324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15790503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Vassenden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210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205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74465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15790601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Nerland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208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-16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103328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15790602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Hustad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-10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689007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15790603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Skarset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120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115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308750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15790604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Male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101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110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330553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15790605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Vikan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138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-15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67713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15790701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Sunde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87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73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-14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085473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15790702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Bergset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145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79859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15790703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Bud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832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804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-28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533372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15790704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Gule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120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103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-17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054843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15790705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Vestad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171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186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712562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15790801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Strand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159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160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064638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15790802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Øyen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00075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15790803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Nås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373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360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-13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37743"/>
                  </a:ext>
                </a:extLst>
              </a:tr>
              <a:tr h="151189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15790804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Wågsbø - Skjelvikområdet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45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78995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15790805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Dyrhaug - Krakeli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144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184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40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520198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15790806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Indre Eide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732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734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69042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15790807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Ytre Eide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617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662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45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119499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15790808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Silset - Silnesområdet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141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128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-13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100656"/>
                  </a:ext>
                </a:extLst>
              </a:tr>
              <a:tr h="151189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15790809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Visnes - Jørgenvågområdet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165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779223"/>
                  </a:ext>
                </a:extLst>
              </a:tr>
              <a:tr h="151189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15790810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Lyngstad - Ørjavik - Rismandal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256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695726"/>
                  </a:ext>
                </a:extLst>
              </a:tr>
              <a:tr h="151189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15790811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Gautvik - Mekvik - Brandshaug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100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729975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15790812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Bolli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147551"/>
                  </a:ext>
                </a:extLst>
              </a:tr>
              <a:tr h="116082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15790813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Gaustad - Årsbog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142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-8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640973"/>
                  </a:ext>
                </a:extLst>
              </a:tr>
              <a:tr h="151189"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15790814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Vevang - Øyene Utom Straumen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264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249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-15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052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162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sp>
        <p:nvSpPr>
          <p:cNvPr id="11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F54189DF-0458-8E12-C572-F12FA8DB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896E91A8-374E-C9A4-A54B-54D12A5F2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863320"/>
              </p:ext>
            </p:extLst>
          </p:nvPr>
        </p:nvGraphicFramePr>
        <p:xfrm>
          <a:off x="179614" y="710294"/>
          <a:ext cx="11805557" cy="54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162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sp>
        <p:nvSpPr>
          <p:cNvPr id="11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Bruttoinntekta i 2015 er snittet av inntektene i dei samanslåtte kommunane.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EEA1ABC1-988C-E0DC-B7E7-6B89224CD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Mindre ulikhet - FNs bærekraftsmål">
            <a:extLst>
              <a:ext uri="{FF2B5EF4-FFF2-40B4-BE49-F238E27FC236}">
                <a16:creationId xmlns:a16="http://schemas.microsoft.com/office/drawing/2014/main" id="{F3AE4B6C-C4EC-516A-68B7-F123DE38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196273"/>
              </p:ext>
            </p:extLst>
          </p:nvPr>
        </p:nvGraphicFramePr>
        <p:xfrm>
          <a:off x="138793" y="832757"/>
          <a:ext cx="11772900" cy="5338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09618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Livet på land - FNs bærekraftsmål">
            <a:extLst>
              <a:ext uri="{FF2B5EF4-FFF2-40B4-BE49-F238E27FC236}">
                <a16:creationId xmlns:a16="http://schemas.microsoft.com/office/drawing/2014/main" id="{B913955D-660B-5AAD-7025-46DC69020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C7885445-1FF4-F777-8E32-C9EFCD1DC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836" y="628560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E5FC0631-336A-AA49-E59E-834FC803E1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C4DACDDD-EAE0-4317-A1B5-1C98A52200AD}"/>
              </a:ext>
            </a:extLst>
          </p:cNvPr>
          <p:cNvSpPr txBox="1"/>
          <p:nvPr/>
        </p:nvSpPr>
        <p:spPr>
          <a:xfrm>
            <a:off x="570865" y="6382920"/>
            <a:ext cx="260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AC26223-33F8-EE74-A853-C6D285FAE024}"/>
              </a:ext>
            </a:extLst>
          </p:cNvPr>
          <p:cNvSpPr txBox="1"/>
          <p:nvPr/>
        </p:nvSpPr>
        <p:spPr>
          <a:xfrm>
            <a:off x="9715369" y="6382920"/>
            <a:ext cx="1809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069726"/>
              </p:ext>
            </p:extLst>
          </p:nvPr>
        </p:nvGraphicFramePr>
        <p:xfrm>
          <a:off x="163287" y="685800"/>
          <a:ext cx="11813720" cy="54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5365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F0641A5A-FE9B-018B-719C-EB3594094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2DA87698-5D9A-3F85-FDF6-491F44F26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74700342-EBA6-1399-E548-DFA9B68D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12BE091-9D95-9FD3-3D80-323BDC8D38EA}"/>
              </a:ext>
            </a:extLst>
          </p:cNvPr>
          <p:cNvSpPr txBox="1"/>
          <p:nvPr/>
        </p:nvSpPr>
        <p:spPr>
          <a:xfrm>
            <a:off x="570865" y="6349150"/>
            <a:ext cx="3133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0CB39C5-AD70-0582-BE25-566DE520F248}"/>
              </a:ext>
            </a:extLst>
          </p:cNvPr>
          <p:cNvSpPr txBox="1"/>
          <p:nvPr/>
        </p:nvSpPr>
        <p:spPr>
          <a:xfrm>
            <a:off x="9825237" y="6452078"/>
            <a:ext cx="1918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992969"/>
              </p:ext>
            </p:extLst>
          </p:nvPr>
        </p:nvGraphicFramePr>
        <p:xfrm>
          <a:off x="155121" y="783771"/>
          <a:ext cx="11838215" cy="535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65793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10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19CD22A5-12DC-486E-85FA-F98B175A1A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61" y="816868"/>
            <a:ext cx="9842239" cy="553948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36866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83A60D60-4FF1-306F-7E10-4A3E7E76C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Stoppe klimaendringene - FNs bærekraftsmål">
            <a:extLst>
              <a:ext uri="{FF2B5EF4-FFF2-40B4-BE49-F238E27FC236}">
                <a16:creationId xmlns:a16="http://schemas.microsoft.com/office/drawing/2014/main" id="{56404703-3CBC-4105-EA92-B49F444B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F56085F1-2F73-612B-7AEB-4666021E2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8D591306-965A-4E20-919F-6EB5D79F3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723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66A1E5CC-BC8C-26E1-4ABA-DC57293BE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316A03BA-4AF3-7BF6-A18A-E4F95249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BF6B9265-AB36-78EF-3C2E-C1B5A8259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737479"/>
              </p:ext>
            </p:extLst>
          </p:nvPr>
        </p:nvGraphicFramePr>
        <p:xfrm>
          <a:off x="276326" y="857249"/>
          <a:ext cx="11651695" cy="5269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96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14163BE3-0DF2-F0B4-76E9-A36C0643F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837ED3EA-842C-17A7-85EE-CA280DB7C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B1B64FFB-030E-DE2C-B526-74DFC9DF2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571979"/>
              </p:ext>
            </p:extLst>
          </p:nvPr>
        </p:nvGraphicFramePr>
        <p:xfrm>
          <a:off x="276327" y="895149"/>
          <a:ext cx="11620498" cy="5231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723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0FD8EFFB-9FCD-3134-6694-9E17E5BBE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5F9E4B9D-CFE9-80E3-290F-A0106F25E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516461"/>
              </p:ext>
            </p:extLst>
          </p:nvPr>
        </p:nvGraphicFramePr>
        <p:xfrm>
          <a:off x="276327" y="885525"/>
          <a:ext cx="11601248" cy="524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1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163532" y="6382695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600" y="27043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C4B5F2A-7746-4F3C-9AF6-1E79A450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315" y="110180"/>
            <a:ext cx="4825436" cy="330974"/>
          </a:xfrm>
        </p:spPr>
        <p:txBody>
          <a:bodyPr>
            <a:normAutofit fontScale="90000"/>
          </a:bodyPr>
          <a:lstStyle/>
          <a:p>
            <a:pPr algn="ctr"/>
            <a:r>
              <a:rPr lang="nn-NO" sz="2000" b="1" dirty="0">
                <a:solidFill>
                  <a:schemeClr val="accent1"/>
                </a:solidFill>
              </a:rPr>
              <a:t>Innbyggarar etter alder per grunnkrins</a:t>
            </a:r>
            <a:endParaRPr lang="nb-NO" sz="2000" b="1" dirty="0">
              <a:solidFill>
                <a:schemeClr val="accent1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8BB54A4C-2C13-2A66-ACFA-DCB0DD0AD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65EFF99-6138-723B-7134-BC6D37F56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DD406010-0C1F-E7A5-4591-29DA65E82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6486" y="475305"/>
            <a:ext cx="5953842" cy="61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7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8A85A876-A800-3514-CEA0-EEE93C480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F899FABB-D0FD-DEC4-C4E9-1D7D2FC5A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13EBAC-C36E-DAC0-6058-229A00B12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876442"/>
              </p:ext>
            </p:extLst>
          </p:nvPr>
        </p:nvGraphicFramePr>
        <p:xfrm>
          <a:off x="334736" y="734787"/>
          <a:ext cx="11544300" cy="5331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876820" y="619783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88A5A3A8-3DCA-C049-C515-65C818F1E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EFF1247-7BFF-3F14-8468-0E245E1FB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611DF65C-9230-36BF-CBB0-F97EAB216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63BAA5-FDD8-959A-10EC-6030A76B5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372091"/>
              </p:ext>
            </p:extLst>
          </p:nvPr>
        </p:nvGraphicFramePr>
        <p:xfrm>
          <a:off x="276327" y="734786"/>
          <a:ext cx="11635366" cy="541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830258" y="626051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D66A8FB2-039F-45B0-BEC8-DFB7D165C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147B5124-524C-17DB-342B-A24140319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75A0BB-D48E-8814-60D1-AF476058E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599611"/>
              </p:ext>
            </p:extLst>
          </p:nvPr>
        </p:nvGraphicFramePr>
        <p:xfrm>
          <a:off x="212270" y="800100"/>
          <a:ext cx="11503479" cy="536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5689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Hustadvika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3EBCA100-1C04-91CA-74A4-B562329B3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E2002F9-D4A6-CF52-2F1E-683DFB125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21D75A-3BDF-91D5-2EB5-691A744483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044588"/>
              </p:ext>
            </p:extLst>
          </p:nvPr>
        </p:nvGraphicFramePr>
        <p:xfrm>
          <a:off x="163628" y="702644"/>
          <a:ext cx="12028371" cy="543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3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Props1.xml><?xml version="1.0" encoding="utf-8"?>
<ds:datastoreItem xmlns:ds="http://schemas.openxmlformats.org/officeDocument/2006/customXml" ds:itemID="{68DFBAE7-A639-447D-A7E4-7A809907F4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4EE0B2-CB75-4C0C-9049-0BB216E6AC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40E7BF-08AC-4034-B9BF-42B8874F2A54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5458b827-f267-438a-9c81-d6bdb027554a"/>
    <ds:schemaRef ds:uri="http://schemas.openxmlformats.org/package/2006/metadata/core-properties"/>
    <ds:schemaRef ds:uri="http://schemas.microsoft.com/office/2006/metadata/properties"/>
    <ds:schemaRef ds:uri="http://purl.org/dc/dcmitype/"/>
    <ds:schemaRef ds:uri="b8a0b916-e2a7-4629-bd1a-03fcd5ce5f35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30</TotalTime>
  <Words>1575</Words>
  <Application>Microsoft Office PowerPoint</Application>
  <PresentationFormat>Widescreen</PresentationFormat>
  <Paragraphs>475</Paragraphs>
  <Slides>48</Slides>
  <Notes>17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48</vt:i4>
      </vt:variant>
    </vt:vector>
  </HeadingPairs>
  <TitlesOfParts>
    <vt:vector size="59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3_Møre og Romsdal fylkeskommune</vt:lpstr>
      <vt:lpstr>PowerPoint-presentasjon</vt:lpstr>
      <vt:lpstr>Innhald/tema:</vt:lpstr>
      <vt:lpstr>PowerPoint-presentasjon</vt:lpstr>
      <vt:lpstr>Folketalsutvikling per grunnkrets 2020 til 2025</vt:lpstr>
      <vt:lpstr>Innbyggarar etter alder per grunnkrins</vt:lpstr>
      <vt:lpstr>PowerPoint-presentasjon</vt:lpstr>
      <vt:lpstr>PowerPoint-presentasjon</vt:lpstr>
      <vt:lpstr>PowerPoint-presentasjon</vt:lpstr>
      <vt:lpstr>PowerPoint-presentasjon</vt:lpstr>
      <vt:lpstr>Største flyttestraumar frå og til, 2019–2023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2023 til 4. kvartal 2024 </vt:lpstr>
      <vt:lpstr>Arbeidsplassdekning, Møre og Romsdal per 4. kvartal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2024</vt:lpstr>
      <vt:lpstr>PowerPoint-presentasjon</vt:lpstr>
      <vt:lpstr>Gjennomføring i vidaregåande etter heimkommune, 2018-kullet </vt:lpstr>
      <vt:lpstr>Tal personar utanfor arbeid, utdanning  og arbeidsmarknadstiltak, 2024 </vt:lpstr>
      <vt:lpstr>Ungdom som ikkje er i arbeid, utdanning eller arbeidsmarknadstiltak (NEET) 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2016</dc:title>
  <dc:creator>Trygve.Grydeland@mrfylke.no</dc:creator>
  <cp:lastModifiedBy>Paul Magne Eidhammer</cp:lastModifiedBy>
  <cp:revision>819</cp:revision>
  <cp:lastPrinted>2017-04-11T08:01:33Z</cp:lastPrinted>
  <dcterms:created xsi:type="dcterms:W3CDTF">2016-10-18T07:53:03Z</dcterms:created>
  <dcterms:modified xsi:type="dcterms:W3CDTF">2025-12-01T12:27:18Z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2020-06-03T11:26:05Z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1ff98234-0f56-420b-9a54-0000d0f6776b</vt:lpwstr>
  </property>
  <property fmtid="{D5CDD505-2E9C-101B-9397-08002B2CF9AE}" pid="9" name="MSIP_Label_d2a6c088-0e6f-41a1-9e73-32ad73ba3540_ContentBits">
    <vt:lpwstr>0</vt:lpwstr>
  </property>
</Properties>
</file>