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7" r:id="rId5"/>
  </p:sldMasterIdLst>
  <p:notesMasterIdLst>
    <p:notesMasterId r:id="rId55"/>
  </p:notesMasterIdLst>
  <p:sldIdLst>
    <p:sldId id="403" r:id="rId6"/>
    <p:sldId id="498" r:id="rId7"/>
    <p:sldId id="407" r:id="rId8"/>
    <p:sldId id="414" r:id="rId9"/>
    <p:sldId id="463" r:id="rId10"/>
    <p:sldId id="415" r:id="rId11"/>
    <p:sldId id="416" r:id="rId12"/>
    <p:sldId id="471" r:id="rId13"/>
    <p:sldId id="417" r:id="rId14"/>
    <p:sldId id="674" r:id="rId15"/>
    <p:sldId id="418" r:id="rId16"/>
    <p:sldId id="419" r:id="rId17"/>
    <p:sldId id="420" r:id="rId18"/>
    <p:sldId id="421" r:id="rId19"/>
    <p:sldId id="504" r:id="rId20"/>
    <p:sldId id="462" r:id="rId21"/>
    <p:sldId id="458" r:id="rId22"/>
    <p:sldId id="422" r:id="rId23"/>
    <p:sldId id="423" r:id="rId24"/>
    <p:sldId id="457" r:id="rId25"/>
    <p:sldId id="424" r:id="rId26"/>
    <p:sldId id="425" r:id="rId27"/>
    <p:sldId id="427" r:id="rId28"/>
    <p:sldId id="428" r:id="rId29"/>
    <p:sldId id="590" r:id="rId30"/>
    <p:sldId id="591" r:id="rId31"/>
    <p:sldId id="514" r:id="rId32"/>
    <p:sldId id="619" r:id="rId33"/>
    <p:sldId id="435" r:id="rId34"/>
    <p:sldId id="436" r:id="rId35"/>
    <p:sldId id="437" r:id="rId36"/>
    <p:sldId id="438" r:id="rId37"/>
    <p:sldId id="562" r:id="rId38"/>
    <p:sldId id="440" r:id="rId39"/>
    <p:sldId id="577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1" r:id="rId48"/>
    <p:sldId id="578" r:id="rId49"/>
    <p:sldId id="675" r:id="rId50"/>
    <p:sldId id="572" r:id="rId51"/>
    <p:sldId id="573" r:id="rId52"/>
    <p:sldId id="574" r:id="rId53"/>
    <p:sldId id="512" r:id="rId54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77206-F556-412A-92A0-36B9CBF67FC7}" v="1" dt="2026-05-04T09:59:31.682"/>
    <p1510:client id="{47BCE073-6AF0-4BAA-9A10-3FD60EF6D0F8}" v="4" dt="2026-05-04T08:12:39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80471" autoAdjust="0"/>
  </p:normalViewPr>
  <p:slideViewPr>
    <p:cSldViewPr snapToGrid="0">
      <p:cViewPr varScale="1">
        <p:scale>
          <a:sx n="117" d="100"/>
          <a:sy n="117" d="100"/>
        </p:scale>
        <p:origin x="126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addSld delSld modSld sldOrd">
      <pc:chgData name="Paul Magne Eidhammer" userId="e3d4e6bb-f754-4b2e-bd11-72ddaaf5666f" providerId="ADAL" clId="{835BCC08-B0CB-4400-B3F8-7FFC689D382E}" dt="2026-04-27T11:31:14.275" v="683" actId="14100"/>
      <pc:docMkLst>
        <pc:docMk/>
      </pc:docMkLst>
      <pc:sldChg chg="modSp mod">
        <pc:chgData name="Paul Magne Eidhammer" userId="e3d4e6bb-f754-4b2e-bd11-72ddaaf5666f" providerId="ADAL" clId="{835BCC08-B0CB-4400-B3F8-7FFC689D382E}" dt="2026-04-27T11:31:14.275" v="683" actId="14100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30:50.935" v="671" actId="20577"/>
          <ac:spMkLst>
            <pc:docMk/>
            <pc:sldMk cId="1687129943" sldId="403"/>
            <ac:spMk id="2" creationId="{343861A2-F6D7-39AE-C6DC-DD3590FEEB4E}"/>
          </ac:spMkLst>
        </pc:spChg>
        <pc:spChg chg="mod">
          <ac:chgData name="Paul Magne Eidhammer" userId="e3d4e6bb-f754-4b2e-bd11-72ddaaf5666f" providerId="ADAL" clId="{835BCC08-B0CB-4400-B3F8-7FFC689D382E}" dt="2026-04-27T11:31:14.275" v="683" actId="14100"/>
          <ac:spMkLst>
            <pc:docMk/>
            <pc:sldMk cId="1687129943" sldId="403"/>
            <ac:spMk id="6" creationId="{7C3D0F47-E5E9-2A4C-FACA-F29AD78A86F3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13:04:15.657" v="527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3:04:15.657" v="527"/>
          <ac:graphicFrameMkLst>
            <pc:docMk/>
            <pc:sldMk cId="631899839" sldId="415"/>
            <ac:graphicFrameMk id="10" creationId="{FD5A4811-6116-4569-6F37-66D16B45A83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1:06:34.752" v="533"/>
        <pc:sldMkLst>
          <pc:docMk/>
          <pc:sldMk cId="2792804653" sldId="416"/>
        </pc:sldMkLst>
        <pc:graphicFrameChg chg="add mod">
          <ac:chgData name="Paul Magne Eidhammer" userId="e3d4e6bb-f754-4b2e-bd11-72ddaaf5666f" providerId="ADAL" clId="{835BCC08-B0CB-4400-B3F8-7FFC689D382E}" dt="2026-04-13T11:06:34.752" v="533"/>
          <ac:graphicFrameMkLst>
            <pc:docMk/>
            <pc:sldMk cId="2792804653" sldId="416"/>
            <ac:graphicFrameMk id="12" creationId="{3EDC4F57-B660-0935-95AF-A3E419FDB63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3:01:03.607" v="550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3:01:03.607" v="550" actId="14100"/>
          <ac:graphicFrameMkLst>
            <pc:docMk/>
            <pc:sldMk cId="2484826465" sldId="417"/>
            <ac:graphicFrameMk id="10" creationId="{6308891A-6696-1B88-DD6C-C30B15093B5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21:31.007" v="557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21:31.007" v="557" actId="14100"/>
          <ac:graphicFrameMkLst>
            <pc:docMk/>
            <pc:sldMk cId="3504338367" sldId="418"/>
            <ac:graphicFrameMk id="10" creationId="{81B0D691-F53F-CE77-FD40-3CB2D5BB7E4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44:35.950" v="567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44:35.950" v="567"/>
          <ac:graphicFrameMkLst>
            <pc:docMk/>
            <pc:sldMk cId="152644135" sldId="419"/>
            <ac:graphicFrameMk id="2" creationId="{A985D94E-5C48-2D5C-2149-1FED1EFFD64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5:27.945" v="664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7T07:55:27.945" v="664" actId="14100"/>
          <ac:graphicFrameMkLst>
            <pc:docMk/>
            <pc:sldMk cId="1391724422" sldId="420"/>
            <ac:graphicFrameMk id="12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15:21.124" v="574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3:15:21.124" v="574"/>
          <ac:graphicFrameMkLst>
            <pc:docMk/>
            <pc:sldMk cId="2286875979" sldId="421"/>
            <ac:graphicFrameMk id="12" creationId="{8A193A0F-558E-899C-3D17-E12A275ADE8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43:50.593" v="616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2:43:50.593" v="616" actId="14100"/>
          <ac:graphicFrameMkLst>
            <pc:docMk/>
            <pc:sldMk cId="3479507085" sldId="422"/>
            <ac:graphicFrameMk id="2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56:43.140" v="659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56:43.140" v="659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46:08.082" v="622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46:08.082" v="622" actId="14100"/>
          <ac:graphicFrameMkLst>
            <pc:docMk/>
            <pc:sldMk cId="1931569180" sldId="424"/>
            <ac:graphicFrameMk id="3" creationId="{12A103A7-6CAF-AB24-FDDA-EC02CA4303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04:36.056" v="627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10:04:36.056" v="627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23:44.334" v="633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23:44.334" v="633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42:04.567" v="639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42:04.567" v="639" actId="14100"/>
          <ac:graphicFrameMkLst>
            <pc:docMk/>
            <pc:sldMk cId="1506265254" sldId="437"/>
            <ac:graphicFrameMk id="1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26:15.807" v="644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26:15.807" v="644" actId="14100"/>
          <ac:graphicFrameMkLst>
            <pc:docMk/>
            <pc:sldMk cId="609053504" sldId="438"/>
            <ac:graphicFrameMk id="7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24:52.335" v="605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24:52.335" v="605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00:44.932" v="600" actId="20577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10:00:44.932" v="600" actId="20577"/>
          <ac:graphicFrameMkLst>
            <pc:docMk/>
            <pc:sldMk cId="3418525049" sldId="462"/>
            <ac:graphicFrameMk id="11" creationId="{DC19E68C-3C22-4A51-9044-E7383359537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11:10:21.801" v="669" actId="1076"/>
        <pc:sldMkLst>
          <pc:docMk/>
          <pc:sldMk cId="3846779054" sldId="463"/>
        </pc:sldMkLst>
        <pc:graphicFrameChg chg="add mod">
          <ac:chgData name="Paul Magne Eidhammer" userId="e3d4e6bb-f754-4b2e-bd11-72ddaaf5666f" providerId="ADAL" clId="{835BCC08-B0CB-4400-B3F8-7FFC689D382E}" dt="2026-04-27T11:10:21.801" v="669" actId="1076"/>
          <ac:graphicFrameMkLst>
            <pc:docMk/>
            <pc:sldMk cId="3846779054" sldId="463"/>
            <ac:graphicFrameMk id="6" creationId="{F9832B82-3336-2D9A-CB16-F150EF1D375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8:17:39.183" v="544" actId="14100"/>
        <pc:sldMkLst>
          <pc:docMk/>
          <pc:sldMk cId="2456894248" sldId="471"/>
        </pc:sldMkLst>
        <pc:spChg chg="mod">
          <ac:chgData name="Paul Magne Eidhammer" userId="e3d4e6bb-f754-4b2e-bd11-72ddaaf5666f" providerId="ADAL" clId="{835BCC08-B0CB-4400-B3F8-7FFC689D382E}" dt="2026-04-14T08:16:36.191" v="535" actId="1076"/>
          <ac:spMkLst>
            <pc:docMk/>
            <pc:sldMk cId="2456894248" sldId="471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4T08:17:39.183" v="544" actId="14100"/>
          <ac:graphicFrameMkLst>
            <pc:docMk/>
            <pc:sldMk cId="2456894248" sldId="471"/>
            <ac:graphicFrameMk id="11" creationId="{8AA54A8F-9C56-9CC0-6560-84E5EED219C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28:00.212" v="580" actId="14100"/>
        <pc:sldMkLst>
          <pc:docMk/>
          <pc:sldMk cId="1213049792" sldId="504"/>
        </pc:sldMkLst>
        <pc:graphicFrameChg chg="add mod">
          <ac:chgData name="Paul Magne Eidhammer" userId="e3d4e6bb-f754-4b2e-bd11-72ddaaf5666f" providerId="ADAL" clId="{835BCC08-B0CB-4400-B3F8-7FFC689D382E}" dt="2026-04-17T07:28:00.212" v="580" actId="14100"/>
          <ac:graphicFrameMkLst>
            <pc:docMk/>
            <pc:sldMk cId="1213049792" sldId="504"/>
            <ac:graphicFrameMk id="2" creationId="{3D76EDD7-FDEE-35D5-C31C-E87D00412D8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37:41.546" v="654" actId="14100"/>
        <pc:sldMkLst>
          <pc:docMk/>
          <pc:sldMk cId="475990267" sldId="562"/>
        </pc:sldMkLst>
        <pc:spChg chg="mod">
          <ac:chgData name="Paul Magne Eidhammer" userId="e3d4e6bb-f754-4b2e-bd11-72ddaaf5666f" providerId="ADAL" clId="{835BCC08-B0CB-4400-B3F8-7FFC689D382E}" dt="2026-04-24T08:37:23.786" v="650" actId="6549"/>
          <ac:spMkLst>
            <pc:docMk/>
            <pc:sldMk cId="475990267" sldId="562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37:20.465" v="648" actId="14100"/>
          <ac:graphicFrameMkLst>
            <pc:docMk/>
            <pc:sldMk cId="475990267" sldId="562"/>
            <ac:graphicFrameMk id="9" creationId="{700D967B-4351-8BCB-A4D4-25E9FDC7720F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37:41.546" v="654" actId="14100"/>
          <ac:graphicFrameMkLst>
            <pc:docMk/>
            <pc:sldMk cId="475990267" sldId="562"/>
            <ac:graphicFrameMk id="13" creationId="{2E2B8045-8F1E-9887-93F7-E43EFBFFA1C1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sldOrd delMainMaster modMainMaster">
      <pc:chgData name="Even Tranmæl" userId="dc99418e-6817-4331-86b2-1a32ab61fd79" providerId="ADAL" clId="{20EB47B2-AC97-4CDF-95FE-F8D59C74A743}" dt="2026-05-04T08:12:44.533" v="99" actId="1076"/>
      <pc:docMkLst>
        <pc:docMk/>
      </pc:docMkLst>
      <pc:sldChg chg="addSp delSp modSp mod">
        <pc:chgData name="Even Tranmæl" userId="dc99418e-6817-4331-86b2-1a32ab61fd79" providerId="ADAL" clId="{20EB47B2-AC97-4CDF-95FE-F8D59C74A743}" dt="2026-04-22T11:06:57.079" v="4" actId="14100"/>
        <pc:sldMkLst>
          <pc:docMk/>
          <pc:sldMk cId="768201699" sldId="407"/>
        </pc:sldMkLst>
        <pc:picChg chg="add mod ord">
          <ac:chgData name="Even Tranmæl" userId="dc99418e-6817-4331-86b2-1a32ab61fd79" providerId="ADAL" clId="{20EB47B2-AC97-4CDF-95FE-F8D59C74A743}" dt="2026-04-22T11:06:57.079" v="4" actId="14100"/>
          <ac:picMkLst>
            <pc:docMk/>
            <pc:sldMk cId="768201699" sldId="407"/>
            <ac:picMk id="10" creationId="{E1B21781-7AFA-3DA5-595F-82617D02065E}"/>
          </ac:picMkLst>
        </pc:picChg>
      </pc:sldChg>
      <pc:sldChg chg="addSp delSp modSp mod modClrScheme chgLayout">
        <pc:chgData name="Even Tranmæl" userId="dc99418e-6817-4331-86b2-1a32ab61fd79" providerId="ADAL" clId="{20EB47B2-AC97-4CDF-95FE-F8D59C74A743}" dt="2026-04-22T12:51:22.736" v="43" actId="14100"/>
        <pc:sldMkLst>
          <pc:docMk/>
          <pc:sldMk cId="2257449918" sldId="414"/>
        </pc:sldMkLst>
        <pc:spChg chg="mod ord">
          <ac:chgData name="Even Tranmæl" userId="dc99418e-6817-4331-86b2-1a32ab61fd79" providerId="ADAL" clId="{20EB47B2-AC97-4CDF-95FE-F8D59C74A743}" dt="2026-04-22T11:07:06.063" v="12" actId="20577"/>
          <ac:spMkLst>
            <pc:docMk/>
            <pc:sldMk cId="2257449918" sldId="414"/>
            <ac:spMk id="10" creationId="{00000000-0000-0000-0000-000000000000}"/>
          </ac:spMkLst>
        </pc:spChg>
        <pc:graphicFrameChg chg="add mod modGraphic">
          <ac:chgData name="Even Tranmæl" userId="dc99418e-6817-4331-86b2-1a32ab61fd79" providerId="ADAL" clId="{20EB47B2-AC97-4CDF-95FE-F8D59C74A743}" dt="2026-04-22T12:50:49.006" v="41" actId="403"/>
          <ac:graphicFrameMkLst>
            <pc:docMk/>
            <pc:sldMk cId="2257449918" sldId="414"/>
            <ac:graphicFrameMk id="6" creationId="{8C1666CC-AFED-548E-951C-5E0EB87AD72E}"/>
          </ac:graphicFrameMkLst>
        </pc:graphicFrameChg>
        <pc:picChg chg="add mod ord">
          <ac:chgData name="Even Tranmæl" userId="dc99418e-6817-4331-86b2-1a32ab61fd79" providerId="ADAL" clId="{20EB47B2-AC97-4CDF-95FE-F8D59C74A743}" dt="2026-04-22T12:51:22.736" v="43" actId="14100"/>
          <ac:picMkLst>
            <pc:docMk/>
            <pc:sldMk cId="2257449918" sldId="414"/>
            <ac:picMk id="13" creationId="{40E0AC6E-25F7-DC4F-1C71-C799AF6A1F14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11:07:55.333" v="28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11:07:43.910" v="24" actId="20577"/>
          <ac:spMkLst>
            <pc:docMk/>
            <pc:sldMk cId="2402198279" sldId="425"/>
            <ac:spMk id="3" creationId="{6BD2B162-6693-713D-A926-C6C654E76CFB}"/>
          </ac:spMkLst>
        </pc:spChg>
        <pc:picChg chg="add mod ord">
          <ac:chgData name="Even Tranmæl" userId="dc99418e-6817-4331-86b2-1a32ab61fd79" providerId="ADAL" clId="{20EB47B2-AC97-4CDF-95FE-F8D59C74A743}" dt="2026-04-22T11:07:55.333" v="28" actId="14100"/>
          <ac:picMkLst>
            <pc:docMk/>
            <pc:sldMk cId="2402198279" sldId="425"/>
            <ac:picMk id="11" creationId="{0A45634F-EFCF-B757-1837-8F0DC919E0DE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11:08:11.761" v="36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11:08:11.761" v="36" actId="14100"/>
          <ac:picMkLst>
            <pc:docMk/>
            <pc:sldMk cId="117261305" sldId="427"/>
            <ac:picMk id="13" creationId="{9F29A32B-5A33-5F4C-289D-C37C9598D01D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3418525049" sldId="462"/>
        </pc:sldMkLst>
      </pc:sldChg>
      <pc:sldChg chg="modSp 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3846779054" sldId="463"/>
        </pc:sldMkLst>
        <pc:spChg chg="mod ord">
          <ac:chgData name="Even Tranmæl" userId="dc99418e-6817-4331-86b2-1a32ab61fd79" providerId="ADAL" clId="{20EB47B2-AC97-4CDF-95FE-F8D59C74A743}" dt="2026-04-22T11:06:58.333" v="8"/>
          <ac:spMkLst>
            <pc:docMk/>
            <pc:sldMk cId="3846779054" sldId="463"/>
            <ac:spMk id="3" creationId="{7C4B5F2A-7746-4F3C-9AF6-1E79A450F334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2456894248" sldId="471"/>
        </pc:sldMkLst>
      </pc:sldChg>
      <pc:sldChg chg="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1213049792" sldId="504"/>
        </pc:sldMkLst>
      </pc:sldChg>
      <pc:sldChg chg="modSp mod modClrScheme chgLayout">
        <pc:chgData name="Even Tranmæl" userId="dc99418e-6817-4331-86b2-1a32ab61fd79" providerId="ADAL" clId="{20EB47B2-AC97-4CDF-95FE-F8D59C74A743}" dt="2026-04-22T11:06:58.333" v="8"/>
        <pc:sldMkLst>
          <pc:docMk/>
          <pc:sldMk cId="3012466807" sldId="577"/>
        </pc:sldMkLst>
        <pc:spChg chg="mod ord">
          <ac:chgData name="Even Tranmæl" userId="dc99418e-6817-4331-86b2-1a32ab61fd79" providerId="ADAL" clId="{20EB47B2-AC97-4CDF-95FE-F8D59C74A743}" dt="2026-04-22T11:06:58.333" v="8"/>
          <ac:spMkLst>
            <pc:docMk/>
            <pc:sldMk cId="3012466807" sldId="577"/>
            <ac:spMk id="13" creationId="{0D0AC1EE-4ACE-16DA-0D4C-8A3939DCB1EA}"/>
          </ac:spMkLst>
        </pc:spChg>
      </pc:sldChg>
      <pc:sldChg chg="addSp delSp modSp add mod ord">
        <pc:chgData name="Even Tranmæl" userId="dc99418e-6817-4331-86b2-1a32ab61fd79" providerId="ADAL" clId="{20EB47B2-AC97-4CDF-95FE-F8D59C74A743}" dt="2026-04-27T13:08:11.726" v="54"/>
        <pc:sldMkLst>
          <pc:docMk/>
          <pc:sldMk cId="3145833521" sldId="578"/>
        </pc:sldMkLst>
        <pc:spChg chg="add mod">
          <ac:chgData name="Even Tranmæl" userId="dc99418e-6817-4331-86b2-1a32ab61fd79" providerId="ADAL" clId="{20EB47B2-AC97-4CDF-95FE-F8D59C74A743}" dt="2026-04-27T13:08:11.726" v="54"/>
          <ac:spMkLst>
            <pc:docMk/>
            <pc:sldMk cId="3145833521" sldId="578"/>
            <ac:spMk id="11" creationId="{043DEA9B-D746-A566-EB16-B7F3E3ADA0A7}"/>
          </ac:spMkLst>
        </pc:spChg>
        <pc:picChg chg="add mod ord">
          <ac:chgData name="Even Tranmæl" userId="dc99418e-6817-4331-86b2-1a32ab61fd79" providerId="ADAL" clId="{20EB47B2-AC97-4CDF-95FE-F8D59C74A743}" dt="2026-04-27T13:07:52.940" v="53" actId="1076"/>
          <ac:picMkLst>
            <pc:docMk/>
            <pc:sldMk cId="3145833521" sldId="578"/>
            <ac:picMk id="10" creationId="{682C1576-8552-544E-2E5B-DD7F5D851992}"/>
          </ac:picMkLst>
        </pc:picChg>
      </pc:sldChg>
      <pc:sldChg chg="addSp delSp modSp add mod">
        <pc:chgData name="Even Tranmæl" userId="dc99418e-6817-4331-86b2-1a32ab61fd79" providerId="ADAL" clId="{20EB47B2-AC97-4CDF-95FE-F8D59C74A743}" dt="2026-05-04T08:12:44.533" v="99" actId="1076"/>
        <pc:sldMkLst>
          <pc:docMk/>
          <pc:sldMk cId="2455410255" sldId="675"/>
        </pc:sldMkLst>
        <pc:spChg chg="add mod">
          <ac:chgData name="Even Tranmæl" userId="dc99418e-6817-4331-86b2-1a32ab61fd79" providerId="ADAL" clId="{20EB47B2-AC97-4CDF-95FE-F8D59C74A743}" dt="2026-05-04T08:12:44.533" v="99" actId="1076"/>
          <ac:spMkLst>
            <pc:docMk/>
            <pc:sldMk cId="2455410255" sldId="675"/>
            <ac:spMk id="5" creationId="{DBAFA7E0-666E-CF0E-04B7-02BB52C7D667}"/>
          </ac:spMkLst>
        </pc:spChg>
        <pc:spChg chg="add mod">
          <ac:chgData name="Even Tranmæl" userId="dc99418e-6817-4331-86b2-1a32ab61fd79" providerId="ADAL" clId="{20EB47B2-AC97-4CDF-95FE-F8D59C74A743}" dt="2026-05-04T07:56:03.900" v="97" actId="20577"/>
          <ac:spMkLst>
            <pc:docMk/>
            <pc:sldMk cId="2455410255" sldId="675"/>
            <ac:spMk id="13" creationId="{DFCF650E-EE18-93F3-4602-AE59C3E605C0}"/>
          </ac:spMkLst>
        </pc:spChg>
        <pc:graphicFrameChg chg="add mod">
          <ac:chgData name="Even Tranmæl" userId="dc99418e-6817-4331-86b2-1a32ab61fd79" providerId="ADAL" clId="{20EB47B2-AC97-4CDF-95FE-F8D59C74A743}" dt="2026-05-04T07:54:41.194" v="65" actId="1076"/>
          <ac:graphicFrameMkLst>
            <pc:docMk/>
            <pc:sldMk cId="2455410255" sldId="675"/>
            <ac:graphicFrameMk id="12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54:25.313" v="61" actId="1076"/>
          <ac:picMkLst>
            <pc:docMk/>
            <pc:sldMk cId="2455410255" sldId="675"/>
            <ac:picMk id="9" creationId="{BBAFFF76-E7E4-1FC1-6651-F2E2F5248F67}"/>
          </ac:picMkLst>
        </pc:picChg>
        <pc:picChg chg="del">
          <ac:chgData name="Even Tranmæl" userId="dc99418e-6817-4331-86b2-1a32ab61fd79" providerId="ADAL" clId="{20EB47B2-AC97-4CDF-95FE-F8D59C74A743}" dt="2026-05-04T07:54:14.165" v="56" actId="478"/>
          <ac:picMkLst>
            <pc:docMk/>
            <pc:sldMk cId="2455410255" sldId="675"/>
            <ac:picMk id="10" creationId="{64ADADBE-70FA-B304-9E18-BCE3BE786584}"/>
          </ac:picMkLst>
        </pc:picChg>
      </pc:sldChg>
      <pc:sldMasterChg chg="delSldLayout modSldLayout sldLayoutOrd">
        <pc:chgData name="Even Tranmæl" userId="dc99418e-6817-4331-86b2-1a32ab61fd79" providerId="ADAL" clId="{20EB47B2-AC97-4CDF-95FE-F8D59C74A743}" dt="2026-04-22T11:06:58.317" v="7"/>
        <pc:sldMasterMkLst>
          <pc:docMk/>
          <pc:sldMasterMk cId="1737840244" sldId="2147483727"/>
        </pc:sldMasterMkLst>
        <pc:sldLayoutChg chg="modSp mod ord">
          <pc:chgData name="Even Tranmæl" userId="dc99418e-6817-4331-86b2-1a32ab61fd79" providerId="ADAL" clId="{20EB47B2-AC97-4CDF-95FE-F8D59C74A743}" dt="2026-04-22T11:06:58.301" v="6"/>
          <pc:sldLayoutMkLst>
            <pc:docMk/>
            <pc:sldMasterMk cId="1737840244" sldId="2147483727"/>
            <pc:sldLayoutMk cId="575350881" sldId="2147483863"/>
          </pc:sldLayoutMkLst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575350881" sldId="2147483863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575350881" sldId="2147483863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11:06:58.301" v="6"/>
          <pc:sldLayoutMkLst>
            <pc:docMk/>
            <pc:sldMasterMk cId="1737840244" sldId="2147483727"/>
            <pc:sldLayoutMk cId="2611545723" sldId="2147483869"/>
          </pc:sldLayoutMkLst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611545723" sldId="2147483869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611545723" sldId="2147483869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611545723" sldId="2147483869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611545723" sldId="2147483869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611545723" sldId="2147483869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611545723" sldId="2147483869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11:06:58.301" v="6"/>
          <pc:sldLayoutMkLst>
            <pc:docMk/>
            <pc:sldMasterMk cId="1737840244" sldId="2147483727"/>
            <pc:sldLayoutMk cId="375070466" sldId="2147483873"/>
          </pc:sldLayoutMkLst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375070466" sldId="2147483873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375070466" sldId="2147483873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11:06:58.301" v="6"/>
          <pc:sldLayoutMkLst>
            <pc:docMk/>
            <pc:sldMasterMk cId="1737840244" sldId="2147483727"/>
            <pc:sldLayoutMk cId="2811651898" sldId="2147483875"/>
          </pc:sldLayoutMkLst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811651898" sldId="214748387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811651898" sldId="2147483875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811651898" sldId="2147483875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811651898" sldId="2147483875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811651898" sldId="2147483875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2811651898" sldId="2147483875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11:06:58.301" v="6"/>
          <pc:sldLayoutMkLst>
            <pc:docMk/>
            <pc:sldMasterMk cId="1737840244" sldId="2147483727"/>
            <pc:sldLayoutMk cId="3291902265" sldId="2147483876"/>
          </pc:sldLayoutMkLst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3291902265" sldId="2147483876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3291902265" sldId="2147483876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11:06:58.301" v="6"/>
            <ac:spMkLst>
              <pc:docMk/>
              <pc:sldMasterMk cId="1737840244" sldId="2147483727"/>
              <pc:sldLayoutMk cId="3291902265" sldId="2147483876"/>
              <ac:spMk id="4" creationId="{00000000-0000-0000-0000-000000000000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41:01.073" v="22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40:48.432" v="19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40:48.432" v="19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40:36.570" v="11"/>
        <pc:sldMkLst>
          <pc:docMk/>
          <pc:sldMk cId="2593587856" sldId="590"/>
        </pc:sldMkLst>
      </pc:sldChg>
      <pc:sldChg chg="add">
        <pc:chgData name="Jomar Sæterøy Maridal" userId="208828a4-37e1-46b2-ad3f-fb1dea7a7b40" providerId="ADAL" clId="{7729BF2E-14BE-474B-A11E-E55C364A6DB8}" dt="2026-04-30T12:40:36.570" v="11"/>
        <pc:sldMkLst>
          <pc:docMk/>
          <pc:sldMk cId="2182758805" sldId="591"/>
        </pc:sldMkLst>
      </pc:sldChg>
      <pc:sldChg chg="add">
        <pc:chgData name="Jomar Sæterøy Maridal" userId="208828a4-37e1-46b2-ad3f-fb1dea7a7b40" providerId="ADAL" clId="{7729BF2E-14BE-474B-A11E-E55C364A6DB8}" dt="2026-04-30T12:40:59.066" v="21"/>
        <pc:sldMkLst>
          <pc:docMk/>
          <pc:sldMk cId="3840245305" sldId="619"/>
        </pc:sldMkLst>
      </pc:sldChg>
      <pc:sldChg chg="modSp add mod">
        <pc:chgData name="Jomar Sæterøy Maridal" userId="208828a4-37e1-46b2-ad3f-fb1dea7a7b40" providerId="ADAL" clId="{7729BF2E-14BE-474B-A11E-E55C364A6DB8}" dt="2026-04-30T12:40:14.431" v="9" actId="20577"/>
        <pc:sldMkLst>
          <pc:docMk/>
          <pc:sldMk cId="3661736730" sldId="674"/>
        </pc:sldMkLst>
        <pc:spChg chg="mod">
          <ac:chgData name="Jomar Sæterøy Maridal" userId="208828a4-37e1-46b2-ad3f-fb1dea7a7b40" providerId="ADAL" clId="{7729BF2E-14BE-474B-A11E-E55C364A6DB8}" dt="2026-04-30T12:40:14.431" v="9" actId="20577"/>
          <ac:spMkLst>
            <pc:docMk/>
            <pc:sldMk cId="3661736730" sldId="674"/>
            <ac:spMk id="7" creationId="{AEACFB02-0877-C7BE-BA51-322CD7CAD5F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Median%20bruttoinntekt%202015%20og%202023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Befolkningsutvikling 2011-2026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Personer1!$V$56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Personer1!$W$55:$AH$55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Personer1!$W$56:$AH$56</c:f>
              <c:numCache>
                <c:formatCode>General</c:formatCode>
                <c:ptCount val="12"/>
                <c:pt idx="0">
                  <c:v>7877</c:v>
                </c:pt>
                <c:pt idx="1">
                  <c:v>7853</c:v>
                </c:pt>
                <c:pt idx="2">
                  <c:v>7769</c:v>
                </c:pt>
                <c:pt idx="3">
                  <c:v>7784</c:v>
                </c:pt>
                <c:pt idx="4">
                  <c:v>7725</c:v>
                </c:pt>
                <c:pt idx="5">
                  <c:v>7733</c:v>
                </c:pt>
                <c:pt idx="6">
                  <c:v>7766</c:v>
                </c:pt>
                <c:pt idx="7">
                  <c:v>7756</c:v>
                </c:pt>
                <c:pt idx="8">
                  <c:v>7743</c:v>
                </c:pt>
                <c:pt idx="9">
                  <c:v>7527</c:v>
                </c:pt>
                <c:pt idx="10">
                  <c:v>7503</c:v>
                </c:pt>
                <c:pt idx="11">
                  <c:v>7516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D-46B9-B940-B6BFB0DEC4A6}"/>
            </c:ext>
          </c:extLst>
        </c:ser>
        <c:ser>
          <c:idx val="1"/>
          <c:order val="1"/>
          <c:tx>
            <c:strRef>
              <c:f>Personer1!$V$57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Personer1!$W$55:$AH$55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Personer1!$W$57:$AH$57</c:f>
              <c:numCache>
                <c:formatCode>General</c:formatCode>
                <c:ptCount val="12"/>
                <c:pt idx="0">
                  <c:v>980</c:v>
                </c:pt>
                <c:pt idx="1">
                  <c:v>1120</c:v>
                </c:pt>
                <c:pt idx="2">
                  <c:v>1251</c:v>
                </c:pt>
                <c:pt idx="3">
                  <c:v>1300</c:v>
                </c:pt>
                <c:pt idx="4">
                  <c:v>1395</c:v>
                </c:pt>
                <c:pt idx="5">
                  <c:v>1467</c:v>
                </c:pt>
                <c:pt idx="6">
                  <c:v>1546</c:v>
                </c:pt>
                <c:pt idx="7">
                  <c:v>1589</c:v>
                </c:pt>
                <c:pt idx="8">
                  <c:v>1640</c:v>
                </c:pt>
                <c:pt idx="9">
                  <c:v>1830</c:v>
                </c:pt>
                <c:pt idx="10">
                  <c:v>1906</c:v>
                </c:pt>
                <c:pt idx="11">
                  <c:v>1944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D-46B9-B940-B6BFB0DEC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6385855"/>
        <c:axId val="1436402655"/>
      </c:barChart>
      <c:catAx>
        <c:axId val="143638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02655"/>
        <c:crosses val="autoZero"/>
        <c:auto val="1"/>
        <c:lblAlgn val="ctr"/>
        <c:lblOffset val="100"/>
        <c:noMultiLvlLbl val="0"/>
      </c:catAx>
      <c:valAx>
        <c:axId val="143640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 dirty="0"/>
                  <a:t>Tal personar</a:t>
                </a:r>
              </a:p>
            </c:rich>
          </c:tx>
          <c:layout>
            <c:manualLayout>
              <c:xMode val="edge"/>
              <c:yMode val="edge"/>
              <c:x val="4.3265329830431418E-3"/>
              <c:y val="0.39099347203232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38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400" b="1" i="0" u="none" strike="noStrike" kern="1200" spc="0" baseline="0" dirty="0">
                <a:solidFill>
                  <a:schemeClr val="tx2"/>
                </a:solidFill>
              </a:rPr>
              <a:t>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'Ark1'!$C$3:$AR$3</c:f>
              <c:numCache>
                <c:formatCode>General</c:formatCode>
                <c:ptCount val="4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</c:numCache>
            </c:numRef>
          </c:cat>
          <c:val>
            <c:numRef>
              <c:f>'Ark1'!$C$4:$AR$4</c:f>
              <c:numCache>
                <c:formatCode>General</c:formatCode>
                <c:ptCount val="42"/>
                <c:pt idx="0">
                  <c:v>1382</c:v>
                </c:pt>
                <c:pt idx="1">
                  <c:v>1386</c:v>
                </c:pt>
                <c:pt idx="2">
                  <c:v>1415</c:v>
                </c:pt>
                <c:pt idx="3">
                  <c:v>1407</c:v>
                </c:pt>
                <c:pt idx="4">
                  <c:v>1413</c:v>
                </c:pt>
                <c:pt idx="5">
                  <c:v>1406</c:v>
                </c:pt>
                <c:pt idx="6">
                  <c:v>1397</c:v>
                </c:pt>
                <c:pt idx="7">
                  <c:v>1398</c:v>
                </c:pt>
                <c:pt idx="8">
                  <c:v>1376</c:v>
                </c:pt>
                <c:pt idx="9">
                  <c:v>1384</c:v>
                </c:pt>
                <c:pt idx="10">
                  <c:v>1377</c:v>
                </c:pt>
                <c:pt idx="11">
                  <c:v>1388</c:v>
                </c:pt>
                <c:pt idx="12">
                  <c:v>1387</c:v>
                </c:pt>
                <c:pt idx="13">
                  <c:v>1378</c:v>
                </c:pt>
                <c:pt idx="14">
                  <c:v>1375</c:v>
                </c:pt>
                <c:pt idx="15">
                  <c:v>1388</c:v>
                </c:pt>
                <c:pt idx="16">
                  <c:v>1400</c:v>
                </c:pt>
                <c:pt idx="17">
                  <c:v>1421</c:v>
                </c:pt>
                <c:pt idx="18">
                  <c:v>1462</c:v>
                </c:pt>
                <c:pt idx="19">
                  <c:v>1500</c:v>
                </c:pt>
                <c:pt idx="20">
                  <c:v>1545</c:v>
                </c:pt>
                <c:pt idx="21">
                  <c:v>1570</c:v>
                </c:pt>
                <c:pt idx="22">
                  <c:v>1584</c:v>
                </c:pt>
                <c:pt idx="23">
                  <c:v>1623</c:v>
                </c:pt>
                <c:pt idx="24">
                  <c:v>1883</c:v>
                </c:pt>
                <c:pt idx="25">
                  <c:v>1944</c:v>
                </c:pt>
                <c:pt idx="26">
                  <c:v>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3E-437B-B069-97C1F268D6EE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'Ark1'!$C$3:$AR$3</c:f>
              <c:numCache>
                <c:formatCode>General</c:formatCode>
                <c:ptCount val="4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</c:numCache>
            </c:numRef>
          </c:cat>
          <c:val>
            <c:numRef>
              <c:f>'Ark1'!$C$5:$AR$5</c:f>
              <c:numCache>
                <c:formatCode>General</c:formatCode>
                <c:ptCount val="42"/>
                <c:pt idx="27">
                  <c:v>2001</c:v>
                </c:pt>
                <c:pt idx="28">
                  <c:v>2037</c:v>
                </c:pt>
                <c:pt idx="29">
                  <c:v>2066</c:v>
                </c:pt>
                <c:pt idx="30">
                  <c:v>2095</c:v>
                </c:pt>
                <c:pt idx="31">
                  <c:v>2127</c:v>
                </c:pt>
                <c:pt idx="32">
                  <c:v>2156</c:v>
                </c:pt>
                <c:pt idx="33">
                  <c:v>2216</c:v>
                </c:pt>
                <c:pt idx="34">
                  <c:v>2236</c:v>
                </c:pt>
                <c:pt idx="35">
                  <c:v>2277</c:v>
                </c:pt>
                <c:pt idx="36">
                  <c:v>2309</c:v>
                </c:pt>
                <c:pt idx="37">
                  <c:v>2328</c:v>
                </c:pt>
                <c:pt idx="38">
                  <c:v>2371</c:v>
                </c:pt>
                <c:pt idx="39">
                  <c:v>2402</c:v>
                </c:pt>
                <c:pt idx="40">
                  <c:v>2444</c:v>
                </c:pt>
                <c:pt idx="41">
                  <c:v>2473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3E-437B-B069-97C1F268D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4475599"/>
        <c:axId val="754476079"/>
      </c:lineChart>
      <c:catAx>
        <c:axId val="75447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4476079"/>
        <c:crosses val="autoZero"/>
        <c:auto val="1"/>
        <c:lblAlgn val="ctr"/>
        <c:lblOffset val="100"/>
        <c:noMultiLvlLbl val="0"/>
      </c:catAx>
      <c:valAx>
        <c:axId val="75447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4.8754325584631627E-3"/>
              <c:y val="0.40468750029191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447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 dirty="0" err="1">
                <a:solidFill>
                  <a:schemeClr val="tx2"/>
                </a:solidFill>
              </a:rPr>
              <a:t>Talet</a:t>
            </a:r>
            <a:r>
              <a:rPr lang="nb-NO" sz="2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24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400" b="1" i="0" u="none" strike="noStrike" kern="1200" spc="0" baseline="0" dirty="0">
                <a:solidFill>
                  <a:schemeClr val="tx2"/>
                </a:solidFill>
              </a:rPr>
              <a:t> 67 år og eldre fordelt på </a:t>
            </a:r>
            <a:r>
              <a:rPr lang="nb-NO" sz="2400" b="1" i="0" u="none" strike="noStrike" kern="1200" spc="0" baseline="0" dirty="0" err="1">
                <a:solidFill>
                  <a:schemeClr val="tx2"/>
                </a:solidFill>
              </a:rPr>
              <a:t>alderskategoriar</a:t>
            </a:r>
            <a:endParaRPr lang="nb-NO" sz="2400" b="1" i="0" u="none" strike="noStrike" kern="1200" spc="0" baseline="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'Ark1'!$C$2:$AH$2</c:f>
              <c:numCache>
                <c:formatCode>General</c:formatCode>
                <c:ptCount val="3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</c:numCache>
            </c:numRef>
          </c:cat>
          <c:val>
            <c:numRef>
              <c:f>'Ark1'!$C$3:$AH$3</c:f>
              <c:numCache>
                <c:formatCode>General</c:formatCode>
                <c:ptCount val="32"/>
                <c:pt idx="0">
                  <c:v>837</c:v>
                </c:pt>
                <c:pt idx="1">
                  <c:v>829</c:v>
                </c:pt>
                <c:pt idx="2">
                  <c:v>830</c:v>
                </c:pt>
                <c:pt idx="3">
                  <c:v>834</c:v>
                </c:pt>
                <c:pt idx="4">
                  <c:v>826</c:v>
                </c:pt>
                <c:pt idx="5">
                  <c:v>837</c:v>
                </c:pt>
                <c:pt idx="6">
                  <c:v>849</c:v>
                </c:pt>
                <c:pt idx="7">
                  <c:v>878</c:v>
                </c:pt>
                <c:pt idx="8">
                  <c:v>922</c:v>
                </c:pt>
                <c:pt idx="9">
                  <c:v>968</c:v>
                </c:pt>
                <c:pt idx="10">
                  <c:v>1007</c:v>
                </c:pt>
                <c:pt idx="11">
                  <c:v>1035</c:v>
                </c:pt>
                <c:pt idx="12">
                  <c:v>1056</c:v>
                </c:pt>
                <c:pt idx="13">
                  <c:v>1098</c:v>
                </c:pt>
                <c:pt idx="14">
                  <c:v>1329</c:v>
                </c:pt>
                <c:pt idx="15">
                  <c:v>1368</c:v>
                </c:pt>
                <c:pt idx="16">
                  <c:v>1381</c:v>
                </c:pt>
                <c:pt idx="17">
                  <c:v>1390</c:v>
                </c:pt>
                <c:pt idx="18">
                  <c:v>1395</c:v>
                </c:pt>
                <c:pt idx="19">
                  <c:v>1394</c:v>
                </c:pt>
                <c:pt idx="20">
                  <c:v>1406</c:v>
                </c:pt>
                <c:pt idx="21">
                  <c:v>1423</c:v>
                </c:pt>
                <c:pt idx="22">
                  <c:v>1418</c:v>
                </c:pt>
                <c:pt idx="23">
                  <c:v>1429</c:v>
                </c:pt>
                <c:pt idx="24">
                  <c:v>1427</c:v>
                </c:pt>
                <c:pt idx="25">
                  <c:v>1430</c:v>
                </c:pt>
                <c:pt idx="26">
                  <c:v>1423</c:v>
                </c:pt>
                <c:pt idx="27">
                  <c:v>1421</c:v>
                </c:pt>
                <c:pt idx="28">
                  <c:v>1431</c:v>
                </c:pt>
                <c:pt idx="29">
                  <c:v>1447</c:v>
                </c:pt>
                <c:pt idx="30">
                  <c:v>1464</c:v>
                </c:pt>
                <c:pt idx="31">
                  <c:v>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F-44EF-A378-C50BFCE331CF}"/>
            </c:ext>
          </c:extLst>
        </c:ser>
        <c:ser>
          <c:idx val="1"/>
          <c:order val="1"/>
          <c:tx>
            <c:strRef>
              <c:f>'Ark1'!$B$4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'Ark1'!$C$2:$AH$2</c:f>
              <c:numCache>
                <c:formatCode>General</c:formatCode>
                <c:ptCount val="3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</c:numCache>
            </c:numRef>
          </c:cat>
          <c:val>
            <c:numRef>
              <c:f>'Ark1'!$C$4:$AH$4</c:f>
              <c:numCache>
                <c:formatCode>General</c:formatCode>
                <c:ptCount val="32"/>
                <c:pt idx="0">
                  <c:v>457</c:v>
                </c:pt>
                <c:pt idx="1">
                  <c:v>463</c:v>
                </c:pt>
                <c:pt idx="2">
                  <c:v>454</c:v>
                </c:pt>
                <c:pt idx="3">
                  <c:v>444</c:v>
                </c:pt>
                <c:pt idx="4">
                  <c:v>448</c:v>
                </c:pt>
                <c:pt idx="5">
                  <c:v>458</c:v>
                </c:pt>
                <c:pt idx="6">
                  <c:v>448</c:v>
                </c:pt>
                <c:pt idx="7">
                  <c:v>430</c:v>
                </c:pt>
                <c:pt idx="8">
                  <c:v>426</c:v>
                </c:pt>
                <c:pt idx="9">
                  <c:v>420</c:v>
                </c:pt>
                <c:pt idx="10">
                  <c:v>423</c:v>
                </c:pt>
                <c:pt idx="11">
                  <c:v>412</c:v>
                </c:pt>
                <c:pt idx="12">
                  <c:v>407</c:v>
                </c:pt>
                <c:pt idx="13">
                  <c:v>397</c:v>
                </c:pt>
                <c:pt idx="14">
                  <c:v>430</c:v>
                </c:pt>
                <c:pt idx="15">
                  <c:v>442</c:v>
                </c:pt>
                <c:pt idx="16">
                  <c:v>478</c:v>
                </c:pt>
                <c:pt idx="17">
                  <c:v>498</c:v>
                </c:pt>
                <c:pt idx="18">
                  <c:v>529</c:v>
                </c:pt>
                <c:pt idx="19">
                  <c:v>562</c:v>
                </c:pt>
                <c:pt idx="20">
                  <c:v>571</c:v>
                </c:pt>
                <c:pt idx="21">
                  <c:v>582</c:v>
                </c:pt>
                <c:pt idx="22">
                  <c:v>617</c:v>
                </c:pt>
                <c:pt idx="23">
                  <c:v>663</c:v>
                </c:pt>
                <c:pt idx="24">
                  <c:v>679</c:v>
                </c:pt>
                <c:pt idx="25">
                  <c:v>705</c:v>
                </c:pt>
                <c:pt idx="26">
                  <c:v>733</c:v>
                </c:pt>
                <c:pt idx="27">
                  <c:v>741</c:v>
                </c:pt>
                <c:pt idx="28">
                  <c:v>762</c:v>
                </c:pt>
                <c:pt idx="29">
                  <c:v>764</c:v>
                </c:pt>
                <c:pt idx="30">
                  <c:v>781</c:v>
                </c:pt>
                <c:pt idx="31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F-44EF-A378-C50BFCE331CF}"/>
            </c:ext>
          </c:extLst>
        </c:ser>
        <c:ser>
          <c:idx val="2"/>
          <c:order val="2"/>
          <c:tx>
            <c:strRef>
              <c:f>'Ark1'!$B$5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'Ark1'!$C$2:$AH$2</c:f>
              <c:numCache>
                <c:formatCode>General</c:formatCode>
                <c:ptCount val="3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</c:numCache>
            </c:numRef>
          </c:cat>
          <c:val>
            <c:numRef>
              <c:f>'Ark1'!$C$5:$AH$5</c:f>
              <c:numCache>
                <c:formatCode>General</c:formatCode>
                <c:ptCount val="32"/>
                <c:pt idx="0">
                  <c:v>83</c:v>
                </c:pt>
                <c:pt idx="1">
                  <c:v>96</c:v>
                </c:pt>
                <c:pt idx="2">
                  <c:v>103</c:v>
                </c:pt>
                <c:pt idx="3">
                  <c:v>100</c:v>
                </c:pt>
                <c:pt idx="4">
                  <c:v>101</c:v>
                </c:pt>
                <c:pt idx="5">
                  <c:v>93</c:v>
                </c:pt>
                <c:pt idx="6">
                  <c:v>103</c:v>
                </c:pt>
                <c:pt idx="7">
                  <c:v>113</c:v>
                </c:pt>
                <c:pt idx="8">
                  <c:v>114</c:v>
                </c:pt>
                <c:pt idx="9">
                  <c:v>112</c:v>
                </c:pt>
                <c:pt idx="10">
                  <c:v>115</c:v>
                </c:pt>
                <c:pt idx="11">
                  <c:v>123</c:v>
                </c:pt>
                <c:pt idx="12">
                  <c:v>121</c:v>
                </c:pt>
                <c:pt idx="13">
                  <c:v>128</c:v>
                </c:pt>
                <c:pt idx="14">
                  <c:v>124</c:v>
                </c:pt>
                <c:pt idx="15">
                  <c:v>134</c:v>
                </c:pt>
                <c:pt idx="16">
                  <c:v>127</c:v>
                </c:pt>
                <c:pt idx="17">
                  <c:v>113</c:v>
                </c:pt>
                <c:pt idx="18">
                  <c:v>113</c:v>
                </c:pt>
                <c:pt idx="19">
                  <c:v>110</c:v>
                </c:pt>
                <c:pt idx="20">
                  <c:v>118</c:v>
                </c:pt>
                <c:pt idx="21">
                  <c:v>122</c:v>
                </c:pt>
                <c:pt idx="22">
                  <c:v>121</c:v>
                </c:pt>
                <c:pt idx="23">
                  <c:v>124</c:v>
                </c:pt>
                <c:pt idx="24">
                  <c:v>130</c:v>
                </c:pt>
                <c:pt idx="25">
                  <c:v>142</c:v>
                </c:pt>
                <c:pt idx="26">
                  <c:v>153</c:v>
                </c:pt>
                <c:pt idx="27">
                  <c:v>166</c:v>
                </c:pt>
                <c:pt idx="28">
                  <c:v>178</c:v>
                </c:pt>
                <c:pt idx="29">
                  <c:v>191</c:v>
                </c:pt>
                <c:pt idx="30">
                  <c:v>199</c:v>
                </c:pt>
                <c:pt idx="31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F-44EF-A378-C50BFCE33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09696"/>
        <c:axId val="44127936"/>
      </c:areaChart>
      <c:catAx>
        <c:axId val="4410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27936"/>
        <c:crosses val="autoZero"/>
        <c:auto val="1"/>
        <c:lblAlgn val="ctr"/>
        <c:lblOffset val="100"/>
        <c:noMultiLvlLbl val="0"/>
      </c:catAx>
      <c:valAx>
        <c:axId val="4412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09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Haram!$B$2:$AG$2</c:f>
              <c:numCache>
                <c:formatCode>General</c:formatCode>
                <c:ptCount val="3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</c:numCache>
            </c:numRef>
          </c:cat>
          <c:val>
            <c:numRef>
              <c:f>Haram!$B$3:$AG$3</c:f>
              <c:numCache>
                <c:formatCode>0.0</c:formatCode>
                <c:ptCount val="32"/>
                <c:pt idx="0">
                  <c:v>3.125810635538262</c:v>
                </c:pt>
                <c:pt idx="1">
                  <c:v>3.1021992238033635</c:v>
                </c:pt>
                <c:pt idx="2">
                  <c:v>3.1368078175895766</c:v>
                </c:pt>
                <c:pt idx="3">
                  <c:v>3.1639662994167206</c:v>
                </c:pt>
                <c:pt idx="4">
                  <c:v>3.1632522407170294</c:v>
                </c:pt>
                <c:pt idx="5">
                  <c:v>3.1798606713109563</c:v>
                </c:pt>
                <c:pt idx="6">
                  <c:v>3.1627329192546583</c:v>
                </c:pt>
                <c:pt idx="7">
                  <c:v>3.0869300911854105</c:v>
                </c:pt>
                <c:pt idx="8">
                  <c:v>2.99822695035461</c:v>
                </c:pt>
                <c:pt idx="9">
                  <c:v>2.9982445874780574</c:v>
                </c:pt>
                <c:pt idx="10">
                  <c:v>2.9597932222860424</c:v>
                </c:pt>
                <c:pt idx="11">
                  <c:v>2.9542889390519189</c:v>
                </c:pt>
                <c:pt idx="12">
                  <c:v>2.8376906318082789</c:v>
                </c:pt>
                <c:pt idx="13">
                  <c:v>2.7826318593500265</c:v>
                </c:pt>
                <c:pt idx="14">
                  <c:v>2.397925506836398</c:v>
                </c:pt>
                <c:pt idx="15">
                  <c:v>2.3445107946715664</c:v>
                </c:pt>
                <c:pt idx="16">
                  <c:v>2.3165013525698828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F8-4570-8326-3E6F305D215E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Haram!$B$2:$AG$2</c:f>
              <c:numCache>
                <c:formatCode>General</c:formatCode>
                <c:ptCount val="3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</c:numCache>
            </c:numRef>
          </c:cat>
          <c:val>
            <c:numRef>
              <c:f>Haram!$B$4:$AG$4</c:f>
              <c:numCache>
                <c:formatCode>General</c:formatCode>
                <c:ptCount val="32"/>
                <c:pt idx="16" formatCode="0.0">
                  <c:v>2.3165013525698828</c:v>
                </c:pt>
                <c:pt idx="17" formatCode="0.0">
                  <c:v>2.2838506522717048</c:v>
                </c:pt>
                <c:pt idx="18" formatCode="0.0">
                  <c:v>2.2423706324635115</c:v>
                </c:pt>
                <c:pt idx="19" formatCode="0.0">
                  <c:v>2.2166885102664917</c:v>
                </c:pt>
                <c:pt idx="20" formatCode="0.0">
                  <c:v>2.1954270923209664</c:v>
                </c:pt>
                <c:pt idx="21" formatCode="0.0">
                  <c:v>2.1294117647058823</c:v>
                </c:pt>
                <c:pt idx="22" formatCode="0.0">
                  <c:v>2.1161532056619485</c:v>
                </c:pt>
                <c:pt idx="23" formatCode="0.0">
                  <c:v>2.069302894415002</c:v>
                </c:pt>
                <c:pt idx="24" formatCode="0.0">
                  <c:v>2.0467365028203064</c:v>
                </c:pt>
                <c:pt idx="25" formatCode="0.0">
                  <c:v>2.027944111776447</c:v>
                </c:pt>
                <c:pt idx="26" formatCode="0.0">
                  <c:v>1.9804381846635368</c:v>
                </c:pt>
                <c:pt idx="27" formatCode="0.0">
                  <c:v>1.9601855431001161</c:v>
                </c:pt>
                <c:pt idx="28" formatCode="0.0">
                  <c:v>1.9168564920273348</c:v>
                </c:pt>
                <c:pt idx="29" formatCode="0.0">
                  <c:v>1.8824410333208537</c:v>
                </c:pt>
                <c:pt idx="30" formatCode="0.0">
                  <c:v>1.862555720653789</c:v>
                </c:pt>
                <c:pt idx="31" formatCode="0.0">
                  <c:v>1.8478019948282232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F8-4570-8326-3E6F305D2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548736"/>
        <c:axId val="2124546816"/>
      </c:lineChart>
      <c:catAx>
        <c:axId val="212454873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24546816"/>
        <c:crosses val="autoZero"/>
        <c:auto val="1"/>
        <c:lblAlgn val="ctr"/>
        <c:lblOffset val="100"/>
        <c:noMultiLvlLbl val="0"/>
      </c:catAx>
      <c:valAx>
        <c:axId val="212454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Tal personar</a:t>
                </a:r>
                <a:endParaRPr lang="nn-NO" dirty="0"/>
              </a:p>
            </c:rich>
          </c:tx>
          <c:layout>
            <c:manualLayout>
              <c:xMode val="edge"/>
              <c:yMode val="edge"/>
              <c:x val="3.2630515424256225E-3"/>
              <c:y val="0.43776151861842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n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2454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6-425A-A19E-130544BD2135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A6-425A-A19E-130544BD21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Litauen</c:v>
                </c:pt>
                <c:pt idx="2">
                  <c:v>Ukraina</c:v>
                </c:pt>
                <c:pt idx="3">
                  <c:v>Tyskland</c:v>
                </c:pt>
                <c:pt idx="4">
                  <c:v>Thailand</c:v>
                </c:pt>
                <c:pt idx="5">
                  <c:v>Romania</c:v>
                </c:pt>
                <c:pt idx="6">
                  <c:v>Bosnia-Hercegovina</c:v>
                </c:pt>
                <c:pt idx="7">
                  <c:v>Syria</c:v>
                </c:pt>
                <c:pt idx="8">
                  <c:v>Filippinene</c:v>
                </c:pt>
                <c:pt idx="9">
                  <c:v>Sri Lanka</c:v>
                </c:pt>
                <c:pt idx="10">
                  <c:v>Eritrea</c:v>
                </c:pt>
                <c:pt idx="11">
                  <c:v>Latvia</c:v>
                </c:pt>
                <c:pt idx="12">
                  <c:v>Nederland</c:v>
                </c:pt>
                <c:pt idx="13">
                  <c:v>Sverige</c:v>
                </c:pt>
                <c:pt idx="14">
                  <c:v>Russland</c:v>
                </c:pt>
              </c:strCache>
            </c:strRef>
          </c:cat>
          <c:val>
            <c:numRef>
              <c:f>Personer1!$AB$4:$AB$18</c:f>
              <c:numCache>
                <c:formatCode>0</c:formatCode>
                <c:ptCount val="15"/>
                <c:pt idx="0">
                  <c:v>477</c:v>
                </c:pt>
                <c:pt idx="1">
                  <c:v>142</c:v>
                </c:pt>
                <c:pt idx="2">
                  <c:v>118</c:v>
                </c:pt>
                <c:pt idx="3">
                  <c:v>68</c:v>
                </c:pt>
                <c:pt idx="4">
                  <c:v>66</c:v>
                </c:pt>
                <c:pt idx="5">
                  <c:v>64</c:v>
                </c:pt>
                <c:pt idx="6">
                  <c:v>64</c:v>
                </c:pt>
                <c:pt idx="7">
                  <c:v>59</c:v>
                </c:pt>
                <c:pt idx="8">
                  <c:v>56</c:v>
                </c:pt>
                <c:pt idx="9">
                  <c:v>46</c:v>
                </c:pt>
                <c:pt idx="10">
                  <c:v>37</c:v>
                </c:pt>
                <c:pt idx="11">
                  <c:v>35</c:v>
                </c:pt>
                <c:pt idx="12">
                  <c:v>26</c:v>
                </c:pt>
                <c:pt idx="13">
                  <c:v>26</c:v>
                </c:pt>
                <c:pt idx="1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B-469F-BF61-C6C53FE92C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3700391722391493E-3"/>
              <c:y val="0.40233455911523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D-48CE-A162-46A469DF2ACC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D-48CE-A162-46A469DF2ACC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D-48CE-A162-46A469DF2A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'Ark2'!$C$2:$AR$2</c:f>
              <c:numCache>
                <c:formatCode>General</c:formatCode>
                <c:ptCount val="4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</c:numCache>
            </c:numRef>
          </c:cat>
          <c:val>
            <c:numRef>
              <c:f>'Ark2'!$C$3:$AR$3</c:f>
              <c:numCache>
                <c:formatCode>General</c:formatCode>
                <c:ptCount val="42"/>
                <c:pt idx="0">
                  <c:v>81.967213114754102</c:v>
                </c:pt>
                <c:pt idx="1">
                  <c:v>79.320531757754793</c:v>
                </c:pt>
                <c:pt idx="2">
                  <c:v>82.111436950146626</c:v>
                </c:pt>
                <c:pt idx="3">
                  <c:v>83.206106870229007</c:v>
                </c:pt>
                <c:pt idx="4">
                  <c:v>82.464454976303315</c:v>
                </c:pt>
                <c:pt idx="5">
                  <c:v>86.16144975288303</c:v>
                </c:pt>
                <c:pt idx="6">
                  <c:v>87.478559176672391</c:v>
                </c:pt>
                <c:pt idx="7">
                  <c:v>90.701754385964918</c:v>
                </c:pt>
                <c:pt idx="8">
                  <c:v>90.450450450450447</c:v>
                </c:pt>
                <c:pt idx="9">
                  <c:v>89.49343339587243</c:v>
                </c:pt>
                <c:pt idx="10">
                  <c:v>89.333333333333329</c:v>
                </c:pt>
                <c:pt idx="11">
                  <c:v>88.560157790927022</c:v>
                </c:pt>
                <c:pt idx="12">
                  <c:v>85.943775100401609</c:v>
                </c:pt>
                <c:pt idx="13">
                  <c:v>89.002036659877803</c:v>
                </c:pt>
                <c:pt idx="14">
                  <c:v>87.620889748549331</c:v>
                </c:pt>
                <c:pt idx="15">
                  <c:v>89.661654135338338</c:v>
                </c:pt>
                <c:pt idx="16">
                  <c:v>90.976058931860038</c:v>
                </c:pt>
                <c:pt idx="17">
                  <c:v>87.827715355805253</c:v>
                </c:pt>
                <c:pt idx="18">
                  <c:v>91.221374045801525</c:v>
                </c:pt>
                <c:pt idx="19">
                  <c:v>87.640449438202253</c:v>
                </c:pt>
                <c:pt idx="20">
                  <c:v>87.689393939393938</c:v>
                </c:pt>
                <c:pt idx="21">
                  <c:v>88.06509945750453</c:v>
                </c:pt>
                <c:pt idx="22">
                  <c:v>84.629294755877041</c:v>
                </c:pt>
                <c:pt idx="23">
                  <c:v>83.068783068783063</c:v>
                </c:pt>
                <c:pt idx="24">
                  <c:v>80.566037735849065</c:v>
                </c:pt>
                <c:pt idx="25">
                  <c:v>89.019607843137251</c:v>
                </c:pt>
                <c:pt idx="26">
                  <c:v>94.841269841269835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44-4CB1-80EB-374963D9666A}"/>
            </c:ext>
          </c:extLst>
        </c:ser>
        <c:ser>
          <c:idx val="1"/>
          <c:order val="1"/>
          <c:tx>
            <c:strRef>
              <c:f>'Ark2'!$B$4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'Ark2'!$C$2:$AR$2</c:f>
              <c:numCache>
                <c:formatCode>General</c:formatCode>
                <c:ptCount val="4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</c:numCache>
            </c:numRef>
          </c:cat>
          <c:val>
            <c:numRef>
              <c:f>'Ark2'!$C$4:$AR$4</c:f>
              <c:numCache>
                <c:formatCode>General</c:formatCode>
                <c:ptCount val="42"/>
                <c:pt idx="26">
                  <c:v>94.841269841269835</c:v>
                </c:pt>
                <c:pt idx="27">
                  <c:v>93.612774451097806</c:v>
                </c:pt>
                <c:pt idx="28">
                  <c:v>92.900608519269781</c:v>
                </c:pt>
                <c:pt idx="29">
                  <c:v>92.555331991951704</c:v>
                </c:pt>
                <c:pt idx="30">
                  <c:v>92.900608519269781</c:v>
                </c:pt>
                <c:pt idx="31">
                  <c:v>90.707070707070699</c:v>
                </c:pt>
                <c:pt idx="32">
                  <c:v>88.446215139442231</c:v>
                </c:pt>
                <c:pt idx="33">
                  <c:v>89.26441351888667</c:v>
                </c:pt>
                <c:pt idx="34">
                  <c:v>88.316831683168317</c:v>
                </c:pt>
                <c:pt idx="35">
                  <c:v>85.573122529644266</c:v>
                </c:pt>
                <c:pt idx="36">
                  <c:v>85.770750988142296</c:v>
                </c:pt>
                <c:pt idx="37">
                  <c:v>85.18518518518519</c:v>
                </c:pt>
                <c:pt idx="38">
                  <c:v>83.463035019455262</c:v>
                </c:pt>
                <c:pt idx="39">
                  <c:v>82.2265625</c:v>
                </c:pt>
                <c:pt idx="40">
                  <c:v>81.150793650793645</c:v>
                </c:pt>
                <c:pt idx="41">
                  <c:v>84.156378600823047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44-4CB1-80EB-374963D9666A}"/>
            </c:ext>
          </c:extLst>
        </c:ser>
        <c:ser>
          <c:idx val="2"/>
          <c:order val="2"/>
          <c:tx>
            <c:strRef>
              <c:f>'Ark2'!$B$5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'Ark2'!$C$2:$AR$2</c:f>
              <c:numCache>
                <c:formatCode>General</c:formatCode>
                <c:ptCount val="4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</c:numCache>
            </c:numRef>
          </c:cat>
          <c:val>
            <c:numRef>
              <c:f>'Ark2'!$C$5:$AR$5</c:f>
              <c:numCache>
                <c:formatCode>General</c:formatCode>
                <c:ptCount val="42"/>
                <c:pt idx="0">
                  <c:v>82.630691399662737</c:v>
                </c:pt>
                <c:pt idx="1">
                  <c:v>84.391080617495717</c:v>
                </c:pt>
                <c:pt idx="2">
                  <c:v>82.971619365609357</c:v>
                </c:pt>
                <c:pt idx="3">
                  <c:v>82.875605815831989</c:v>
                </c:pt>
                <c:pt idx="4">
                  <c:v>84.991843393148443</c:v>
                </c:pt>
                <c:pt idx="5">
                  <c:v>83.226837060702877</c:v>
                </c:pt>
                <c:pt idx="6">
                  <c:v>83.306836248012715</c:v>
                </c:pt>
                <c:pt idx="7">
                  <c:v>82.938388625592424</c:v>
                </c:pt>
                <c:pt idx="8">
                  <c:v>89.63815789473685</c:v>
                </c:pt>
                <c:pt idx="9">
                  <c:v>90.365448504983391</c:v>
                </c:pt>
                <c:pt idx="10">
                  <c:v>94.086021505376351</c:v>
                </c:pt>
                <c:pt idx="11">
                  <c:v>91.288566243194197</c:v>
                </c:pt>
                <c:pt idx="12">
                  <c:v>92.210144927536234</c:v>
                </c:pt>
                <c:pt idx="13">
                  <c:v>87.868284228769497</c:v>
                </c:pt>
                <c:pt idx="14">
                  <c:v>85.591766723842198</c:v>
                </c:pt>
                <c:pt idx="15">
                  <c:v>87.826086956521749</c:v>
                </c:pt>
                <c:pt idx="16">
                  <c:v>86.130136986301366</c:v>
                </c:pt>
                <c:pt idx="17">
                  <c:v>87.074829931972786</c:v>
                </c:pt>
                <c:pt idx="18">
                  <c:v>85.178875638841561</c:v>
                </c:pt>
                <c:pt idx="19">
                  <c:v>86.212624584717616</c:v>
                </c:pt>
                <c:pt idx="20">
                  <c:v>91.21621621621621</c:v>
                </c:pt>
                <c:pt idx="21">
                  <c:v>96.545768566493948</c:v>
                </c:pt>
                <c:pt idx="22">
                  <c:v>95.711835334476845</c:v>
                </c:pt>
                <c:pt idx="23">
                  <c:v>100.6980802792321</c:v>
                </c:pt>
                <c:pt idx="24">
                  <c:v>91.504424778761063</c:v>
                </c:pt>
                <c:pt idx="25">
                  <c:v>86.308492201039869</c:v>
                </c:pt>
                <c:pt idx="26">
                  <c:v>85.273972602739718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44-4CB1-80EB-374963D9666A}"/>
            </c:ext>
          </c:extLst>
        </c:ser>
        <c:ser>
          <c:idx val="3"/>
          <c:order val="3"/>
          <c:tx>
            <c:strRef>
              <c:f>'Ark2'!$B$6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'Ark2'!$C$2:$AR$2</c:f>
              <c:numCache>
                <c:formatCode>General</c:formatCode>
                <c:ptCount val="4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</c:numCache>
            </c:numRef>
          </c:cat>
          <c:val>
            <c:numRef>
              <c:f>'Ark2'!$C$6:$AR$6</c:f>
              <c:numCache>
                <c:formatCode>General</c:formatCode>
                <c:ptCount val="42"/>
                <c:pt idx="26">
                  <c:v>85.273972602739718</c:v>
                </c:pt>
                <c:pt idx="27">
                  <c:v>83.391608391608401</c:v>
                </c:pt>
                <c:pt idx="28">
                  <c:v>80.101180438448566</c:v>
                </c:pt>
                <c:pt idx="29">
                  <c:v>77.64705882352942</c:v>
                </c:pt>
                <c:pt idx="30">
                  <c:v>80.508474576271183</c:v>
                </c:pt>
                <c:pt idx="31">
                  <c:v>81.787521079258013</c:v>
                </c:pt>
                <c:pt idx="32">
                  <c:v>83.645655877342421</c:v>
                </c:pt>
                <c:pt idx="33">
                  <c:v>84.121621621621628</c:v>
                </c:pt>
                <c:pt idx="34">
                  <c:v>86.082474226804123</c:v>
                </c:pt>
                <c:pt idx="35">
                  <c:v>88.695652173913047</c:v>
                </c:pt>
                <c:pt idx="36">
                  <c:v>92.021276595744681</c:v>
                </c:pt>
                <c:pt idx="37">
                  <c:v>90.845070422535215</c:v>
                </c:pt>
                <c:pt idx="38">
                  <c:v>90.619469026548671</c:v>
                </c:pt>
                <c:pt idx="39">
                  <c:v>90.652557319223988</c:v>
                </c:pt>
                <c:pt idx="40">
                  <c:v>90.780141843971634</c:v>
                </c:pt>
                <c:pt idx="41">
                  <c:v>89.87566607460036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44-4CB1-80EB-374963D96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1829951"/>
        <c:axId val="1181816511"/>
      </c:lineChart>
      <c:catAx>
        <c:axId val="118182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81816511"/>
        <c:crosses val="autoZero"/>
        <c:auto val="1"/>
        <c:lblAlgn val="ctr"/>
        <c:lblOffset val="100"/>
        <c:noMultiLvlLbl val="0"/>
      </c:catAx>
      <c:valAx>
        <c:axId val="118181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9.4086031462834591E-3"/>
              <c:y val="0.338390348760770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8182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5-4442-A14A-AF299BF61836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F5-4442-A14A-AF299BF618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Haram,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'Haram inn'!$B$1</c:f>
              <c:strCache>
                <c:ptCount val="1"/>
                <c:pt idx="0">
                  <c:v>Haram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'Haram inn'!$A$2:$A$16</c:f>
              <c:strCache>
                <c:ptCount val="15"/>
                <c:pt idx="0">
                  <c:v>Ålesund</c:v>
                </c:pt>
                <c:pt idx="1">
                  <c:v>Vestnes</c:v>
                </c:pt>
                <c:pt idx="2">
                  <c:v>Giske</c:v>
                </c:pt>
                <c:pt idx="3">
                  <c:v>Sula</c:v>
                </c:pt>
                <c:pt idx="4">
                  <c:v>Molde</c:v>
                </c:pt>
                <c:pt idx="5">
                  <c:v>Sykkylven</c:v>
                </c:pt>
                <c:pt idx="6">
                  <c:v>Fjord</c:v>
                </c:pt>
                <c:pt idx="7">
                  <c:v>Ulstein</c:v>
                </c:pt>
                <c:pt idx="8">
                  <c:v>Oslo - Oslove</c:v>
                </c:pt>
                <c:pt idx="9">
                  <c:v>Bergen</c:v>
                </c:pt>
                <c:pt idx="10">
                  <c:v>Trondheim - Tråante</c:v>
                </c:pt>
                <c:pt idx="11">
                  <c:v>Hustadvika</c:v>
                </c:pt>
                <c:pt idx="12">
                  <c:v>Aukra</c:v>
                </c:pt>
                <c:pt idx="13">
                  <c:v>Ørsta</c:v>
                </c:pt>
                <c:pt idx="14">
                  <c:v>Rauma</c:v>
                </c:pt>
              </c:strCache>
            </c:strRef>
          </c:cat>
          <c:val>
            <c:numRef>
              <c:f>'Haram inn'!$B$2:$B$16</c:f>
              <c:numCache>
                <c:formatCode>#\ ##0;\ \-#\ ##0</c:formatCode>
                <c:ptCount val="15"/>
                <c:pt idx="0">
                  <c:v>-1299</c:v>
                </c:pt>
                <c:pt idx="1">
                  <c:v>-47</c:v>
                </c:pt>
                <c:pt idx="2">
                  <c:v>-24</c:v>
                </c:pt>
                <c:pt idx="3">
                  <c:v>-23</c:v>
                </c:pt>
                <c:pt idx="4">
                  <c:v>-42</c:v>
                </c:pt>
                <c:pt idx="5">
                  <c:v>-3</c:v>
                </c:pt>
                <c:pt idx="6">
                  <c:v>-10</c:v>
                </c:pt>
                <c:pt idx="7">
                  <c:v>-22</c:v>
                </c:pt>
                <c:pt idx="8">
                  <c:v>-39</c:v>
                </c:pt>
                <c:pt idx="9">
                  <c:v>-38</c:v>
                </c:pt>
                <c:pt idx="10">
                  <c:v>-26</c:v>
                </c:pt>
                <c:pt idx="11">
                  <c:v>-4</c:v>
                </c:pt>
                <c:pt idx="12">
                  <c:v>-2</c:v>
                </c:pt>
                <c:pt idx="13">
                  <c:v>-8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5-4E80-89DE-D2D12490AAF2}"/>
            </c:ext>
          </c:extLst>
        </c:ser>
        <c:ser>
          <c:idx val="1"/>
          <c:order val="1"/>
          <c:tx>
            <c:strRef>
              <c:f>'Haram inn'!$C$1</c:f>
              <c:strCache>
                <c:ptCount val="1"/>
                <c:pt idx="0">
                  <c:v>Haram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'Haram inn'!$A$2:$A$16</c:f>
              <c:strCache>
                <c:ptCount val="15"/>
                <c:pt idx="0">
                  <c:v>Ålesund</c:v>
                </c:pt>
                <c:pt idx="1">
                  <c:v>Vestnes</c:v>
                </c:pt>
                <c:pt idx="2">
                  <c:v>Giske</c:v>
                </c:pt>
                <c:pt idx="3">
                  <c:v>Sula</c:v>
                </c:pt>
                <c:pt idx="4">
                  <c:v>Molde</c:v>
                </c:pt>
                <c:pt idx="5">
                  <c:v>Sykkylven</c:v>
                </c:pt>
                <c:pt idx="6">
                  <c:v>Fjord</c:v>
                </c:pt>
                <c:pt idx="7">
                  <c:v>Ulstein</c:v>
                </c:pt>
                <c:pt idx="8">
                  <c:v>Oslo - Oslove</c:v>
                </c:pt>
                <c:pt idx="9">
                  <c:v>Bergen</c:v>
                </c:pt>
                <c:pt idx="10">
                  <c:v>Trondheim - Tråante</c:v>
                </c:pt>
                <c:pt idx="11">
                  <c:v>Hustadvika</c:v>
                </c:pt>
                <c:pt idx="12">
                  <c:v>Aukra</c:v>
                </c:pt>
                <c:pt idx="13">
                  <c:v>Ørsta</c:v>
                </c:pt>
                <c:pt idx="14">
                  <c:v>Rauma</c:v>
                </c:pt>
              </c:strCache>
            </c:strRef>
          </c:cat>
          <c:val>
            <c:numRef>
              <c:f>'Haram inn'!$C$2:$C$16</c:f>
              <c:numCache>
                <c:formatCode>#\ ##0</c:formatCode>
                <c:ptCount val="15"/>
                <c:pt idx="0">
                  <c:v>772</c:v>
                </c:pt>
                <c:pt idx="1">
                  <c:v>87</c:v>
                </c:pt>
                <c:pt idx="2">
                  <c:v>56</c:v>
                </c:pt>
                <c:pt idx="3">
                  <c:v>38</c:v>
                </c:pt>
                <c:pt idx="4">
                  <c:v>33</c:v>
                </c:pt>
                <c:pt idx="5">
                  <c:v>19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10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5-4E80-89DE-D2D12490A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Personer1!$AT$109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Personer1!$AU$108:$CE$108</c:f>
              <c:numCache>
                <c:formatCode>General</c:formatCode>
                <c:ptCount val="3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</c:numCache>
            </c:numRef>
          </c:cat>
          <c:val>
            <c:numRef>
              <c:f>Personer1!$AU$109:$CE$109</c:f>
              <c:numCache>
                <c:formatCode>General</c:formatCode>
                <c:ptCount val="37"/>
                <c:pt idx="0">
                  <c:v>540</c:v>
                </c:pt>
                <c:pt idx="1">
                  <c:v>557</c:v>
                </c:pt>
                <c:pt idx="2">
                  <c:v>559</c:v>
                </c:pt>
                <c:pt idx="3">
                  <c:v>572</c:v>
                </c:pt>
                <c:pt idx="4">
                  <c:v>585</c:v>
                </c:pt>
                <c:pt idx="5">
                  <c:v>591</c:v>
                </c:pt>
                <c:pt idx="6">
                  <c:v>571</c:v>
                </c:pt>
                <c:pt idx="7">
                  <c:v>565</c:v>
                </c:pt>
                <c:pt idx="8">
                  <c:v>579</c:v>
                </c:pt>
                <c:pt idx="9">
                  <c:v>551</c:v>
                </c:pt>
                <c:pt idx="10">
                  <c:v>517</c:v>
                </c:pt>
                <c:pt idx="11">
                  <c:v>509</c:v>
                </c:pt>
                <c:pt idx="12">
                  <c:v>518</c:v>
                </c:pt>
                <c:pt idx="13">
                  <c:v>502</c:v>
                </c:pt>
                <c:pt idx="14">
                  <c:v>493</c:v>
                </c:pt>
                <c:pt idx="15">
                  <c:v>515</c:v>
                </c:pt>
                <c:pt idx="16">
                  <c:v>532</c:v>
                </c:pt>
                <c:pt idx="17">
                  <c:v>525</c:v>
                </c:pt>
                <c:pt idx="18">
                  <c:v>537</c:v>
                </c:pt>
                <c:pt idx="19">
                  <c:v>546</c:v>
                </c:pt>
                <c:pt idx="20">
                  <c:v>534</c:v>
                </c:pt>
                <c:pt idx="21">
                  <c:v>548</c:v>
                </c:pt>
                <c:pt idx="22">
                  <c:v>553</c:v>
                </c:pt>
                <c:pt idx="23">
                  <c:v>557</c:v>
                </c:pt>
                <c:pt idx="24">
                  <c:v>457</c:v>
                </c:pt>
                <c:pt idx="25">
                  <c:v>444</c:v>
                </c:pt>
                <c:pt idx="26">
                  <c:v>442</c:v>
                </c:pt>
                <c:pt idx="27">
                  <c:v>438</c:v>
                </c:pt>
                <c:pt idx="28">
                  <c:v>422</c:v>
                </c:pt>
                <c:pt idx="29">
                  <c:v>420</c:v>
                </c:pt>
                <c:pt idx="30">
                  <c:v>417</c:v>
                </c:pt>
                <c:pt idx="31">
                  <c:v>428</c:v>
                </c:pt>
                <c:pt idx="32">
                  <c:v>437</c:v>
                </c:pt>
                <c:pt idx="33">
                  <c:v>445</c:v>
                </c:pt>
                <c:pt idx="34">
                  <c:v>454</c:v>
                </c:pt>
                <c:pt idx="35">
                  <c:v>463</c:v>
                </c:pt>
                <c:pt idx="36">
                  <c:v>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EA-4665-8A34-DABE3F990599}"/>
            </c:ext>
          </c:extLst>
        </c:ser>
        <c:ser>
          <c:idx val="1"/>
          <c:order val="1"/>
          <c:tx>
            <c:strRef>
              <c:f>Personer1!$AT$110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Personer1!$AU$108:$CE$108</c:f>
              <c:numCache>
                <c:formatCode>General</c:formatCode>
                <c:ptCount val="3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</c:numCache>
            </c:numRef>
          </c:cat>
          <c:val>
            <c:numRef>
              <c:f>Personer1!$AU$110:$CE$110</c:f>
              <c:numCache>
                <c:formatCode>General</c:formatCode>
                <c:ptCount val="37"/>
                <c:pt idx="0">
                  <c:v>832</c:v>
                </c:pt>
                <c:pt idx="1">
                  <c:v>805</c:v>
                </c:pt>
                <c:pt idx="2">
                  <c:v>830</c:v>
                </c:pt>
                <c:pt idx="3">
                  <c:v>814</c:v>
                </c:pt>
                <c:pt idx="4">
                  <c:v>823</c:v>
                </c:pt>
                <c:pt idx="5">
                  <c:v>861</c:v>
                </c:pt>
                <c:pt idx="6">
                  <c:v>854</c:v>
                </c:pt>
                <c:pt idx="7">
                  <c:v>847</c:v>
                </c:pt>
                <c:pt idx="8">
                  <c:v>841</c:v>
                </c:pt>
                <c:pt idx="9">
                  <c:v>823</c:v>
                </c:pt>
                <c:pt idx="10">
                  <c:v>835</c:v>
                </c:pt>
                <c:pt idx="11">
                  <c:v>812</c:v>
                </c:pt>
                <c:pt idx="12">
                  <c:v>794</c:v>
                </c:pt>
                <c:pt idx="13">
                  <c:v>796</c:v>
                </c:pt>
                <c:pt idx="14">
                  <c:v>794</c:v>
                </c:pt>
                <c:pt idx="15">
                  <c:v>809</c:v>
                </c:pt>
                <c:pt idx="16">
                  <c:v>790</c:v>
                </c:pt>
                <c:pt idx="17">
                  <c:v>790</c:v>
                </c:pt>
                <c:pt idx="18">
                  <c:v>808</c:v>
                </c:pt>
                <c:pt idx="19">
                  <c:v>804</c:v>
                </c:pt>
                <c:pt idx="20">
                  <c:v>798</c:v>
                </c:pt>
                <c:pt idx="21">
                  <c:v>804</c:v>
                </c:pt>
                <c:pt idx="22">
                  <c:v>812</c:v>
                </c:pt>
                <c:pt idx="23">
                  <c:v>819</c:v>
                </c:pt>
                <c:pt idx="24">
                  <c:v>798</c:v>
                </c:pt>
                <c:pt idx="25">
                  <c:v>786</c:v>
                </c:pt>
                <c:pt idx="26">
                  <c:v>753</c:v>
                </c:pt>
                <c:pt idx="27">
                  <c:v>728</c:v>
                </c:pt>
                <c:pt idx="28">
                  <c:v>732</c:v>
                </c:pt>
                <c:pt idx="29">
                  <c:v>708</c:v>
                </c:pt>
                <c:pt idx="30">
                  <c:v>678</c:v>
                </c:pt>
                <c:pt idx="31">
                  <c:v>651</c:v>
                </c:pt>
                <c:pt idx="32">
                  <c:v>643</c:v>
                </c:pt>
                <c:pt idx="33">
                  <c:v>639</c:v>
                </c:pt>
                <c:pt idx="34">
                  <c:v>642</c:v>
                </c:pt>
                <c:pt idx="35">
                  <c:v>633</c:v>
                </c:pt>
                <c:pt idx="36">
                  <c:v>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EA-4665-8A34-DABE3F990599}"/>
            </c:ext>
          </c:extLst>
        </c:ser>
        <c:ser>
          <c:idx val="2"/>
          <c:order val="2"/>
          <c:tx>
            <c:strRef>
              <c:f>Personer1!$AT$111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Personer1!$AU$108:$CE$108</c:f>
              <c:numCache>
                <c:formatCode>General</c:formatCode>
                <c:ptCount val="3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</c:numCache>
            </c:numRef>
          </c:cat>
          <c:val>
            <c:numRef>
              <c:f>Personer1!$AU$111:$CE$111</c:f>
              <c:numCache>
                <c:formatCode>General</c:formatCode>
                <c:ptCount val="37"/>
                <c:pt idx="0">
                  <c:v>385</c:v>
                </c:pt>
                <c:pt idx="1">
                  <c:v>398</c:v>
                </c:pt>
                <c:pt idx="2">
                  <c:v>398</c:v>
                </c:pt>
                <c:pt idx="3">
                  <c:v>381</c:v>
                </c:pt>
                <c:pt idx="4">
                  <c:v>352</c:v>
                </c:pt>
                <c:pt idx="5">
                  <c:v>333</c:v>
                </c:pt>
                <c:pt idx="6">
                  <c:v>335</c:v>
                </c:pt>
                <c:pt idx="7">
                  <c:v>366</c:v>
                </c:pt>
                <c:pt idx="8">
                  <c:v>392</c:v>
                </c:pt>
                <c:pt idx="9">
                  <c:v>398</c:v>
                </c:pt>
                <c:pt idx="10">
                  <c:v>368</c:v>
                </c:pt>
                <c:pt idx="11">
                  <c:v>374</c:v>
                </c:pt>
                <c:pt idx="12">
                  <c:v>362</c:v>
                </c:pt>
                <c:pt idx="13">
                  <c:v>362</c:v>
                </c:pt>
                <c:pt idx="14">
                  <c:v>362</c:v>
                </c:pt>
                <c:pt idx="15">
                  <c:v>358</c:v>
                </c:pt>
                <c:pt idx="16">
                  <c:v>373</c:v>
                </c:pt>
                <c:pt idx="17">
                  <c:v>377</c:v>
                </c:pt>
                <c:pt idx="18">
                  <c:v>371</c:v>
                </c:pt>
                <c:pt idx="19">
                  <c:v>354</c:v>
                </c:pt>
                <c:pt idx="20">
                  <c:v>344</c:v>
                </c:pt>
                <c:pt idx="21">
                  <c:v>352</c:v>
                </c:pt>
                <c:pt idx="22">
                  <c:v>356</c:v>
                </c:pt>
                <c:pt idx="23">
                  <c:v>345</c:v>
                </c:pt>
                <c:pt idx="24">
                  <c:v>341</c:v>
                </c:pt>
                <c:pt idx="25">
                  <c:v>343</c:v>
                </c:pt>
                <c:pt idx="26">
                  <c:v>348</c:v>
                </c:pt>
                <c:pt idx="27">
                  <c:v>345</c:v>
                </c:pt>
                <c:pt idx="28">
                  <c:v>331</c:v>
                </c:pt>
                <c:pt idx="29">
                  <c:v>325</c:v>
                </c:pt>
                <c:pt idx="30">
                  <c:v>340</c:v>
                </c:pt>
                <c:pt idx="31">
                  <c:v>355</c:v>
                </c:pt>
                <c:pt idx="32">
                  <c:v>338</c:v>
                </c:pt>
                <c:pt idx="33">
                  <c:v>304</c:v>
                </c:pt>
                <c:pt idx="34">
                  <c:v>286</c:v>
                </c:pt>
                <c:pt idx="35">
                  <c:v>289</c:v>
                </c:pt>
                <c:pt idx="36">
                  <c:v>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EA-4665-8A34-DABE3F990599}"/>
            </c:ext>
          </c:extLst>
        </c:ser>
        <c:ser>
          <c:idx val="3"/>
          <c:order val="3"/>
          <c:tx>
            <c:strRef>
              <c:f>Personer1!$AT$112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Personer1!$AU$108:$CE$108</c:f>
              <c:numCache>
                <c:formatCode>General</c:formatCode>
                <c:ptCount val="3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</c:numCache>
            </c:numRef>
          </c:cat>
          <c:val>
            <c:numRef>
              <c:f>Personer1!$AU$112:$CE$112</c:f>
              <c:numCache>
                <c:formatCode>General</c:formatCode>
                <c:ptCount val="37"/>
                <c:pt idx="0">
                  <c:v>491</c:v>
                </c:pt>
                <c:pt idx="1">
                  <c:v>503</c:v>
                </c:pt>
                <c:pt idx="2">
                  <c:v>489</c:v>
                </c:pt>
                <c:pt idx="3">
                  <c:v>491</c:v>
                </c:pt>
                <c:pt idx="4">
                  <c:v>525</c:v>
                </c:pt>
                <c:pt idx="5">
                  <c:v>519</c:v>
                </c:pt>
                <c:pt idx="6">
                  <c:v>515</c:v>
                </c:pt>
                <c:pt idx="7">
                  <c:v>494</c:v>
                </c:pt>
                <c:pt idx="8">
                  <c:v>455</c:v>
                </c:pt>
                <c:pt idx="9">
                  <c:v>459</c:v>
                </c:pt>
                <c:pt idx="10">
                  <c:v>468</c:v>
                </c:pt>
                <c:pt idx="11">
                  <c:v>468</c:v>
                </c:pt>
                <c:pt idx="12">
                  <c:v>506</c:v>
                </c:pt>
                <c:pt idx="13">
                  <c:v>512</c:v>
                </c:pt>
                <c:pt idx="14">
                  <c:v>487</c:v>
                </c:pt>
                <c:pt idx="15">
                  <c:v>486</c:v>
                </c:pt>
                <c:pt idx="16">
                  <c:v>476</c:v>
                </c:pt>
                <c:pt idx="17">
                  <c:v>501</c:v>
                </c:pt>
                <c:pt idx="18">
                  <c:v>499</c:v>
                </c:pt>
                <c:pt idx="19">
                  <c:v>501</c:v>
                </c:pt>
                <c:pt idx="20">
                  <c:v>529</c:v>
                </c:pt>
                <c:pt idx="21">
                  <c:v>489</c:v>
                </c:pt>
                <c:pt idx="22">
                  <c:v>470</c:v>
                </c:pt>
                <c:pt idx="23">
                  <c:v>475</c:v>
                </c:pt>
                <c:pt idx="24">
                  <c:v>464</c:v>
                </c:pt>
                <c:pt idx="25">
                  <c:v>468</c:v>
                </c:pt>
                <c:pt idx="26">
                  <c:v>473</c:v>
                </c:pt>
                <c:pt idx="27">
                  <c:v>441</c:v>
                </c:pt>
                <c:pt idx="28">
                  <c:v>438</c:v>
                </c:pt>
                <c:pt idx="29">
                  <c:v>450</c:v>
                </c:pt>
                <c:pt idx="30">
                  <c:v>447</c:v>
                </c:pt>
                <c:pt idx="31">
                  <c:v>431</c:v>
                </c:pt>
                <c:pt idx="32">
                  <c:v>435</c:v>
                </c:pt>
                <c:pt idx="33">
                  <c:v>445</c:v>
                </c:pt>
                <c:pt idx="34">
                  <c:v>442</c:v>
                </c:pt>
                <c:pt idx="35">
                  <c:v>440</c:v>
                </c:pt>
                <c:pt idx="36">
                  <c:v>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EA-4665-8A34-DABE3F99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373519"/>
        <c:axId val="809370159"/>
      </c:lineChart>
      <c:catAx>
        <c:axId val="80937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9370159"/>
        <c:crosses val="autoZero"/>
        <c:auto val="1"/>
        <c:lblAlgn val="ctr"/>
        <c:lblOffset val="100"/>
        <c:noMultiLvlLbl val="0"/>
      </c:catAx>
      <c:valAx>
        <c:axId val="80937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265871925208284E-3"/>
              <c:y val="0.395616022116832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937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Haram,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'Haram ut'!$B$1</c:f>
              <c:strCache>
                <c:ptCount val="1"/>
                <c:pt idx="0">
                  <c:v>Haram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'Haram ut'!$A$2:$A$16</c:f>
              <c:strCache>
                <c:ptCount val="15"/>
                <c:pt idx="0">
                  <c:v>Ålesund</c:v>
                </c:pt>
                <c:pt idx="1">
                  <c:v>Vestnes</c:v>
                </c:pt>
                <c:pt idx="2">
                  <c:v>Molde</c:v>
                </c:pt>
                <c:pt idx="3">
                  <c:v>Oslo - Oslove</c:v>
                </c:pt>
                <c:pt idx="4">
                  <c:v>Bergen</c:v>
                </c:pt>
                <c:pt idx="5">
                  <c:v>Trondheim - Tråante</c:v>
                </c:pt>
                <c:pt idx="6">
                  <c:v>Giske</c:v>
                </c:pt>
                <c:pt idx="7">
                  <c:v>Sula</c:v>
                </c:pt>
                <c:pt idx="8">
                  <c:v>Ulstein</c:v>
                </c:pt>
                <c:pt idx="9">
                  <c:v>Herøy (Møre og Romsdal)</c:v>
                </c:pt>
                <c:pt idx="10">
                  <c:v>Volda</c:v>
                </c:pt>
                <c:pt idx="11">
                  <c:v>Dielddanuorri - Tjeldsund</c:v>
                </c:pt>
                <c:pt idx="12">
                  <c:v>Stavanger</c:v>
                </c:pt>
                <c:pt idx="13">
                  <c:v>Fjord</c:v>
                </c:pt>
                <c:pt idx="14">
                  <c:v>Sokkelen sør for 62 grader N</c:v>
                </c:pt>
              </c:strCache>
            </c:strRef>
          </c:cat>
          <c:val>
            <c:numRef>
              <c:f>'Haram ut'!$B$2:$B$16</c:f>
              <c:numCache>
                <c:formatCode>#\ ##0;\ \-#\ ##0</c:formatCode>
                <c:ptCount val="15"/>
                <c:pt idx="0">
                  <c:v>-1299</c:v>
                </c:pt>
                <c:pt idx="1">
                  <c:v>-47</c:v>
                </c:pt>
                <c:pt idx="2">
                  <c:v>-42</c:v>
                </c:pt>
                <c:pt idx="3">
                  <c:v>-39</c:v>
                </c:pt>
                <c:pt idx="4">
                  <c:v>-38</c:v>
                </c:pt>
                <c:pt idx="5">
                  <c:v>-26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-19</c:v>
                </c:pt>
                <c:pt idx="10">
                  <c:v>-13</c:v>
                </c:pt>
                <c:pt idx="11">
                  <c:v>-13</c:v>
                </c:pt>
                <c:pt idx="12">
                  <c:v>-12</c:v>
                </c:pt>
                <c:pt idx="13">
                  <c:v>-10</c:v>
                </c:pt>
                <c:pt idx="1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A-4F5B-8C22-CE4C865B36F8}"/>
            </c:ext>
          </c:extLst>
        </c:ser>
        <c:ser>
          <c:idx val="1"/>
          <c:order val="1"/>
          <c:tx>
            <c:strRef>
              <c:f>'Haram ut'!$C$1</c:f>
              <c:strCache>
                <c:ptCount val="1"/>
                <c:pt idx="0">
                  <c:v>Haram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'Haram ut'!$A$2:$A$16</c:f>
              <c:strCache>
                <c:ptCount val="15"/>
                <c:pt idx="0">
                  <c:v>Ålesund</c:v>
                </c:pt>
                <c:pt idx="1">
                  <c:v>Vestnes</c:v>
                </c:pt>
                <c:pt idx="2">
                  <c:v>Molde</c:v>
                </c:pt>
                <c:pt idx="3">
                  <c:v>Oslo - Oslove</c:v>
                </c:pt>
                <c:pt idx="4">
                  <c:v>Bergen</c:v>
                </c:pt>
                <c:pt idx="5">
                  <c:v>Trondheim - Tråante</c:v>
                </c:pt>
                <c:pt idx="6">
                  <c:v>Giske</c:v>
                </c:pt>
                <c:pt idx="7">
                  <c:v>Sula</c:v>
                </c:pt>
                <c:pt idx="8">
                  <c:v>Ulstein</c:v>
                </c:pt>
                <c:pt idx="9">
                  <c:v>Herøy (Møre og Romsdal)</c:v>
                </c:pt>
                <c:pt idx="10">
                  <c:v>Volda</c:v>
                </c:pt>
                <c:pt idx="11">
                  <c:v>Dielddanuorri - Tjeldsund</c:v>
                </c:pt>
                <c:pt idx="12">
                  <c:v>Stavanger</c:v>
                </c:pt>
                <c:pt idx="13">
                  <c:v>Fjord</c:v>
                </c:pt>
                <c:pt idx="14">
                  <c:v>Sokkelen sør for 62 grader N</c:v>
                </c:pt>
              </c:strCache>
            </c:strRef>
          </c:cat>
          <c:val>
            <c:numRef>
              <c:f>'Haram ut'!$C$2:$C$16</c:f>
              <c:numCache>
                <c:formatCode>#\ ##0</c:formatCode>
                <c:ptCount val="15"/>
                <c:pt idx="0">
                  <c:v>772</c:v>
                </c:pt>
                <c:pt idx="1">
                  <c:v>87</c:v>
                </c:pt>
                <c:pt idx="2">
                  <c:v>33</c:v>
                </c:pt>
                <c:pt idx="3">
                  <c:v>13</c:v>
                </c:pt>
                <c:pt idx="4">
                  <c:v>10</c:v>
                </c:pt>
                <c:pt idx="5">
                  <c:v>8</c:v>
                </c:pt>
                <c:pt idx="6">
                  <c:v>56</c:v>
                </c:pt>
                <c:pt idx="7">
                  <c:v>38</c:v>
                </c:pt>
                <c:pt idx="8">
                  <c:v>13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13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A-4F5B-8C22-CE4C865B3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Haram: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Sysselsatte!$B$20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Sysselsatte!$C$20:$P$20</c:f>
              <c:numCache>
                <c:formatCode>General</c:formatCode>
                <c:ptCount val="14"/>
                <c:pt idx="0">
                  <c:v>-11</c:v>
                </c:pt>
                <c:pt idx="1">
                  <c:v>73</c:v>
                </c:pt>
                <c:pt idx="2">
                  <c:v>21</c:v>
                </c:pt>
                <c:pt idx="3">
                  <c:v>-112</c:v>
                </c:pt>
                <c:pt idx="4">
                  <c:v>20</c:v>
                </c:pt>
                <c:pt idx="5">
                  <c:v>-75</c:v>
                </c:pt>
                <c:pt idx="6">
                  <c:v>135</c:v>
                </c:pt>
                <c:pt idx="7">
                  <c:v>39</c:v>
                </c:pt>
                <c:pt idx="8">
                  <c:v>-4701</c:v>
                </c:pt>
                <c:pt idx="12">
                  <c:v>4687</c:v>
                </c:pt>
                <c:pt idx="1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9-42C0-B70C-C26424B72B01}"/>
            </c:ext>
          </c:extLst>
        </c:ser>
        <c:ser>
          <c:idx val="1"/>
          <c:order val="1"/>
          <c:tx>
            <c:strRef>
              <c:f>Sysselsatte!$B$21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Sysselsatte!$C$21:$P$21</c:f>
              <c:numCache>
                <c:formatCode>General</c:formatCode>
                <c:ptCount val="14"/>
                <c:pt idx="0">
                  <c:v>2</c:v>
                </c:pt>
                <c:pt idx="1">
                  <c:v>45</c:v>
                </c:pt>
                <c:pt idx="2">
                  <c:v>-13</c:v>
                </c:pt>
                <c:pt idx="3">
                  <c:v>-139</c:v>
                </c:pt>
                <c:pt idx="4">
                  <c:v>-142</c:v>
                </c:pt>
                <c:pt idx="5">
                  <c:v>-74</c:v>
                </c:pt>
                <c:pt idx="6">
                  <c:v>193</c:v>
                </c:pt>
                <c:pt idx="7">
                  <c:v>211</c:v>
                </c:pt>
                <c:pt idx="8">
                  <c:v>-4437</c:v>
                </c:pt>
                <c:pt idx="12">
                  <c:v>4185</c:v>
                </c:pt>
                <c:pt idx="13">
                  <c:v>-65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9-42C0-B70C-C26424B72B01}"/>
            </c:ext>
          </c:extLst>
        </c:ser>
        <c:ser>
          <c:idx val="2"/>
          <c:order val="2"/>
          <c:tx>
            <c:strRef>
              <c:f>Sysselsatte!$B$22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Sysselsatte!$C$22:$P$22</c:f>
              <c:numCache>
                <c:formatCode>General</c:formatCode>
                <c:ptCount val="14"/>
                <c:pt idx="0">
                  <c:v>116</c:v>
                </c:pt>
                <c:pt idx="1">
                  <c:v>47</c:v>
                </c:pt>
                <c:pt idx="2">
                  <c:v>64</c:v>
                </c:pt>
                <c:pt idx="3">
                  <c:v>36</c:v>
                </c:pt>
                <c:pt idx="4">
                  <c:v>80</c:v>
                </c:pt>
                <c:pt idx="5">
                  <c:v>112</c:v>
                </c:pt>
                <c:pt idx="6">
                  <c:v>33</c:v>
                </c:pt>
                <c:pt idx="7">
                  <c:v>38</c:v>
                </c:pt>
                <c:pt idx="8">
                  <c:v>-9383</c:v>
                </c:pt>
                <c:pt idx="12">
                  <c:v>9357</c:v>
                </c:pt>
                <c:pt idx="1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D9-42C0-B70C-C26424B72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'Ark1'!$A$82</c:f>
              <c:strCache>
                <c:ptCount val="1"/>
                <c:pt idx="0">
                  <c:v>Haram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'Ark1'!$B$82:$H$82</c:f>
              <c:numCache>
                <c:formatCode>0.0</c:formatCode>
                <c:ptCount val="7"/>
                <c:pt idx="0">
                  <c:v>3.6875303250849103</c:v>
                </c:pt>
                <c:pt idx="1">
                  <c:v>48.398835516739446</c:v>
                </c:pt>
                <c:pt idx="2">
                  <c:v>16.885007278020378</c:v>
                </c:pt>
                <c:pt idx="3">
                  <c:v>2.1106259097525473</c:v>
                </c:pt>
                <c:pt idx="4">
                  <c:v>6.5502183406113534</c:v>
                </c:pt>
                <c:pt idx="5">
                  <c:v>19.092673459485688</c:v>
                </c:pt>
                <c:pt idx="6">
                  <c:v>2.547307132459971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6-4233-95BC-532A5B8D0425}"/>
            </c:ext>
          </c:extLst>
        </c:ser>
        <c:ser>
          <c:idx val="1"/>
          <c:order val="1"/>
          <c:tx>
            <c:strRef>
              <c:f>'Ark1'!$A$83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'Ark1'!$B$83:$H$83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66-4233-95BC-532A5B8D0425}"/>
            </c:ext>
          </c:extLst>
        </c:ser>
        <c:ser>
          <c:idx val="2"/>
          <c:order val="2"/>
          <c:tx>
            <c:strRef>
              <c:f>'Ark1'!$A$84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'Ark1'!$B$84:$H$84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66-4233-95BC-532A5B8D04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SysselsatteArb!$B$58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SysselsatteArb!$C$58:$I$58</c:f>
              <c:numCache>
                <c:formatCode>0</c:formatCode>
                <c:ptCount val="7"/>
                <c:pt idx="0">
                  <c:v>21</c:v>
                </c:pt>
                <c:pt idx="1">
                  <c:v>404</c:v>
                </c:pt>
                <c:pt idx="2">
                  <c:v>287</c:v>
                </c:pt>
                <c:pt idx="3">
                  <c:v>58</c:v>
                </c:pt>
                <c:pt idx="4">
                  <c:v>209</c:v>
                </c:pt>
                <c:pt idx="5">
                  <c:v>675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5-4008-BD95-FA606D6D9484}"/>
            </c:ext>
          </c:extLst>
        </c:ser>
        <c:ser>
          <c:idx val="1"/>
          <c:order val="1"/>
          <c:tx>
            <c:strRef>
              <c:f>SysselsatteArb!$B$59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SysselsatteArb!$C$59:$I$59</c:f>
              <c:numCache>
                <c:formatCode>0</c:formatCode>
                <c:ptCount val="7"/>
                <c:pt idx="0">
                  <c:v>131</c:v>
                </c:pt>
                <c:pt idx="1">
                  <c:v>1588</c:v>
                </c:pt>
                <c:pt idx="2">
                  <c:v>407</c:v>
                </c:pt>
                <c:pt idx="3">
                  <c:v>33</c:v>
                </c:pt>
                <c:pt idx="4">
                  <c:v>61</c:v>
                </c:pt>
                <c:pt idx="5">
                  <c:v>112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5-4008-BD95-FA606D6D94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SysselEtterArbste!$C$188:$C$194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33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9-469E-9C62-D0BC37E9D13D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SysselEtterArbste!$D$188:$D$194</c:f>
              <c:numCache>
                <c:formatCode>0</c:formatCode>
                <c:ptCount val="7"/>
                <c:pt idx="0">
                  <c:v>0</c:v>
                </c:pt>
                <c:pt idx="1">
                  <c:v>11</c:v>
                </c:pt>
                <c:pt idx="2">
                  <c:v>44</c:v>
                </c:pt>
                <c:pt idx="3">
                  <c:v>51</c:v>
                </c:pt>
                <c:pt idx="4">
                  <c:v>187</c:v>
                </c:pt>
                <c:pt idx="5">
                  <c:v>595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9-469E-9C62-D0BC37E9D13D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SysselEtterArbste!$E$188:$E$194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36</c:v>
                </c:pt>
                <c:pt idx="5">
                  <c:v>10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89-469E-9C62-D0BC37E9D13D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SysselEtterArbste!$F$188:$F$194</c:f>
              <c:numCache>
                <c:formatCode>0</c:formatCode>
                <c:ptCount val="7"/>
                <c:pt idx="0">
                  <c:v>0</c:v>
                </c:pt>
                <c:pt idx="1">
                  <c:v>388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33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89-469E-9C62-D0BC37E9D13D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SysselEtterArbste!$B$188:$B$194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SysselEtterArbste!$G$188:$G$194</c:f>
              <c:numCache>
                <c:formatCode>0</c:formatCode>
                <c:ptCount val="7"/>
                <c:pt idx="0">
                  <c:v>152</c:v>
                </c:pt>
                <c:pt idx="1">
                  <c:v>1596</c:v>
                </c:pt>
                <c:pt idx="2">
                  <c:v>644</c:v>
                </c:pt>
                <c:pt idx="3">
                  <c:v>0</c:v>
                </c:pt>
                <c:pt idx="4">
                  <c:v>47</c:v>
                </c:pt>
                <c:pt idx="5">
                  <c:v>149</c:v>
                </c:pt>
                <c:pt idx="6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89-469E-9C62-D0BC37E9D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D-496C-865A-75088E510D6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D-496C-865A-75088E510D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D-496C-865A-75088E510D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7-4FEA-9729-ADB2B630B6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27-4FEA-9729-ADB2B630B6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Personer1!$B$31:$U$31</c:f>
              <c:numCache>
                <c:formatCode>General</c:formatCode>
                <c:ptCount val="20"/>
                <c:pt idx="1">
                  <c:v>41</c:v>
                </c:pt>
                <c:pt idx="2">
                  <c:v>3</c:v>
                </c:pt>
                <c:pt idx="3">
                  <c:v>152</c:v>
                </c:pt>
                <c:pt idx="4">
                  <c:v>2</c:v>
                </c:pt>
                <c:pt idx="7">
                  <c:v>1</c:v>
                </c:pt>
                <c:pt idx="9">
                  <c:v>2</c:v>
                </c:pt>
                <c:pt idx="10">
                  <c:v>8</c:v>
                </c:pt>
                <c:pt idx="14">
                  <c:v>1</c:v>
                </c:pt>
                <c:pt idx="15">
                  <c:v>1</c:v>
                </c:pt>
                <c:pt idx="17">
                  <c:v>1</c:v>
                </c:pt>
                <c:pt idx="19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164-A106-06DB9B87A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60-42A3-9A42-5FFC26595D8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60-42A3-9A42-5FFC26595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60-42A3-9A42-5FFC26595D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749763930739338"/>
              <c:y val="0.937740078588971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Bosatte!$B$111:$B$114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Bosatte!$C$111:$C$114</c:f>
              <c:numCache>
                <c:formatCode>0</c:formatCode>
                <c:ptCount val="4"/>
                <c:pt idx="0">
                  <c:v>2325</c:v>
                </c:pt>
                <c:pt idx="1">
                  <c:v>84</c:v>
                </c:pt>
                <c:pt idx="2">
                  <c:v>391</c:v>
                </c:pt>
                <c:pt idx="3">
                  <c:v>1850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Bosatte!$B$111:$B$114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Bosatte!$D$111:$D$114</c:f>
              <c:numCache>
                <c:formatCode>0</c:formatCode>
                <c:ptCount val="4"/>
                <c:pt idx="0">
                  <c:v>341</c:v>
                </c:pt>
                <c:pt idx="1">
                  <c:v>58</c:v>
                </c:pt>
                <c:pt idx="2">
                  <c:v>190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7.9840230830761812E-3"/>
              <c:y val="0.40995032126576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Personer1!$BC$161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Personer1!$BD$160:$CX$160</c:f>
              <c:numCache>
                <c:formatCode>General</c:formatCode>
                <c:ptCount val="4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  <c:pt idx="46">
                  <c:v>2041</c:v>
                </c:pt>
              </c:numCache>
            </c:numRef>
          </c:cat>
          <c:val>
            <c:numRef>
              <c:f>Personer1!$BD$161:$CX$161</c:f>
              <c:numCache>
                <c:formatCode>General</c:formatCode>
                <c:ptCount val="47"/>
                <c:pt idx="0">
                  <c:v>2467</c:v>
                </c:pt>
                <c:pt idx="1">
                  <c:v>2457</c:v>
                </c:pt>
                <c:pt idx="2">
                  <c:v>2412</c:v>
                </c:pt>
                <c:pt idx="3">
                  <c:v>2402</c:v>
                </c:pt>
                <c:pt idx="4">
                  <c:v>2365</c:v>
                </c:pt>
                <c:pt idx="5">
                  <c:v>2355</c:v>
                </c:pt>
                <c:pt idx="6">
                  <c:v>2370</c:v>
                </c:pt>
                <c:pt idx="7">
                  <c:v>2385</c:v>
                </c:pt>
                <c:pt idx="8">
                  <c:v>2377</c:v>
                </c:pt>
                <c:pt idx="9">
                  <c:v>2407</c:v>
                </c:pt>
                <c:pt idx="10">
                  <c:v>2396</c:v>
                </c:pt>
                <c:pt idx="11">
                  <c:v>2378</c:v>
                </c:pt>
                <c:pt idx="12">
                  <c:v>2379</c:v>
                </c:pt>
                <c:pt idx="13">
                  <c:v>2370</c:v>
                </c:pt>
                <c:pt idx="14">
                  <c:v>2332</c:v>
                </c:pt>
                <c:pt idx="15">
                  <c:v>2281</c:v>
                </c:pt>
                <c:pt idx="16">
                  <c:v>2264</c:v>
                </c:pt>
                <c:pt idx="17">
                  <c:v>2267</c:v>
                </c:pt>
                <c:pt idx="18">
                  <c:v>2269</c:v>
                </c:pt>
                <c:pt idx="19">
                  <c:v>2236</c:v>
                </c:pt>
                <c:pt idx="20">
                  <c:v>2257</c:v>
                </c:pt>
                <c:pt idx="21">
                  <c:v>2271</c:v>
                </c:pt>
                <c:pt idx="22">
                  <c:v>2297</c:v>
                </c:pt>
                <c:pt idx="23">
                  <c:v>2319</c:v>
                </c:pt>
                <c:pt idx="24">
                  <c:v>2287</c:v>
                </c:pt>
                <c:pt idx="25">
                  <c:v>2306</c:v>
                </c:pt>
                <c:pt idx="26">
                  <c:v>2305</c:v>
                </c:pt>
                <c:pt idx="27">
                  <c:v>2299</c:v>
                </c:pt>
                <c:pt idx="28">
                  <c:v>2283</c:v>
                </c:pt>
                <c:pt idx="29">
                  <c:v>2150</c:v>
                </c:pt>
                <c:pt idx="30">
                  <c:v>2128</c:v>
                </c:pt>
                <c:pt idx="31">
                  <c:v>2104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5-49B8-A89C-B3A4F457E0F2}"/>
            </c:ext>
          </c:extLst>
        </c:ser>
        <c:ser>
          <c:idx val="1"/>
          <c:order val="1"/>
          <c:tx>
            <c:strRef>
              <c:f>Personer1!$BC$162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Personer1!$BD$160:$CX$160</c:f>
              <c:numCache>
                <c:formatCode>General</c:formatCode>
                <c:ptCount val="4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  <c:pt idx="46">
                  <c:v>2041</c:v>
                </c:pt>
              </c:numCache>
            </c:numRef>
          </c:cat>
          <c:val>
            <c:numRef>
              <c:f>Personer1!$BD$162:$CX$162</c:f>
              <c:numCache>
                <c:formatCode>General</c:formatCode>
                <c:ptCount val="47"/>
                <c:pt idx="32">
                  <c:v>2029</c:v>
                </c:pt>
                <c:pt idx="33">
                  <c:v>2001</c:v>
                </c:pt>
                <c:pt idx="34">
                  <c:v>1983</c:v>
                </c:pt>
                <c:pt idx="35">
                  <c:v>1964</c:v>
                </c:pt>
                <c:pt idx="36">
                  <c:v>1949</c:v>
                </c:pt>
                <c:pt idx="37">
                  <c:v>1938</c:v>
                </c:pt>
                <c:pt idx="38">
                  <c:v>1920</c:v>
                </c:pt>
                <c:pt idx="39">
                  <c:v>1912</c:v>
                </c:pt>
                <c:pt idx="40">
                  <c:v>1914</c:v>
                </c:pt>
                <c:pt idx="41">
                  <c:v>1905</c:v>
                </c:pt>
                <c:pt idx="42">
                  <c:v>1886</c:v>
                </c:pt>
                <c:pt idx="43">
                  <c:v>1881</c:v>
                </c:pt>
                <c:pt idx="44">
                  <c:v>1884</c:v>
                </c:pt>
                <c:pt idx="45">
                  <c:v>1893</c:v>
                </c:pt>
                <c:pt idx="46">
                  <c:v>1905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5-49B8-A89C-B3A4F457E0F2}"/>
            </c:ext>
          </c:extLst>
        </c:ser>
        <c:ser>
          <c:idx val="2"/>
          <c:order val="2"/>
          <c:tx>
            <c:strRef>
              <c:f>Personer1!$BC$163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Personer1!$BD$160:$CX$160</c:f>
              <c:numCache>
                <c:formatCode>General</c:formatCode>
                <c:ptCount val="4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  <c:pt idx="46">
                  <c:v>2041</c:v>
                </c:pt>
              </c:numCache>
            </c:numRef>
          </c:cat>
          <c:val>
            <c:numRef>
              <c:f>Personer1!$BD$163:$CX$163</c:f>
              <c:numCache>
                <c:formatCode>General</c:formatCode>
                <c:ptCount val="47"/>
                <c:pt idx="0">
                  <c:v>4639</c:v>
                </c:pt>
                <c:pt idx="1">
                  <c:v>4674</c:v>
                </c:pt>
                <c:pt idx="2">
                  <c:v>4682</c:v>
                </c:pt>
                <c:pt idx="3">
                  <c:v>4699</c:v>
                </c:pt>
                <c:pt idx="4">
                  <c:v>4722</c:v>
                </c:pt>
                <c:pt idx="5">
                  <c:v>4699</c:v>
                </c:pt>
                <c:pt idx="6">
                  <c:v>4726</c:v>
                </c:pt>
                <c:pt idx="7">
                  <c:v>4798</c:v>
                </c:pt>
                <c:pt idx="8">
                  <c:v>4816</c:v>
                </c:pt>
                <c:pt idx="9">
                  <c:v>4828</c:v>
                </c:pt>
                <c:pt idx="10">
                  <c:v>4852</c:v>
                </c:pt>
                <c:pt idx="11">
                  <c:v>4864</c:v>
                </c:pt>
                <c:pt idx="12">
                  <c:v>4907</c:v>
                </c:pt>
                <c:pt idx="13">
                  <c:v>4903</c:v>
                </c:pt>
                <c:pt idx="14">
                  <c:v>4856</c:v>
                </c:pt>
                <c:pt idx="15">
                  <c:v>4820</c:v>
                </c:pt>
                <c:pt idx="16">
                  <c:v>4796</c:v>
                </c:pt>
                <c:pt idx="17">
                  <c:v>4815</c:v>
                </c:pt>
                <c:pt idx="18">
                  <c:v>4882</c:v>
                </c:pt>
                <c:pt idx="19">
                  <c:v>4941</c:v>
                </c:pt>
                <c:pt idx="20">
                  <c:v>5021</c:v>
                </c:pt>
                <c:pt idx="21">
                  <c:v>5092</c:v>
                </c:pt>
                <c:pt idx="22">
                  <c:v>5078</c:v>
                </c:pt>
                <c:pt idx="23">
                  <c:v>5073</c:v>
                </c:pt>
                <c:pt idx="24">
                  <c:v>5124</c:v>
                </c:pt>
                <c:pt idx="25">
                  <c:v>5153</c:v>
                </c:pt>
                <c:pt idx="26">
                  <c:v>5235</c:v>
                </c:pt>
                <c:pt idx="27">
                  <c:v>5210</c:v>
                </c:pt>
                <c:pt idx="28">
                  <c:v>5223</c:v>
                </c:pt>
                <c:pt idx="29">
                  <c:v>5086</c:v>
                </c:pt>
                <c:pt idx="30">
                  <c:v>5104</c:v>
                </c:pt>
                <c:pt idx="31">
                  <c:v>5138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5-49B8-A89C-B3A4F457E0F2}"/>
            </c:ext>
          </c:extLst>
        </c:ser>
        <c:ser>
          <c:idx val="3"/>
          <c:order val="3"/>
          <c:tx>
            <c:strRef>
              <c:f>Personer1!$BC$164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Personer1!$BD$160:$CX$160</c:f>
              <c:numCache>
                <c:formatCode>General</c:formatCode>
                <c:ptCount val="4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  <c:pt idx="46">
                  <c:v>2041</c:v>
                </c:pt>
              </c:numCache>
            </c:numRef>
          </c:cat>
          <c:val>
            <c:numRef>
              <c:f>Personer1!$BD$164:$CX$164</c:f>
              <c:numCache>
                <c:formatCode>General</c:formatCode>
                <c:ptCount val="47"/>
                <c:pt idx="32">
                  <c:v>5077</c:v>
                </c:pt>
                <c:pt idx="33">
                  <c:v>5070</c:v>
                </c:pt>
                <c:pt idx="34">
                  <c:v>5074</c:v>
                </c:pt>
                <c:pt idx="35">
                  <c:v>5089</c:v>
                </c:pt>
                <c:pt idx="36">
                  <c:v>5068</c:v>
                </c:pt>
                <c:pt idx="37">
                  <c:v>5083</c:v>
                </c:pt>
                <c:pt idx="38">
                  <c:v>5076</c:v>
                </c:pt>
                <c:pt idx="39">
                  <c:v>5080</c:v>
                </c:pt>
                <c:pt idx="40">
                  <c:v>5080</c:v>
                </c:pt>
                <c:pt idx="41">
                  <c:v>5062</c:v>
                </c:pt>
                <c:pt idx="42">
                  <c:v>5071</c:v>
                </c:pt>
                <c:pt idx="43">
                  <c:v>5049</c:v>
                </c:pt>
                <c:pt idx="44">
                  <c:v>5028</c:v>
                </c:pt>
                <c:pt idx="45">
                  <c:v>5014</c:v>
                </c:pt>
                <c:pt idx="46">
                  <c:v>5002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85-49B8-A89C-B3A4F457E0F2}"/>
            </c:ext>
          </c:extLst>
        </c:ser>
        <c:ser>
          <c:idx val="4"/>
          <c:order val="4"/>
          <c:tx>
            <c:strRef>
              <c:f>Personer1!$BC$165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Personer1!$BD$160:$CX$160</c:f>
              <c:numCache>
                <c:formatCode>General</c:formatCode>
                <c:ptCount val="4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  <c:pt idx="46">
                  <c:v>2041</c:v>
                </c:pt>
              </c:numCache>
            </c:numRef>
          </c:cat>
          <c:val>
            <c:numRef>
              <c:f>Personer1!$BD$165:$CX$165</c:f>
              <c:numCache>
                <c:formatCode>General</c:formatCode>
                <c:ptCount val="47"/>
                <c:pt idx="0">
                  <c:v>1450</c:v>
                </c:pt>
                <c:pt idx="1">
                  <c:v>1475</c:v>
                </c:pt>
                <c:pt idx="2">
                  <c:v>1488</c:v>
                </c:pt>
                <c:pt idx="3">
                  <c:v>1504</c:v>
                </c:pt>
                <c:pt idx="4">
                  <c:v>1543</c:v>
                </c:pt>
                <c:pt idx="5">
                  <c:v>1554</c:v>
                </c:pt>
                <c:pt idx="6">
                  <c:v>1538</c:v>
                </c:pt>
                <c:pt idx="7">
                  <c:v>1551</c:v>
                </c:pt>
                <c:pt idx="8">
                  <c:v>1540</c:v>
                </c:pt>
                <c:pt idx="9">
                  <c:v>1539</c:v>
                </c:pt>
                <c:pt idx="10">
                  <c:v>1544</c:v>
                </c:pt>
                <c:pt idx="11">
                  <c:v>1539</c:v>
                </c:pt>
                <c:pt idx="12">
                  <c:v>1533</c:v>
                </c:pt>
                <c:pt idx="13">
                  <c:v>1508</c:v>
                </c:pt>
                <c:pt idx="14">
                  <c:v>1527</c:v>
                </c:pt>
                <c:pt idx="15">
                  <c:v>1542</c:v>
                </c:pt>
                <c:pt idx="16">
                  <c:v>1546</c:v>
                </c:pt>
                <c:pt idx="17">
                  <c:v>1535</c:v>
                </c:pt>
                <c:pt idx="18">
                  <c:v>1543</c:v>
                </c:pt>
                <c:pt idx="19">
                  <c:v>1562</c:v>
                </c:pt>
                <c:pt idx="20">
                  <c:v>1579</c:v>
                </c:pt>
                <c:pt idx="21">
                  <c:v>1610</c:v>
                </c:pt>
                <c:pt idx="22">
                  <c:v>1645</c:v>
                </c:pt>
                <c:pt idx="23">
                  <c:v>1692</c:v>
                </c:pt>
                <c:pt idx="24">
                  <c:v>1709</c:v>
                </c:pt>
                <c:pt idx="25">
                  <c:v>1741</c:v>
                </c:pt>
                <c:pt idx="26">
                  <c:v>1772</c:v>
                </c:pt>
                <c:pt idx="27">
                  <c:v>1836</c:v>
                </c:pt>
                <c:pt idx="28">
                  <c:v>1877</c:v>
                </c:pt>
                <c:pt idx="29">
                  <c:v>2121</c:v>
                </c:pt>
                <c:pt idx="30">
                  <c:v>2177</c:v>
                </c:pt>
                <c:pt idx="31">
                  <c:v>2218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85-49B8-A89C-B3A4F457E0F2}"/>
            </c:ext>
          </c:extLst>
        </c:ser>
        <c:ser>
          <c:idx val="5"/>
          <c:order val="5"/>
          <c:tx>
            <c:strRef>
              <c:f>Personer1!$BC$166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Personer1!$BD$160:$CX$160</c:f>
              <c:numCache>
                <c:formatCode>General</c:formatCode>
                <c:ptCount val="4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  <c:pt idx="46">
                  <c:v>2041</c:v>
                </c:pt>
              </c:numCache>
            </c:numRef>
          </c:cat>
          <c:val>
            <c:numRef>
              <c:f>Personer1!$BD$166:$CX$166</c:f>
              <c:numCache>
                <c:formatCode>General</c:formatCode>
                <c:ptCount val="47"/>
                <c:pt idx="32">
                  <c:v>2223</c:v>
                </c:pt>
                <c:pt idx="33">
                  <c:v>2261</c:v>
                </c:pt>
                <c:pt idx="34">
                  <c:v>2289</c:v>
                </c:pt>
                <c:pt idx="35">
                  <c:v>2318</c:v>
                </c:pt>
                <c:pt idx="36">
                  <c:v>2380</c:v>
                </c:pt>
                <c:pt idx="37">
                  <c:v>2402</c:v>
                </c:pt>
                <c:pt idx="38">
                  <c:v>2453</c:v>
                </c:pt>
                <c:pt idx="39">
                  <c:v>2482</c:v>
                </c:pt>
                <c:pt idx="40">
                  <c:v>2505</c:v>
                </c:pt>
                <c:pt idx="41">
                  <c:v>2556</c:v>
                </c:pt>
                <c:pt idx="42">
                  <c:v>2587</c:v>
                </c:pt>
                <c:pt idx="43">
                  <c:v>2634</c:v>
                </c:pt>
                <c:pt idx="44">
                  <c:v>2671</c:v>
                </c:pt>
                <c:pt idx="45">
                  <c:v>2692</c:v>
                </c:pt>
                <c:pt idx="46">
                  <c:v>2707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85-49B8-A89C-B3A4F457E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4608559"/>
        <c:axId val="837947599"/>
      </c:lineChart>
      <c:catAx>
        <c:axId val="77460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7947599"/>
        <c:crosses val="autoZero"/>
        <c:auto val="1"/>
        <c:lblAlgn val="ctr"/>
        <c:lblOffset val="100"/>
        <c:noMultiLvlLbl val="0"/>
      </c:catAx>
      <c:valAx>
        <c:axId val="8379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7629234706546165E-3"/>
              <c:y val="0.39306433516296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4608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Bosatte!$D$108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Bosatte!$E$108:$Q$108</c:f>
              <c:numCache>
                <c:formatCode>0</c:formatCode>
                <c:ptCount val="13"/>
                <c:pt idx="0">
                  <c:v>153</c:v>
                </c:pt>
                <c:pt idx="1">
                  <c:v>150</c:v>
                </c:pt>
                <c:pt idx="2">
                  <c:v>148</c:v>
                </c:pt>
                <c:pt idx="3">
                  <c:v>195</c:v>
                </c:pt>
                <c:pt idx="4">
                  <c:v>187</c:v>
                </c:pt>
                <c:pt idx="5">
                  <c:v>161</c:v>
                </c:pt>
                <c:pt idx="6">
                  <c:v>160</c:v>
                </c:pt>
                <c:pt idx="7">
                  <c:v>152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2-4BFF-9C7F-3A4947F1E08D}"/>
            </c:ext>
          </c:extLst>
        </c:ser>
        <c:ser>
          <c:idx val="1"/>
          <c:order val="1"/>
          <c:tx>
            <c:strRef>
              <c:f>Bosatte!$D$109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Bosatte!$E$109:$Q$109</c:f>
              <c:numCache>
                <c:formatCode>0</c:formatCode>
                <c:ptCount val="13"/>
                <c:pt idx="0">
                  <c:v>24</c:v>
                </c:pt>
                <c:pt idx="1">
                  <c:v>21</c:v>
                </c:pt>
                <c:pt idx="2">
                  <c:v>24</c:v>
                </c:pt>
                <c:pt idx="3">
                  <c:v>34</c:v>
                </c:pt>
                <c:pt idx="4">
                  <c:v>33</c:v>
                </c:pt>
                <c:pt idx="5">
                  <c:v>21</c:v>
                </c:pt>
                <c:pt idx="6">
                  <c:v>17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2-4BFF-9C7F-3A4947F1E08D}"/>
            </c:ext>
          </c:extLst>
        </c:ser>
        <c:ser>
          <c:idx val="2"/>
          <c:order val="2"/>
          <c:tx>
            <c:strRef>
              <c:f>Bosatte!$D$110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Bosatte!$E$110:$Q$110</c:f>
              <c:numCache>
                <c:formatCode>0</c:formatCode>
                <c:ptCount val="13"/>
                <c:pt idx="0">
                  <c:v>72</c:v>
                </c:pt>
                <c:pt idx="1">
                  <c:v>63</c:v>
                </c:pt>
                <c:pt idx="2">
                  <c:v>50</c:v>
                </c:pt>
                <c:pt idx="3">
                  <c:v>70</c:v>
                </c:pt>
                <c:pt idx="4">
                  <c:v>70</c:v>
                </c:pt>
                <c:pt idx="5">
                  <c:v>64</c:v>
                </c:pt>
                <c:pt idx="6">
                  <c:v>61</c:v>
                </c:pt>
                <c:pt idx="7">
                  <c:v>57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A2-4BFF-9C7F-3A4947F1E08D}"/>
            </c:ext>
          </c:extLst>
        </c:ser>
        <c:ser>
          <c:idx val="3"/>
          <c:order val="3"/>
          <c:tx>
            <c:strRef>
              <c:f>Bosatte!$D$111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Bosatte!$E$111:$Q$111</c:f>
              <c:numCache>
                <c:formatCode>0</c:formatCode>
                <c:ptCount val="13"/>
                <c:pt idx="0">
                  <c:v>57</c:v>
                </c:pt>
                <c:pt idx="1">
                  <c:v>66</c:v>
                </c:pt>
                <c:pt idx="2">
                  <c:v>74</c:v>
                </c:pt>
                <c:pt idx="3">
                  <c:v>91</c:v>
                </c:pt>
                <c:pt idx="4">
                  <c:v>84</c:v>
                </c:pt>
                <c:pt idx="5">
                  <c:v>76</c:v>
                </c:pt>
                <c:pt idx="6">
                  <c:v>82</c:v>
                </c:pt>
                <c:pt idx="7">
                  <c:v>80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A2-4BFF-9C7F-3A4947F1E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Andel av befolkninga (15 år og eldre) som er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  <a:effectLst/>
              </a:rPr>
              <a:t>utanfor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 arbeid, </a:t>
            </a:r>
            <a:b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</a:b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utdanning og arbeidsmarkedstiltak, 2024</a:t>
            </a:r>
            <a:endParaRPr lang="nb-NO" sz="1400" b="1" i="0" u="none" strike="noStrike" kern="1200" spc="0" baseline="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2-4ABB-9F5B-2F74F05326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601504829786383E-3"/>
              <c:y val="0.444477147838194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PersonerProsent!$C$5:$AL$5</c:f>
              <c:numCache>
                <c:formatCode>0.0</c:formatCode>
                <c:ptCount val="36"/>
                <c:pt idx="0">
                  <c:v>50.6</c:v>
                </c:pt>
                <c:pt idx="1">
                  <c:v>49.9</c:v>
                </c:pt>
                <c:pt idx="2">
                  <c:v>49.2</c:v>
                </c:pt>
                <c:pt idx="3">
                  <c:v>48.3</c:v>
                </c:pt>
                <c:pt idx="4">
                  <c:v>47.2</c:v>
                </c:pt>
                <c:pt idx="5">
                  <c:v>46.1</c:v>
                </c:pt>
                <c:pt idx="6">
                  <c:v>44.7</c:v>
                </c:pt>
                <c:pt idx="7">
                  <c:v>43.3</c:v>
                </c:pt>
                <c:pt idx="8">
                  <c:v>42.4</c:v>
                </c:pt>
                <c:pt idx="9">
                  <c:v>41.6</c:v>
                </c:pt>
                <c:pt idx="10">
                  <c:v>40.9</c:v>
                </c:pt>
                <c:pt idx="11">
                  <c:v>40.700000000000003</c:v>
                </c:pt>
                <c:pt idx="12">
                  <c:v>40.1</c:v>
                </c:pt>
                <c:pt idx="13">
                  <c:v>39.200000000000003</c:v>
                </c:pt>
                <c:pt idx="14">
                  <c:v>38.799999999999997</c:v>
                </c:pt>
                <c:pt idx="15">
                  <c:v>38.299999999999997</c:v>
                </c:pt>
                <c:pt idx="16">
                  <c:v>37.6</c:v>
                </c:pt>
                <c:pt idx="17">
                  <c:v>36.799999999999997</c:v>
                </c:pt>
                <c:pt idx="18">
                  <c:v>36</c:v>
                </c:pt>
                <c:pt idx="19">
                  <c:v>35.1</c:v>
                </c:pt>
                <c:pt idx="20">
                  <c:v>34.700000000000003</c:v>
                </c:pt>
                <c:pt idx="21">
                  <c:v>34.4</c:v>
                </c:pt>
                <c:pt idx="22">
                  <c:v>34.200000000000003</c:v>
                </c:pt>
                <c:pt idx="23">
                  <c:v>33.299999999999997</c:v>
                </c:pt>
                <c:pt idx="24">
                  <c:v>32.6</c:v>
                </c:pt>
                <c:pt idx="25">
                  <c:v>32</c:v>
                </c:pt>
                <c:pt idx="26">
                  <c:v>31.2</c:v>
                </c:pt>
                <c:pt idx="27">
                  <c:v>31.1</c:v>
                </c:pt>
                <c:pt idx="28">
                  <c:v>30.8</c:v>
                </c:pt>
                <c:pt idx="29">
                  <c:v>29.7</c:v>
                </c:pt>
                <c:pt idx="30">
                  <c:v>29.4</c:v>
                </c:pt>
                <c:pt idx="31">
                  <c:v>28.8</c:v>
                </c:pt>
                <c:pt idx="32">
                  <c:v>27.9</c:v>
                </c:pt>
                <c:pt idx="33">
                  <c:v>28.1</c:v>
                </c:pt>
                <c:pt idx="34">
                  <c:v>27.3</c:v>
                </c:pt>
                <c:pt idx="35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E2-4866-AE7E-EE66B1C091AA}"/>
            </c:ext>
          </c:extLst>
        </c:ser>
        <c:ser>
          <c:idx val="1"/>
          <c:order val="1"/>
          <c:tx>
            <c:strRef>
              <c:f>PersonerProsent!$B$6</c:f>
              <c:strCache>
                <c:ptCount val="1"/>
                <c:pt idx="0">
                  <c:v>Vidaregåande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PersonerProsent!$C$6:$AL$6</c:f>
              <c:numCache>
                <c:formatCode>0.0</c:formatCode>
                <c:ptCount val="36"/>
                <c:pt idx="0">
                  <c:v>41.8</c:v>
                </c:pt>
                <c:pt idx="1">
                  <c:v>42.6</c:v>
                </c:pt>
                <c:pt idx="2">
                  <c:v>42.9</c:v>
                </c:pt>
                <c:pt idx="3">
                  <c:v>43.6</c:v>
                </c:pt>
                <c:pt idx="4">
                  <c:v>44.1</c:v>
                </c:pt>
                <c:pt idx="5">
                  <c:v>44.6</c:v>
                </c:pt>
                <c:pt idx="6">
                  <c:v>45.4</c:v>
                </c:pt>
                <c:pt idx="7">
                  <c:v>46.5</c:v>
                </c:pt>
                <c:pt idx="8">
                  <c:v>46.7</c:v>
                </c:pt>
                <c:pt idx="9">
                  <c:v>47.2</c:v>
                </c:pt>
                <c:pt idx="10">
                  <c:v>47.8</c:v>
                </c:pt>
                <c:pt idx="11">
                  <c:v>47.3</c:v>
                </c:pt>
                <c:pt idx="12">
                  <c:v>47.6</c:v>
                </c:pt>
                <c:pt idx="13">
                  <c:v>48.3</c:v>
                </c:pt>
                <c:pt idx="14">
                  <c:v>48.8</c:v>
                </c:pt>
                <c:pt idx="15">
                  <c:v>49.2</c:v>
                </c:pt>
                <c:pt idx="16">
                  <c:v>49.2</c:v>
                </c:pt>
                <c:pt idx="17">
                  <c:v>49.3</c:v>
                </c:pt>
                <c:pt idx="18">
                  <c:v>49.5</c:v>
                </c:pt>
                <c:pt idx="19">
                  <c:v>49.7</c:v>
                </c:pt>
                <c:pt idx="20">
                  <c:v>49.9</c:v>
                </c:pt>
                <c:pt idx="21">
                  <c:v>49.3</c:v>
                </c:pt>
                <c:pt idx="22">
                  <c:v>49.4</c:v>
                </c:pt>
                <c:pt idx="23">
                  <c:v>49.6</c:v>
                </c:pt>
                <c:pt idx="24">
                  <c:v>49.8</c:v>
                </c:pt>
                <c:pt idx="25">
                  <c:v>49.8</c:v>
                </c:pt>
                <c:pt idx="26">
                  <c:v>49.8</c:v>
                </c:pt>
                <c:pt idx="27">
                  <c:v>49.3</c:v>
                </c:pt>
                <c:pt idx="28">
                  <c:v>49.2</c:v>
                </c:pt>
                <c:pt idx="29">
                  <c:v>49</c:v>
                </c:pt>
                <c:pt idx="30">
                  <c:v>48.8</c:v>
                </c:pt>
                <c:pt idx="31">
                  <c:v>44.1</c:v>
                </c:pt>
                <c:pt idx="32">
                  <c:v>44.3</c:v>
                </c:pt>
                <c:pt idx="33">
                  <c:v>43.7</c:v>
                </c:pt>
                <c:pt idx="34">
                  <c:v>43.5</c:v>
                </c:pt>
                <c:pt idx="35">
                  <c:v>43.7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E2-4866-AE7E-EE66B1C091AA}"/>
            </c:ext>
          </c:extLst>
        </c:ser>
        <c:ser>
          <c:idx val="2"/>
          <c:order val="2"/>
          <c:tx>
            <c:strRef>
              <c:f>PersonerProsent!$B$7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PersonerProsent!$C$7:$AL$7</c:f>
              <c:numCache>
                <c:formatCode>0.0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4.5</c:v>
                </c:pt>
                <c:pt idx="32">
                  <c:v>4.5</c:v>
                </c:pt>
                <c:pt idx="33">
                  <c:v>4.5</c:v>
                </c:pt>
                <c:pt idx="34">
                  <c:v>4.8</c:v>
                </c:pt>
                <c:pt idx="3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E2-4866-AE7E-EE66B1C091AA}"/>
            </c:ext>
          </c:extLst>
        </c:ser>
        <c:ser>
          <c:idx val="3"/>
          <c:order val="3"/>
          <c:tx>
            <c:strRef>
              <c:f>PersonerProsent!$B$8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PersonerProsent!$C$8:$AL$8</c:f>
              <c:numCache>
                <c:formatCode>0.0</c:formatCode>
                <c:ptCount val="36"/>
                <c:pt idx="0">
                  <c:v>6.9</c:v>
                </c:pt>
                <c:pt idx="1">
                  <c:v>6.8</c:v>
                </c:pt>
                <c:pt idx="2">
                  <c:v>7.1</c:v>
                </c:pt>
                <c:pt idx="3">
                  <c:v>7.4</c:v>
                </c:pt>
                <c:pt idx="4">
                  <c:v>8</c:v>
                </c:pt>
                <c:pt idx="5">
                  <c:v>8.5</c:v>
                </c:pt>
                <c:pt idx="6">
                  <c:v>9.1</c:v>
                </c:pt>
                <c:pt idx="7">
                  <c:v>9.3000000000000007</c:v>
                </c:pt>
                <c:pt idx="8">
                  <c:v>9.9</c:v>
                </c:pt>
                <c:pt idx="9">
                  <c:v>10.1</c:v>
                </c:pt>
                <c:pt idx="10">
                  <c:v>10.3</c:v>
                </c:pt>
                <c:pt idx="11">
                  <c:v>10.8</c:v>
                </c:pt>
                <c:pt idx="12">
                  <c:v>11</c:v>
                </c:pt>
                <c:pt idx="13">
                  <c:v>11.1</c:v>
                </c:pt>
                <c:pt idx="14">
                  <c:v>11</c:v>
                </c:pt>
                <c:pt idx="15">
                  <c:v>11.1</c:v>
                </c:pt>
                <c:pt idx="16">
                  <c:v>11.6</c:v>
                </c:pt>
                <c:pt idx="17">
                  <c:v>12.4</c:v>
                </c:pt>
                <c:pt idx="18">
                  <c:v>13</c:v>
                </c:pt>
                <c:pt idx="19">
                  <c:v>13.5</c:v>
                </c:pt>
                <c:pt idx="20">
                  <c:v>13.7</c:v>
                </c:pt>
                <c:pt idx="21">
                  <c:v>14.5</c:v>
                </c:pt>
                <c:pt idx="22">
                  <c:v>14.5</c:v>
                </c:pt>
                <c:pt idx="23">
                  <c:v>15.1</c:v>
                </c:pt>
                <c:pt idx="24">
                  <c:v>15.3</c:v>
                </c:pt>
                <c:pt idx="25">
                  <c:v>15.6</c:v>
                </c:pt>
                <c:pt idx="26">
                  <c:v>16.2</c:v>
                </c:pt>
                <c:pt idx="27">
                  <c:v>16.399999999999999</c:v>
                </c:pt>
                <c:pt idx="28">
                  <c:v>16.8</c:v>
                </c:pt>
                <c:pt idx="29">
                  <c:v>17.399999999999999</c:v>
                </c:pt>
                <c:pt idx="30">
                  <c:v>17.7</c:v>
                </c:pt>
                <c:pt idx="31">
                  <c:v>18.2</c:v>
                </c:pt>
                <c:pt idx="32">
                  <c:v>19</c:v>
                </c:pt>
                <c:pt idx="33">
                  <c:v>19.100000000000001</c:v>
                </c:pt>
                <c:pt idx="34">
                  <c:v>19.399999999999999</c:v>
                </c:pt>
                <c:pt idx="35">
                  <c:v>20.3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E2-4866-AE7E-EE66B1C091AA}"/>
            </c:ext>
          </c:extLst>
        </c:ser>
        <c:ser>
          <c:idx val="4"/>
          <c:order val="4"/>
          <c:tx>
            <c:strRef>
              <c:f>PersonerProsent!$B$9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PersonerProsent!$C$4:$AL$4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2024</c:v>
                </c:pt>
              </c:numCache>
            </c:numRef>
          </c:cat>
          <c:val>
            <c:numRef>
              <c:f>PersonerProsent!$C$9:$AL$9</c:f>
              <c:numCache>
                <c:formatCode>0.0</c:formatCode>
                <c:ptCount val="36"/>
                <c:pt idx="0">
                  <c:v>0.7</c:v>
                </c:pt>
                <c:pt idx="1">
                  <c:v>0.7</c:v>
                </c:pt>
                <c:pt idx="2">
                  <c:v>0.8</c:v>
                </c:pt>
                <c:pt idx="3">
                  <c:v>0.8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0.9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1.2</c:v>
                </c:pt>
                <c:pt idx="12">
                  <c:v>1.3</c:v>
                </c:pt>
                <c:pt idx="13">
                  <c:v>1.3</c:v>
                </c:pt>
                <c:pt idx="14">
                  <c:v>1.4</c:v>
                </c:pt>
                <c:pt idx="15">
                  <c:v>1.4</c:v>
                </c:pt>
                <c:pt idx="16">
                  <c:v>1.5</c:v>
                </c:pt>
                <c:pt idx="17">
                  <c:v>1.4</c:v>
                </c:pt>
                <c:pt idx="18">
                  <c:v>1.5</c:v>
                </c:pt>
                <c:pt idx="19">
                  <c:v>1.7</c:v>
                </c:pt>
                <c:pt idx="20">
                  <c:v>1.7</c:v>
                </c:pt>
                <c:pt idx="21">
                  <c:v>1.8</c:v>
                </c:pt>
                <c:pt idx="22">
                  <c:v>2</c:v>
                </c:pt>
                <c:pt idx="23">
                  <c:v>2.1</c:v>
                </c:pt>
                <c:pt idx="24">
                  <c:v>2.2999999999999998</c:v>
                </c:pt>
                <c:pt idx="25">
                  <c:v>2.6</c:v>
                </c:pt>
                <c:pt idx="26">
                  <c:v>2.8</c:v>
                </c:pt>
                <c:pt idx="27">
                  <c:v>3.2</c:v>
                </c:pt>
                <c:pt idx="28">
                  <c:v>3.2</c:v>
                </c:pt>
                <c:pt idx="29">
                  <c:v>4</c:v>
                </c:pt>
                <c:pt idx="30">
                  <c:v>4</c:v>
                </c:pt>
                <c:pt idx="31">
                  <c:v>4.4000000000000004</c:v>
                </c:pt>
                <c:pt idx="32">
                  <c:v>4.3</c:v>
                </c:pt>
                <c:pt idx="33">
                  <c:v>4.5999999999999996</c:v>
                </c:pt>
                <c:pt idx="34">
                  <c:v>4.9000000000000004</c:v>
                </c:pt>
                <c:pt idx="35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E2-4866-AE7E-EE66B1C09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8614976"/>
        <c:axId val="1098613536"/>
      </c:lineChart>
      <c:catAx>
        <c:axId val="10986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8613536"/>
        <c:crosses val="autoZero"/>
        <c:auto val="1"/>
        <c:lblAlgn val="ctr"/>
        <c:lblOffset val="100"/>
        <c:noMultiLvlLbl val="0"/>
      </c:catAx>
      <c:valAx>
        <c:axId val="109861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dirty="0"/>
                  <a:t>Prosent</a:t>
                </a:r>
              </a:p>
            </c:rich>
          </c:tx>
          <c:layout>
            <c:manualLayout>
              <c:xMode val="edge"/>
              <c:yMode val="edge"/>
              <c:x val="4.1187116334573731E-3"/>
              <c:y val="0.4328940293810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861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PersonerProsent!$B$136:$B$140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PersonerProsent!$C$136:$C$140</c:f>
              <c:numCache>
                <c:formatCode>0.0</c:formatCode>
                <c:ptCount val="5"/>
                <c:pt idx="0">
                  <c:v>37.200000000000003</c:v>
                </c:pt>
                <c:pt idx="1">
                  <c:v>45.1</c:v>
                </c:pt>
                <c:pt idx="2">
                  <c:v>0</c:v>
                </c:pt>
                <c:pt idx="3">
                  <c:v>16.399999999999999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D-44DF-BA32-DF172C42B998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PersonerProsent!$B$136:$B$140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PersonerProsent!$D$136:$D$140</c:f>
              <c:numCache>
                <c:formatCode>0.0</c:formatCode>
                <c:ptCount val="5"/>
                <c:pt idx="0">
                  <c:v>31.7</c:v>
                </c:pt>
                <c:pt idx="1">
                  <c:v>53.3</c:v>
                </c:pt>
                <c:pt idx="2">
                  <c:v>0</c:v>
                </c:pt>
                <c:pt idx="3">
                  <c:v>12.6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D-44DF-BA32-DF172C42B998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PersonerProsent!$B$136:$B$140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PersonerProsent!$E$136:$E$140</c:f>
              <c:numCache>
                <c:formatCode>0.0</c:formatCode>
                <c:ptCount val="5"/>
                <c:pt idx="0">
                  <c:v>27.5</c:v>
                </c:pt>
                <c:pt idx="1">
                  <c:v>38.299999999999997</c:v>
                </c:pt>
                <c:pt idx="2">
                  <c:v>2.4</c:v>
                </c:pt>
                <c:pt idx="3">
                  <c:v>25.5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ED-44DF-BA32-DF172C42B998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PersonerProsent!$B$136:$B$140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PersonerProsent!$F$136:$F$140</c:f>
              <c:numCache>
                <c:formatCode>0.0</c:formatCode>
                <c:ptCount val="5"/>
                <c:pt idx="0">
                  <c:v>23.3</c:v>
                </c:pt>
                <c:pt idx="1">
                  <c:v>48.6</c:v>
                </c:pt>
                <c:pt idx="2">
                  <c:v>7.5</c:v>
                </c:pt>
                <c:pt idx="3">
                  <c:v>15.5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ED-44DF-BA32-DF172C42B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MedianBtoInnt!$A$105:$B$105</c:f>
              <c:strCache>
                <c:ptCount val="2"/>
                <c:pt idx="0">
                  <c:v>Hustadvika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MedianBtoInnt!$C$105:$F$105</c:f>
              <c:numCache>
                <c:formatCode>#,##0</c:formatCode>
                <c:ptCount val="4"/>
                <c:pt idx="0">
                  <c:v>372900</c:v>
                </c:pt>
                <c:pt idx="1">
                  <c:v>267200</c:v>
                </c:pt>
                <c:pt idx="2">
                  <c:v>464250</c:v>
                </c:pt>
                <c:pt idx="3">
                  <c:v>266550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C-44EB-9796-40E4839BCFFA}"/>
            </c:ext>
          </c:extLst>
        </c:ser>
        <c:ser>
          <c:idx val="1"/>
          <c:order val="1"/>
          <c:tx>
            <c:strRef>
              <c:f>MedianBtoInnt!$A$106:$B$106</c:f>
              <c:strCache>
                <c:ptCount val="2"/>
                <c:pt idx="0">
                  <c:v>Hustadvika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MedianBtoInnt!$C$106:$F$106</c:f>
              <c:numCache>
                <c:formatCode>#,##0</c:formatCode>
                <c:ptCount val="4"/>
                <c:pt idx="0">
                  <c:v>492600</c:v>
                </c:pt>
                <c:pt idx="1">
                  <c:v>372000</c:v>
                </c:pt>
                <c:pt idx="2">
                  <c:v>606700</c:v>
                </c:pt>
                <c:pt idx="3">
                  <c:v>375400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C-44EB-9796-40E4839BCFFA}"/>
            </c:ext>
          </c:extLst>
        </c:ser>
        <c:ser>
          <c:idx val="2"/>
          <c:order val="2"/>
          <c:tx>
            <c:strRef>
              <c:f>MedianBtoInnt!$A$107:$B$107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MedianBtoInnt!$C$107:$F$107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C-44EB-9796-40E4839BCFFA}"/>
            </c:ext>
          </c:extLst>
        </c:ser>
        <c:ser>
          <c:idx val="3"/>
          <c:order val="3"/>
          <c:tx>
            <c:strRef>
              <c:f>MedianBtoInnt!$A$108:$B$108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MedianBtoInnt!$C$108:$F$108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FC-44EB-9796-40E4839BC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Areal!$A$84</c:f>
              <c:strCache>
                <c:ptCount val="1"/>
                <c:pt idx="0">
                  <c:v>Haram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Areal!$B$84:$I$84</c:f>
              <c:numCache>
                <c:formatCode>0.0</c:formatCode>
                <c:ptCount val="8"/>
                <c:pt idx="0">
                  <c:v>4.3</c:v>
                </c:pt>
                <c:pt idx="1">
                  <c:v>8.1</c:v>
                </c:pt>
                <c:pt idx="2">
                  <c:v>34.1</c:v>
                </c:pt>
                <c:pt idx="3">
                  <c:v>44.7</c:v>
                </c:pt>
                <c:pt idx="4">
                  <c:v>3.7</c:v>
                </c:pt>
                <c:pt idx="5">
                  <c:v>2.2000000000000002</c:v>
                </c:pt>
                <c:pt idx="6">
                  <c:v>0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0-42B8-9637-B1AE616149E4}"/>
            </c:ext>
          </c:extLst>
        </c:ser>
        <c:ser>
          <c:idx val="1"/>
          <c:order val="1"/>
          <c:tx>
            <c:strRef>
              <c:f>Areal!$A$85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Areal!$B$85:$I$85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A0-42B8-9637-B1AE616149E4}"/>
            </c:ext>
          </c:extLst>
        </c:ser>
        <c:ser>
          <c:idx val="2"/>
          <c:order val="2"/>
          <c:tx>
            <c:strRef>
              <c:f>Areal!$A$86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Areal!$B$86:$I$86</c:f>
              <c:numCache>
                <c:formatCode>General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0-42B8-9637-B1AE616149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3.442353466985845E-3"/>
              <c:y val="0.41469355304334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Areal!$B$32:$S$32</c:f>
              <c:numCache>
                <c:formatCode>0.00</c:formatCode>
                <c:ptCount val="18"/>
                <c:pt idx="0">
                  <c:v>3.21</c:v>
                </c:pt>
                <c:pt idx="1">
                  <c:v>0.45</c:v>
                </c:pt>
                <c:pt idx="2">
                  <c:v>1.44</c:v>
                </c:pt>
                <c:pt idx="3">
                  <c:v>0.87</c:v>
                </c:pt>
                <c:pt idx="4">
                  <c:v>0.14000000000000001</c:v>
                </c:pt>
                <c:pt idx="5">
                  <c:v>0.04</c:v>
                </c:pt>
                <c:pt idx="6">
                  <c:v>0.05</c:v>
                </c:pt>
                <c:pt idx="7">
                  <c:v>3.89</c:v>
                </c:pt>
                <c:pt idx="8">
                  <c:v>0.01</c:v>
                </c:pt>
                <c:pt idx="9">
                  <c:v>0.51</c:v>
                </c:pt>
                <c:pt idx="10">
                  <c:v>0.7</c:v>
                </c:pt>
                <c:pt idx="11">
                  <c:v>21.25</c:v>
                </c:pt>
                <c:pt idx="12">
                  <c:v>89.12</c:v>
                </c:pt>
                <c:pt idx="13">
                  <c:v>116.81</c:v>
                </c:pt>
                <c:pt idx="14">
                  <c:v>9.73</c:v>
                </c:pt>
                <c:pt idx="15">
                  <c:v>5.81</c:v>
                </c:pt>
                <c:pt idx="16">
                  <c:v>0</c:v>
                </c:pt>
                <c:pt idx="17">
                  <c:v>7.29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0-479B-BBA2-ACCE6D0CB6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3-4338-9732-D5DAFAEB15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'Ark1'!$B$135:$B$139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'Ark1'!$C$135:$C$139</c:f>
              <c:numCache>
                <c:formatCode>0</c:formatCode>
                <c:ptCount val="5"/>
                <c:pt idx="0">
                  <c:v>1242</c:v>
                </c:pt>
                <c:pt idx="1">
                  <c:v>999</c:v>
                </c:pt>
                <c:pt idx="2">
                  <c:v>1055</c:v>
                </c:pt>
                <c:pt idx="3">
                  <c:v>307</c:v>
                </c:pt>
                <c:pt idx="4" formatCode="General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8-4D23-85C6-816774A7C7F6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'Ark1'!$B$135:$B$139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'Ark1'!$D$135:$D$139</c:f>
              <c:numCache>
                <c:formatCode>0</c:formatCode>
                <c:ptCount val="5"/>
                <c:pt idx="0">
                  <c:v>1507</c:v>
                </c:pt>
                <c:pt idx="1">
                  <c:v>1167</c:v>
                </c:pt>
                <c:pt idx="2">
                  <c:v>985</c:v>
                </c:pt>
                <c:pt idx="3">
                  <c:v>356</c:v>
                </c:pt>
                <c:pt idx="4" formatCode="General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8-4D23-85C6-816774A7C7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Bustadar etter type - 2025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Boliger!$B$163:$B$168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Boliger!$C$163:$C$168</c:f>
              <c:numCache>
                <c:formatCode>0</c:formatCode>
                <c:ptCount val="6"/>
                <c:pt idx="0">
                  <c:v>3460</c:v>
                </c:pt>
                <c:pt idx="1">
                  <c:v>322</c:v>
                </c:pt>
                <c:pt idx="2">
                  <c:v>533</c:v>
                </c:pt>
                <c:pt idx="3">
                  <c:v>228</c:v>
                </c:pt>
                <c:pt idx="4">
                  <c:v>37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7-4D8B-8D92-2C8F52EB00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3091183"/>
        <c:axId val="678579679"/>
      </c:barChart>
      <c:catAx>
        <c:axId val="69309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8579679"/>
        <c:crosses val="autoZero"/>
        <c:auto val="1"/>
        <c:lblAlgn val="ctr"/>
        <c:lblOffset val="100"/>
        <c:noMultiLvlLbl val="0"/>
      </c:catAx>
      <c:valAx>
        <c:axId val="67857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7.4326902901130157E-3"/>
              <c:y val="0.39045631398100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309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 dirty="0">
                <a:solidFill>
                  <a:schemeClr val="tx2"/>
                </a:solidFill>
              </a:rPr>
              <a:t>Folkevekst etter type, 2011-2025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'Ark1'!$S$107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'Ark1'!$T$106:$AD$106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'Ark1'!$T$107:$AD$107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35</c:v>
                </c:pt>
                <c:pt idx="3">
                  <c:v>-4</c:v>
                </c:pt>
                <c:pt idx="4">
                  <c:v>26</c:v>
                </c:pt>
                <c:pt idx="5">
                  <c:v>27</c:v>
                </c:pt>
                <c:pt idx="6">
                  <c:v>25</c:v>
                </c:pt>
                <c:pt idx="7">
                  <c:v>4</c:v>
                </c:pt>
                <c:pt idx="8">
                  <c:v>-1</c:v>
                </c:pt>
                <c:pt idx="9">
                  <c:v>7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2-47BE-9BDB-F59F578175CB}"/>
            </c:ext>
          </c:extLst>
        </c:ser>
        <c:ser>
          <c:idx val="1"/>
          <c:order val="1"/>
          <c:tx>
            <c:strRef>
              <c:f>'Ark1'!$S$108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'Ark1'!$T$106:$AD$106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'Ark1'!$T$108:$AD$108</c:f>
              <c:numCache>
                <c:formatCode>General</c:formatCode>
                <c:ptCount val="11"/>
                <c:pt idx="0">
                  <c:v>119</c:v>
                </c:pt>
                <c:pt idx="1">
                  <c:v>104</c:v>
                </c:pt>
                <c:pt idx="2">
                  <c:v>82</c:v>
                </c:pt>
                <c:pt idx="3">
                  <c:v>59</c:v>
                </c:pt>
                <c:pt idx="4">
                  <c:v>63</c:v>
                </c:pt>
                <c:pt idx="5">
                  <c:v>42</c:v>
                </c:pt>
                <c:pt idx="6">
                  <c:v>16</c:v>
                </c:pt>
                <c:pt idx="7">
                  <c:v>31</c:v>
                </c:pt>
                <c:pt idx="8">
                  <c:v>22</c:v>
                </c:pt>
                <c:pt idx="9">
                  <c:v>27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42-47BE-9BDB-F59F578175CB}"/>
            </c:ext>
          </c:extLst>
        </c:ser>
        <c:ser>
          <c:idx val="2"/>
          <c:order val="2"/>
          <c:tx>
            <c:strRef>
              <c:f>'Ark1'!$S$109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'Ark1'!$T$106:$AD$106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'Ark1'!$T$109:$AD$109</c:f>
              <c:numCache>
                <c:formatCode>General</c:formatCode>
                <c:ptCount val="11"/>
                <c:pt idx="0">
                  <c:v>-13</c:v>
                </c:pt>
                <c:pt idx="1">
                  <c:v>-67</c:v>
                </c:pt>
                <c:pt idx="2">
                  <c:v>-53</c:v>
                </c:pt>
                <c:pt idx="3">
                  <c:v>-19</c:v>
                </c:pt>
                <c:pt idx="4">
                  <c:v>-8</c:v>
                </c:pt>
                <c:pt idx="5">
                  <c:v>49</c:v>
                </c:pt>
                <c:pt idx="6">
                  <c:v>-9</c:v>
                </c:pt>
                <c:pt idx="7">
                  <c:v>5</c:v>
                </c:pt>
                <c:pt idx="8">
                  <c:v>-52</c:v>
                </c:pt>
                <c:pt idx="9">
                  <c:v>18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42-47BE-9BDB-F59F57817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12956960"/>
        <c:axId val="1412957440"/>
      </c:barChart>
      <c:lineChart>
        <c:grouping val="standard"/>
        <c:varyColors val="0"/>
        <c:ser>
          <c:idx val="3"/>
          <c:order val="3"/>
          <c:tx>
            <c:strRef>
              <c:f>'Ark1'!$S$110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'Ark1'!$T$106:$AD$106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'Ark1'!$T$110:$AD$110</c:f>
              <c:numCache>
                <c:formatCode>General</c:formatCode>
                <c:ptCount val="11"/>
                <c:pt idx="0">
                  <c:v>116</c:v>
                </c:pt>
                <c:pt idx="1">
                  <c:v>47</c:v>
                </c:pt>
                <c:pt idx="2">
                  <c:v>64</c:v>
                </c:pt>
                <c:pt idx="3">
                  <c:v>36</c:v>
                </c:pt>
                <c:pt idx="4">
                  <c:v>80</c:v>
                </c:pt>
                <c:pt idx="5">
                  <c:v>112</c:v>
                </c:pt>
                <c:pt idx="6">
                  <c:v>33</c:v>
                </c:pt>
                <c:pt idx="7">
                  <c:v>38</c:v>
                </c:pt>
                <c:pt idx="8">
                  <c:v>-31</c:v>
                </c:pt>
                <c:pt idx="9">
                  <c:v>52</c:v>
                </c:pt>
                <c:pt idx="10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42-47BE-9BDB-F59F57817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956960"/>
        <c:axId val="1412957440"/>
      </c:lineChart>
      <c:catAx>
        <c:axId val="141295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2957440"/>
        <c:crosses val="autoZero"/>
        <c:auto val="1"/>
        <c:lblAlgn val="ctr"/>
        <c:lblOffset val="100"/>
        <c:noMultiLvlLbl val="0"/>
      </c:catAx>
      <c:valAx>
        <c:axId val="141295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0568222946073109"/>
              <c:y val="0.3419661230629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2956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Igangsatte!$B$56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Igangsatte!$C$56:$W$56</c:f>
              <c:numCache>
                <c:formatCode>0</c:formatCode>
                <c:ptCount val="21"/>
                <c:pt idx="0">
                  <c:v>61</c:v>
                </c:pt>
                <c:pt idx="1">
                  <c:v>26</c:v>
                </c:pt>
                <c:pt idx="2">
                  <c:v>21</c:v>
                </c:pt>
                <c:pt idx="3">
                  <c:v>28</c:v>
                </c:pt>
                <c:pt idx="4">
                  <c:v>24</c:v>
                </c:pt>
                <c:pt idx="5">
                  <c:v>34</c:v>
                </c:pt>
                <c:pt idx="6">
                  <c:v>19</c:v>
                </c:pt>
                <c:pt idx="7">
                  <c:v>31</c:v>
                </c:pt>
                <c:pt idx="8">
                  <c:v>41</c:v>
                </c:pt>
                <c:pt idx="9">
                  <c:v>20</c:v>
                </c:pt>
                <c:pt idx="10">
                  <c:v>32</c:v>
                </c:pt>
                <c:pt idx="11">
                  <c:v>64</c:v>
                </c:pt>
                <c:pt idx="12">
                  <c:v>34</c:v>
                </c:pt>
                <c:pt idx="13">
                  <c:v>43</c:v>
                </c:pt>
                <c:pt idx="14">
                  <c:v>40</c:v>
                </c:pt>
                <c:pt idx="15">
                  <c:v>34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E9-4DDC-B504-B45C2212D8C0}"/>
            </c:ext>
          </c:extLst>
        </c:ser>
        <c:ser>
          <c:idx val="1"/>
          <c:order val="1"/>
          <c:tx>
            <c:strRef>
              <c:f>Igangsatte!$B$57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Igangsatte!$C$57:$W$57</c:f>
              <c:numCache>
                <c:formatCode>0</c:formatCode>
                <c:ptCount val="21"/>
                <c:pt idx="0">
                  <c:v>43</c:v>
                </c:pt>
                <c:pt idx="1">
                  <c:v>33</c:v>
                </c:pt>
                <c:pt idx="2">
                  <c:v>40</c:v>
                </c:pt>
                <c:pt idx="3">
                  <c:v>18</c:v>
                </c:pt>
                <c:pt idx="4">
                  <c:v>11</c:v>
                </c:pt>
                <c:pt idx="5">
                  <c:v>34</c:v>
                </c:pt>
                <c:pt idx="6">
                  <c:v>20</c:v>
                </c:pt>
                <c:pt idx="7">
                  <c:v>25</c:v>
                </c:pt>
                <c:pt idx="8">
                  <c:v>28</c:v>
                </c:pt>
                <c:pt idx="9">
                  <c:v>42</c:v>
                </c:pt>
                <c:pt idx="10">
                  <c:v>18</c:v>
                </c:pt>
                <c:pt idx="11">
                  <c:v>50</c:v>
                </c:pt>
                <c:pt idx="12">
                  <c:v>46</c:v>
                </c:pt>
                <c:pt idx="13">
                  <c:v>50</c:v>
                </c:pt>
                <c:pt idx="14">
                  <c:v>46</c:v>
                </c:pt>
                <c:pt idx="15">
                  <c:v>38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E9-4DDC-B504-B45C2212D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'Ark1'!$A$758:$A$772</c:f>
              <c:strCache>
                <c:ptCount val="15"/>
                <c:pt idx="0">
                  <c:v>Ålesund</c:v>
                </c:pt>
                <c:pt idx="1">
                  <c:v>Oslo - Oslove</c:v>
                </c:pt>
                <c:pt idx="2">
                  <c:v>Vestnes</c:v>
                </c:pt>
                <c:pt idx="3">
                  <c:v>Molde</c:v>
                </c:pt>
                <c:pt idx="4">
                  <c:v>Trondheim - Tråante</c:v>
                </c:pt>
                <c:pt idx="5">
                  <c:v>Bergen</c:v>
                </c:pt>
                <c:pt idx="6">
                  <c:v>Enebakk</c:v>
                </c:pt>
                <c:pt idx="7">
                  <c:v>Ørsta</c:v>
                </c:pt>
                <c:pt idx="8">
                  <c:v>Sula</c:v>
                </c:pt>
                <c:pt idx="9">
                  <c:v>Stavanger</c:v>
                </c:pt>
                <c:pt idx="10">
                  <c:v>Tromsø</c:v>
                </c:pt>
                <c:pt idx="11">
                  <c:v>Moss</c:v>
                </c:pt>
                <c:pt idx="12">
                  <c:v>Bærum</c:v>
                </c:pt>
                <c:pt idx="13">
                  <c:v>Lunner</c:v>
                </c:pt>
                <c:pt idx="14">
                  <c:v>Kristiansand</c:v>
                </c:pt>
              </c:strCache>
            </c:strRef>
          </c:cat>
          <c:val>
            <c:numRef>
              <c:f>'Ark1'!$B$758:$B$772</c:f>
              <c:numCache>
                <c:formatCode>General</c:formatCode>
                <c:ptCount val="15"/>
                <c:pt idx="0">
                  <c:v>-164</c:v>
                </c:pt>
                <c:pt idx="1">
                  <c:v>-23</c:v>
                </c:pt>
                <c:pt idx="2">
                  <c:v>-18</c:v>
                </c:pt>
                <c:pt idx="3">
                  <c:v>-17</c:v>
                </c:pt>
                <c:pt idx="4">
                  <c:v>-14</c:v>
                </c:pt>
                <c:pt idx="5">
                  <c:v>-7</c:v>
                </c:pt>
                <c:pt idx="6">
                  <c:v>-5</c:v>
                </c:pt>
                <c:pt idx="7">
                  <c:v>-5</c:v>
                </c:pt>
                <c:pt idx="8">
                  <c:v>-5</c:v>
                </c:pt>
                <c:pt idx="9">
                  <c:v>-4</c:v>
                </c:pt>
                <c:pt idx="10">
                  <c:v>-4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1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'Ark1'!$A$775:$A$789</c:f>
              <c:strCache>
                <c:ptCount val="15"/>
                <c:pt idx="0">
                  <c:v>Ålesund</c:v>
                </c:pt>
                <c:pt idx="1">
                  <c:v>Oslo - Oslove</c:v>
                </c:pt>
                <c:pt idx="2">
                  <c:v>Bergen</c:v>
                </c:pt>
                <c:pt idx="3">
                  <c:v>Trondheim - Tråante</c:v>
                </c:pt>
                <c:pt idx="4">
                  <c:v>Molde</c:v>
                </c:pt>
                <c:pt idx="5">
                  <c:v>Hareid</c:v>
                </c:pt>
                <c:pt idx="6">
                  <c:v>Fauske - Fuossko</c:v>
                </c:pt>
                <c:pt idx="7">
                  <c:v>Vestnes</c:v>
                </c:pt>
                <c:pt idx="8">
                  <c:v>Skien</c:v>
                </c:pt>
                <c:pt idx="9">
                  <c:v>Ulstein</c:v>
                </c:pt>
                <c:pt idx="10">
                  <c:v>Stranda</c:v>
                </c:pt>
                <c:pt idx="11">
                  <c:v>Gjemnes</c:v>
                </c:pt>
                <c:pt idx="12">
                  <c:v>Bodø</c:v>
                </c:pt>
                <c:pt idx="13">
                  <c:v>Porsgrunn</c:v>
                </c:pt>
                <c:pt idx="14">
                  <c:v>Nome</c:v>
                </c:pt>
              </c:strCache>
            </c:strRef>
          </c:cat>
          <c:val>
            <c:numRef>
              <c:f>'Ark1'!$B$775:$B$789</c:f>
              <c:numCache>
                <c:formatCode>General</c:formatCode>
                <c:ptCount val="15"/>
                <c:pt idx="0">
                  <c:v>172</c:v>
                </c:pt>
                <c:pt idx="1">
                  <c:v>18</c:v>
                </c:pt>
                <c:pt idx="2">
                  <c:v>14</c:v>
                </c:pt>
                <c:pt idx="3">
                  <c:v>14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 dirty="0" err="1">
                <a:solidFill>
                  <a:schemeClr val="tx2"/>
                </a:solidFill>
              </a:rPr>
              <a:t>Fødselsoverskot</a:t>
            </a:r>
            <a:r>
              <a:rPr lang="nb-NO" sz="2400" b="1" i="0" u="none" strike="noStrike" kern="1200" spc="0" baseline="0" dirty="0">
                <a:solidFill>
                  <a:schemeClr val="tx2"/>
                </a:solidFill>
              </a:rPr>
              <a:t> 1965-2025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Haram!$B$5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Haram!$C$2:$BG$2</c:f>
              <c:numCache>
                <c:formatCode>General</c:formatCode>
                <c:ptCount val="5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2024</c:v>
                </c:pt>
                <c:pt idx="56">
                  <c:v>2025</c:v>
                </c:pt>
              </c:numCache>
            </c:numRef>
          </c:cat>
          <c:val>
            <c:numRef>
              <c:f>Haram!$C$5:$BG$5</c:f>
              <c:numCache>
                <c:formatCode>General</c:formatCode>
                <c:ptCount val="57"/>
                <c:pt idx="0">
                  <c:v>125</c:v>
                </c:pt>
                <c:pt idx="1">
                  <c:v>79</c:v>
                </c:pt>
                <c:pt idx="2">
                  <c:v>96</c:v>
                </c:pt>
                <c:pt idx="3">
                  <c:v>110</c:v>
                </c:pt>
                <c:pt idx="4">
                  <c:v>86</c:v>
                </c:pt>
                <c:pt idx="5">
                  <c:v>111</c:v>
                </c:pt>
                <c:pt idx="6">
                  <c:v>76</c:v>
                </c:pt>
                <c:pt idx="7">
                  <c:v>81</c:v>
                </c:pt>
                <c:pt idx="8">
                  <c:v>74</c:v>
                </c:pt>
                <c:pt idx="9">
                  <c:v>67</c:v>
                </c:pt>
                <c:pt idx="10">
                  <c:v>59</c:v>
                </c:pt>
                <c:pt idx="11">
                  <c:v>57</c:v>
                </c:pt>
                <c:pt idx="12">
                  <c:v>78</c:v>
                </c:pt>
                <c:pt idx="13">
                  <c:v>64</c:v>
                </c:pt>
                <c:pt idx="14">
                  <c:v>39</c:v>
                </c:pt>
                <c:pt idx="15">
                  <c:v>59</c:v>
                </c:pt>
                <c:pt idx="16">
                  <c:v>42</c:v>
                </c:pt>
                <c:pt idx="17">
                  <c:v>54</c:v>
                </c:pt>
                <c:pt idx="18">
                  <c:v>67</c:v>
                </c:pt>
                <c:pt idx="19">
                  <c:v>41</c:v>
                </c:pt>
                <c:pt idx="20">
                  <c:v>51</c:v>
                </c:pt>
                <c:pt idx="21">
                  <c:v>34</c:v>
                </c:pt>
                <c:pt idx="22">
                  <c:v>2</c:v>
                </c:pt>
                <c:pt idx="23">
                  <c:v>43</c:v>
                </c:pt>
                <c:pt idx="24">
                  <c:v>57</c:v>
                </c:pt>
                <c:pt idx="25">
                  <c:v>18</c:v>
                </c:pt>
                <c:pt idx="26">
                  <c:v>44</c:v>
                </c:pt>
                <c:pt idx="27">
                  <c:v>18</c:v>
                </c:pt>
                <c:pt idx="28">
                  <c:v>30</c:v>
                </c:pt>
                <c:pt idx="29">
                  <c:v>39</c:v>
                </c:pt>
                <c:pt idx="30">
                  <c:v>32</c:v>
                </c:pt>
                <c:pt idx="31">
                  <c:v>9</c:v>
                </c:pt>
                <c:pt idx="32">
                  <c:v>25</c:v>
                </c:pt>
                <c:pt idx="33">
                  <c:v>37</c:v>
                </c:pt>
                <c:pt idx="34">
                  <c:v>43</c:v>
                </c:pt>
                <c:pt idx="35">
                  <c:v>10</c:v>
                </c:pt>
                <c:pt idx="36">
                  <c:v>9</c:v>
                </c:pt>
                <c:pt idx="37">
                  <c:v>31</c:v>
                </c:pt>
                <c:pt idx="38">
                  <c:v>11</c:v>
                </c:pt>
                <c:pt idx="39">
                  <c:v>27</c:v>
                </c:pt>
                <c:pt idx="40">
                  <c:v>9</c:v>
                </c:pt>
                <c:pt idx="41">
                  <c:v>15</c:v>
                </c:pt>
                <c:pt idx="42">
                  <c:v>1</c:v>
                </c:pt>
                <c:pt idx="43">
                  <c:v>9</c:v>
                </c:pt>
                <c:pt idx="44">
                  <c:v>17</c:v>
                </c:pt>
                <c:pt idx="45">
                  <c:v>-3</c:v>
                </c:pt>
                <c:pt idx="46">
                  <c:v>10</c:v>
                </c:pt>
                <c:pt idx="47">
                  <c:v>10</c:v>
                </c:pt>
                <c:pt idx="48">
                  <c:v>35</c:v>
                </c:pt>
                <c:pt idx="49">
                  <c:v>-4</c:v>
                </c:pt>
                <c:pt idx="50">
                  <c:v>26</c:v>
                </c:pt>
                <c:pt idx="51">
                  <c:v>27</c:v>
                </c:pt>
                <c:pt idx="52">
                  <c:v>25</c:v>
                </c:pt>
                <c:pt idx="53">
                  <c:v>4</c:v>
                </c:pt>
                <c:pt idx="54">
                  <c:v>-1</c:v>
                </c:pt>
                <c:pt idx="55">
                  <c:v>7</c:v>
                </c:pt>
                <c:pt idx="5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4-49BE-A278-63D8F69C9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499776"/>
        <c:axId val="1333499296"/>
      </c:areaChart>
      <c:lineChart>
        <c:grouping val="standard"/>
        <c:varyColors val="0"/>
        <c:ser>
          <c:idx val="0"/>
          <c:order val="0"/>
          <c:tx>
            <c:strRef>
              <c:f>Haram!$B$3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Haram!$C$2:$BG$2</c:f>
              <c:numCache>
                <c:formatCode>General</c:formatCode>
                <c:ptCount val="5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2024</c:v>
                </c:pt>
                <c:pt idx="56">
                  <c:v>2025</c:v>
                </c:pt>
              </c:numCache>
            </c:numRef>
          </c:cat>
          <c:val>
            <c:numRef>
              <c:f>Haram!$C$3:$BG$3</c:f>
              <c:numCache>
                <c:formatCode>General</c:formatCode>
                <c:ptCount val="57"/>
                <c:pt idx="0">
                  <c:v>200</c:v>
                </c:pt>
                <c:pt idx="1">
                  <c:v>144</c:v>
                </c:pt>
                <c:pt idx="2">
                  <c:v>169</c:v>
                </c:pt>
                <c:pt idx="3">
                  <c:v>174</c:v>
                </c:pt>
                <c:pt idx="4">
                  <c:v>155</c:v>
                </c:pt>
                <c:pt idx="5">
                  <c:v>173</c:v>
                </c:pt>
                <c:pt idx="6">
                  <c:v>140</c:v>
                </c:pt>
                <c:pt idx="7">
                  <c:v>149</c:v>
                </c:pt>
                <c:pt idx="8">
                  <c:v>135</c:v>
                </c:pt>
                <c:pt idx="9">
                  <c:v>132</c:v>
                </c:pt>
                <c:pt idx="10">
                  <c:v>125</c:v>
                </c:pt>
                <c:pt idx="11">
                  <c:v>117</c:v>
                </c:pt>
                <c:pt idx="12">
                  <c:v>143</c:v>
                </c:pt>
                <c:pt idx="13">
                  <c:v>130</c:v>
                </c:pt>
                <c:pt idx="14">
                  <c:v>115</c:v>
                </c:pt>
                <c:pt idx="15">
                  <c:v>129</c:v>
                </c:pt>
                <c:pt idx="16">
                  <c:v>124</c:v>
                </c:pt>
                <c:pt idx="17">
                  <c:v>137</c:v>
                </c:pt>
                <c:pt idx="18">
                  <c:v>137</c:v>
                </c:pt>
                <c:pt idx="19">
                  <c:v>110</c:v>
                </c:pt>
                <c:pt idx="20">
                  <c:v>124</c:v>
                </c:pt>
                <c:pt idx="21">
                  <c:v>104</c:v>
                </c:pt>
                <c:pt idx="22">
                  <c:v>92</c:v>
                </c:pt>
                <c:pt idx="23">
                  <c:v>114</c:v>
                </c:pt>
                <c:pt idx="24">
                  <c:v>134</c:v>
                </c:pt>
                <c:pt idx="25">
                  <c:v>104</c:v>
                </c:pt>
                <c:pt idx="26">
                  <c:v>120</c:v>
                </c:pt>
                <c:pt idx="27">
                  <c:v>98</c:v>
                </c:pt>
                <c:pt idx="28">
                  <c:v>102</c:v>
                </c:pt>
                <c:pt idx="29">
                  <c:v>99</c:v>
                </c:pt>
                <c:pt idx="30">
                  <c:v>114</c:v>
                </c:pt>
                <c:pt idx="31">
                  <c:v>104</c:v>
                </c:pt>
                <c:pt idx="32">
                  <c:v>100</c:v>
                </c:pt>
                <c:pt idx="33">
                  <c:v>119</c:v>
                </c:pt>
                <c:pt idx="34">
                  <c:v>120</c:v>
                </c:pt>
                <c:pt idx="35">
                  <c:v>93</c:v>
                </c:pt>
                <c:pt idx="36">
                  <c:v>99</c:v>
                </c:pt>
                <c:pt idx="37">
                  <c:v>108</c:v>
                </c:pt>
                <c:pt idx="38">
                  <c:v>110</c:v>
                </c:pt>
                <c:pt idx="39">
                  <c:v>101</c:v>
                </c:pt>
                <c:pt idx="40">
                  <c:v>94</c:v>
                </c:pt>
                <c:pt idx="41">
                  <c:v>98</c:v>
                </c:pt>
                <c:pt idx="42">
                  <c:v>84</c:v>
                </c:pt>
                <c:pt idx="43">
                  <c:v>97</c:v>
                </c:pt>
                <c:pt idx="44">
                  <c:v>99</c:v>
                </c:pt>
                <c:pt idx="45">
                  <c:v>89</c:v>
                </c:pt>
                <c:pt idx="46">
                  <c:v>99</c:v>
                </c:pt>
                <c:pt idx="47">
                  <c:v>101</c:v>
                </c:pt>
                <c:pt idx="48">
                  <c:v>106</c:v>
                </c:pt>
                <c:pt idx="49">
                  <c:v>78</c:v>
                </c:pt>
                <c:pt idx="50">
                  <c:v>99</c:v>
                </c:pt>
                <c:pt idx="51">
                  <c:v>109</c:v>
                </c:pt>
                <c:pt idx="52">
                  <c:v>108</c:v>
                </c:pt>
                <c:pt idx="53">
                  <c:v>86</c:v>
                </c:pt>
                <c:pt idx="54">
                  <c:v>82</c:v>
                </c:pt>
                <c:pt idx="55">
                  <c:v>83</c:v>
                </c:pt>
                <c:pt idx="56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14-49BE-A278-63D8F69C9833}"/>
            </c:ext>
          </c:extLst>
        </c:ser>
        <c:ser>
          <c:idx val="1"/>
          <c:order val="1"/>
          <c:tx>
            <c:strRef>
              <c:f>Haram!$B$4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Haram!$C$2:$BG$2</c:f>
              <c:numCache>
                <c:formatCode>General</c:formatCode>
                <c:ptCount val="5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2024</c:v>
                </c:pt>
                <c:pt idx="56">
                  <c:v>2025</c:v>
                </c:pt>
              </c:numCache>
            </c:numRef>
          </c:cat>
          <c:val>
            <c:numRef>
              <c:f>Haram!$C$4:$BG$4</c:f>
              <c:numCache>
                <c:formatCode>General</c:formatCode>
                <c:ptCount val="57"/>
                <c:pt idx="0">
                  <c:v>75</c:v>
                </c:pt>
                <c:pt idx="1">
                  <c:v>65</c:v>
                </c:pt>
                <c:pt idx="2">
                  <c:v>73</c:v>
                </c:pt>
                <c:pt idx="3">
                  <c:v>64</c:v>
                </c:pt>
                <c:pt idx="4">
                  <c:v>69</c:v>
                </c:pt>
                <c:pt idx="5">
                  <c:v>62</c:v>
                </c:pt>
                <c:pt idx="6">
                  <c:v>64</c:v>
                </c:pt>
                <c:pt idx="7">
                  <c:v>68</c:v>
                </c:pt>
                <c:pt idx="8">
                  <c:v>61</c:v>
                </c:pt>
                <c:pt idx="9">
                  <c:v>65</c:v>
                </c:pt>
                <c:pt idx="10">
                  <c:v>66</c:v>
                </c:pt>
                <c:pt idx="11">
                  <c:v>60</c:v>
                </c:pt>
                <c:pt idx="12">
                  <c:v>65</c:v>
                </c:pt>
                <c:pt idx="13">
                  <c:v>66</c:v>
                </c:pt>
                <c:pt idx="14">
                  <c:v>76</c:v>
                </c:pt>
                <c:pt idx="15">
                  <c:v>70</c:v>
                </c:pt>
                <c:pt idx="16">
                  <c:v>82</c:v>
                </c:pt>
                <c:pt idx="17">
                  <c:v>83</c:v>
                </c:pt>
                <c:pt idx="18">
                  <c:v>70</c:v>
                </c:pt>
                <c:pt idx="19">
                  <c:v>69</c:v>
                </c:pt>
                <c:pt idx="20">
                  <c:v>73</c:v>
                </c:pt>
                <c:pt idx="21">
                  <c:v>70</c:v>
                </c:pt>
                <c:pt idx="22">
                  <c:v>90</c:v>
                </c:pt>
                <c:pt idx="23">
                  <c:v>71</c:v>
                </c:pt>
                <c:pt idx="24">
                  <c:v>77</c:v>
                </c:pt>
                <c:pt idx="25">
                  <c:v>86</c:v>
                </c:pt>
                <c:pt idx="26">
                  <c:v>76</c:v>
                </c:pt>
                <c:pt idx="27">
                  <c:v>80</c:v>
                </c:pt>
                <c:pt idx="28">
                  <c:v>72</c:v>
                </c:pt>
                <c:pt idx="29">
                  <c:v>60</c:v>
                </c:pt>
                <c:pt idx="30">
                  <c:v>82</c:v>
                </c:pt>
                <c:pt idx="31">
                  <c:v>95</c:v>
                </c:pt>
                <c:pt idx="32">
                  <c:v>75</c:v>
                </c:pt>
                <c:pt idx="33">
                  <c:v>82</c:v>
                </c:pt>
                <c:pt idx="34">
                  <c:v>77</c:v>
                </c:pt>
                <c:pt idx="35">
                  <c:v>83</c:v>
                </c:pt>
                <c:pt idx="36">
                  <c:v>90</c:v>
                </c:pt>
                <c:pt idx="37">
                  <c:v>77</c:v>
                </c:pt>
                <c:pt idx="38">
                  <c:v>99</c:v>
                </c:pt>
                <c:pt idx="39">
                  <c:v>74</c:v>
                </c:pt>
                <c:pt idx="40">
                  <c:v>85</c:v>
                </c:pt>
                <c:pt idx="41">
                  <c:v>83</c:v>
                </c:pt>
                <c:pt idx="42">
                  <c:v>83</c:v>
                </c:pt>
                <c:pt idx="43">
                  <c:v>88</c:v>
                </c:pt>
                <c:pt idx="44">
                  <c:v>82</c:v>
                </c:pt>
                <c:pt idx="45">
                  <c:v>92</c:v>
                </c:pt>
                <c:pt idx="46">
                  <c:v>89</c:v>
                </c:pt>
                <c:pt idx="47">
                  <c:v>91</c:v>
                </c:pt>
                <c:pt idx="48">
                  <c:v>71</c:v>
                </c:pt>
                <c:pt idx="49">
                  <c:v>82</c:v>
                </c:pt>
                <c:pt idx="50">
                  <c:v>73</c:v>
                </c:pt>
                <c:pt idx="51">
                  <c:v>82</c:v>
                </c:pt>
                <c:pt idx="52">
                  <c:v>83</c:v>
                </c:pt>
                <c:pt idx="53">
                  <c:v>82</c:v>
                </c:pt>
                <c:pt idx="54">
                  <c:v>83</c:v>
                </c:pt>
                <c:pt idx="55">
                  <c:v>76</c:v>
                </c:pt>
                <c:pt idx="56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14-49BE-A278-63D8F69C9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499776"/>
        <c:axId val="1333499296"/>
      </c:lineChart>
      <c:catAx>
        <c:axId val="13334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3499296"/>
        <c:crosses val="autoZero"/>
        <c:auto val="1"/>
        <c:lblAlgn val="ctr"/>
        <c:lblOffset val="100"/>
        <c:noMultiLvlLbl val="0"/>
      </c:catAx>
      <c:valAx>
        <c:axId val="133349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1225079214065458E-3"/>
              <c:y val="0.39716223115131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34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Relativ del fødde av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folketalet</a:t>
            </a:r>
            <a:endParaRPr lang="nb-NO" sz="2000" b="1" i="0" u="none" strike="noStrike" kern="1200" spc="0" baseline="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'Ark2'!$C$4:$AC$4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2024</c:v>
                </c:pt>
                <c:pt idx="26">
                  <c:v>2025</c:v>
                </c:pt>
              </c:numCache>
            </c:numRef>
          </c:cat>
          <c:val>
            <c:numRef>
              <c:f>'Ark2'!$C$5:$AC$5</c:f>
              <c:numCache>
                <c:formatCode>0.0</c:formatCode>
                <c:ptCount val="27"/>
                <c:pt idx="0">
                  <c:v>1.320973348783314</c:v>
                </c:pt>
                <c:pt idx="1">
                  <c:v>1.20817843866171</c:v>
                </c:pt>
                <c:pt idx="2">
                  <c:v>1.1582117211026175</c:v>
                </c:pt>
                <c:pt idx="3">
                  <c:v>1.3624914128692467</c:v>
                </c:pt>
                <c:pt idx="4">
                  <c:v>1.3740982480247337</c:v>
                </c:pt>
                <c:pt idx="5">
                  <c:v>1.059949851834967</c:v>
                </c:pt>
                <c:pt idx="6">
                  <c:v>1.1260236578707916</c:v>
                </c:pt>
                <c:pt idx="7">
                  <c:v>1.2299282541851726</c:v>
                </c:pt>
                <c:pt idx="8">
                  <c:v>1.2473069509014627</c:v>
                </c:pt>
                <c:pt idx="9">
                  <c:v>1.1502106821546521</c:v>
                </c:pt>
                <c:pt idx="10">
                  <c:v>1.0786001147446931</c:v>
                </c:pt>
                <c:pt idx="11">
                  <c:v>1.1338655559412241</c:v>
                </c:pt>
                <c:pt idx="12">
                  <c:v>0.97606321171275856</c:v>
                </c:pt>
                <c:pt idx="13">
                  <c:v>1.1256817918068933</c:v>
                </c:pt>
                <c:pt idx="14">
                  <c:v>1.1387163561076605</c:v>
                </c:pt>
                <c:pt idx="15">
                  <c:v>1.0184231605446847</c:v>
                </c:pt>
                <c:pt idx="16">
                  <c:v>1.117759963870385</c:v>
                </c:pt>
                <c:pt idx="17">
                  <c:v>1.1255990192800625</c:v>
                </c:pt>
                <c:pt idx="18">
                  <c:v>1.1751662971175165</c:v>
                </c:pt>
                <c:pt idx="19">
                  <c:v>0.85865257595772793</c:v>
                </c:pt>
                <c:pt idx="20">
                  <c:v>1.0855263157894737</c:v>
                </c:pt>
                <c:pt idx="21">
                  <c:v>1.1847826086956521</c:v>
                </c:pt>
                <c:pt idx="22">
                  <c:v>1.1597938144329898</c:v>
                </c:pt>
                <c:pt idx="23">
                  <c:v>0.92027822364901013</c:v>
                </c:pt>
                <c:pt idx="24">
                  <c:v>0.87392092081423856</c:v>
                </c:pt>
                <c:pt idx="25">
                  <c:v>0.88703644330447795</c:v>
                </c:pt>
                <c:pt idx="26">
                  <c:v>0.91401849293229886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78-49B1-B11E-7B7F722FF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8372015"/>
        <c:axId val="570689679"/>
      </c:lineChart>
      <c:catAx>
        <c:axId val="142837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0689679"/>
        <c:crosses val="autoZero"/>
        <c:auto val="1"/>
        <c:lblAlgn val="ctr"/>
        <c:lblOffset val="100"/>
        <c:noMultiLvlLbl val="0"/>
      </c:catAx>
      <c:valAx>
        <c:axId val="57068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1.0268602788287826E-2"/>
              <c:y val="0.26233724414212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837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248</c:v>
                </c:pt>
                <c:pt idx="1">
                  <c:v>269</c:v>
                </c:pt>
                <c:pt idx="2">
                  <c:v>297</c:v>
                </c:pt>
                <c:pt idx="3">
                  <c:v>290</c:v>
                </c:pt>
                <c:pt idx="4">
                  <c:v>245</c:v>
                </c:pt>
                <c:pt idx="5">
                  <c:v>259</c:v>
                </c:pt>
                <c:pt idx="6">
                  <c:v>310</c:v>
                </c:pt>
                <c:pt idx="7">
                  <c:v>274</c:v>
                </c:pt>
                <c:pt idx="8">
                  <c:v>321</c:v>
                </c:pt>
                <c:pt idx="9">
                  <c:v>343</c:v>
                </c:pt>
                <c:pt idx="10">
                  <c:v>335</c:v>
                </c:pt>
                <c:pt idx="11">
                  <c:v>311</c:v>
                </c:pt>
                <c:pt idx="12">
                  <c:v>329</c:v>
                </c:pt>
                <c:pt idx="13">
                  <c:v>296</c:v>
                </c:pt>
                <c:pt idx="14">
                  <c:v>321</c:v>
                </c:pt>
                <c:pt idx="15">
                  <c:v>210</c:v>
                </c:pt>
                <c:pt idx="16">
                  <c:v>139</c:v>
                </c:pt>
                <c:pt idx="17">
                  <c:v>80</c:v>
                </c:pt>
                <c:pt idx="18">
                  <c:v>31</c:v>
                </c:pt>
                <c:pt idx="19">
                  <c:v>11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0-43BB-B029-970F19C50E75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-201</c:v>
                </c:pt>
                <c:pt idx="1">
                  <c:v>-241</c:v>
                </c:pt>
                <c:pt idx="2">
                  <c:v>-266</c:v>
                </c:pt>
                <c:pt idx="3">
                  <c:v>-292</c:v>
                </c:pt>
                <c:pt idx="4">
                  <c:v>-241</c:v>
                </c:pt>
                <c:pt idx="5">
                  <c:v>-237</c:v>
                </c:pt>
                <c:pt idx="6">
                  <c:v>-227</c:v>
                </c:pt>
                <c:pt idx="7">
                  <c:v>-271</c:v>
                </c:pt>
                <c:pt idx="8">
                  <c:v>-296</c:v>
                </c:pt>
                <c:pt idx="9">
                  <c:v>-291</c:v>
                </c:pt>
                <c:pt idx="10">
                  <c:v>-306</c:v>
                </c:pt>
                <c:pt idx="11">
                  <c:v>-291</c:v>
                </c:pt>
                <c:pt idx="12">
                  <c:v>-251</c:v>
                </c:pt>
                <c:pt idx="13">
                  <c:v>-285</c:v>
                </c:pt>
                <c:pt idx="14">
                  <c:v>-265</c:v>
                </c:pt>
                <c:pt idx="15">
                  <c:v>-236</c:v>
                </c:pt>
                <c:pt idx="16">
                  <c:v>-164</c:v>
                </c:pt>
                <c:pt idx="17">
                  <c:v>-95</c:v>
                </c:pt>
                <c:pt idx="18">
                  <c:v>-58</c:v>
                </c:pt>
                <c:pt idx="19">
                  <c:v>-21</c:v>
                </c:pt>
                <c:pt idx="20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0-43BB-B029-970F19C50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243</c:v>
                </c:pt>
                <c:pt idx="1">
                  <c:v>247</c:v>
                </c:pt>
                <c:pt idx="2">
                  <c:v>240</c:v>
                </c:pt>
                <c:pt idx="3">
                  <c:v>245</c:v>
                </c:pt>
                <c:pt idx="4">
                  <c:v>264</c:v>
                </c:pt>
                <c:pt idx="5">
                  <c:v>250</c:v>
                </c:pt>
                <c:pt idx="6">
                  <c:v>273</c:v>
                </c:pt>
                <c:pt idx="7">
                  <c:v>292</c:v>
                </c:pt>
                <c:pt idx="8">
                  <c:v>331</c:v>
                </c:pt>
                <c:pt idx="9">
                  <c:v>322</c:v>
                </c:pt>
                <c:pt idx="10">
                  <c:v>303</c:v>
                </c:pt>
                <c:pt idx="11">
                  <c:v>336</c:v>
                </c:pt>
                <c:pt idx="12">
                  <c:v>314</c:v>
                </c:pt>
                <c:pt idx="13">
                  <c:v>318</c:v>
                </c:pt>
                <c:pt idx="14">
                  <c:v>311</c:v>
                </c:pt>
                <c:pt idx="15">
                  <c:v>245</c:v>
                </c:pt>
                <c:pt idx="16">
                  <c:v>228</c:v>
                </c:pt>
                <c:pt idx="17">
                  <c:v>138</c:v>
                </c:pt>
                <c:pt idx="18">
                  <c:v>53</c:v>
                </c:pt>
                <c:pt idx="19">
                  <c:v>8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440-43BB-B029-970F19C50E75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-229</c:v>
                </c:pt>
                <c:pt idx="1">
                  <c:v>-230</c:v>
                </c:pt>
                <c:pt idx="2">
                  <c:v>-216</c:v>
                </c:pt>
                <c:pt idx="3">
                  <c:v>-231</c:v>
                </c:pt>
                <c:pt idx="4">
                  <c:v>-212</c:v>
                </c:pt>
                <c:pt idx="5">
                  <c:v>-217</c:v>
                </c:pt>
                <c:pt idx="6">
                  <c:v>-248</c:v>
                </c:pt>
                <c:pt idx="7">
                  <c:v>-264</c:v>
                </c:pt>
                <c:pt idx="8">
                  <c:v>-267</c:v>
                </c:pt>
                <c:pt idx="9">
                  <c:v>-271</c:v>
                </c:pt>
                <c:pt idx="10">
                  <c:v>-298</c:v>
                </c:pt>
                <c:pt idx="11">
                  <c:v>-290</c:v>
                </c:pt>
                <c:pt idx="12">
                  <c:v>-297</c:v>
                </c:pt>
                <c:pt idx="13">
                  <c:v>-306</c:v>
                </c:pt>
                <c:pt idx="14">
                  <c:v>-262</c:v>
                </c:pt>
                <c:pt idx="15">
                  <c:v>-252</c:v>
                </c:pt>
                <c:pt idx="16">
                  <c:v>-230</c:v>
                </c:pt>
                <c:pt idx="17">
                  <c:v>-166</c:v>
                </c:pt>
                <c:pt idx="18">
                  <c:v>-92</c:v>
                </c:pt>
                <c:pt idx="19">
                  <c:v>-22</c:v>
                </c:pt>
                <c:pt idx="20">
                  <c:v>-3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440-43BB-B029-970F19C50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0.73002</cdr:x>
      <cdr:y>0.13139</cdr:y>
    </cdr:from>
    <cdr:to>
      <cdr:x>0.73002</cdr:x>
      <cdr:y>0.84173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F709EC18-1876-384E-C0A2-99EAA13367A3}"/>
            </a:ext>
          </a:extLst>
        </cdr:cNvPr>
        <cdr:cNvCxnSpPr/>
      </cdr:nvCxnSpPr>
      <cdr:spPr>
        <a:xfrm xmlns:a="http://schemas.openxmlformats.org/drawingml/2006/main" flipV="1">
          <a:off x="8446385" y="709860"/>
          <a:ext cx="0" cy="3837647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7EB4-4FF0-09FB-87C0-E381E7FB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A47134E-8A1E-3A67-FD0C-DC2D4035E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387F906-C6D7-0647-66ED-B55801726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26A224-599D-57FF-35D9-414291215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1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6F96-08C2-09F8-434F-357282CC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DACB0F2-1F19-97BB-5385-40130C772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2CCB264-FBE1-7BAA-43CA-32263FF59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122DC51-D23F-07E4-310A-3B2189B7B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7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39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76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2701-3A19-0CA5-890B-2FA34F38C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58EDFE4-E9EE-AC5B-1787-0657DF6D7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4D1C7D5-AB0D-C8AA-109D-26983E2E3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AFD29F-B157-F236-3502-49677CA98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520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58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89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24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44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81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64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010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32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15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3E5295-366C-4B3E-A7BD-2EFA01FB9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8459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104941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0293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729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704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00461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261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35994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2251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46168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1614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4104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74441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5179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5752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04487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47689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9019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97818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4164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83597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876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944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04326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15047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2151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5094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20483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0368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420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115457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070466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51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19022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120173E-CC1B-8199-AD82-461BD0B52B76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9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60" r:id="rId29"/>
    <p:sldLayoutId id="2147483765" r:id="rId30"/>
    <p:sldLayoutId id="2147483766" r:id="rId31"/>
    <p:sldLayoutId id="2147483767" r:id="rId32"/>
    <p:sldLayoutId id="2147483768" r:id="rId33"/>
    <p:sldLayoutId id="2147483726" r:id="rId34"/>
    <p:sldLayoutId id="2147483860" r:id="rId35"/>
    <p:sldLayoutId id="2147483863" r:id="rId36"/>
    <p:sldLayoutId id="2147483869" r:id="rId37"/>
    <p:sldLayoutId id="2147483873" r:id="rId38"/>
    <p:sldLayoutId id="2147483875" r:id="rId39"/>
    <p:sldLayoutId id="2147483876" r:id="rId40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8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0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8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3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343861A2-F6D7-39AE-C6DC-DD3590FEE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Haram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C3D0F47-E5E9-2A4C-FACA-F29AD78A8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4321" y="6516689"/>
            <a:ext cx="6626679" cy="235176"/>
          </a:xfrm>
        </p:spPr>
        <p:txBody>
          <a:bodyPr/>
          <a:lstStyle/>
          <a:p>
            <a:r>
              <a:rPr lang="nb-NO" dirty="0"/>
              <a:t>Stab for strategi og styring, vår 2026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56F01-D5F8-6F47-6C79-87A0EEF41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E753D99-F84F-8F1F-DDA7-FD52E39EA84B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A93C98BB-B889-C721-262D-2B8AA292A28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EACFB02-0877-C7BE-BA51-322CD7CAD5F6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D9FF830-177E-FA6C-EBB2-82DE42D6AF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5800F565-2D90-5360-82A4-5EF6A043D86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53EDA5F3-4FC3-EFFE-9441-05BE1C3D814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4D1ACDCA-2921-6F29-F015-3D0DD0D7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B325E2EF-5F83-E7EF-8238-C5256450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BAF1B49F-080F-6627-5863-D4CEC7C64D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D43770F-26BC-2898-E6CC-5D433D785DC9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6173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Haram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0E14449-92F7-AFC8-C39E-186A1012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0D87BFC-7A9A-8C53-4E41-107D929D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1B0D691-F53F-CE77-FD40-3CB2D5BB7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550572"/>
              </p:ext>
            </p:extLst>
          </p:nvPr>
        </p:nvGraphicFramePr>
        <p:xfrm>
          <a:off x="276326" y="733425"/>
          <a:ext cx="11668024" cy="526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32932BD-D628-A307-8193-3F31F711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2B7B850-E414-F9C4-5E8F-422C8F1E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85D94E-5C48-2D5C-2149-1FED1EFFD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866754"/>
              </p:ext>
            </p:extLst>
          </p:nvPr>
        </p:nvGraphicFramePr>
        <p:xfrm>
          <a:off x="171450" y="819150"/>
          <a:ext cx="117348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89235"/>
            <a:ext cx="122508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62614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FC61DEF-A654-737C-DAA3-6C418DC6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DF549C2-0016-22DC-C3CD-3637A11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62480A8-3DBE-6AE5-22D9-50501610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271829"/>
              </p:ext>
            </p:extLst>
          </p:nvPr>
        </p:nvGraphicFramePr>
        <p:xfrm>
          <a:off x="1390650" y="365125"/>
          <a:ext cx="8161564" cy="593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6CFB3F1-BF09-F2C2-D4CA-BB8524B4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4DE46C-F781-A84A-A37C-5DD439B8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3150736-E445-C8CC-C564-C21071E4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A193A0F-558E-899C-3D17-E12A275AD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690912"/>
              </p:ext>
            </p:extLst>
          </p:nvPr>
        </p:nvGraphicFramePr>
        <p:xfrm>
          <a:off x="155121" y="791937"/>
          <a:ext cx="11813721" cy="535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56348"/>
            <a:ext cx="113899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6CFB3F1-BF09-F2C2-D4CA-BB8524B4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4DE46C-F781-A84A-A37C-5DD439B8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3150736-E445-C8CC-C564-C21071E4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76EDD7-FDEE-35D5-C31C-E87D00412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270534"/>
              </p:ext>
            </p:extLst>
          </p:nvPr>
        </p:nvGraphicFramePr>
        <p:xfrm>
          <a:off x="130629" y="734786"/>
          <a:ext cx="11879035" cy="52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304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C908A8D-DBA1-F166-A179-8453CC4C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EC2D964-D657-8011-940D-D0239ECB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AC7E268-A4C9-BDE6-D7DB-700E7703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C19E68C-3C22-4A51-9044-E73833595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572808"/>
              </p:ext>
            </p:extLst>
          </p:nvPr>
        </p:nvGraphicFramePr>
        <p:xfrm>
          <a:off x="276326" y="718457"/>
          <a:ext cx="11676187" cy="54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89409" y="6356348"/>
            <a:ext cx="90842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6722AE8-42AA-1104-5411-C304EC23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B2519A0-23EF-C779-F8E6-4ACB1594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6E4F4FE-0E49-39B3-35A5-FC160B635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672868"/>
              </p:ext>
            </p:extLst>
          </p:nvPr>
        </p:nvGraphicFramePr>
        <p:xfrm>
          <a:off x="195942" y="685800"/>
          <a:ext cx="11862707" cy="546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9699FA7-7771-9D65-BF2D-0C6817F6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66B74F41-C809-1826-C7DD-498BF5D0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490BF72-39D6-454C-5F75-308CEB3D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860AF86-E02D-A0A4-47FF-98FB6A9D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676684"/>
              </p:ext>
            </p:extLst>
          </p:nvPr>
        </p:nvGraphicFramePr>
        <p:xfrm>
          <a:off x="276326" y="685800"/>
          <a:ext cx="11659860" cy="546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78502E87-1C78-54AE-9D07-F2FB3E7D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8C27752-3F0A-6FD1-7FD5-AE44EC52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FFC8CAC1-E72E-4E0D-A52B-DFB0593E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98B8C4B9-DD68-7B14-6423-02EFA0F0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246507"/>
              </p:ext>
            </p:extLst>
          </p:nvPr>
        </p:nvGraphicFramePr>
        <p:xfrm>
          <a:off x="212272" y="685800"/>
          <a:ext cx="11781064" cy="545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</a:t>
            </a:r>
            <a:r>
              <a:rPr lang="nn-NO" sz="1800"/>
              <a:t>og arealressursar</a:t>
            </a:r>
            <a:endParaRPr lang="nn-NO" sz="1800" dirty="0"/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2305533-91D7-A2B2-66B7-0B754BFD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5F24D87-1104-08B7-2E4A-80D68725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23CA4B1-1B86-42AE-297A-EFBDF7F0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D46CF1B-F173-028A-1996-A326026D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511046"/>
              </p:ext>
            </p:extLst>
          </p:nvPr>
        </p:nvGraphicFramePr>
        <p:xfrm>
          <a:off x="179613" y="800099"/>
          <a:ext cx="11781065" cy="534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5DA11E5D-876A-AFCD-0500-138E861B7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52A8BAB7-E695-A1F3-7BE4-2FA99E9D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F4611FF-B80A-332A-F963-2B7697BA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A103A7-6CAF-AB24-FDDA-EC02CA430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485724"/>
              </p:ext>
            </p:extLst>
          </p:nvPr>
        </p:nvGraphicFramePr>
        <p:xfrm>
          <a:off x="122465" y="718457"/>
          <a:ext cx="11846378" cy="542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A45634F-EFCF-B757-1837-8F0DC919E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1124132"/>
            <a:ext cx="8110647" cy="5733867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6BD2B162-6693-713D-A926-C6C654E7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68CAA0E-E008-7E29-4B41-D5E57D0E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071C600D-DE1C-50C5-878E-5827CE01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9F29A32B-5A33-5F4C-289D-C37C9598D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628650"/>
            <a:ext cx="8603034" cy="6229350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9D649415-D617-4598-721C-BB5A0879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C28062B-1435-44B3-0AD1-DDBAC58D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89231" y="6296417"/>
            <a:ext cx="115932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35634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FDDC6F9-C4BA-28B2-227B-7DC5DA48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B508AC8-4C5E-F250-2567-809E9616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61085"/>
              </p:ext>
            </p:extLst>
          </p:nvPr>
        </p:nvGraphicFramePr>
        <p:xfrm>
          <a:off x="212272" y="742950"/>
          <a:ext cx="11797392" cy="539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95CFB-4076-2B1C-2FFE-30B020370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23D9CC7-2858-43B5-1CA0-7EF05982EB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A3BDA9C-92AE-BCE7-E5BE-4EA423068871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DDA4C71E-AD19-F34A-7F9F-BCF33720707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70675005-822C-A15E-000E-DCC74230FCDD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5565DBB3-BDA8-7193-175C-00A40A5BC5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A282B264-2F5F-36A3-27C3-7D47CD60B199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719D1B9-C8AA-F4D4-ADE1-D019B41559BE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83E3779-CB9C-760B-B09A-D8BB4AD4381F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43A57AE3-B89E-166D-9778-BA27DA751E44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B794DA01-55CC-45B3-66CA-497FCB30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4BE2901D-3DC9-D430-99E0-745090AC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477C46-CD7D-036E-0031-18858697E075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93587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6D44-0748-73E2-3B40-A7FAFDBC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AFB690-1561-8574-CB5E-16AD1F5AD1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787774D-4763-59DF-46F4-BA684915A008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A49F4DC7-AC24-4071-C309-496B220A4220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35EE7BB1-A233-4DFA-7CE7-764F63A6B7DB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FD247D72-0B7F-4B55-FBF6-615AC14F7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5454CBC8-13DF-7FF0-C19D-CC260C703789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0E25A4B-013F-F142-166F-20E5AD295731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F054BDC-9D65-4AF6-E8E0-0094B98D91CE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5FF9E151-32C2-69AE-D592-2EE06114B37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A77CEF54-9A07-6261-C516-30A01886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B6910A9C-0F7E-34BB-6E62-FD801F42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C9286B-F56A-BE08-0E3D-65DB66DCDF44}"/>
              </a:ext>
            </a:extLst>
          </p:cNvPr>
          <p:cNvGraphicFramePr>
            <a:graphicFrameLocks/>
          </p:cNvGraphicFramePr>
          <p:nvPr/>
        </p:nvGraphicFramePr>
        <p:xfrm>
          <a:off x="696000" y="807326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82758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EB9C-B02C-0A2C-A661-134D64E8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15DDF635-85D7-7354-51E2-712CA84DCF73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975E8412-1A14-4713-2BB0-EA5EC428EA7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7335AA66-BD9C-1B97-DED0-956DB7682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545E492E-D745-B171-43F1-4B10DD9BCC95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Haram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95526C4A-749E-06E2-1D17-7A25B832B3A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422349D-92B1-4980-4B76-EE3413EF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5EC179FF-4D6A-6AE7-09A1-06A27B61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0245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1E553C7-4842-ECF9-C91F-D89CFE2E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DB69103-0DD2-53E7-93FC-319350AB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32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B21781-7AFA-3DA5-595F-82617D0206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595992"/>
            <a:ext cx="8648135" cy="6262007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52315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16ED4DF-563F-E379-14B0-413DA9CB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B81E74B-A998-F679-799E-9DF3A9A9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DB04015-686B-62FF-432F-B4A711DA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48CBB84-EFDE-5CC5-95BE-8AB8B7B4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606072"/>
              </p:ext>
            </p:extLst>
          </p:nvPr>
        </p:nvGraphicFramePr>
        <p:xfrm>
          <a:off x="155121" y="685800"/>
          <a:ext cx="11764736" cy="538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D64BA31-89D9-2B2C-4019-0526F277B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95A06A5-EE25-07D9-A604-7EBEEB33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5B3B072A-6CCF-6329-0A28-369273D6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679589"/>
              </p:ext>
            </p:extLst>
          </p:nvPr>
        </p:nvGraphicFramePr>
        <p:xfrm>
          <a:off x="195943" y="702130"/>
          <a:ext cx="11764736" cy="542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6EF9B19-F731-CBB0-CD14-06D024EA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0D8D70E-3A62-2D96-6428-F1A8020F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7E3EEE6-4F55-4FC5-9601-C7200BF4784E}"/>
              </a:ext>
            </a:extLst>
          </p:cNvPr>
          <p:cNvSpPr txBox="1"/>
          <p:nvPr/>
        </p:nvSpPr>
        <p:spPr>
          <a:xfrm>
            <a:off x="155121" y="269421"/>
            <a:ext cx="2735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90274"/>
              </p:ext>
            </p:extLst>
          </p:nvPr>
        </p:nvGraphicFramePr>
        <p:xfrm>
          <a:off x="2890157" y="531032"/>
          <a:ext cx="6890657" cy="582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Haram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98410551"/>
              </p:ext>
            </p:extLst>
          </p:nvPr>
        </p:nvGraphicFramePr>
        <p:xfrm>
          <a:off x="6248400" y="889000"/>
          <a:ext cx="5424488" cy="529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595723"/>
              </p:ext>
            </p:extLst>
          </p:nvPr>
        </p:nvGraphicFramePr>
        <p:xfrm>
          <a:off x="440871" y="889000"/>
          <a:ext cx="5502729" cy="529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960179" y="6317708"/>
            <a:ext cx="301639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155202" y="6244683"/>
            <a:ext cx="4935605" cy="511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254560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682ACBF-69B5-6E5F-539A-3251F7A0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CE014124-8C7B-9AED-D8DA-0DEA678F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682813"/>
              </p:ext>
            </p:extLst>
          </p:nvPr>
        </p:nvGraphicFramePr>
        <p:xfrm>
          <a:off x="276327" y="710293"/>
          <a:ext cx="11692516" cy="539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78D8-B3B5-D4EE-F9DB-44FD3A24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>
            <a:extLst>
              <a:ext uri="{FF2B5EF4-FFF2-40B4-BE49-F238E27FC236}">
                <a16:creationId xmlns:a16="http://schemas.microsoft.com/office/drawing/2014/main" id="{BBC18027-B26E-8529-582E-A9D1A8CEAC43}"/>
              </a:ext>
            </a:extLst>
          </p:cNvPr>
          <p:cNvSpPr txBox="1">
            <a:spLocks/>
          </p:cNvSpPr>
          <p:nvPr/>
        </p:nvSpPr>
        <p:spPr>
          <a:xfrm>
            <a:off x="9497804" y="6349896"/>
            <a:ext cx="113860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E917ED90-2B9C-F9DC-9D3B-A5B4710B40CD}"/>
              </a:ext>
            </a:extLst>
          </p:cNvPr>
          <p:cNvSpPr txBox="1">
            <a:spLocks/>
          </p:cNvSpPr>
          <p:nvPr/>
        </p:nvSpPr>
        <p:spPr>
          <a:xfrm>
            <a:off x="3155202" y="6244683"/>
            <a:ext cx="4935605" cy="511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97E5A243-DC8E-B775-AC58-68AB0958C72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E2BD63D-F355-1CAD-D73F-9BC817D72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568B8F59-1E1D-18F1-00B2-E76CEF192296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254560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CB8F90C-C608-A85B-9CDE-7FF73A91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843F1691-5607-9B4C-FD35-72F88E64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tel 12">
            <a:extLst>
              <a:ext uri="{FF2B5EF4-FFF2-40B4-BE49-F238E27FC236}">
                <a16:creationId xmlns:a16="http://schemas.microsoft.com/office/drawing/2014/main" id="{0D0AC1EE-4ACE-16DA-0D4C-8A3939DC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1" y="508104"/>
            <a:ext cx="8360230" cy="286779"/>
          </a:xfrm>
        </p:spPr>
        <p:txBody>
          <a:bodyPr/>
          <a:lstStyle/>
          <a:p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endParaRPr lang="nn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8015EA1-2436-6DCF-35B9-C2579EEEF18F}"/>
              </a:ext>
            </a:extLst>
          </p:cNvPr>
          <p:cNvSpPr txBox="1"/>
          <p:nvPr/>
        </p:nvSpPr>
        <p:spPr>
          <a:xfrm>
            <a:off x="3445329" y="937862"/>
            <a:ext cx="4645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519494"/>
              </p:ext>
            </p:extLst>
          </p:nvPr>
        </p:nvGraphicFramePr>
        <p:xfrm>
          <a:off x="3140244" y="1114512"/>
          <a:ext cx="5654061" cy="526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252034EB-FF4F-3AED-EB6A-AEFD20118491}"/>
              </a:ext>
            </a:extLst>
          </p:cNvPr>
          <p:cNvSpPr txBox="1"/>
          <p:nvPr/>
        </p:nvSpPr>
        <p:spPr>
          <a:xfrm>
            <a:off x="2947307" y="6293550"/>
            <a:ext cx="655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66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2681657-CBF4-8B23-A209-845C5327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40164"/>
            <a:ext cx="7878536" cy="551769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Tal </a:t>
            </a:r>
            <a:r>
              <a:rPr lang="nb-NO" sz="2000" b="1" dirty="0" err="1">
                <a:solidFill>
                  <a:schemeClr val="accent1"/>
                </a:solidFill>
              </a:rPr>
              <a:t>personar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utanfor</a:t>
            </a:r>
            <a:r>
              <a:rPr lang="nb-NO" sz="2000" b="1" dirty="0">
                <a:solidFill>
                  <a:schemeClr val="accent1"/>
                </a:solidFill>
              </a:rPr>
              <a:t> arbeid, utdanning</a:t>
            </a:r>
            <a:br>
              <a:rPr lang="nb-NO" sz="2000" b="1" dirty="0">
                <a:solidFill>
                  <a:schemeClr val="accent1"/>
                </a:solidFill>
              </a:rPr>
            </a:br>
            <a:r>
              <a:rPr lang="nb-NO" sz="2000" b="1" dirty="0">
                <a:solidFill>
                  <a:schemeClr val="accent1"/>
                </a:solidFill>
              </a:rPr>
              <a:t> og </a:t>
            </a:r>
            <a:r>
              <a:rPr lang="nb-NO" sz="2000" b="1" dirty="0" err="1">
                <a:solidFill>
                  <a:schemeClr val="accent1"/>
                </a:solidFill>
              </a:rPr>
              <a:t>arbeidsmarknadstiltak</a:t>
            </a:r>
            <a:r>
              <a:rPr lang="nb-NO" sz="2000" b="1" dirty="0">
                <a:solidFill>
                  <a:schemeClr val="accent1"/>
                </a:solidFill>
              </a:rPr>
              <a:t>, 2024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B886DB1-AEDA-BB8F-51B8-8C14AE9F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dirty="0"/>
              <a:t>Haram kommune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440397"/>
              </p:ext>
            </p:extLst>
          </p:nvPr>
        </p:nvGraphicFramePr>
        <p:xfrm>
          <a:off x="163286" y="1053192"/>
          <a:ext cx="11805557" cy="506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97F9DBFC-FB42-A02C-9C42-3AA40644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0419C37D-32AD-CCA0-3A1C-367834EF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5154D80-AD0D-2883-2569-14811EFD3BCD}"/>
              </a:ext>
            </a:extLst>
          </p:cNvPr>
          <p:cNvSpPr txBox="1"/>
          <p:nvPr/>
        </p:nvSpPr>
        <p:spPr>
          <a:xfrm>
            <a:off x="8262257" y="6441621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Kjelde: SSB</a:t>
            </a:r>
          </a:p>
        </p:txBody>
      </p:sp>
    </p:spTree>
    <p:extLst>
      <p:ext uri="{BB962C8B-B14F-4D97-AF65-F5344CB8AC3E}">
        <p14:creationId xmlns:p14="http://schemas.microsoft.com/office/powerpoint/2010/main" val="3252532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85998-16DC-7945-F3A0-90711C94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673240"/>
            <a:ext cx="10875719" cy="350698"/>
          </a:xfrm>
        </p:spPr>
        <p:txBody>
          <a:bodyPr/>
          <a:lstStyle/>
          <a:p>
            <a:r>
              <a:rPr lang="nb-NO" sz="2000" b="1" dirty="0"/>
              <a:t>Ungdom som </a:t>
            </a:r>
            <a:r>
              <a:rPr lang="nb-NO" sz="2000" b="1" dirty="0" err="1"/>
              <a:t>ikkje</a:t>
            </a:r>
            <a:r>
              <a:rPr lang="nb-NO" sz="2000" b="1" dirty="0"/>
              <a:t> er i arbeid, utdanning eller </a:t>
            </a:r>
            <a:r>
              <a:rPr lang="nb-NO" sz="2000" b="1" dirty="0" err="1"/>
              <a:t>arbeidsmarknadstiltak</a:t>
            </a:r>
            <a:r>
              <a:rPr lang="nb-NO" sz="2000" b="1" dirty="0"/>
              <a:t> (NEET)</a:t>
            </a:r>
            <a:br>
              <a:rPr lang="nb-NO" sz="2000" b="1" dirty="0"/>
            </a:br>
            <a:endParaRPr lang="nn-NO" sz="20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AAF69D2-DE28-C888-4B6B-6F737770FA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dirty="0"/>
              <a:t>Haram kommune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52B25A55-0DF7-6C86-9870-F5A3AA62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D0A5257F-879D-7F82-E294-C6812B36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98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AB6634D-A0BA-8CE4-E14F-9F4D508D42F1}"/>
              </a:ext>
            </a:extLst>
          </p:cNvPr>
          <p:cNvSpPr txBox="1"/>
          <p:nvPr/>
        </p:nvSpPr>
        <p:spPr>
          <a:xfrm>
            <a:off x="9308481" y="6408963"/>
            <a:ext cx="116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</p:spTree>
    <p:extLst>
      <p:ext uri="{BB962C8B-B14F-4D97-AF65-F5344CB8AC3E}">
        <p14:creationId xmlns:p14="http://schemas.microsoft.com/office/powerpoint/2010/main" val="3035108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1024442"/>
              </p:ext>
            </p:extLst>
          </p:nvPr>
        </p:nvGraphicFramePr>
        <p:xfrm>
          <a:off x="371789" y="664235"/>
          <a:ext cx="11517259" cy="555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95D19DAA-A6CC-77CA-9836-3714D3BBD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73B3669-DB16-6EAC-15C2-A1D664CDEB2C}"/>
              </a:ext>
            </a:extLst>
          </p:cNvPr>
          <p:cNvSpPr txBox="1"/>
          <p:nvPr/>
        </p:nvSpPr>
        <p:spPr>
          <a:xfrm>
            <a:off x="558281" y="6382920"/>
            <a:ext cx="285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4" name="Bilde 3" descr="Anstendig arbeid og økonomisk vekst">
            <a:extLst>
              <a:ext uri="{FF2B5EF4-FFF2-40B4-BE49-F238E27FC236}">
                <a16:creationId xmlns:a16="http://schemas.microsoft.com/office/drawing/2014/main" id="{67FEB672-2E64-D5AC-A444-FA7928DA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EC63DDA-2E9C-C38D-1E63-9C7B59C0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5485969-BB22-F0A3-B100-A95E638DC30B}"/>
              </a:ext>
            </a:extLst>
          </p:cNvPr>
          <p:cNvSpPr txBox="1"/>
          <p:nvPr/>
        </p:nvSpPr>
        <p:spPr>
          <a:xfrm>
            <a:off x="8821798" y="6437216"/>
            <a:ext cx="180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</p:spTree>
    <p:extLst>
      <p:ext uri="{BB962C8B-B14F-4D97-AF65-F5344CB8AC3E}">
        <p14:creationId xmlns:p14="http://schemas.microsoft.com/office/powerpoint/2010/main" val="1516608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9E7F25-C11A-C486-F13B-91E2BCA1C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486515"/>
              </p:ext>
            </p:extLst>
          </p:nvPr>
        </p:nvGraphicFramePr>
        <p:xfrm>
          <a:off x="244929" y="742950"/>
          <a:ext cx="11711282" cy="547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927B560F-40A1-4E5A-36AA-93EBAFD8DF6F}"/>
              </a:ext>
            </a:extLst>
          </p:cNvPr>
          <p:cNvSpPr txBox="1"/>
          <p:nvPr/>
        </p:nvSpPr>
        <p:spPr>
          <a:xfrm>
            <a:off x="3997989" y="6246910"/>
            <a:ext cx="488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C7831F9-3BA9-3EDD-421A-0DE8E50F6466}"/>
              </a:ext>
            </a:extLst>
          </p:cNvPr>
          <p:cNvSpPr txBox="1"/>
          <p:nvPr/>
        </p:nvSpPr>
        <p:spPr>
          <a:xfrm>
            <a:off x="9429959" y="6400799"/>
            <a:ext cx="1200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68455132-1FB7-2486-6B47-53A4E4FF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170650-3D55-0129-CC64-44EFBC726299}"/>
              </a:ext>
            </a:extLst>
          </p:cNvPr>
          <p:cNvSpPr txBox="1"/>
          <p:nvPr/>
        </p:nvSpPr>
        <p:spPr>
          <a:xfrm>
            <a:off x="558281" y="6362822"/>
            <a:ext cx="3074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7" name="Bilde 6" descr="God utdanning - FNs bærekraftsmål">
            <a:extLst>
              <a:ext uri="{FF2B5EF4-FFF2-40B4-BE49-F238E27FC236}">
                <a16:creationId xmlns:a16="http://schemas.microsoft.com/office/drawing/2014/main" id="{A5A6AA30-F9D6-260D-CBB4-A4472F7E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Likestilling mellom kjønnene - FNs bærekraftsmål">
            <a:extLst>
              <a:ext uri="{FF2B5EF4-FFF2-40B4-BE49-F238E27FC236}">
                <a16:creationId xmlns:a16="http://schemas.microsoft.com/office/drawing/2014/main" id="{E947E728-DE9A-0177-857F-B756D6CF8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0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40E0AC6E-25F7-DC4F-1C71-C799AF6A1F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1114"/>
            <a:ext cx="8536806" cy="6106886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55782" y="327123"/>
            <a:ext cx="9218667" cy="365125"/>
          </a:xfrm>
        </p:spPr>
        <p:txBody>
          <a:bodyPr>
            <a:normAutofit fontScale="90000"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3978572" y="63221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27CFEF2B-279F-4A48-7FD1-17C483B9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CB47FA5-5264-5502-63D7-EBDFF08E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C1666CC-AFED-548E-951C-5E0EB87AD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70449"/>
              </p:ext>
            </p:extLst>
          </p:nvPr>
        </p:nvGraphicFramePr>
        <p:xfrm>
          <a:off x="7502013" y="1386679"/>
          <a:ext cx="4411196" cy="4892400"/>
        </p:xfrm>
        <a:graphic>
          <a:graphicData uri="http://schemas.openxmlformats.org/drawingml/2006/table">
            <a:tbl>
              <a:tblPr/>
              <a:tblGrid>
                <a:gridCol w="694803">
                  <a:extLst>
                    <a:ext uri="{9D8B030D-6E8A-4147-A177-3AD203B41FA5}">
                      <a16:colId xmlns:a16="http://schemas.microsoft.com/office/drawing/2014/main" val="2084015776"/>
                    </a:ext>
                  </a:extLst>
                </a:gridCol>
                <a:gridCol w="1890513">
                  <a:extLst>
                    <a:ext uri="{9D8B030D-6E8A-4147-A177-3AD203B41FA5}">
                      <a16:colId xmlns:a16="http://schemas.microsoft.com/office/drawing/2014/main" val="3702133232"/>
                    </a:ext>
                  </a:extLst>
                </a:gridCol>
                <a:gridCol w="371639">
                  <a:extLst>
                    <a:ext uri="{9D8B030D-6E8A-4147-A177-3AD203B41FA5}">
                      <a16:colId xmlns:a16="http://schemas.microsoft.com/office/drawing/2014/main" val="3701877916"/>
                    </a:ext>
                  </a:extLst>
                </a:gridCol>
                <a:gridCol w="371639">
                  <a:extLst>
                    <a:ext uri="{9D8B030D-6E8A-4147-A177-3AD203B41FA5}">
                      <a16:colId xmlns:a16="http://schemas.microsoft.com/office/drawing/2014/main" val="1202576571"/>
                    </a:ext>
                  </a:extLst>
                </a:gridCol>
                <a:gridCol w="1082602">
                  <a:extLst>
                    <a:ext uri="{9D8B030D-6E8A-4147-A177-3AD203B41FA5}">
                      <a16:colId xmlns:a16="http://schemas.microsoft.com/office/drawing/2014/main" val="3461190675"/>
                    </a:ext>
                  </a:extLst>
                </a:gridCol>
              </a:tblGrid>
              <a:tr h="18120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64960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15825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Ulvestad - Vatne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95318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Strand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19797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Samfjord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576079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Longva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606771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15800201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Hurla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210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4573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15800401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Bjørnøy - Kalvøy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67887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Flem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168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255125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Austnes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420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765718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Ulla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241091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Fjørtoft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70632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Otterlei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555496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Rogne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727089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15800204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Aksla - Håvik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240811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15800108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Haram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567829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15800109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Kjerstad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770621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15800110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Farstad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939267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15800202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Alvestad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296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294693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15800203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Brattvåg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2090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2099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970852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Slyngstad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858674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Tennfjord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1102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70572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Vatne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274309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Hellestranda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98266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15800308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Vestrefjord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110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572578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15800402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Søvik - Gamlem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802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53889"/>
                  </a:ext>
                </a:extLst>
              </a:tr>
              <a:tr h="181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15800403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Grytastrand - Hamsund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538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517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-21</a:t>
                      </a:r>
                    </a:p>
                  </a:txBody>
                  <a:tcPr marL="4584" marR="4584" marT="4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5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595370"/>
              </p:ext>
            </p:extLst>
          </p:nvPr>
        </p:nvGraphicFramePr>
        <p:xfrm>
          <a:off x="383720" y="702129"/>
          <a:ext cx="11495315" cy="543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58819CF5-D1AD-3B86-1C63-3D1F45E167A6}"/>
              </a:ext>
            </a:extLst>
          </p:cNvPr>
          <p:cNvSpPr txBox="1"/>
          <p:nvPr/>
        </p:nvSpPr>
        <p:spPr>
          <a:xfrm>
            <a:off x="3924300" y="624409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  <a:p>
            <a:endParaRPr lang="nn-NO" sz="1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992292F-3A4D-D44C-A3CC-AEA08B981D63}"/>
              </a:ext>
            </a:extLst>
          </p:cNvPr>
          <p:cNvSpPr txBox="1"/>
          <p:nvPr/>
        </p:nvSpPr>
        <p:spPr>
          <a:xfrm>
            <a:off x="8580664" y="6351814"/>
            <a:ext cx="1477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73D543BB-0EED-0C32-13DB-CF700568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3DD3674-AD36-2A4D-0C3E-8F60C5EEF9D5}"/>
              </a:ext>
            </a:extLst>
          </p:cNvPr>
          <p:cNvSpPr txBox="1"/>
          <p:nvPr/>
        </p:nvSpPr>
        <p:spPr>
          <a:xfrm>
            <a:off x="566057" y="6351814"/>
            <a:ext cx="313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7" name="Bilde 6" descr="God utdanning - FNs bærekraftsmål">
            <a:extLst>
              <a:ext uri="{FF2B5EF4-FFF2-40B4-BE49-F238E27FC236}">
                <a16:creationId xmlns:a16="http://schemas.microsoft.com/office/drawing/2014/main" id="{DDA82730-B6C8-C760-28DC-9A97CF39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Likestilling mellom kjønnene - FNs bærekraftsmål">
            <a:extLst>
              <a:ext uri="{FF2B5EF4-FFF2-40B4-BE49-F238E27FC236}">
                <a16:creationId xmlns:a16="http://schemas.microsoft.com/office/drawing/2014/main" id="{4C4CEAAF-1A39-E1E1-191B-EA624638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97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556168"/>
              </p:ext>
            </p:extLst>
          </p:nvPr>
        </p:nvGraphicFramePr>
        <p:xfrm>
          <a:off x="391886" y="824593"/>
          <a:ext cx="11487149" cy="529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5F5B2E8D-576C-CF6E-4DDB-E37DF17A4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4C968F1-6AF1-6F28-3E87-05C28454BE5F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37AD474B-583E-B55F-0012-6085002B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98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C5C864A4-F71E-AF8D-511A-27A4DA94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9004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00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E8B7C-2D94-FFE5-8562-E628989C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BD654CE9-B122-A3C9-6978-6B57F77B9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3C64D3F-5401-1DF7-FC29-6F101FFEDE0E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943081"/>
              </p:ext>
            </p:extLst>
          </p:nvPr>
        </p:nvGraphicFramePr>
        <p:xfrm>
          <a:off x="195944" y="759278"/>
          <a:ext cx="11813720" cy="542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CCB1E763-62D6-1319-5694-649F275E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4B635457-AD11-CF32-36D2-3ED325EA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836" y="628560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91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7E35-6785-F4A4-3AD9-38DE6558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9FFF9F31-6752-4D2B-410D-39AE893C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C971515-1DDC-F76C-0FAF-4E0E5770D885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330797"/>
              </p:ext>
            </p:extLst>
          </p:nvPr>
        </p:nvGraphicFramePr>
        <p:xfrm>
          <a:off x="163286" y="832757"/>
          <a:ext cx="11879035" cy="538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EEDFC638-7880-EC09-9AEB-014916B9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5600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Stoppe klimaendringene - FNs bærekraftsmål">
            <a:extLst>
              <a:ext uri="{FF2B5EF4-FFF2-40B4-BE49-F238E27FC236}">
                <a16:creationId xmlns:a16="http://schemas.microsoft.com/office/drawing/2014/main" id="{BD17FAE7-F1AC-E9A5-A17A-40FABAB4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836" y="628560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22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84834-78DD-DFE9-49BE-8549730FF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82C1576-8552-544E-2E5B-DD7F5D8519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71230" cy="6858000"/>
          </a:xfrm>
          <a:prstGeom prst="rect">
            <a:avLst/>
          </a:prstGeom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36132093-BDB7-4E83-539B-7080AC2371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E71AF65-AEC6-8236-59B3-55C9882D3549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9357E3B1-0CED-6FBA-2E53-0095850B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3252254-03E8-448B-4D44-BD7FE786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Bærekraftige byer og lokalsamfunn">
            <a:extLst>
              <a:ext uri="{FF2B5EF4-FFF2-40B4-BE49-F238E27FC236}">
                <a16:creationId xmlns:a16="http://schemas.microsoft.com/office/drawing/2014/main" id="{E2C024AD-66EB-644A-29FD-B3B65819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13AB24C-5FCC-2692-AF87-C27BD51A067A}"/>
              </a:ext>
            </a:extLst>
          </p:cNvPr>
          <p:cNvSpPr txBox="1"/>
          <p:nvPr/>
        </p:nvSpPr>
        <p:spPr>
          <a:xfrm>
            <a:off x="179613" y="187779"/>
            <a:ext cx="1812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Bustadar og hushald</a:t>
            </a: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043DEA9B-D746-A566-EB16-B7F3E3ADA0A7}"/>
              </a:ext>
            </a:extLst>
          </p:cNvPr>
          <p:cNvSpPr txBox="1">
            <a:spLocks/>
          </p:cNvSpPr>
          <p:nvPr/>
        </p:nvSpPr>
        <p:spPr>
          <a:xfrm>
            <a:off x="7018794" y="637857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</p:spTree>
    <p:extLst>
      <p:ext uri="{BB962C8B-B14F-4D97-AF65-F5344CB8AC3E}">
        <p14:creationId xmlns:p14="http://schemas.microsoft.com/office/powerpoint/2010/main" val="3145833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C9C0D-E6A5-78D6-D489-5DF9E9C6E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BBAFFF76-E7E4-1FC1-6651-F2E2F5248F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692"/>
            <a:ext cx="8095646" cy="5861957"/>
          </a:xfrm>
          <a:prstGeom prst="rect">
            <a:avLst/>
          </a:prstGeom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6AD1DAEA-FA40-A863-8FEC-042743F7D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17CD500-0B4F-6ED2-BA79-47957608C20F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9BCBFDC-705D-359C-BA6C-86EF22AC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9C84D40C-BA85-85B0-098B-ADEBCCBE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Bærekraftige byer og lokalsamfunn">
            <a:extLst>
              <a:ext uri="{FF2B5EF4-FFF2-40B4-BE49-F238E27FC236}">
                <a16:creationId xmlns:a16="http://schemas.microsoft.com/office/drawing/2014/main" id="{B74E256C-FE0C-3C28-3297-208DD1F8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53A8AC9-C914-FD64-D03D-DF14190CFCD2}"/>
              </a:ext>
            </a:extLst>
          </p:cNvPr>
          <p:cNvSpPr txBox="1"/>
          <p:nvPr/>
        </p:nvSpPr>
        <p:spPr>
          <a:xfrm>
            <a:off x="179613" y="187779"/>
            <a:ext cx="1812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Bustadar og hushald</a:t>
            </a: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9A6B4CFB-DF0B-3B43-50EE-EBC1521A73CF}"/>
              </a:ext>
            </a:extLst>
          </p:cNvPr>
          <p:cNvSpPr txBox="1">
            <a:spLocks/>
          </p:cNvSpPr>
          <p:nvPr/>
        </p:nvSpPr>
        <p:spPr>
          <a:xfrm>
            <a:off x="7018794" y="637857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778665"/>
              </p:ext>
            </p:extLst>
          </p:nvPr>
        </p:nvGraphicFramePr>
        <p:xfrm>
          <a:off x="7929094" y="719915"/>
          <a:ext cx="3869056" cy="552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FCF650E-EE18-93F3-4602-AE59C3E605C0}"/>
              </a:ext>
            </a:extLst>
          </p:cNvPr>
          <p:cNvSpPr txBox="1"/>
          <p:nvPr/>
        </p:nvSpPr>
        <p:spPr>
          <a:xfrm>
            <a:off x="9902503" y="4614676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Antall </a:t>
            </a:r>
            <a:r>
              <a:rPr lang="nb-NO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fritidsbustader</a:t>
            </a:r>
            <a:endParaRPr lang="nb-N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323384" y="553280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2455410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1DA5-BC19-53F5-2CF4-6DDD3A9C6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DC1337E0-13FD-8F41-446D-4CC5FCDA3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BD1FE71-EDB9-5809-A425-76E0E8416663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318760"/>
              </p:ext>
            </p:extLst>
          </p:nvPr>
        </p:nvGraphicFramePr>
        <p:xfrm>
          <a:off x="179613" y="775607"/>
          <a:ext cx="11846379" cy="542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61300DD-4326-D0D6-AD89-7A24CD16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63FD2217-5902-B902-4468-F4DEF37E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Bærekraftige byer og lokalsamfunn">
            <a:extLst>
              <a:ext uri="{FF2B5EF4-FFF2-40B4-BE49-F238E27FC236}">
                <a16:creationId xmlns:a16="http://schemas.microsoft.com/office/drawing/2014/main" id="{B0016046-B9F8-90EA-12A0-FBF7EE29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9F1EEE2-B422-D3F2-6ABE-9D01AF28B667}"/>
              </a:ext>
            </a:extLst>
          </p:cNvPr>
          <p:cNvSpPr txBox="1"/>
          <p:nvPr/>
        </p:nvSpPr>
        <p:spPr>
          <a:xfrm>
            <a:off x="179613" y="187779"/>
            <a:ext cx="1812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Bustadar og hushald</a:t>
            </a:r>
          </a:p>
        </p:txBody>
      </p:sp>
    </p:spTree>
    <p:extLst>
      <p:ext uri="{BB962C8B-B14F-4D97-AF65-F5344CB8AC3E}">
        <p14:creationId xmlns:p14="http://schemas.microsoft.com/office/powerpoint/2010/main" val="530048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2305F-F0E2-1F02-7C82-47844DE5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37F4E339-D798-06BC-AB05-A92E19B62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261022F-4C7C-86DA-9E1B-4B91E094AC5F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809229-CC26-A1D1-4BCC-5399D1E15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48676"/>
              </p:ext>
            </p:extLst>
          </p:nvPr>
        </p:nvGraphicFramePr>
        <p:xfrm>
          <a:off x="130629" y="889908"/>
          <a:ext cx="11781064" cy="521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e 4" descr="God helse og livskvalitet - FNs bærekraftsmål">
            <a:extLst>
              <a:ext uri="{FF2B5EF4-FFF2-40B4-BE49-F238E27FC236}">
                <a16:creationId xmlns:a16="http://schemas.microsoft.com/office/drawing/2014/main" id="{7EA5216E-94B4-FCAF-63F9-82468964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399D2930-4FC8-41D9-3956-410E8769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Bærekraftige byer og lokalsamfunn">
            <a:extLst>
              <a:ext uri="{FF2B5EF4-FFF2-40B4-BE49-F238E27FC236}">
                <a16:creationId xmlns:a16="http://schemas.microsoft.com/office/drawing/2014/main" id="{53D40B75-3DCD-B5B0-D03B-A5143F97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D64973C-75FA-CC07-C511-4BF90DAFC177}"/>
              </a:ext>
            </a:extLst>
          </p:cNvPr>
          <p:cNvSpPr txBox="1"/>
          <p:nvPr/>
        </p:nvSpPr>
        <p:spPr>
          <a:xfrm>
            <a:off x="375557" y="318407"/>
            <a:ext cx="207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Bustadar og hushald</a:t>
            </a:r>
          </a:p>
          <a:p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1002392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7EEDC-1D73-46D8-9083-F63AACBA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78F37BB2-F3BE-84B3-35BD-56635272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58F1856-EB97-280B-57CB-768EDE409A3D}"/>
              </a:ext>
            </a:extLst>
          </p:cNvPr>
          <p:cNvSpPr txBox="1"/>
          <p:nvPr/>
        </p:nvSpPr>
        <p:spPr>
          <a:xfrm>
            <a:off x="558281" y="6382920"/>
            <a:ext cx="31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235860"/>
              </p:ext>
            </p:extLst>
          </p:nvPr>
        </p:nvGraphicFramePr>
        <p:xfrm>
          <a:off x="187779" y="791936"/>
          <a:ext cx="11772900" cy="530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56406B63-178A-10DA-AEB9-1EA688F1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36800C35-E005-520A-C7F1-35347C7B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1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163532" y="638269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600" y="27043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C4B5F2A-7746-4F3C-9AF6-1E79A450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315" y="110180"/>
            <a:ext cx="4825436" cy="330974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000" b="1" dirty="0">
                <a:solidFill>
                  <a:schemeClr val="accent1"/>
                </a:solidFill>
              </a:rPr>
              <a:t>Innbyggarar etter alder per grunnkrins</a:t>
            </a:r>
            <a:endParaRPr lang="nb-NO" sz="20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8BB54A4C-2C13-2A66-ACFA-DCB0DD0A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65EFF99-6138-723B-7134-BC6D37F5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9832B82-3336-2D9A-CB16-F150EF1D3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1944"/>
              </p:ext>
            </p:extLst>
          </p:nvPr>
        </p:nvGraphicFramePr>
        <p:xfrm>
          <a:off x="1681844" y="664484"/>
          <a:ext cx="8415338" cy="569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181938" imgH="5534025" progId="Excel.Sheet.12">
                  <p:embed/>
                </p:oleObj>
              </mc:Choice>
              <mc:Fallback>
                <p:oleObj name="Worksheet" r:id="rId5" imgW="8181938" imgH="5534025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9832B82-3336-2D9A-CB16-F150EF1D37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1844" y="664484"/>
                        <a:ext cx="8415338" cy="5691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77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A85A876-A800-3514-CEA0-EEE93C48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899FABB-D0FD-DEC4-C4E9-1D7D2FC5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7F3CCBC-DCFB-9EA2-C067-8530ED68C4B5}"/>
              </a:ext>
            </a:extLst>
          </p:cNvPr>
          <p:cNvSpPr txBox="1"/>
          <p:nvPr/>
        </p:nvSpPr>
        <p:spPr>
          <a:xfrm>
            <a:off x="3264310" y="6356349"/>
            <a:ext cx="3585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Haram var del av Ålesund kommune i åra 2020-2023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D5A4811-6116-4569-6F37-66D16B45A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481040"/>
              </p:ext>
            </p:extLst>
          </p:nvPr>
        </p:nvGraphicFramePr>
        <p:xfrm>
          <a:off x="276326" y="881744"/>
          <a:ext cx="11741503" cy="512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17061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88A5A3A8-3DCA-C049-C515-65C818F1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EFF1247-7BFF-3F14-8468-0E245E1F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611DF65C-9230-36BF-CBB0-F97EAB21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EDC4F57-B660-0935-95AF-A3E419FDB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72259"/>
              </p:ext>
            </p:extLst>
          </p:nvPr>
        </p:nvGraphicFramePr>
        <p:xfrm>
          <a:off x="276327" y="751114"/>
          <a:ext cx="11570052" cy="540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24766" y="6356349"/>
            <a:ext cx="122086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66A8FB2-039F-45B0-BEC8-DFB7D165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47B5124-524C-17DB-342B-A2414031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AA54A8F-9C56-9CC0-6560-84E5EED21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671745"/>
              </p:ext>
            </p:extLst>
          </p:nvPr>
        </p:nvGraphicFramePr>
        <p:xfrm>
          <a:off x="114299" y="775607"/>
          <a:ext cx="11978367" cy="547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689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Haram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EBCA100-1C04-91CA-74A4-B562329B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E2002F9-D4A6-CF52-2F1E-683DFB12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308891A-6696-1B88-DD6C-C30B15093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205957"/>
              </p:ext>
            </p:extLst>
          </p:nvPr>
        </p:nvGraphicFramePr>
        <p:xfrm>
          <a:off x="276327" y="832757"/>
          <a:ext cx="11700680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0E7BF-08AC-4034-B9BF-42B8874F2A54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458b827-f267-438a-9c81-d6bdb027554a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68DFBAE7-A639-447D-A7E4-7A809907F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4EE0B2-CB75-4C0C-9049-0BB216E6AC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212</TotalTime>
  <Words>1463</Words>
  <Application>Microsoft Office PowerPoint</Application>
  <PresentationFormat>Widescreen</PresentationFormat>
  <Paragraphs>394</Paragraphs>
  <Slides>49</Slides>
  <Notes>15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7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</vt:lpstr>
      <vt:lpstr>Tal personar utanfor arbeid, utdanning  og arbeidsmarknadstiltak, 2024</vt:lpstr>
      <vt:lpstr>Ungdom som ikkje er i arbeid, utdanning eller arbeidsmarknadstiltak (NEET)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2016</dc:title>
  <dc:creator>Trygve.Grydeland@mrfylke.no</dc:creator>
  <cp:lastModifiedBy>Paul Magne Eidhammer</cp:lastModifiedBy>
  <cp:revision>821</cp:revision>
  <cp:lastPrinted>2017-04-11T08:01:33Z</cp:lastPrinted>
  <dcterms:created xsi:type="dcterms:W3CDTF">2016-10-18T07:53:03Z</dcterms:created>
  <dcterms:modified xsi:type="dcterms:W3CDTF">2026-05-04T09:59:35Z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2020-06-03T11:26:05Z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1ff98234-0f56-420b-9a54-0000d0f6776b</vt:lpwstr>
  </property>
  <property fmtid="{D5CDD505-2E9C-101B-9397-08002B2CF9AE}" pid="9" name="MSIP_Label_d2a6c088-0e6f-41a1-9e73-32ad73ba3540_ContentBits">
    <vt:lpwstr>0</vt:lpwstr>
  </property>
</Properties>
</file>