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4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6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15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0" r:id="rId6"/>
    <p:sldMasterId id="2147483847" r:id="rId7"/>
    <p:sldMasterId id="2147483863" r:id="rId8"/>
  </p:sldMasterIdLst>
  <p:notesMasterIdLst>
    <p:notesMasterId r:id="rId59"/>
  </p:notesMasterIdLst>
  <p:sldIdLst>
    <p:sldId id="403" r:id="rId9"/>
    <p:sldId id="499" r:id="rId10"/>
    <p:sldId id="464" r:id="rId11"/>
    <p:sldId id="414" r:id="rId12"/>
    <p:sldId id="465" r:id="rId13"/>
    <p:sldId id="466" r:id="rId14"/>
    <p:sldId id="415" r:id="rId15"/>
    <p:sldId id="416" r:id="rId16"/>
    <p:sldId id="472" r:id="rId17"/>
    <p:sldId id="417" r:id="rId18"/>
    <p:sldId id="650" r:id="rId19"/>
    <p:sldId id="418" r:id="rId20"/>
    <p:sldId id="419" r:id="rId21"/>
    <p:sldId id="420" r:id="rId22"/>
    <p:sldId id="421" r:id="rId23"/>
    <p:sldId id="503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541" r:id="rId34"/>
    <p:sldId id="540" r:id="rId35"/>
    <p:sldId id="514" r:id="rId36"/>
    <p:sldId id="595" r:id="rId37"/>
    <p:sldId id="435" r:id="rId38"/>
    <p:sldId id="436" r:id="rId39"/>
    <p:sldId id="437" r:id="rId40"/>
    <p:sldId id="438" r:id="rId41"/>
    <p:sldId id="538" r:id="rId42"/>
    <p:sldId id="440" r:id="rId43"/>
    <p:sldId id="501" r:id="rId44"/>
    <p:sldId id="498" r:id="rId45"/>
    <p:sldId id="500" r:id="rId46"/>
    <p:sldId id="497" r:id="rId47"/>
    <p:sldId id="442" r:id="rId48"/>
    <p:sldId id="443" r:id="rId49"/>
    <p:sldId id="482" r:id="rId50"/>
    <p:sldId id="483" r:id="rId51"/>
    <p:sldId id="484" r:id="rId52"/>
    <p:sldId id="446" r:id="rId53"/>
    <p:sldId id="651" r:id="rId54"/>
    <p:sldId id="447" r:id="rId55"/>
    <p:sldId id="448" r:id="rId56"/>
    <p:sldId id="449" r:id="rId57"/>
    <p:sldId id="513" r:id="rId58"/>
  </p:sldIdLst>
  <p:sldSz cx="12192000" cy="6858000"/>
  <p:notesSz cx="6797675" cy="9926638"/>
  <p:defaultTextStyle>
    <a:defPPr>
      <a:defRPr lang="nb-NO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03826-7ECF-4C0C-9404-11FF1FA05B98}" v="3" dt="2026-05-04T08:05:15.634"/>
    <p1510:client id="{CF812107-964E-4B27-AB65-D64554FFC78C}" v="1" dt="2026-05-04T08:50:50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19:44.784" v="359" actId="14100"/>
      <pc:docMkLst>
        <pc:docMk/>
      </pc:docMkLst>
      <pc:sldChg chg="modSp mod">
        <pc:chgData name="Paul Magne Eidhammer" userId="e3d4e6bb-f754-4b2e-bd11-72ddaaf5666f" providerId="ADAL" clId="{835BCC08-B0CB-4400-B3F8-7FFC689D382E}" dt="2026-04-27T11:19:44.784" v="359" actId="14100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19:44.784" v="359" actId="14100"/>
          <ac:spMkLst>
            <pc:docMk/>
            <pc:sldMk cId="1687129943" sldId="403"/>
            <ac:spMk id="6" creationId="{B47D3983-A43B-0090-A599-9F23A6359AD6}"/>
          </ac:spMkLst>
        </pc:spChg>
        <pc:spChg chg="mod">
          <ac:chgData name="Paul Magne Eidhammer" userId="e3d4e6bb-f754-4b2e-bd11-72ddaaf5666f" providerId="ADAL" clId="{835BCC08-B0CB-4400-B3F8-7FFC689D382E}" dt="2026-04-27T11:18:49.695" v="348" actId="20577"/>
          <ac:spMkLst>
            <pc:docMk/>
            <pc:sldMk cId="1687129943" sldId="403"/>
            <ac:spMk id="7" creationId="{586FF30B-8A21-7215-8D6D-5532C83A8CB3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08:36:42.498" v="153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08:36:42.498" v="153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09:08:31.414" v="163" actId="255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09:06:54.298" v="160" actId="1076"/>
          <ac:spMkLst>
            <pc:docMk/>
            <pc:sldMk cId="2792804653" sldId="416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6-04-13T09:08:31.414" v="163" actId="255"/>
          <ac:spMkLst>
            <pc:docMk/>
            <pc:sldMk cId="2792804653" sldId="416"/>
            <ac:spMk id="9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09:06:59.676" v="162" actId="14100"/>
          <ac:graphicFrameMkLst>
            <pc:docMk/>
            <pc:sldMk cId="2792804653" sldId="416"/>
            <ac:graphicFrameMk id="1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1:49:53.458" v="173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1:49:53.458" v="173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7:39:01.481" v="183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7:39:01.481" v="183" actId="14100"/>
          <ac:graphicFrameMkLst>
            <pc:docMk/>
            <pc:sldMk cId="3504338367" sldId="418"/>
            <ac:graphicFrameMk id="2" creationId="{C4FA5BDD-BD7C-60F1-7C92-3634172450A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14:02.962" v="190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14:02.962" v="190"/>
          <ac:graphicFrameMkLst>
            <pc:docMk/>
            <pc:sldMk cId="152644135" sldId="419"/>
            <ac:graphicFrameMk id="10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6:38.674" v="290" actId="255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7T07:56:38.674" v="290" actId="255"/>
          <ac:graphicFrameMkLst>
            <pc:docMk/>
            <pc:sldMk cId="1391724422" sldId="420"/>
            <ac:graphicFrameMk id="3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2:50:03.742" v="200" actId="14100"/>
        <pc:sldMkLst>
          <pc:docMk/>
          <pc:sldMk cId="2286875979" sldId="421"/>
        </pc:sldMkLst>
        <pc:spChg chg="mod">
          <ac:chgData name="Paul Magne Eidhammer" userId="e3d4e6bb-f754-4b2e-bd11-72ddaaf5666f" providerId="ADAL" clId="{835BCC08-B0CB-4400-B3F8-7FFC689D382E}" dt="2026-04-16T12:49:57.067" v="198" actId="1076"/>
          <ac:spMkLst>
            <pc:docMk/>
            <pc:sldMk cId="2286875979" sldId="421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6T12:50:03.742" v="200" actId="14100"/>
          <ac:graphicFrameMkLst>
            <pc:docMk/>
            <pc:sldMk cId="2286875979" sldId="421"/>
            <ac:graphicFrameMk id="3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37:16.424" v="223" actId="1076"/>
        <pc:sldMkLst>
          <pc:docMk/>
          <pc:sldMk cId="3479507085" sldId="422"/>
        </pc:sldMkLst>
        <pc:spChg chg="mod">
          <ac:chgData name="Paul Magne Eidhammer" userId="e3d4e6bb-f754-4b2e-bd11-72ddaaf5666f" providerId="ADAL" clId="{835BCC08-B0CB-4400-B3F8-7FFC689D382E}" dt="2026-04-17T10:37:16.424" v="223" actId="1076"/>
          <ac:spMkLst>
            <pc:docMk/>
            <pc:sldMk cId="3479507085" sldId="422"/>
            <ac:spMk id="9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7T10:37:08.051" v="221" actId="14100"/>
          <ac:graphicFrameMkLst>
            <pc:docMk/>
            <pc:sldMk cId="3479507085" sldId="422"/>
            <ac:graphicFrameMk id="3" creationId="{8B31A846-31A4-B581-FD92-2D96EB95F8F3}"/>
          </ac:graphicFrameMkLst>
        </pc:graphicFrameChg>
        <pc:picChg chg="mod">
          <ac:chgData name="Paul Magne Eidhammer" userId="e3d4e6bb-f754-4b2e-bd11-72ddaaf5666f" providerId="ADAL" clId="{835BCC08-B0CB-4400-B3F8-7FFC689D382E}" dt="2026-04-17T10:37:11.242" v="222" actId="1076"/>
          <ac:picMkLst>
            <pc:docMk/>
            <pc:sldMk cId="3479507085" sldId="422"/>
            <ac:picMk id="8" creationId="{00000000-0000-0000-0000-000000000000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6-04-24T08:49:49.464" v="284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08:49:49.464" v="284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05:05.086" v="234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05:05.086" v="234" actId="14100"/>
          <ac:graphicFrameMkLst>
            <pc:docMk/>
            <pc:sldMk cId="1931569180" sldId="424"/>
            <ac:graphicFrameMk id="11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52:20.206" v="245" actId="1076"/>
        <pc:sldMkLst>
          <pc:docMk/>
          <pc:sldMk cId="1984093976" sldId="428"/>
        </pc:sldMkLst>
        <pc:spChg chg="mod">
          <ac:chgData name="Paul Magne Eidhammer" userId="e3d4e6bb-f754-4b2e-bd11-72ddaaf5666f" providerId="ADAL" clId="{835BCC08-B0CB-4400-B3F8-7FFC689D382E}" dt="2026-04-20T08:52:08.086" v="242" actId="1076"/>
          <ac:spMkLst>
            <pc:docMk/>
            <pc:sldMk cId="1984093976" sldId="428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6-04-20T08:52:20.206" v="245" actId="1076"/>
          <ac:spMkLst>
            <pc:docMk/>
            <pc:sldMk cId="1984093976" sldId="428"/>
            <ac:spMk id="7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20T08:52:15.902" v="244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18:28.381" v="250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0:18:28.381" v="250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17:50.020" v="256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17:50.020" v="256" actId="14100"/>
          <ac:graphicFrameMkLst>
            <pc:docMk/>
            <pc:sldMk cId="1506265254" sldId="437"/>
            <ac:graphicFrameMk id="11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51:53.215" v="262" actId="1076"/>
        <pc:sldMkLst>
          <pc:docMk/>
          <pc:sldMk cId="609053504" sldId="438"/>
        </pc:sldMkLst>
        <pc:spChg chg="mod">
          <ac:chgData name="Paul Magne Eidhammer" userId="e3d4e6bb-f754-4b2e-bd11-72ddaaf5666f" providerId="ADAL" clId="{835BCC08-B0CB-4400-B3F8-7FFC689D382E}" dt="2026-04-21T08:51:53.215" v="262" actId="1076"/>
          <ac:spMkLst>
            <pc:docMk/>
            <pc:sldMk cId="609053504" sldId="438"/>
            <ac:spMk id="7" creationId="{8839BBA1-7002-6FC2-62AC-C72DA20282BE}"/>
          </ac:spMkLst>
        </pc:spChg>
        <pc:graphicFrameChg chg="add mod">
          <ac:chgData name="Paul Magne Eidhammer" userId="e3d4e6bb-f754-4b2e-bd11-72ddaaf5666f" providerId="ADAL" clId="{835BCC08-B0CB-4400-B3F8-7FFC689D382E}" dt="2026-04-21T08:51:49.215" v="261" actId="14100"/>
          <ac:graphicFrameMkLst>
            <pc:docMk/>
            <pc:sldMk cId="609053504" sldId="438"/>
            <ac:graphicFrameMk id="2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59:44.874" v="229" actId="1076"/>
        <pc:sldMkLst>
          <pc:docMk/>
          <pc:sldMk cId="3154762577" sldId="457"/>
        </pc:sldMkLst>
        <pc:spChg chg="mod">
          <ac:chgData name="Paul Magne Eidhammer" userId="e3d4e6bb-f754-4b2e-bd11-72ddaaf5666f" providerId="ADAL" clId="{835BCC08-B0CB-4400-B3F8-7FFC689D382E}" dt="2026-04-17T11:59:44.874" v="229" actId="1076"/>
          <ac:spMkLst>
            <pc:docMk/>
            <pc:sldMk cId="3154762577" sldId="457"/>
            <ac:spMk id="9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7T11:59:35.842" v="227" actId="14100"/>
          <ac:graphicFrameMkLst>
            <pc:docMk/>
            <pc:sldMk cId="3154762577" sldId="457"/>
            <ac:graphicFrameMk id="2" creationId="{7509625A-0B76-A66B-3583-9D3081CB9C8A}"/>
          </ac:graphicFrameMkLst>
        </pc:graphicFrameChg>
        <pc:picChg chg="mod">
          <ac:chgData name="Paul Magne Eidhammer" userId="e3d4e6bb-f754-4b2e-bd11-72ddaaf5666f" providerId="ADAL" clId="{835BCC08-B0CB-4400-B3F8-7FFC689D382E}" dt="2026-04-17T11:59:38.246" v="228" actId="1076"/>
          <ac:picMkLst>
            <pc:docMk/>
            <pc:sldMk cId="3154762577" sldId="457"/>
            <ac:picMk id="8" creationId="{00000000-0000-0000-0000-000000000000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6-04-17T10:14:14.295" v="216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4:14.295" v="216" actId="14100"/>
          <ac:graphicFrameMkLst>
            <pc:docMk/>
            <pc:sldMk cId="1343964" sldId="458"/>
            <ac:graphicFrameMk id="3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38:13.277" v="211" actId="255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38:13.277" v="211" actId="255"/>
          <ac:graphicFrameMkLst>
            <pc:docMk/>
            <pc:sldMk cId="3418525049" sldId="462"/>
            <ac:graphicFrameMk id="3" creationId="{2CD22CA9-0710-4B20-7343-8F0FBA2A1F3F}"/>
          </ac:graphicFrameMkLst>
        </pc:graphicFrameChg>
      </pc:sldChg>
      <pc:sldChg chg="addSp delSp modSp mod modClrScheme chgLayout">
        <pc:chgData name="Paul Magne Eidhammer" userId="e3d4e6bb-f754-4b2e-bd11-72ddaaf5666f" providerId="ADAL" clId="{835BCC08-B0CB-4400-B3F8-7FFC689D382E}" dt="2026-04-27T08:39:02.517" v="324" actId="1076"/>
        <pc:sldMkLst>
          <pc:docMk/>
          <pc:sldMk cId="202022029" sldId="465"/>
        </pc:sldMkLst>
        <pc:spChg chg="mod ord">
          <ac:chgData name="Paul Magne Eidhammer" userId="e3d4e6bb-f754-4b2e-bd11-72ddaaf5666f" providerId="ADAL" clId="{835BCC08-B0CB-4400-B3F8-7FFC689D382E}" dt="2026-04-27T08:37:16.547" v="305" actId="14100"/>
          <ac:spMkLst>
            <pc:docMk/>
            <pc:sldMk cId="202022029" sldId="465"/>
            <ac:spMk id="3" creationId="{84444D84-861F-4B3D-995D-0049EE753585}"/>
          </ac:spMkLst>
        </pc:spChg>
        <pc:spChg chg="mod">
          <ac:chgData name="Paul Magne Eidhammer" userId="e3d4e6bb-f754-4b2e-bd11-72ddaaf5666f" providerId="ADAL" clId="{835BCC08-B0CB-4400-B3F8-7FFC689D382E}" dt="2026-04-27T08:39:02.517" v="324" actId="1076"/>
          <ac:spMkLst>
            <pc:docMk/>
            <pc:sldMk cId="202022029" sldId="465"/>
            <ac:spMk id="6" creationId="{AAB3CD3E-D4CB-E6C7-CB99-9D6910B0D099}"/>
          </ac:spMkLst>
        </pc:spChg>
        <pc:spChg chg="mod">
          <ac:chgData name="Paul Magne Eidhammer" userId="e3d4e6bb-f754-4b2e-bd11-72ddaaf5666f" providerId="ADAL" clId="{835BCC08-B0CB-4400-B3F8-7FFC689D382E}" dt="2026-04-27T08:37:35.835" v="309" actId="207"/>
          <ac:spMkLst>
            <pc:docMk/>
            <pc:sldMk cId="202022029" sldId="465"/>
            <ac:spMk id="16" creationId="{2633AEDB-BCF6-352C-6FE6-5BB525B80EAD}"/>
          </ac:spMkLst>
        </pc:spChg>
        <pc:graphicFrameChg chg="add mod">
          <ac:chgData name="Paul Magne Eidhammer" userId="e3d4e6bb-f754-4b2e-bd11-72ddaaf5666f" providerId="ADAL" clId="{835BCC08-B0CB-4400-B3F8-7FFC689D382E}" dt="2026-04-27T08:38:48.496" v="321" actId="14100"/>
          <ac:graphicFrameMkLst>
            <pc:docMk/>
            <pc:sldMk cId="202022029" sldId="465"/>
            <ac:graphicFrameMk id="9" creationId="{30E3DE8F-B2E9-FDC8-CED2-EF2426B311FF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7T08:38:57.549" v="323" actId="14100"/>
          <ac:graphicFrameMkLst>
            <pc:docMk/>
            <pc:sldMk cId="202022029" sldId="465"/>
            <ac:graphicFrameMk id="12" creationId="{34C46016-17B4-604C-AE6B-688B52A3313F}"/>
          </ac:graphicFrameMkLst>
        </pc:graphicFrameChg>
      </pc:sldChg>
      <pc:sldChg chg="addSp delSp modSp mod modClrScheme chgLayout">
        <pc:chgData name="Paul Magne Eidhammer" userId="e3d4e6bb-f754-4b2e-bd11-72ddaaf5666f" providerId="ADAL" clId="{835BCC08-B0CB-4400-B3F8-7FFC689D382E}" dt="2026-04-27T08:41:59.616" v="346" actId="1076"/>
        <pc:sldMkLst>
          <pc:docMk/>
          <pc:sldMk cId="4212918630" sldId="466"/>
        </pc:sldMkLst>
        <pc:spChg chg="mod ord">
          <ac:chgData name="Paul Magne Eidhammer" userId="e3d4e6bb-f754-4b2e-bd11-72ddaaf5666f" providerId="ADAL" clId="{835BCC08-B0CB-4400-B3F8-7FFC689D382E}" dt="2026-04-27T08:41:59.616" v="346" actId="1076"/>
          <ac:spMkLst>
            <pc:docMk/>
            <pc:sldMk cId="4212918630" sldId="466"/>
            <ac:spMk id="2" creationId="{59F16398-8964-4BA2-B4EA-0051638C34E6}"/>
          </ac:spMkLst>
        </pc:spChg>
        <pc:spChg chg="mod">
          <ac:chgData name="Paul Magne Eidhammer" userId="e3d4e6bb-f754-4b2e-bd11-72ddaaf5666f" providerId="ADAL" clId="{835BCC08-B0CB-4400-B3F8-7FFC689D382E}" dt="2026-04-27T08:41:49.091" v="343" actId="1076"/>
          <ac:spMkLst>
            <pc:docMk/>
            <pc:sldMk cId="4212918630" sldId="466"/>
            <ac:spMk id="5" creationId="{54D13261-910E-9C90-3BF8-D53C9FC28A1D}"/>
          </ac:spMkLst>
        </pc:spChg>
        <pc:spChg chg="mod ord">
          <ac:chgData name="Paul Magne Eidhammer" userId="e3d4e6bb-f754-4b2e-bd11-72ddaaf5666f" providerId="ADAL" clId="{835BCC08-B0CB-4400-B3F8-7FFC689D382E}" dt="2026-04-27T08:41:35.187" v="339" actId="207"/>
          <ac:spMkLst>
            <pc:docMk/>
            <pc:sldMk cId="4212918630" sldId="466"/>
            <ac:spMk id="14" creationId="{5E45BD79-D375-58D2-BE6A-07B81AA29D85}"/>
          </ac:spMkLst>
        </pc:spChg>
        <pc:graphicFrameChg chg="add mod">
          <ac:chgData name="Paul Magne Eidhammer" userId="e3d4e6bb-f754-4b2e-bd11-72ddaaf5666f" providerId="ADAL" clId="{835BCC08-B0CB-4400-B3F8-7FFC689D382E}" dt="2026-04-27T08:40:04.178" v="329" actId="14100"/>
          <ac:graphicFrameMkLst>
            <pc:docMk/>
            <pc:sldMk cId="4212918630" sldId="466"/>
            <ac:graphicFrameMk id="9" creationId="{53206EA6-0B47-8AB8-019A-003F0AB57F07}"/>
          </ac:graphicFrameMkLst>
        </pc:graphicFrameChg>
        <pc:picChg chg="add mod">
          <ac:chgData name="Paul Magne Eidhammer" userId="e3d4e6bb-f754-4b2e-bd11-72ddaaf5666f" providerId="ADAL" clId="{835BCC08-B0CB-4400-B3F8-7FFC689D382E}" dt="2026-04-27T08:40:47.087" v="331"/>
          <ac:picMkLst>
            <pc:docMk/>
            <pc:sldMk cId="4212918630" sldId="466"/>
            <ac:picMk id="10" creationId="{FB8D9FD9-D7B6-05CC-E174-8D25DCBF40F2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6-04-13T12:59:40.783" v="168" actId="14100"/>
        <pc:sldMkLst>
          <pc:docMk/>
          <pc:sldMk cId="1495831083" sldId="472"/>
        </pc:sldMkLst>
        <pc:graphicFrameChg chg="add mod">
          <ac:chgData name="Paul Magne Eidhammer" userId="e3d4e6bb-f754-4b2e-bd11-72ddaaf5666f" providerId="ADAL" clId="{835BCC08-B0CB-4400-B3F8-7FFC689D382E}" dt="2026-04-13T12:59:40.783" v="168" actId="14100"/>
          <ac:graphicFrameMkLst>
            <pc:docMk/>
            <pc:sldMk cId="1495831083" sldId="472"/>
            <ac:graphicFrameMk id="11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01:32.031" v="205" actId="14100"/>
        <pc:sldMkLst>
          <pc:docMk/>
          <pc:sldMk cId="593782930" sldId="503"/>
        </pc:sldMkLst>
        <pc:graphicFrameChg chg="add mod">
          <ac:chgData name="Paul Magne Eidhammer" userId="e3d4e6bb-f754-4b2e-bd11-72ddaaf5666f" providerId="ADAL" clId="{835BCC08-B0CB-4400-B3F8-7FFC689D382E}" dt="2026-04-17T07:01:32.031" v="205" actId="14100"/>
          <ac:graphicFrameMkLst>
            <pc:docMk/>
            <pc:sldMk cId="593782930" sldId="503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04:23.048" v="279"/>
        <pc:sldMkLst>
          <pc:docMk/>
          <pc:sldMk cId="475990267" sldId="538"/>
        </pc:sldMkLst>
        <pc:spChg chg="mod">
          <ac:chgData name="Paul Magne Eidhammer" userId="e3d4e6bb-f754-4b2e-bd11-72ddaaf5666f" providerId="ADAL" clId="{835BCC08-B0CB-4400-B3F8-7FFC689D382E}" dt="2026-04-21T11:02:48.166" v="269" actId="1076"/>
          <ac:spMkLst>
            <pc:docMk/>
            <pc:sldMk cId="475990267" sldId="538"/>
            <ac:spMk id="4" creationId="{5D340651-2AF9-D703-AAE9-C2DBD5E9E279}"/>
          </ac:spMkLst>
        </pc:spChg>
        <pc:spChg chg="mod">
          <ac:chgData name="Paul Magne Eidhammer" userId="e3d4e6bb-f754-4b2e-bd11-72ddaaf5666f" providerId="ADAL" clId="{835BCC08-B0CB-4400-B3F8-7FFC689D382E}" dt="2026-04-24T07:53:32.503" v="276" actId="20577"/>
          <ac:spMkLst>
            <pc:docMk/>
            <pc:sldMk cId="475990267" sldId="538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04:23.048" v="279"/>
          <ac:graphicFrameMkLst>
            <pc:docMk/>
            <pc:sldMk cId="475990267" sldId="538"/>
            <ac:graphicFrameMk id="11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1T11:03:00.863" v="272" actId="14100"/>
          <ac:graphicFrameMkLst>
            <pc:docMk/>
            <pc:sldMk cId="475990267" sldId="538"/>
            <ac:graphicFrameMk id="13" creationId="{700D967B-4351-8BCB-A4D4-25E9FDC7720F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">
      <pc:chgData name="Even Tranmæl" userId="dc99418e-6817-4331-86b2-1a32ab61fd79" providerId="ADAL" clId="{20EB47B2-AC97-4CDF-95FE-F8D59C74A743}" dt="2026-05-04T08:05:20.848" v="87" actId="1076"/>
      <pc:docMkLst>
        <pc:docMk/>
      </pc:docMkLst>
      <pc:sldChg chg="addSp delSp modSp mod">
        <pc:chgData name="Even Tranmæl" userId="dc99418e-6817-4331-86b2-1a32ab61fd79" providerId="ADAL" clId="{20EB47B2-AC97-4CDF-95FE-F8D59C74A743}" dt="2026-04-22T12:33:39.054" v="51" actId="404"/>
        <pc:sldMkLst>
          <pc:docMk/>
          <pc:sldMk cId="2257449918" sldId="414"/>
        </pc:sldMkLst>
        <pc:graphicFrameChg chg="add mod modGraphic">
          <ac:chgData name="Even Tranmæl" userId="dc99418e-6817-4331-86b2-1a32ab61fd79" providerId="ADAL" clId="{20EB47B2-AC97-4CDF-95FE-F8D59C74A743}" dt="2026-04-22T12:32:31.050" v="41" actId="404"/>
          <ac:graphicFrameMkLst>
            <pc:docMk/>
            <pc:sldMk cId="2257449918" sldId="414"/>
            <ac:graphicFrameMk id="3" creationId="{5C2EAA43-35DA-AF52-7090-FE8E2D43058E}"/>
          </ac:graphicFrameMkLst>
        </pc:graphicFrameChg>
        <pc:graphicFrameChg chg="add mod modGraphic">
          <ac:chgData name="Even Tranmæl" userId="dc99418e-6817-4331-86b2-1a32ab61fd79" providerId="ADAL" clId="{20EB47B2-AC97-4CDF-95FE-F8D59C74A743}" dt="2026-04-22T12:33:39.054" v="51" actId="404"/>
          <ac:graphicFrameMkLst>
            <pc:docMk/>
            <pc:sldMk cId="2257449918" sldId="414"/>
            <ac:graphicFrameMk id="6" creationId="{242CC885-85B4-4A0F-C30A-8A4760D09CA9}"/>
          </ac:graphicFrameMkLst>
        </pc:graphicFrameChg>
        <pc:picChg chg="add mod ord">
          <ac:chgData name="Even Tranmæl" userId="dc99418e-6817-4331-86b2-1a32ab61fd79" providerId="ADAL" clId="{20EB47B2-AC97-4CDF-95FE-F8D59C74A743}" dt="2026-04-22T07:18:10.449" v="13" actId="1076"/>
          <ac:picMkLst>
            <pc:docMk/>
            <pc:sldMk cId="2257449918" sldId="414"/>
            <ac:picMk id="11" creationId="{8B2AF0D2-13C8-F4B9-3763-CBC879F49924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19:03.271" v="22" actId="14100"/>
        <pc:sldMkLst>
          <pc:docMk/>
          <pc:sldMk cId="2402198279" sldId="425"/>
        </pc:sldMkLst>
        <pc:spChg chg="mod">
          <ac:chgData name="Even Tranmæl" userId="dc99418e-6817-4331-86b2-1a32ab61fd79" providerId="ADAL" clId="{20EB47B2-AC97-4CDF-95FE-F8D59C74A743}" dt="2026-04-22T07:18:49.663" v="18" actId="20577"/>
          <ac:spMkLst>
            <pc:docMk/>
            <pc:sldMk cId="2402198279" sldId="425"/>
            <ac:spMk id="6" creationId="{C5C2072A-AFBD-2F96-D69F-7E562A110585}"/>
          </ac:spMkLst>
        </pc:spChg>
        <pc:picChg chg="add mod ord">
          <ac:chgData name="Even Tranmæl" userId="dc99418e-6817-4331-86b2-1a32ab61fd79" providerId="ADAL" clId="{20EB47B2-AC97-4CDF-95FE-F8D59C74A743}" dt="2026-04-22T07:19:03.271" v="22" actId="14100"/>
          <ac:picMkLst>
            <pc:docMk/>
            <pc:sldMk cId="2402198279" sldId="425"/>
            <ac:picMk id="11" creationId="{BF1C164C-8616-ABAA-AAD5-AE86D52F34A7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19:37.641" v="31" actId="1076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19:37.641" v="31" actId="1076"/>
          <ac:picMkLst>
            <pc:docMk/>
            <pc:sldMk cId="117261305" sldId="427"/>
            <ac:picMk id="14" creationId="{C6448423-A81B-35A6-2FEE-00C598D28899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7T08:39:52.378" v="71" actId="20577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08:39:52.378" v="71" actId="20577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08:39:41.043" v="57" actId="1076"/>
          <ac:picMkLst>
            <pc:docMk/>
            <pc:sldMk cId="1327960907" sldId="446"/>
            <ac:picMk id="6" creationId="{DAE641F8-EEE6-0D75-AF97-483040863F52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17:37.750" v="5" actId="1076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17:37.750" v="5" actId="1076"/>
          <ac:picMkLst>
            <pc:docMk/>
            <pc:sldMk cId="2263421134" sldId="464"/>
            <ac:picMk id="10" creationId="{F1D54726-BF5A-BF11-CA3D-2961F30DC637}"/>
          </ac:picMkLst>
        </pc:picChg>
      </pc:sldChg>
      <pc:sldChg chg="addSp delSp modSp add mod">
        <pc:chgData name="Even Tranmæl" userId="dc99418e-6817-4331-86b2-1a32ab61fd79" providerId="ADAL" clId="{20EB47B2-AC97-4CDF-95FE-F8D59C74A743}" dt="2026-05-04T08:05:20.848" v="87" actId="1076"/>
        <pc:sldMkLst>
          <pc:docMk/>
          <pc:sldMk cId="2749923615" sldId="651"/>
        </pc:sldMkLst>
        <pc:spChg chg="add mod">
          <ac:chgData name="Even Tranmæl" userId="dc99418e-6817-4331-86b2-1a32ab61fd79" providerId="ADAL" clId="{20EB47B2-AC97-4CDF-95FE-F8D59C74A743}" dt="2026-05-04T08:05:20.848" v="87" actId="1076"/>
          <ac:spMkLst>
            <pc:docMk/>
            <pc:sldMk cId="2749923615" sldId="651"/>
            <ac:spMk id="2" creationId="{DDCAC6B6-7236-34EC-7917-67EDCA62D3CB}"/>
          </ac:spMkLst>
        </pc:spChg>
        <pc:graphicFrameChg chg="add mod ord">
          <ac:chgData name="Even Tranmæl" userId="dc99418e-6817-4331-86b2-1a32ab61fd79" providerId="ADAL" clId="{20EB47B2-AC97-4CDF-95FE-F8D59C74A743}" dt="2026-05-04T07:10:57.315" v="84" actId="167"/>
          <ac:graphicFrameMkLst>
            <pc:docMk/>
            <pc:sldMk cId="2749923615" sldId="651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10:34.309" v="78" actId="1076"/>
          <ac:picMkLst>
            <pc:docMk/>
            <pc:sldMk cId="2749923615" sldId="651"/>
            <ac:picMk id="3" creationId="{3BBEE466-F04A-FCD1-D3A6-4747F9D42F80}"/>
          </ac:picMkLst>
        </pc:picChg>
        <pc:picChg chg="del">
          <ac:chgData name="Even Tranmæl" userId="dc99418e-6817-4331-86b2-1a32ab61fd79" providerId="ADAL" clId="{20EB47B2-AC97-4CDF-95FE-F8D59C74A743}" dt="2026-05-04T07:10:15.362" v="73" actId="478"/>
          <ac:picMkLst>
            <pc:docMk/>
            <pc:sldMk cId="2749923615" sldId="651"/>
            <ac:picMk id="6" creationId="{52899BBF-D5FA-E30A-4A16-96C92A1F6FF8}"/>
          </ac:picMkLst>
        </pc:picChg>
      </pc:sld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11:15.197" v="23" actId="2057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11:15.197" v="23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11:15.197" v="23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02:00.569" v="11"/>
        <pc:sldMkLst>
          <pc:docMk/>
          <pc:sldMk cId="997924431" sldId="540"/>
        </pc:sldMkLst>
      </pc:sldChg>
      <pc:sldChg chg="add">
        <pc:chgData name="Jomar Sæterøy Maridal" userId="208828a4-37e1-46b2-ad3f-fb1dea7a7b40" providerId="ADAL" clId="{7729BF2E-14BE-474B-A11E-E55C364A6DB8}" dt="2026-04-30T12:02:00.569" v="11"/>
        <pc:sldMkLst>
          <pc:docMk/>
          <pc:sldMk cId="3305432578" sldId="541"/>
        </pc:sldMkLst>
      </pc:sldChg>
      <pc:sldChg chg="add">
        <pc:chgData name="Jomar Sæterøy Maridal" userId="208828a4-37e1-46b2-ad3f-fb1dea7a7b40" providerId="ADAL" clId="{7729BF2E-14BE-474B-A11E-E55C364A6DB8}" dt="2026-04-30T12:02:27.933" v="15"/>
        <pc:sldMkLst>
          <pc:docMk/>
          <pc:sldMk cId="2567081897" sldId="595"/>
        </pc:sldMkLst>
      </pc:sldChg>
      <pc:sldChg chg="modSp add mod">
        <pc:chgData name="Jomar Sæterøy Maridal" userId="208828a4-37e1-46b2-ad3f-fb1dea7a7b40" providerId="ADAL" clId="{7729BF2E-14BE-474B-A11E-E55C364A6DB8}" dt="2026-04-30T12:01:44.903" v="9" actId="20577"/>
        <pc:sldMkLst>
          <pc:docMk/>
          <pc:sldMk cId="2121501670" sldId="650"/>
        </pc:sldMkLst>
        <pc:spChg chg="mod">
          <ac:chgData name="Jomar Sæterøy Maridal" userId="208828a4-37e1-46b2-ad3f-fb1dea7a7b40" providerId="ADAL" clId="{7729BF2E-14BE-474B-A11E-E55C364A6DB8}" dt="2026-04-30T12:01:44.903" v="9" actId="20577"/>
          <ac:spMkLst>
            <pc:docMk/>
            <pc:sldMk cId="2121501670" sldId="650"/>
            <ac:spMk id="7" creationId="{60097267-44DC-E712-E08C-01EC4C6F3130}"/>
          </ac:spMkLst>
        </pc:spChg>
      </pc:sldChg>
      <pc:sldMasterChg chg="delSldLayout">
        <pc:chgData name="Jomar Sæterøy Maridal" userId="208828a4-37e1-46b2-ad3f-fb1dea7a7b40" providerId="ADAL" clId="{7729BF2E-14BE-474B-A11E-E55C364A6DB8}" dt="2026-04-30T12:02:32.127" v="16" actId="2696"/>
        <pc:sldMasterMkLst>
          <pc:docMk/>
          <pc:sldMasterMk cId="896355143" sldId="2147483863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jommar02\Downloads\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jommar02\Downloads\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Personer1!$C$8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Personer1!$D$8:$S$8</c:f>
              <c:numCache>
                <c:formatCode>0</c:formatCode>
                <c:ptCount val="16"/>
                <c:pt idx="0">
                  <c:v>47472</c:v>
                </c:pt>
                <c:pt idx="1">
                  <c:v>47764</c:v>
                </c:pt>
                <c:pt idx="2">
                  <c:v>47984</c:v>
                </c:pt>
                <c:pt idx="3">
                  <c:v>48222</c:v>
                </c:pt>
                <c:pt idx="4">
                  <c:v>48387</c:v>
                </c:pt>
                <c:pt idx="5">
                  <c:v>48585</c:v>
                </c:pt>
                <c:pt idx="6">
                  <c:v>48705</c:v>
                </c:pt>
                <c:pt idx="7">
                  <c:v>48790</c:v>
                </c:pt>
                <c:pt idx="8">
                  <c:v>48932</c:v>
                </c:pt>
                <c:pt idx="9">
                  <c:v>55758</c:v>
                </c:pt>
                <c:pt idx="10">
                  <c:v>55855</c:v>
                </c:pt>
                <c:pt idx="11">
                  <c:v>56044</c:v>
                </c:pt>
                <c:pt idx="12">
                  <c:v>56087</c:v>
                </c:pt>
                <c:pt idx="13">
                  <c:v>48526</c:v>
                </c:pt>
                <c:pt idx="14">
                  <c:v>48645</c:v>
                </c:pt>
                <c:pt idx="15">
                  <c:v>48661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3-4F01-B4A2-32A4042852E2}"/>
            </c:ext>
          </c:extLst>
        </c:ser>
        <c:ser>
          <c:idx val="1"/>
          <c:order val="1"/>
          <c:tx>
            <c:strRef>
              <c:f>Personer1!$C$9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Personer1!$D$9:$S$9</c:f>
              <c:numCache>
                <c:formatCode>0</c:formatCode>
                <c:ptCount val="16"/>
                <c:pt idx="0">
                  <c:v>3729</c:v>
                </c:pt>
                <c:pt idx="1">
                  <c:v>4353</c:v>
                </c:pt>
                <c:pt idx="2">
                  <c:v>4889</c:v>
                </c:pt>
                <c:pt idx="3">
                  <c:v>5498</c:v>
                </c:pt>
                <c:pt idx="4">
                  <c:v>5950</c:v>
                </c:pt>
                <c:pt idx="5">
                  <c:v>6362</c:v>
                </c:pt>
                <c:pt idx="6">
                  <c:v>6703</c:v>
                </c:pt>
                <c:pt idx="7">
                  <c:v>6930</c:v>
                </c:pt>
                <c:pt idx="8">
                  <c:v>7318</c:v>
                </c:pt>
                <c:pt idx="9">
                  <c:v>10500</c:v>
                </c:pt>
                <c:pt idx="10">
                  <c:v>10815</c:v>
                </c:pt>
                <c:pt idx="11">
                  <c:v>11070</c:v>
                </c:pt>
                <c:pt idx="12">
                  <c:v>11433</c:v>
                </c:pt>
                <c:pt idx="13">
                  <c:v>9983</c:v>
                </c:pt>
                <c:pt idx="14">
                  <c:v>10553</c:v>
                </c:pt>
                <c:pt idx="15">
                  <c:v>11002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3-4F01-B4A2-32A404285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7683700080961576E-3"/>
              <c:y val="0.4080314816200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Personer1!$C$9:$AV$9</c:f>
              <c:numCache>
                <c:formatCode>0</c:formatCode>
                <c:ptCount val="46"/>
                <c:pt idx="0">
                  <c:v>6215</c:v>
                </c:pt>
                <c:pt idx="1">
                  <c:v>6253</c:v>
                </c:pt>
                <c:pt idx="2">
                  <c:v>6264</c:v>
                </c:pt>
                <c:pt idx="3">
                  <c:v>6297</c:v>
                </c:pt>
                <c:pt idx="4">
                  <c:v>6332</c:v>
                </c:pt>
                <c:pt idx="5">
                  <c:v>6320</c:v>
                </c:pt>
                <c:pt idx="6">
                  <c:v>6300</c:v>
                </c:pt>
                <c:pt idx="7">
                  <c:v>6276</c:v>
                </c:pt>
                <c:pt idx="8">
                  <c:v>6267</c:v>
                </c:pt>
                <c:pt idx="9">
                  <c:v>6258</c:v>
                </c:pt>
                <c:pt idx="10">
                  <c:v>6240</c:v>
                </c:pt>
                <c:pt idx="11">
                  <c:v>6262</c:v>
                </c:pt>
                <c:pt idx="12">
                  <c:v>6266</c:v>
                </c:pt>
                <c:pt idx="13">
                  <c:v>6273</c:v>
                </c:pt>
                <c:pt idx="14">
                  <c:v>6332</c:v>
                </c:pt>
                <c:pt idx="15">
                  <c:v>6457</c:v>
                </c:pt>
                <c:pt idx="16">
                  <c:v>6635</c:v>
                </c:pt>
                <c:pt idx="17">
                  <c:v>6849</c:v>
                </c:pt>
                <c:pt idx="18">
                  <c:v>7125</c:v>
                </c:pt>
                <c:pt idx="19">
                  <c:v>7317</c:v>
                </c:pt>
                <c:pt idx="20">
                  <c:v>7555</c:v>
                </c:pt>
                <c:pt idx="21">
                  <c:v>7767</c:v>
                </c:pt>
                <c:pt idx="22">
                  <c:v>8003</c:v>
                </c:pt>
                <c:pt idx="23">
                  <c:v>8225</c:v>
                </c:pt>
                <c:pt idx="24">
                  <c:v>10168</c:v>
                </c:pt>
                <c:pt idx="25">
                  <c:v>10426</c:v>
                </c:pt>
                <c:pt idx="26">
                  <c:v>10706</c:v>
                </c:pt>
                <c:pt idx="27">
                  <c:v>10956</c:v>
                </c:pt>
                <c:pt idx="28">
                  <c:v>9477</c:v>
                </c:pt>
                <c:pt idx="29">
                  <c:v>9703</c:v>
                </c:pt>
                <c:pt idx="30">
                  <c:v>9951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D-46B7-A4B7-BA50E9547F81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Personer1!$C$10:$AV$10</c:f>
              <c:numCache>
                <c:formatCode>General</c:formatCode>
                <c:ptCount val="46"/>
                <c:pt idx="31">
                  <c:v>10143</c:v>
                </c:pt>
                <c:pt idx="32">
                  <c:v>10379</c:v>
                </c:pt>
                <c:pt idx="33">
                  <c:v>10593</c:v>
                </c:pt>
                <c:pt idx="34">
                  <c:v>10797</c:v>
                </c:pt>
                <c:pt idx="35">
                  <c:v>11050</c:v>
                </c:pt>
                <c:pt idx="36">
                  <c:v>11256</c:v>
                </c:pt>
                <c:pt idx="37">
                  <c:v>11425</c:v>
                </c:pt>
                <c:pt idx="38">
                  <c:v>11638</c:v>
                </c:pt>
                <c:pt idx="39">
                  <c:v>11906</c:v>
                </c:pt>
                <c:pt idx="40">
                  <c:v>12180</c:v>
                </c:pt>
                <c:pt idx="41">
                  <c:v>12455</c:v>
                </c:pt>
                <c:pt idx="42">
                  <c:v>12683</c:v>
                </c:pt>
                <c:pt idx="43">
                  <c:v>12898</c:v>
                </c:pt>
                <c:pt idx="44">
                  <c:v>13098</c:v>
                </c:pt>
                <c:pt idx="45">
                  <c:v>13265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D-46B7-A4B7-BA50E9547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Personer1!$C$10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Personer1!$D$10:$AM$10</c:f>
              <c:numCache>
                <c:formatCode>0</c:formatCode>
                <c:ptCount val="36"/>
                <c:pt idx="0">
                  <c:v>4025</c:v>
                </c:pt>
                <c:pt idx="1">
                  <c:v>4006</c:v>
                </c:pt>
                <c:pt idx="2">
                  <c:v>3977</c:v>
                </c:pt>
                <c:pt idx="3">
                  <c:v>3938</c:v>
                </c:pt>
                <c:pt idx="4">
                  <c:v>3943</c:v>
                </c:pt>
                <c:pt idx="5">
                  <c:v>4067</c:v>
                </c:pt>
                <c:pt idx="6">
                  <c:v>4212</c:v>
                </c:pt>
                <c:pt idx="7">
                  <c:v>4397</c:v>
                </c:pt>
                <c:pt idx="8">
                  <c:v>4674</c:v>
                </c:pt>
                <c:pt idx="9">
                  <c:v>4903</c:v>
                </c:pt>
                <c:pt idx="10">
                  <c:v>5106</c:v>
                </c:pt>
                <c:pt idx="11">
                  <c:v>5332</c:v>
                </c:pt>
                <c:pt idx="12">
                  <c:v>5594</c:v>
                </c:pt>
                <c:pt idx="13">
                  <c:v>5828</c:v>
                </c:pt>
                <c:pt idx="14">
                  <c:v>7222</c:v>
                </c:pt>
                <c:pt idx="15">
                  <c:v>7424</c:v>
                </c:pt>
                <c:pt idx="16">
                  <c:v>7682</c:v>
                </c:pt>
                <c:pt idx="17">
                  <c:v>7918</c:v>
                </c:pt>
                <c:pt idx="18">
                  <c:v>6855</c:v>
                </c:pt>
                <c:pt idx="19">
                  <c:v>6926</c:v>
                </c:pt>
                <c:pt idx="20">
                  <c:v>7026</c:v>
                </c:pt>
                <c:pt idx="21" formatCode="General">
                  <c:v>7053</c:v>
                </c:pt>
                <c:pt idx="22" formatCode="General">
                  <c:v>7138</c:v>
                </c:pt>
                <c:pt idx="23" formatCode="General">
                  <c:v>7216</c:v>
                </c:pt>
                <c:pt idx="24" formatCode="General">
                  <c:v>7275</c:v>
                </c:pt>
                <c:pt idx="25" formatCode="General">
                  <c:v>7382</c:v>
                </c:pt>
                <c:pt idx="26" formatCode="General">
                  <c:v>7452</c:v>
                </c:pt>
                <c:pt idx="27" formatCode="General">
                  <c:v>7438</c:v>
                </c:pt>
                <c:pt idx="28" formatCode="General">
                  <c:v>7524</c:v>
                </c:pt>
                <c:pt idx="29" formatCode="General">
                  <c:v>7674</c:v>
                </c:pt>
                <c:pt idx="30" formatCode="General">
                  <c:v>7840</c:v>
                </c:pt>
                <c:pt idx="31" formatCode="General">
                  <c:v>7908</c:v>
                </c:pt>
                <c:pt idx="32" formatCode="General">
                  <c:v>8020</c:v>
                </c:pt>
                <c:pt idx="33" formatCode="General">
                  <c:v>8123</c:v>
                </c:pt>
                <c:pt idx="34" formatCode="General">
                  <c:v>8219</c:v>
                </c:pt>
                <c:pt idx="35" formatCode="General">
                  <c:v>8270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F-4AF6-9FA1-470EEAA675B2}"/>
            </c:ext>
          </c:extLst>
        </c:ser>
        <c:ser>
          <c:idx val="1"/>
          <c:order val="1"/>
          <c:tx>
            <c:strRef>
              <c:f>Personer1!$C$11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Personer1!$D$11:$AM$11</c:f>
              <c:numCache>
                <c:formatCode>0</c:formatCode>
                <c:ptCount val="36"/>
                <c:pt idx="0">
                  <c:v>1925</c:v>
                </c:pt>
                <c:pt idx="1">
                  <c:v>1960</c:v>
                </c:pt>
                <c:pt idx="2">
                  <c:v>1985</c:v>
                </c:pt>
                <c:pt idx="3">
                  <c:v>1996</c:v>
                </c:pt>
                <c:pt idx="4">
                  <c:v>2049</c:v>
                </c:pt>
                <c:pt idx="5">
                  <c:v>1996</c:v>
                </c:pt>
                <c:pt idx="6">
                  <c:v>2029</c:v>
                </c:pt>
                <c:pt idx="7">
                  <c:v>2026</c:v>
                </c:pt>
                <c:pt idx="8">
                  <c:v>2004</c:v>
                </c:pt>
                <c:pt idx="9">
                  <c:v>1947</c:v>
                </c:pt>
                <c:pt idx="10">
                  <c:v>1971</c:v>
                </c:pt>
                <c:pt idx="11">
                  <c:v>1938</c:v>
                </c:pt>
                <c:pt idx="12">
                  <c:v>1914</c:v>
                </c:pt>
                <c:pt idx="13">
                  <c:v>1879</c:v>
                </c:pt>
                <c:pt idx="14">
                  <c:v>2295</c:v>
                </c:pt>
                <c:pt idx="15">
                  <c:v>2339</c:v>
                </c:pt>
                <c:pt idx="16">
                  <c:v>2344</c:v>
                </c:pt>
                <c:pt idx="17">
                  <c:v>2384</c:v>
                </c:pt>
                <c:pt idx="18">
                  <c:v>2101</c:v>
                </c:pt>
                <c:pt idx="19">
                  <c:v>2284</c:v>
                </c:pt>
                <c:pt idx="20">
                  <c:v>2428</c:v>
                </c:pt>
                <c:pt idx="21" formatCode="General">
                  <c:v>2587</c:v>
                </c:pt>
                <c:pt idx="22" formatCode="General">
                  <c:v>2737</c:v>
                </c:pt>
                <c:pt idx="23" formatCode="General">
                  <c:v>2878</c:v>
                </c:pt>
                <c:pt idx="24" formatCode="General">
                  <c:v>3011</c:v>
                </c:pt>
                <c:pt idx="25" formatCode="General">
                  <c:v>3136</c:v>
                </c:pt>
                <c:pt idx="26" formatCode="General">
                  <c:v>3260</c:v>
                </c:pt>
                <c:pt idx="27" formatCode="General">
                  <c:v>3421</c:v>
                </c:pt>
                <c:pt idx="28" formatCode="General">
                  <c:v>3493</c:v>
                </c:pt>
                <c:pt idx="29" formatCode="General">
                  <c:v>3540</c:v>
                </c:pt>
                <c:pt idx="30" formatCode="General">
                  <c:v>3586</c:v>
                </c:pt>
                <c:pt idx="31" formatCode="General">
                  <c:v>3723</c:v>
                </c:pt>
                <c:pt idx="32" formatCode="General">
                  <c:v>3786</c:v>
                </c:pt>
                <c:pt idx="33" formatCode="General">
                  <c:v>3858</c:v>
                </c:pt>
                <c:pt idx="34" formatCode="General">
                  <c:v>3917</c:v>
                </c:pt>
                <c:pt idx="35" formatCode="General">
                  <c:v>3989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BF-4AF6-9FA1-470EEAA675B2}"/>
            </c:ext>
          </c:extLst>
        </c:ser>
        <c:ser>
          <c:idx val="2"/>
          <c:order val="2"/>
          <c:tx>
            <c:strRef>
              <c:f>Personer1!$C$12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Personer1!$D$12:$AM$12</c:f>
              <c:numCache>
                <c:formatCode>0</c:formatCode>
                <c:ptCount val="36"/>
                <c:pt idx="0">
                  <c:v>290</c:v>
                </c:pt>
                <c:pt idx="1">
                  <c:v>296</c:v>
                </c:pt>
                <c:pt idx="2">
                  <c:v>304</c:v>
                </c:pt>
                <c:pt idx="3">
                  <c:v>339</c:v>
                </c:pt>
                <c:pt idx="4">
                  <c:v>340</c:v>
                </c:pt>
                <c:pt idx="5">
                  <c:v>394</c:v>
                </c:pt>
                <c:pt idx="6">
                  <c:v>394</c:v>
                </c:pt>
                <c:pt idx="7">
                  <c:v>426</c:v>
                </c:pt>
                <c:pt idx="8">
                  <c:v>447</c:v>
                </c:pt>
                <c:pt idx="9">
                  <c:v>467</c:v>
                </c:pt>
                <c:pt idx="10">
                  <c:v>478</c:v>
                </c:pt>
                <c:pt idx="11">
                  <c:v>497</c:v>
                </c:pt>
                <c:pt idx="12">
                  <c:v>495</c:v>
                </c:pt>
                <c:pt idx="13">
                  <c:v>518</c:v>
                </c:pt>
                <c:pt idx="14">
                  <c:v>651</c:v>
                </c:pt>
                <c:pt idx="15">
                  <c:v>663</c:v>
                </c:pt>
                <c:pt idx="16">
                  <c:v>680</c:v>
                </c:pt>
                <c:pt idx="17">
                  <c:v>654</c:v>
                </c:pt>
                <c:pt idx="18">
                  <c:v>521</c:v>
                </c:pt>
                <c:pt idx="19">
                  <c:v>493</c:v>
                </c:pt>
                <c:pt idx="20">
                  <c:v>497</c:v>
                </c:pt>
                <c:pt idx="21" formatCode="General">
                  <c:v>503</c:v>
                </c:pt>
                <c:pt idx="22" formatCode="General">
                  <c:v>504</c:v>
                </c:pt>
                <c:pt idx="23" formatCode="General">
                  <c:v>499</c:v>
                </c:pt>
                <c:pt idx="24" formatCode="General">
                  <c:v>511</c:v>
                </c:pt>
                <c:pt idx="25" formatCode="General">
                  <c:v>532</c:v>
                </c:pt>
                <c:pt idx="26" formatCode="General">
                  <c:v>544</c:v>
                </c:pt>
                <c:pt idx="27" formatCode="General">
                  <c:v>566</c:v>
                </c:pt>
                <c:pt idx="28" formatCode="General">
                  <c:v>621</c:v>
                </c:pt>
                <c:pt idx="29" formatCode="General">
                  <c:v>692</c:v>
                </c:pt>
                <c:pt idx="30" formatCode="General">
                  <c:v>754</c:v>
                </c:pt>
                <c:pt idx="31" formatCode="General">
                  <c:v>824</c:v>
                </c:pt>
                <c:pt idx="32" formatCode="General">
                  <c:v>877</c:v>
                </c:pt>
                <c:pt idx="33" formatCode="General">
                  <c:v>917</c:v>
                </c:pt>
                <c:pt idx="34" formatCode="General">
                  <c:v>962</c:v>
                </c:pt>
                <c:pt idx="35" formatCode="General">
                  <c:v>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BF-4AF6-9FA1-470EEAA67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Personer1!$C$8:$AL$8</c:f>
              <c:numCache>
                <c:formatCode>0.0</c:formatCode>
                <c:ptCount val="36"/>
                <c:pt idx="0">
                  <c:v>4.0586712683347717</c:v>
                </c:pt>
                <c:pt idx="1">
                  <c:v>4.1289208633093528</c:v>
                </c:pt>
                <c:pt idx="2">
                  <c:v>4.1524190095618669</c:v>
                </c:pt>
                <c:pt idx="3">
                  <c:v>4.1548187693172238</c:v>
                </c:pt>
                <c:pt idx="4">
                  <c:v>4.1003697110776391</c:v>
                </c:pt>
                <c:pt idx="5">
                  <c:v>4.0493696084936959</c:v>
                </c:pt>
                <c:pt idx="6">
                  <c:v>4.0092699884125143</c:v>
                </c:pt>
                <c:pt idx="7">
                  <c:v>3.9627819548872179</c:v>
                </c:pt>
                <c:pt idx="8">
                  <c:v>3.8979245054011411</c:v>
                </c:pt>
                <c:pt idx="9">
                  <c:v>3.8377867108063373</c:v>
                </c:pt>
                <c:pt idx="10">
                  <c:v>3.7595503040036711</c:v>
                </c:pt>
                <c:pt idx="11">
                  <c:v>3.6886750223813789</c:v>
                </c:pt>
                <c:pt idx="12">
                  <c:v>3.5831615493110558</c:v>
                </c:pt>
                <c:pt idx="13">
                  <c:v>3.5210164107993647</c:v>
                </c:pt>
                <c:pt idx="14">
                  <c:v>3.3652053848809111</c:v>
                </c:pt>
                <c:pt idx="15">
                  <c:v>3.3069139966273187</c:v>
                </c:pt>
                <c:pt idx="16">
                  <c:v>3.2041782275175454</c:v>
                </c:pt>
                <c:pt idx="17">
                  <c:v>3.1463220041487157</c:v>
                </c:pt>
                <c:pt idx="18">
                  <c:v>3.2112334390744541</c:v>
                </c:pt>
                <c:pt idx="19">
                  <c:v>3.1867519415258108</c:v>
                </c:pt>
                <c:pt idx="20">
                  <c:v>3.1352846689273601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06-4C3C-8FE0-0F53C4C5CFFF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Personer1!$C$9:$AL$9</c:f>
              <c:numCache>
                <c:formatCode>General</c:formatCode>
                <c:ptCount val="36"/>
                <c:pt idx="20" formatCode="0.0">
                  <c:v>3.1352846689273601</c:v>
                </c:pt>
                <c:pt idx="21" formatCode="0.0">
                  <c:v>3.0184795936241025</c:v>
                </c:pt>
                <c:pt idx="22" formatCode="0.0">
                  <c:v>2.9645896003437904</c:v>
                </c:pt>
                <c:pt idx="23" formatCode="0.0">
                  <c:v>2.9018157363819772</c:v>
                </c:pt>
                <c:pt idx="24" formatCode="0.0">
                  <c:v>2.8558342960884633</c:v>
                </c:pt>
                <c:pt idx="25" formatCode="0.0">
                  <c:v>2.816180651449923</c:v>
                </c:pt>
                <c:pt idx="26" formatCode="0.0">
                  <c:v>2.7709430349449495</c:v>
                </c:pt>
                <c:pt idx="27" formatCode="0.0">
                  <c:v>2.7036574904468531</c:v>
                </c:pt>
                <c:pt idx="28" formatCode="0.0">
                  <c:v>2.6371047619047618</c:v>
                </c:pt>
                <c:pt idx="29" formatCode="0.0">
                  <c:v>2.5720885179941884</c:v>
                </c:pt>
                <c:pt idx="30" formatCode="0.0">
                  <c:v>2.5192771965761942</c:v>
                </c:pt>
                <c:pt idx="31" formatCode="0.0">
                  <c:v>2.4735668560742288</c:v>
                </c:pt>
                <c:pt idx="32" formatCode="0.0">
                  <c:v>2.4293805309734515</c:v>
                </c:pt>
                <c:pt idx="33" formatCode="0.0">
                  <c:v>2.3936259435280962</c:v>
                </c:pt>
                <c:pt idx="34" formatCode="0.0">
                  <c:v>2.3579514080618442</c:v>
                </c:pt>
                <c:pt idx="35" formatCode="0.0">
                  <c:v>2.3294173895225736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06-4C3C-8FE0-0F53C4C5C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3-4A1A-87FB-B02E2A0BC9E3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3-4A1A-87FB-B02E2A0BC9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Personer!$A$8</c:f>
              <c:strCache>
                <c:ptCount val="1"/>
                <c:pt idx="0">
                  <c:v>Ålesund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Personer!$B$8:$AE$8</c:f>
              <c:numCache>
                <c:formatCode>0</c:formatCode>
                <c:ptCount val="30"/>
                <c:pt idx="0">
                  <c:v>4440</c:v>
                </c:pt>
                <c:pt idx="1">
                  <c:v>5821</c:v>
                </c:pt>
                <c:pt idx="2">
                  <c:v>5363</c:v>
                </c:pt>
                <c:pt idx="3">
                  <c:v>5726</c:v>
                </c:pt>
                <c:pt idx="4">
                  <c:v>5958</c:v>
                </c:pt>
                <c:pt idx="5">
                  <c:v>460</c:v>
                </c:pt>
                <c:pt idx="6">
                  <c:v>790</c:v>
                </c:pt>
                <c:pt idx="7">
                  <c:v>763</c:v>
                </c:pt>
                <c:pt idx="8">
                  <c:v>781</c:v>
                </c:pt>
                <c:pt idx="9">
                  <c:v>789</c:v>
                </c:pt>
                <c:pt idx="10">
                  <c:v>1425</c:v>
                </c:pt>
                <c:pt idx="11">
                  <c:v>2297</c:v>
                </c:pt>
                <c:pt idx="12">
                  <c:v>2033</c:v>
                </c:pt>
                <c:pt idx="13">
                  <c:v>2105</c:v>
                </c:pt>
                <c:pt idx="14">
                  <c:v>2216</c:v>
                </c:pt>
                <c:pt idx="15">
                  <c:v>102</c:v>
                </c:pt>
                <c:pt idx="16">
                  <c:v>84</c:v>
                </c:pt>
                <c:pt idx="17">
                  <c:v>89</c:v>
                </c:pt>
                <c:pt idx="18">
                  <c:v>98</c:v>
                </c:pt>
                <c:pt idx="19">
                  <c:v>112</c:v>
                </c:pt>
                <c:pt idx="20">
                  <c:v>186</c:v>
                </c:pt>
                <c:pt idx="21">
                  <c:v>259</c:v>
                </c:pt>
                <c:pt idx="22">
                  <c:v>249</c:v>
                </c:pt>
                <c:pt idx="23">
                  <c:v>265</c:v>
                </c:pt>
                <c:pt idx="24">
                  <c:v>289</c:v>
                </c:pt>
                <c:pt idx="25">
                  <c:v>26</c:v>
                </c:pt>
                <c:pt idx="26">
                  <c:v>32</c:v>
                </c:pt>
                <c:pt idx="27">
                  <c:v>26</c:v>
                </c:pt>
                <c:pt idx="28">
                  <c:v>30</c:v>
                </c:pt>
                <c:pt idx="2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9-4A5C-9034-B0D1624140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Litauen</c:v>
                </c:pt>
                <c:pt idx="2">
                  <c:v>Ukraina</c:v>
                </c:pt>
                <c:pt idx="3">
                  <c:v>Latvia</c:v>
                </c:pt>
                <c:pt idx="4">
                  <c:v>Thailand</c:v>
                </c:pt>
                <c:pt idx="5">
                  <c:v>Syria</c:v>
                </c:pt>
                <c:pt idx="6">
                  <c:v>Filippinene</c:v>
                </c:pt>
                <c:pt idx="7">
                  <c:v>Tyskland</c:v>
                </c:pt>
                <c:pt idx="8">
                  <c:v>Sverige</c:v>
                </c:pt>
                <c:pt idx="9">
                  <c:v>Romania</c:v>
                </c:pt>
                <c:pt idx="10">
                  <c:v>Eritrea</c:v>
                </c:pt>
                <c:pt idx="11">
                  <c:v>Russland</c:v>
                </c:pt>
                <c:pt idx="12">
                  <c:v>Storbritannia</c:v>
                </c:pt>
                <c:pt idx="13">
                  <c:v>Bulgaria</c:v>
                </c:pt>
                <c:pt idx="14">
                  <c:v>Tyrkia</c:v>
                </c:pt>
              </c:strCache>
            </c:strRef>
          </c:cat>
          <c:val>
            <c:numRef>
              <c:f>Personer1!$D$4:$D$18</c:f>
              <c:numCache>
                <c:formatCode>0</c:formatCode>
                <c:ptCount val="15"/>
                <c:pt idx="0">
                  <c:v>1410</c:v>
                </c:pt>
                <c:pt idx="1">
                  <c:v>878</c:v>
                </c:pt>
                <c:pt idx="2">
                  <c:v>724</c:v>
                </c:pt>
                <c:pt idx="3">
                  <c:v>397</c:v>
                </c:pt>
                <c:pt idx="4">
                  <c:v>376</c:v>
                </c:pt>
                <c:pt idx="5">
                  <c:v>334</c:v>
                </c:pt>
                <c:pt idx="6">
                  <c:v>277</c:v>
                </c:pt>
                <c:pt idx="7">
                  <c:v>275</c:v>
                </c:pt>
                <c:pt idx="8">
                  <c:v>255</c:v>
                </c:pt>
                <c:pt idx="9">
                  <c:v>240</c:v>
                </c:pt>
                <c:pt idx="10">
                  <c:v>230</c:v>
                </c:pt>
                <c:pt idx="11">
                  <c:v>216</c:v>
                </c:pt>
                <c:pt idx="12">
                  <c:v>163</c:v>
                </c:pt>
                <c:pt idx="13">
                  <c:v>143</c:v>
                </c:pt>
                <c:pt idx="14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F-4885-8CA1-AB50CE6DF2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3-4667-B836-84B2C8EC098D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3-4667-B836-84B2C8EC098D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A3-4667-B836-84B2C8EC0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'Ark1'!$B$12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'Ark1'!$C$12:$AV$12</c:f>
              <c:numCache>
                <c:formatCode>0.0</c:formatCode>
                <c:ptCount val="46"/>
                <c:pt idx="0">
                  <c:v>93.213337267630564</c:v>
                </c:pt>
                <c:pt idx="1">
                  <c:v>93.945598128107633</c:v>
                </c:pt>
                <c:pt idx="2">
                  <c:v>94.854920729883347</c:v>
                </c:pt>
                <c:pt idx="3">
                  <c:v>96.358118361153259</c:v>
                </c:pt>
                <c:pt idx="4">
                  <c:v>97.077625570776263</c:v>
                </c:pt>
                <c:pt idx="5">
                  <c:v>98.200992555831263</c:v>
                </c:pt>
                <c:pt idx="6">
                  <c:v>100.16144656118824</c:v>
                </c:pt>
                <c:pt idx="7">
                  <c:v>98.197618281300294</c:v>
                </c:pt>
                <c:pt idx="8">
                  <c:v>102.48756218905473</c:v>
                </c:pt>
                <c:pt idx="9">
                  <c:v>103.08724832214766</c:v>
                </c:pt>
                <c:pt idx="10">
                  <c:v>101.61449752883031</c:v>
                </c:pt>
                <c:pt idx="11">
                  <c:v>99.967585089141011</c:v>
                </c:pt>
                <c:pt idx="12">
                  <c:v>98.379408960915157</c:v>
                </c:pt>
                <c:pt idx="13">
                  <c:v>96.552776082977417</c:v>
                </c:pt>
                <c:pt idx="14">
                  <c:v>96.529024536205867</c:v>
                </c:pt>
                <c:pt idx="15">
                  <c:v>93.10635903207654</c:v>
                </c:pt>
                <c:pt idx="16">
                  <c:v>93.096964813322586</c:v>
                </c:pt>
                <c:pt idx="17">
                  <c:v>92.707788813382123</c:v>
                </c:pt>
                <c:pt idx="18">
                  <c:v>93.106995884773653</c:v>
                </c:pt>
                <c:pt idx="19">
                  <c:v>92.372022301064376</c:v>
                </c:pt>
                <c:pt idx="20">
                  <c:v>90.476190476190482</c:v>
                </c:pt>
                <c:pt idx="21">
                  <c:v>90.217391304347828</c:v>
                </c:pt>
                <c:pt idx="22">
                  <c:v>89.291840235236464</c:v>
                </c:pt>
                <c:pt idx="23">
                  <c:v>88.661572590584171</c:v>
                </c:pt>
                <c:pt idx="24">
                  <c:v>87.876236581772261</c:v>
                </c:pt>
                <c:pt idx="25">
                  <c:v>87.869198312236279</c:v>
                </c:pt>
                <c:pt idx="26">
                  <c:v>89.581554227156275</c:v>
                </c:pt>
                <c:pt idx="27">
                  <c:v>87.323349504323971</c:v>
                </c:pt>
                <c:pt idx="28">
                  <c:v>88.455089820359277</c:v>
                </c:pt>
                <c:pt idx="29">
                  <c:v>88.714285714285708</c:v>
                </c:pt>
                <c:pt idx="30">
                  <c:v>88.732394366197184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4-41F3-82C4-56C87B457A36}"/>
            </c:ext>
          </c:extLst>
        </c:ser>
        <c:ser>
          <c:idx val="1"/>
          <c:order val="1"/>
          <c:tx>
            <c:strRef>
              <c:f>'Ark1'!$B$13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'Ark1'!$C$13:$AV$13</c:f>
              <c:numCache>
                <c:formatCode>General</c:formatCode>
                <c:ptCount val="46"/>
                <c:pt idx="30" formatCode="0.0">
                  <c:v>88.732394366197184</c:v>
                </c:pt>
                <c:pt idx="31" formatCode="0.0">
                  <c:v>88.510638297872333</c:v>
                </c:pt>
                <c:pt idx="32" formatCode="0.0">
                  <c:v>87.093546773386691</c:v>
                </c:pt>
                <c:pt idx="33" formatCode="0.0">
                  <c:v>86.545182226660017</c:v>
                </c:pt>
                <c:pt idx="34" formatCode="0.0">
                  <c:v>86.499254102436595</c:v>
                </c:pt>
                <c:pt idx="35" formatCode="0.0">
                  <c:v>86.883604505632036</c:v>
                </c:pt>
                <c:pt idx="36" formatCode="0.0">
                  <c:v>86.495896543148461</c:v>
                </c:pt>
                <c:pt idx="37" formatCode="0.0">
                  <c:v>86.202625712162501</c:v>
                </c:pt>
                <c:pt idx="38" formatCode="0.0">
                  <c:v>85.837438423645324</c:v>
                </c:pt>
                <c:pt idx="39" formatCode="0.0">
                  <c:v>85.418719211822662</c:v>
                </c:pt>
                <c:pt idx="40" formatCode="0.0">
                  <c:v>85.760357231456226</c:v>
                </c:pt>
                <c:pt idx="41" formatCode="0.0">
                  <c:v>85.554728220402083</c:v>
                </c:pt>
                <c:pt idx="42" formatCode="0.0">
                  <c:v>85.660660660660653</c:v>
                </c:pt>
                <c:pt idx="43" formatCode="0.0">
                  <c:v>86.116751269035532</c:v>
                </c:pt>
                <c:pt idx="44" formatCode="0.0">
                  <c:v>86.045314109165801</c:v>
                </c:pt>
                <c:pt idx="45" formatCode="0.0">
                  <c:v>85.714285714285708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4-41F3-82C4-56C87B457A36}"/>
            </c:ext>
          </c:extLst>
        </c:ser>
        <c:ser>
          <c:idx val="2"/>
          <c:order val="2"/>
          <c:tx>
            <c:strRef>
              <c:f>'Ark1'!$B$14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'Ark1'!$C$14:$AV$14</c:f>
              <c:numCache>
                <c:formatCode>0.0</c:formatCode>
                <c:ptCount val="46"/>
                <c:pt idx="0">
                  <c:v>94.511825348696178</c:v>
                </c:pt>
                <c:pt idx="1">
                  <c:v>92.230347349177336</c:v>
                </c:pt>
                <c:pt idx="2">
                  <c:v>91.674127126230971</c:v>
                </c:pt>
                <c:pt idx="3">
                  <c:v>92.113095238095227</c:v>
                </c:pt>
                <c:pt idx="4">
                  <c:v>92.850915431560594</c:v>
                </c:pt>
                <c:pt idx="5">
                  <c:v>91.400632729364389</c:v>
                </c:pt>
                <c:pt idx="6">
                  <c:v>91.690544412607451</c:v>
                </c:pt>
                <c:pt idx="7">
                  <c:v>92.421231904626751</c:v>
                </c:pt>
                <c:pt idx="8">
                  <c:v>90.855207451312452</c:v>
                </c:pt>
                <c:pt idx="9">
                  <c:v>92.397827950843109</c:v>
                </c:pt>
                <c:pt idx="10">
                  <c:v>93.652592802493629</c:v>
                </c:pt>
                <c:pt idx="11">
                  <c:v>92.477013095569788</c:v>
                </c:pt>
                <c:pt idx="12">
                  <c:v>93.442161553616671</c:v>
                </c:pt>
                <c:pt idx="13">
                  <c:v>94.239500567536894</c:v>
                </c:pt>
                <c:pt idx="14">
                  <c:v>89.733629300776911</c:v>
                </c:pt>
                <c:pt idx="15">
                  <c:v>90.781120618272155</c:v>
                </c:pt>
                <c:pt idx="16">
                  <c:v>89.106221135560986</c:v>
                </c:pt>
                <c:pt idx="17">
                  <c:v>88.385721896643574</c:v>
                </c:pt>
                <c:pt idx="18">
                  <c:v>89.577905158936943</c:v>
                </c:pt>
                <c:pt idx="19">
                  <c:v>88.732754215636177</c:v>
                </c:pt>
                <c:pt idx="20">
                  <c:v>88.363363363363362</c:v>
                </c:pt>
                <c:pt idx="21">
                  <c:v>89.160229254921504</c:v>
                </c:pt>
                <c:pt idx="22">
                  <c:v>90.786179268903354</c:v>
                </c:pt>
                <c:pt idx="23">
                  <c:v>91.629519564140665</c:v>
                </c:pt>
                <c:pt idx="24">
                  <c:v>91.116751269035532</c:v>
                </c:pt>
                <c:pt idx="25">
                  <c:v>91.337099811676083</c:v>
                </c:pt>
                <c:pt idx="26">
                  <c:v>90.526315789473685</c:v>
                </c:pt>
                <c:pt idx="27">
                  <c:v>92.761506276150627</c:v>
                </c:pt>
                <c:pt idx="28">
                  <c:v>93.770963104935305</c:v>
                </c:pt>
                <c:pt idx="29">
                  <c:v>93.129948765719604</c:v>
                </c:pt>
                <c:pt idx="30">
                  <c:v>93.94919168591224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54-41F3-82C4-56C87B457A36}"/>
            </c:ext>
          </c:extLst>
        </c:ser>
        <c:ser>
          <c:idx val="3"/>
          <c:order val="3"/>
          <c:tx>
            <c:strRef>
              <c:f>'Ark1'!$B$15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'Ark1'!$C$15:$AV$15</c:f>
              <c:numCache>
                <c:formatCode>General</c:formatCode>
                <c:ptCount val="46"/>
                <c:pt idx="30" formatCode="0.0">
                  <c:v>93.94919168591224</c:v>
                </c:pt>
                <c:pt idx="31" formatCode="0.0">
                  <c:v>92.977923907937992</c:v>
                </c:pt>
                <c:pt idx="32" formatCode="0.0">
                  <c:v>93.370944992947813</c:v>
                </c:pt>
                <c:pt idx="33" formatCode="0.0">
                  <c:v>93.8122332859175</c:v>
                </c:pt>
                <c:pt idx="34" formatCode="0.0">
                  <c:v>93.642857142857139</c:v>
                </c:pt>
                <c:pt idx="35" formatCode="0.0">
                  <c:v>92.276519666269365</c:v>
                </c:pt>
                <c:pt idx="36" formatCode="0.0">
                  <c:v>92.163461538461533</c:v>
                </c:pt>
                <c:pt idx="37" formatCode="0.0">
                  <c:v>91.405118300338003</c:v>
                </c:pt>
                <c:pt idx="38" formatCode="0.0">
                  <c:v>91.508976225133438</c:v>
                </c:pt>
                <c:pt idx="39" formatCode="0.0">
                  <c:v>91.591297971156195</c:v>
                </c:pt>
                <c:pt idx="40" formatCode="0.0">
                  <c:v>91.679012345679013</c:v>
                </c:pt>
                <c:pt idx="41" formatCode="0.0">
                  <c:v>91.741293532338304</c:v>
                </c:pt>
                <c:pt idx="42" formatCode="0.0">
                  <c:v>90.872917184779894</c:v>
                </c:pt>
                <c:pt idx="43" formatCode="0.0">
                  <c:v>90.529455630126776</c:v>
                </c:pt>
                <c:pt idx="44" formatCode="0.0">
                  <c:v>90.606361829025843</c:v>
                </c:pt>
                <c:pt idx="45" formatCode="0.0">
                  <c:v>90.698254364089777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54-41F3-82C4-56C87B457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7-468F-83E7-B3968638CF30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7-468F-83E7-B3968638CF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Ålesund,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'Ålesund inn'!$B$1</c:f>
              <c:strCache>
                <c:ptCount val="1"/>
                <c:pt idx="0">
                  <c:v>Ålesund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'Ålesund inn'!$A$2:$A$16</c:f>
              <c:strCache>
                <c:ptCount val="15"/>
                <c:pt idx="0">
                  <c:v>Sula</c:v>
                </c:pt>
                <c:pt idx="1">
                  <c:v>Giske</c:v>
                </c:pt>
                <c:pt idx="2">
                  <c:v>Haram</c:v>
                </c:pt>
                <c:pt idx="3">
                  <c:v>Sykkylven</c:v>
                </c:pt>
                <c:pt idx="4">
                  <c:v>Molde</c:v>
                </c:pt>
                <c:pt idx="5">
                  <c:v>Ulstein</c:v>
                </c:pt>
                <c:pt idx="6">
                  <c:v>Vestnes</c:v>
                </c:pt>
                <c:pt idx="7">
                  <c:v>Oslo - Oslove</c:v>
                </c:pt>
                <c:pt idx="8">
                  <c:v>Hareid</c:v>
                </c:pt>
                <c:pt idx="9">
                  <c:v>Ørsta</c:v>
                </c:pt>
                <c:pt idx="10">
                  <c:v>Fjord</c:v>
                </c:pt>
                <c:pt idx="11">
                  <c:v>Volda</c:v>
                </c:pt>
                <c:pt idx="12">
                  <c:v>Trondheim - Tråante</c:v>
                </c:pt>
                <c:pt idx="13">
                  <c:v>Herøy (Møre og Romsdal)</c:v>
                </c:pt>
                <c:pt idx="14">
                  <c:v>Bergen</c:v>
                </c:pt>
              </c:strCache>
            </c:strRef>
          </c:cat>
          <c:val>
            <c:numRef>
              <c:f>'Ålesund inn'!$B$2:$B$16</c:f>
              <c:numCache>
                <c:formatCode>#\ ##0;\ \-#\ ##0</c:formatCode>
                <c:ptCount val="15"/>
                <c:pt idx="0">
                  <c:v>-918</c:v>
                </c:pt>
                <c:pt idx="1">
                  <c:v>-572</c:v>
                </c:pt>
                <c:pt idx="2">
                  <c:v>-772</c:v>
                </c:pt>
                <c:pt idx="3">
                  <c:v>-257</c:v>
                </c:pt>
                <c:pt idx="4">
                  <c:v>-288</c:v>
                </c:pt>
                <c:pt idx="5">
                  <c:v>-179</c:v>
                </c:pt>
                <c:pt idx="6">
                  <c:v>-124</c:v>
                </c:pt>
                <c:pt idx="7">
                  <c:v>-622</c:v>
                </c:pt>
                <c:pt idx="8">
                  <c:v>-62</c:v>
                </c:pt>
                <c:pt idx="9">
                  <c:v>-63</c:v>
                </c:pt>
                <c:pt idx="10">
                  <c:v>-126</c:v>
                </c:pt>
                <c:pt idx="11">
                  <c:v>-76</c:v>
                </c:pt>
                <c:pt idx="12">
                  <c:v>-315</c:v>
                </c:pt>
                <c:pt idx="13">
                  <c:v>-149</c:v>
                </c:pt>
                <c:pt idx="14">
                  <c:v>-360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B-43B9-8C90-1742F2CD1F9D}"/>
            </c:ext>
          </c:extLst>
        </c:ser>
        <c:ser>
          <c:idx val="1"/>
          <c:order val="1"/>
          <c:tx>
            <c:strRef>
              <c:f>'Ålesund inn'!$C$1</c:f>
              <c:strCache>
                <c:ptCount val="1"/>
                <c:pt idx="0">
                  <c:v>Ålesund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'Ålesund inn'!$A$2:$A$16</c:f>
              <c:strCache>
                <c:ptCount val="15"/>
                <c:pt idx="0">
                  <c:v>Sula</c:v>
                </c:pt>
                <c:pt idx="1">
                  <c:v>Giske</c:v>
                </c:pt>
                <c:pt idx="2">
                  <c:v>Haram</c:v>
                </c:pt>
                <c:pt idx="3">
                  <c:v>Sykkylven</c:v>
                </c:pt>
                <c:pt idx="4">
                  <c:v>Molde</c:v>
                </c:pt>
                <c:pt idx="5">
                  <c:v>Ulstein</c:v>
                </c:pt>
                <c:pt idx="6">
                  <c:v>Vestnes</c:v>
                </c:pt>
                <c:pt idx="7">
                  <c:v>Oslo - Oslove</c:v>
                </c:pt>
                <c:pt idx="8">
                  <c:v>Hareid</c:v>
                </c:pt>
                <c:pt idx="9">
                  <c:v>Ørsta</c:v>
                </c:pt>
                <c:pt idx="10">
                  <c:v>Fjord</c:v>
                </c:pt>
                <c:pt idx="11">
                  <c:v>Volda</c:v>
                </c:pt>
                <c:pt idx="12">
                  <c:v>Trondheim - Tråante</c:v>
                </c:pt>
                <c:pt idx="13">
                  <c:v>Herøy (Møre og Romsdal)</c:v>
                </c:pt>
                <c:pt idx="14">
                  <c:v>Bergen</c:v>
                </c:pt>
              </c:strCache>
            </c:strRef>
          </c:cat>
          <c:val>
            <c:numRef>
              <c:f>'Ålesund inn'!$C$2:$C$16</c:f>
              <c:numCache>
                <c:formatCode>#\ ##0</c:formatCode>
                <c:ptCount val="15"/>
                <c:pt idx="0">
                  <c:v>2340</c:v>
                </c:pt>
                <c:pt idx="1">
                  <c:v>1862</c:v>
                </c:pt>
                <c:pt idx="2">
                  <c:v>1299</c:v>
                </c:pt>
                <c:pt idx="3">
                  <c:v>418</c:v>
                </c:pt>
                <c:pt idx="4">
                  <c:v>281</c:v>
                </c:pt>
                <c:pt idx="5">
                  <c:v>268</c:v>
                </c:pt>
                <c:pt idx="6">
                  <c:v>266</c:v>
                </c:pt>
                <c:pt idx="7">
                  <c:v>213</c:v>
                </c:pt>
                <c:pt idx="8">
                  <c:v>202</c:v>
                </c:pt>
                <c:pt idx="9">
                  <c:v>200</c:v>
                </c:pt>
                <c:pt idx="10">
                  <c:v>167</c:v>
                </c:pt>
                <c:pt idx="11">
                  <c:v>143</c:v>
                </c:pt>
                <c:pt idx="12">
                  <c:v>142</c:v>
                </c:pt>
                <c:pt idx="13">
                  <c:v>133</c:v>
                </c:pt>
                <c:pt idx="1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B-43B9-8C90-1742F2CD1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Personer1!$B$13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Personer1!$C$13:$AQ$13</c:f>
              <c:numCache>
                <c:formatCode>0</c:formatCode>
                <c:ptCount val="41"/>
                <c:pt idx="0">
                  <c:v>3156</c:v>
                </c:pt>
                <c:pt idx="1">
                  <c:v>3108</c:v>
                </c:pt>
                <c:pt idx="2">
                  <c:v>3115</c:v>
                </c:pt>
                <c:pt idx="3">
                  <c:v>3115</c:v>
                </c:pt>
                <c:pt idx="4">
                  <c:v>3141</c:v>
                </c:pt>
                <c:pt idx="5">
                  <c:v>3162</c:v>
                </c:pt>
                <c:pt idx="6">
                  <c:v>3205</c:v>
                </c:pt>
                <c:pt idx="7">
                  <c:v>3204</c:v>
                </c:pt>
                <c:pt idx="8">
                  <c:v>3181</c:v>
                </c:pt>
                <c:pt idx="9">
                  <c:v>3102</c:v>
                </c:pt>
                <c:pt idx="10">
                  <c:v>3143</c:v>
                </c:pt>
                <c:pt idx="11">
                  <c:v>3124</c:v>
                </c:pt>
                <c:pt idx="12">
                  <c:v>3096</c:v>
                </c:pt>
                <c:pt idx="13">
                  <c:v>3161</c:v>
                </c:pt>
                <c:pt idx="14">
                  <c:v>3226</c:v>
                </c:pt>
                <c:pt idx="15">
                  <c:v>3301</c:v>
                </c:pt>
                <c:pt idx="16">
                  <c:v>3283</c:v>
                </c:pt>
                <c:pt idx="17">
                  <c:v>3376</c:v>
                </c:pt>
                <c:pt idx="18">
                  <c:v>3380</c:v>
                </c:pt>
                <c:pt idx="19">
                  <c:v>3365</c:v>
                </c:pt>
                <c:pt idx="20">
                  <c:v>3294</c:v>
                </c:pt>
                <c:pt idx="21">
                  <c:v>3266</c:v>
                </c:pt>
                <c:pt idx="22">
                  <c:v>3232</c:v>
                </c:pt>
                <c:pt idx="23">
                  <c:v>3237</c:v>
                </c:pt>
                <c:pt idx="24">
                  <c:v>3716</c:v>
                </c:pt>
                <c:pt idx="25">
                  <c:v>3631</c:v>
                </c:pt>
                <c:pt idx="26">
                  <c:v>3601</c:v>
                </c:pt>
                <c:pt idx="27">
                  <c:v>3591</c:v>
                </c:pt>
                <c:pt idx="28">
                  <c:v>3073</c:v>
                </c:pt>
                <c:pt idx="29">
                  <c:v>3049</c:v>
                </c:pt>
                <c:pt idx="30">
                  <c:v>3026</c:v>
                </c:pt>
                <c:pt idx="31" formatCode="General">
                  <c:v>3016</c:v>
                </c:pt>
                <c:pt idx="32" formatCode="General">
                  <c:v>2950</c:v>
                </c:pt>
                <c:pt idx="33" formatCode="General">
                  <c:v>2974</c:v>
                </c:pt>
                <c:pt idx="34" formatCode="General">
                  <c:v>3024</c:v>
                </c:pt>
                <c:pt idx="35" formatCode="General">
                  <c:v>3052</c:v>
                </c:pt>
                <c:pt idx="36" formatCode="General">
                  <c:v>3073</c:v>
                </c:pt>
                <c:pt idx="37" formatCode="General">
                  <c:v>3094</c:v>
                </c:pt>
                <c:pt idx="38" formatCode="General">
                  <c:v>3112</c:v>
                </c:pt>
                <c:pt idx="39" formatCode="General">
                  <c:v>3132</c:v>
                </c:pt>
                <c:pt idx="40" formatCode="General">
                  <c:v>3155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4F-447C-8669-6355365D3FCD}"/>
            </c:ext>
          </c:extLst>
        </c:ser>
        <c:ser>
          <c:idx val="1"/>
          <c:order val="1"/>
          <c:tx>
            <c:strRef>
              <c:f>Personer1!$B$14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Personer1!$C$14:$AQ$14</c:f>
              <c:numCache>
                <c:formatCode>0</c:formatCode>
                <c:ptCount val="41"/>
                <c:pt idx="0">
                  <c:v>4068</c:v>
                </c:pt>
                <c:pt idx="1">
                  <c:v>4146</c:v>
                </c:pt>
                <c:pt idx="2">
                  <c:v>4232</c:v>
                </c:pt>
                <c:pt idx="3">
                  <c:v>4291</c:v>
                </c:pt>
                <c:pt idx="4">
                  <c:v>4383</c:v>
                </c:pt>
                <c:pt idx="5">
                  <c:v>4468</c:v>
                </c:pt>
                <c:pt idx="6">
                  <c:v>4481</c:v>
                </c:pt>
                <c:pt idx="7">
                  <c:v>4453</c:v>
                </c:pt>
                <c:pt idx="8">
                  <c:v>4442</c:v>
                </c:pt>
                <c:pt idx="9">
                  <c:v>4410</c:v>
                </c:pt>
                <c:pt idx="10">
                  <c:v>4448</c:v>
                </c:pt>
                <c:pt idx="11">
                  <c:v>4512</c:v>
                </c:pt>
                <c:pt idx="12">
                  <c:v>4534</c:v>
                </c:pt>
                <c:pt idx="13">
                  <c:v>4551</c:v>
                </c:pt>
                <c:pt idx="14">
                  <c:v>4519</c:v>
                </c:pt>
                <c:pt idx="15">
                  <c:v>4559</c:v>
                </c:pt>
                <c:pt idx="16">
                  <c:v>4574</c:v>
                </c:pt>
                <c:pt idx="17">
                  <c:v>4543</c:v>
                </c:pt>
                <c:pt idx="18">
                  <c:v>4575</c:v>
                </c:pt>
                <c:pt idx="19">
                  <c:v>4626</c:v>
                </c:pt>
                <c:pt idx="20">
                  <c:v>4747</c:v>
                </c:pt>
                <c:pt idx="21">
                  <c:v>4794</c:v>
                </c:pt>
                <c:pt idx="22">
                  <c:v>4816</c:v>
                </c:pt>
                <c:pt idx="23">
                  <c:v>4838</c:v>
                </c:pt>
                <c:pt idx="24">
                  <c:v>5667</c:v>
                </c:pt>
                <c:pt idx="25">
                  <c:v>5662</c:v>
                </c:pt>
                <c:pt idx="26">
                  <c:v>5577</c:v>
                </c:pt>
                <c:pt idx="27">
                  <c:v>5537</c:v>
                </c:pt>
                <c:pt idx="28">
                  <c:v>4732</c:v>
                </c:pt>
                <c:pt idx="29">
                  <c:v>4679</c:v>
                </c:pt>
                <c:pt idx="30">
                  <c:v>4618</c:v>
                </c:pt>
                <c:pt idx="31" formatCode="General">
                  <c:v>4475</c:v>
                </c:pt>
                <c:pt idx="32" formatCode="General">
                  <c:v>4479</c:v>
                </c:pt>
                <c:pt idx="33" formatCode="General">
                  <c:v>4437</c:v>
                </c:pt>
                <c:pt idx="34" formatCode="General">
                  <c:v>4342</c:v>
                </c:pt>
                <c:pt idx="35" formatCode="General">
                  <c:v>4304</c:v>
                </c:pt>
                <c:pt idx="36" formatCode="General">
                  <c:v>4297</c:v>
                </c:pt>
                <c:pt idx="37" formatCode="General">
                  <c:v>4310</c:v>
                </c:pt>
                <c:pt idx="38" formatCode="General">
                  <c:v>4315</c:v>
                </c:pt>
                <c:pt idx="39" formatCode="General">
                  <c:v>4267</c:v>
                </c:pt>
                <c:pt idx="40" formatCode="General">
                  <c:v>4299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4F-447C-8669-6355365D3FCD}"/>
            </c:ext>
          </c:extLst>
        </c:ser>
        <c:ser>
          <c:idx val="2"/>
          <c:order val="2"/>
          <c:tx>
            <c:strRef>
              <c:f>Personer1!$B$15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Personer1!$C$15:$AQ$15</c:f>
              <c:numCache>
                <c:formatCode>0</c:formatCode>
                <c:ptCount val="41"/>
                <c:pt idx="0">
                  <c:v>1660</c:v>
                </c:pt>
                <c:pt idx="1">
                  <c:v>1681</c:v>
                </c:pt>
                <c:pt idx="2">
                  <c:v>1735</c:v>
                </c:pt>
                <c:pt idx="3">
                  <c:v>1704</c:v>
                </c:pt>
                <c:pt idx="4">
                  <c:v>1695</c:v>
                </c:pt>
                <c:pt idx="5">
                  <c:v>1700</c:v>
                </c:pt>
                <c:pt idx="6">
                  <c:v>1707</c:v>
                </c:pt>
                <c:pt idx="7">
                  <c:v>1804</c:v>
                </c:pt>
                <c:pt idx="8">
                  <c:v>1907</c:v>
                </c:pt>
                <c:pt idx="9">
                  <c:v>2010</c:v>
                </c:pt>
                <c:pt idx="10">
                  <c:v>1989</c:v>
                </c:pt>
                <c:pt idx="11">
                  <c:v>1973</c:v>
                </c:pt>
                <c:pt idx="12">
                  <c:v>1948</c:v>
                </c:pt>
                <c:pt idx="13">
                  <c:v>1951</c:v>
                </c:pt>
                <c:pt idx="14">
                  <c:v>1945</c:v>
                </c:pt>
                <c:pt idx="15">
                  <c:v>1961</c:v>
                </c:pt>
                <c:pt idx="16">
                  <c:v>1982</c:v>
                </c:pt>
                <c:pt idx="17">
                  <c:v>1994</c:v>
                </c:pt>
                <c:pt idx="18">
                  <c:v>2029</c:v>
                </c:pt>
                <c:pt idx="19">
                  <c:v>2053</c:v>
                </c:pt>
                <c:pt idx="20">
                  <c:v>2020</c:v>
                </c:pt>
                <c:pt idx="21">
                  <c:v>1961</c:v>
                </c:pt>
                <c:pt idx="22">
                  <c:v>1991</c:v>
                </c:pt>
                <c:pt idx="23">
                  <c:v>2041</c:v>
                </c:pt>
                <c:pt idx="24">
                  <c:v>2426</c:v>
                </c:pt>
                <c:pt idx="25">
                  <c:v>2392</c:v>
                </c:pt>
                <c:pt idx="26">
                  <c:v>2429</c:v>
                </c:pt>
                <c:pt idx="27">
                  <c:v>2504</c:v>
                </c:pt>
                <c:pt idx="28">
                  <c:v>2136</c:v>
                </c:pt>
                <c:pt idx="29">
                  <c:v>2143</c:v>
                </c:pt>
                <c:pt idx="30">
                  <c:v>2104</c:v>
                </c:pt>
                <c:pt idx="31" formatCode="General">
                  <c:v>2120</c:v>
                </c:pt>
                <c:pt idx="32" formatCode="General">
                  <c:v>2075</c:v>
                </c:pt>
                <c:pt idx="33" formatCode="General">
                  <c:v>2048</c:v>
                </c:pt>
                <c:pt idx="34" formatCode="General">
                  <c:v>2024</c:v>
                </c:pt>
                <c:pt idx="35" formatCode="General">
                  <c:v>1993</c:v>
                </c:pt>
                <c:pt idx="36" formatCode="General">
                  <c:v>1975</c:v>
                </c:pt>
                <c:pt idx="37" formatCode="General">
                  <c:v>1906</c:v>
                </c:pt>
                <c:pt idx="38" formatCode="General">
                  <c:v>1884</c:v>
                </c:pt>
                <c:pt idx="39" formatCode="General">
                  <c:v>1939</c:v>
                </c:pt>
                <c:pt idx="40" formatCode="General">
                  <c:v>1932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4F-447C-8669-6355365D3FCD}"/>
            </c:ext>
          </c:extLst>
        </c:ser>
        <c:ser>
          <c:idx val="3"/>
          <c:order val="3"/>
          <c:tx>
            <c:strRef>
              <c:f>Personer1!$B$16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Personer1!$C$16:$AQ$16</c:f>
              <c:numCache>
                <c:formatCode>0</c:formatCode>
                <c:ptCount val="41"/>
                <c:pt idx="0">
                  <c:v>2308</c:v>
                </c:pt>
                <c:pt idx="1">
                  <c:v>2289</c:v>
                </c:pt>
                <c:pt idx="2">
                  <c:v>2236</c:v>
                </c:pt>
                <c:pt idx="3">
                  <c:v>2277</c:v>
                </c:pt>
                <c:pt idx="4">
                  <c:v>2292</c:v>
                </c:pt>
                <c:pt idx="5">
                  <c:v>2297</c:v>
                </c:pt>
                <c:pt idx="6">
                  <c:v>2332</c:v>
                </c:pt>
                <c:pt idx="7">
                  <c:v>2326</c:v>
                </c:pt>
                <c:pt idx="8">
                  <c:v>2318</c:v>
                </c:pt>
                <c:pt idx="9">
                  <c:v>2352</c:v>
                </c:pt>
                <c:pt idx="10">
                  <c:v>2423</c:v>
                </c:pt>
                <c:pt idx="11">
                  <c:v>2572</c:v>
                </c:pt>
                <c:pt idx="12">
                  <c:v>2677</c:v>
                </c:pt>
                <c:pt idx="13">
                  <c:v>2698</c:v>
                </c:pt>
                <c:pt idx="14">
                  <c:v>2743</c:v>
                </c:pt>
                <c:pt idx="15">
                  <c:v>2710</c:v>
                </c:pt>
                <c:pt idx="16">
                  <c:v>2702</c:v>
                </c:pt>
                <c:pt idx="17">
                  <c:v>2710</c:v>
                </c:pt>
                <c:pt idx="18">
                  <c:v>2719</c:v>
                </c:pt>
                <c:pt idx="19">
                  <c:v>2756</c:v>
                </c:pt>
                <c:pt idx="20">
                  <c:v>2784</c:v>
                </c:pt>
                <c:pt idx="21">
                  <c:v>2850</c:v>
                </c:pt>
                <c:pt idx="22">
                  <c:v>2832</c:v>
                </c:pt>
                <c:pt idx="23">
                  <c:v>2820</c:v>
                </c:pt>
                <c:pt idx="24">
                  <c:v>3223</c:v>
                </c:pt>
                <c:pt idx="25">
                  <c:v>3239</c:v>
                </c:pt>
                <c:pt idx="26">
                  <c:v>3228</c:v>
                </c:pt>
                <c:pt idx="27">
                  <c:v>3258</c:v>
                </c:pt>
                <c:pt idx="28">
                  <c:v>2872</c:v>
                </c:pt>
                <c:pt idx="29">
                  <c:v>2925</c:v>
                </c:pt>
                <c:pt idx="30">
                  <c:v>2983</c:v>
                </c:pt>
                <c:pt idx="31" formatCode="General">
                  <c:v>2939</c:v>
                </c:pt>
                <c:pt idx="32" formatCode="General">
                  <c:v>2963</c:v>
                </c:pt>
                <c:pt idx="33" formatCode="General">
                  <c:v>2918</c:v>
                </c:pt>
                <c:pt idx="34" formatCode="General">
                  <c:v>2900</c:v>
                </c:pt>
                <c:pt idx="35" formatCode="General">
                  <c:v>2901</c:v>
                </c:pt>
                <c:pt idx="36" formatCode="General">
                  <c:v>2829</c:v>
                </c:pt>
                <c:pt idx="37" formatCode="General">
                  <c:v>2835</c:v>
                </c:pt>
                <c:pt idx="38" formatCode="General">
                  <c:v>2779</c:v>
                </c:pt>
                <c:pt idx="39" formatCode="General">
                  <c:v>2730</c:v>
                </c:pt>
                <c:pt idx="40" formatCode="General">
                  <c:v>2694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4F-447C-8669-6355365D3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Ålesund,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'Ålesund ut'!$B$1</c:f>
              <c:strCache>
                <c:ptCount val="1"/>
                <c:pt idx="0">
                  <c:v>Ålesund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'Ålesund ut'!$A$2:$A$16</c:f>
              <c:strCache>
                <c:ptCount val="15"/>
                <c:pt idx="0">
                  <c:v>Sula</c:v>
                </c:pt>
                <c:pt idx="1">
                  <c:v>Haram</c:v>
                </c:pt>
                <c:pt idx="2">
                  <c:v>Oslo - Oslove</c:v>
                </c:pt>
                <c:pt idx="3">
                  <c:v>Giske</c:v>
                </c:pt>
                <c:pt idx="4">
                  <c:v>Bergen</c:v>
                </c:pt>
                <c:pt idx="5">
                  <c:v>Trondheim - Tråante</c:v>
                </c:pt>
                <c:pt idx="6">
                  <c:v>Molde</c:v>
                </c:pt>
                <c:pt idx="7">
                  <c:v>Sykkylven</c:v>
                </c:pt>
                <c:pt idx="8">
                  <c:v>Ulstein</c:v>
                </c:pt>
                <c:pt idx="9">
                  <c:v>Herøy (Møre og Romsdal)</c:v>
                </c:pt>
                <c:pt idx="10">
                  <c:v>Stranda</c:v>
                </c:pt>
                <c:pt idx="11">
                  <c:v>Fjord</c:v>
                </c:pt>
                <c:pt idx="12">
                  <c:v>Vestnes</c:v>
                </c:pt>
                <c:pt idx="13">
                  <c:v>Stavanger</c:v>
                </c:pt>
                <c:pt idx="14">
                  <c:v>Volda</c:v>
                </c:pt>
              </c:strCache>
            </c:strRef>
          </c:cat>
          <c:val>
            <c:numRef>
              <c:f>'Ålesund ut'!$B$2:$B$16</c:f>
              <c:numCache>
                <c:formatCode>#\ ##0;\ \-#\ ##0</c:formatCode>
                <c:ptCount val="15"/>
                <c:pt idx="0">
                  <c:v>-918</c:v>
                </c:pt>
                <c:pt idx="1">
                  <c:v>-772</c:v>
                </c:pt>
                <c:pt idx="2">
                  <c:v>-622</c:v>
                </c:pt>
                <c:pt idx="3">
                  <c:v>-572</c:v>
                </c:pt>
                <c:pt idx="4">
                  <c:v>-360</c:v>
                </c:pt>
                <c:pt idx="5">
                  <c:v>-315</c:v>
                </c:pt>
                <c:pt idx="6">
                  <c:v>-288</c:v>
                </c:pt>
                <c:pt idx="7">
                  <c:v>-257</c:v>
                </c:pt>
                <c:pt idx="8">
                  <c:v>-179</c:v>
                </c:pt>
                <c:pt idx="9">
                  <c:v>-149</c:v>
                </c:pt>
                <c:pt idx="10">
                  <c:v>-141</c:v>
                </c:pt>
                <c:pt idx="11">
                  <c:v>-126</c:v>
                </c:pt>
                <c:pt idx="12">
                  <c:v>-124</c:v>
                </c:pt>
                <c:pt idx="13">
                  <c:v>-77</c:v>
                </c:pt>
                <c:pt idx="14">
                  <c:v>-76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3-44B1-8FEF-972B3A3B522F}"/>
            </c:ext>
          </c:extLst>
        </c:ser>
        <c:ser>
          <c:idx val="1"/>
          <c:order val="1"/>
          <c:tx>
            <c:strRef>
              <c:f>'Ålesund ut'!$C$1</c:f>
              <c:strCache>
                <c:ptCount val="1"/>
                <c:pt idx="0">
                  <c:v>Ålesund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'Ålesund ut'!$A$2:$A$16</c:f>
              <c:strCache>
                <c:ptCount val="15"/>
                <c:pt idx="0">
                  <c:v>Sula</c:v>
                </c:pt>
                <c:pt idx="1">
                  <c:v>Haram</c:v>
                </c:pt>
                <c:pt idx="2">
                  <c:v>Oslo - Oslove</c:v>
                </c:pt>
                <c:pt idx="3">
                  <c:v>Giske</c:v>
                </c:pt>
                <c:pt idx="4">
                  <c:v>Bergen</c:v>
                </c:pt>
                <c:pt idx="5">
                  <c:v>Trondheim - Tråante</c:v>
                </c:pt>
                <c:pt idx="6">
                  <c:v>Molde</c:v>
                </c:pt>
                <c:pt idx="7">
                  <c:v>Sykkylven</c:v>
                </c:pt>
                <c:pt idx="8">
                  <c:v>Ulstein</c:v>
                </c:pt>
                <c:pt idx="9">
                  <c:v>Herøy (Møre og Romsdal)</c:v>
                </c:pt>
                <c:pt idx="10">
                  <c:v>Stranda</c:v>
                </c:pt>
                <c:pt idx="11">
                  <c:v>Fjord</c:v>
                </c:pt>
                <c:pt idx="12">
                  <c:v>Vestnes</c:v>
                </c:pt>
                <c:pt idx="13">
                  <c:v>Stavanger</c:v>
                </c:pt>
                <c:pt idx="14">
                  <c:v>Volda</c:v>
                </c:pt>
              </c:strCache>
            </c:strRef>
          </c:cat>
          <c:val>
            <c:numRef>
              <c:f>'Ålesund ut'!$C$2:$C$16</c:f>
              <c:numCache>
                <c:formatCode>#\ ##0</c:formatCode>
                <c:ptCount val="15"/>
                <c:pt idx="0">
                  <c:v>2340</c:v>
                </c:pt>
                <c:pt idx="1">
                  <c:v>1299</c:v>
                </c:pt>
                <c:pt idx="2">
                  <c:v>213</c:v>
                </c:pt>
                <c:pt idx="3">
                  <c:v>1862</c:v>
                </c:pt>
                <c:pt idx="4">
                  <c:v>100</c:v>
                </c:pt>
                <c:pt idx="5">
                  <c:v>142</c:v>
                </c:pt>
                <c:pt idx="6">
                  <c:v>281</c:v>
                </c:pt>
                <c:pt idx="7">
                  <c:v>418</c:v>
                </c:pt>
                <c:pt idx="8">
                  <c:v>268</c:v>
                </c:pt>
                <c:pt idx="9">
                  <c:v>133</c:v>
                </c:pt>
                <c:pt idx="10">
                  <c:v>73</c:v>
                </c:pt>
                <c:pt idx="11">
                  <c:v>167</c:v>
                </c:pt>
                <c:pt idx="12">
                  <c:v>266</c:v>
                </c:pt>
                <c:pt idx="13">
                  <c:v>29</c:v>
                </c:pt>
                <c:pt idx="14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3-44B1-8FEF-972B3A3B5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Ålesund: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Sysselsatte!$B$80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Sysselsatte!$C$80:$P$80</c:f>
              <c:numCache>
                <c:formatCode>General</c:formatCode>
                <c:ptCount val="14"/>
                <c:pt idx="0">
                  <c:v>292</c:v>
                </c:pt>
                <c:pt idx="1">
                  <c:v>309</c:v>
                </c:pt>
                <c:pt idx="2">
                  <c:v>416</c:v>
                </c:pt>
                <c:pt idx="3">
                  <c:v>-751</c:v>
                </c:pt>
                <c:pt idx="4">
                  <c:v>127</c:v>
                </c:pt>
                <c:pt idx="5">
                  <c:v>345</c:v>
                </c:pt>
                <c:pt idx="6">
                  <c:v>441</c:v>
                </c:pt>
                <c:pt idx="7">
                  <c:v>567</c:v>
                </c:pt>
                <c:pt idx="8">
                  <c:v>4257</c:v>
                </c:pt>
                <c:pt idx="12">
                  <c:v>-4351</c:v>
                </c:pt>
                <c:pt idx="13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3-4F9B-8D71-FFC4A4EE16A1}"/>
            </c:ext>
          </c:extLst>
        </c:ser>
        <c:ser>
          <c:idx val="1"/>
          <c:order val="1"/>
          <c:tx>
            <c:strRef>
              <c:f>Sysselsatte!$B$81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Sysselsatte!$C$81:$P$81</c:f>
              <c:numCache>
                <c:formatCode>General</c:formatCode>
                <c:ptCount val="14"/>
                <c:pt idx="0">
                  <c:v>252</c:v>
                </c:pt>
                <c:pt idx="1">
                  <c:v>576</c:v>
                </c:pt>
                <c:pt idx="2">
                  <c:v>408</c:v>
                </c:pt>
                <c:pt idx="3">
                  <c:v>-846</c:v>
                </c:pt>
                <c:pt idx="4">
                  <c:v>736</c:v>
                </c:pt>
                <c:pt idx="5">
                  <c:v>-171</c:v>
                </c:pt>
                <c:pt idx="6">
                  <c:v>626</c:v>
                </c:pt>
                <c:pt idx="7">
                  <c:v>511</c:v>
                </c:pt>
                <c:pt idx="8">
                  <c:v>4160</c:v>
                </c:pt>
                <c:pt idx="12">
                  <c:v>-4053</c:v>
                </c:pt>
                <c:pt idx="13">
                  <c:v>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3-4F9B-8D71-FFC4A4EE16A1}"/>
            </c:ext>
          </c:extLst>
        </c:ser>
        <c:ser>
          <c:idx val="2"/>
          <c:order val="2"/>
          <c:tx>
            <c:strRef>
              <c:f>Sysselsatte!$B$82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Sysselsatte!$C$82:$P$82</c:f>
              <c:numCache>
                <c:formatCode>General</c:formatCode>
                <c:ptCount val="14"/>
                <c:pt idx="0">
                  <c:v>916</c:v>
                </c:pt>
                <c:pt idx="1">
                  <c:v>756</c:v>
                </c:pt>
                <c:pt idx="2">
                  <c:v>847</c:v>
                </c:pt>
                <c:pt idx="3">
                  <c:v>617</c:v>
                </c:pt>
                <c:pt idx="4">
                  <c:v>610</c:v>
                </c:pt>
                <c:pt idx="5">
                  <c:v>461</c:v>
                </c:pt>
                <c:pt idx="6">
                  <c:v>312</c:v>
                </c:pt>
                <c:pt idx="7">
                  <c:v>530</c:v>
                </c:pt>
                <c:pt idx="8">
                  <c:v>10008</c:v>
                </c:pt>
                <c:pt idx="12">
                  <c:v>-9011</c:v>
                </c:pt>
                <c:pt idx="13">
                  <c:v>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3-4F9B-8D71-FFC4A4EE1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'Ark1'!$A$10</c:f>
              <c:strCache>
                <c:ptCount val="1"/>
                <c:pt idx="0">
                  <c:v>Ålesund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'Ark1'!$B$10:$H$10</c:f>
              <c:numCache>
                <c:formatCode>0.0</c:formatCode>
                <c:ptCount val="7"/>
                <c:pt idx="0">
                  <c:v>1.7300445357999314</c:v>
                </c:pt>
                <c:pt idx="1">
                  <c:v>18.762133150622358</c:v>
                </c:pt>
                <c:pt idx="2">
                  <c:v>39.811008336188195</c:v>
                </c:pt>
                <c:pt idx="3">
                  <c:v>5.250085645769099</c:v>
                </c:pt>
                <c:pt idx="4">
                  <c:v>7.0400822199383351</c:v>
                </c:pt>
                <c:pt idx="5">
                  <c:v>23.384149822998744</c:v>
                </c:pt>
                <c:pt idx="6">
                  <c:v>3.6485097636176773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B-42CD-8A1D-76CD68BDEEA5}"/>
            </c:ext>
          </c:extLst>
        </c:ser>
        <c:ser>
          <c:idx val="1"/>
          <c:order val="1"/>
          <c:tx>
            <c:strRef>
              <c:f>'Ark1'!$A$11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'Ark1'!$B$11:$H$11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B-42CD-8A1D-76CD68BDEEA5}"/>
            </c:ext>
          </c:extLst>
        </c:ser>
        <c:ser>
          <c:idx val="2"/>
          <c:order val="2"/>
          <c:tx>
            <c:strRef>
              <c:f>'Ark1'!$A$12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'Ark1'!$B$12:$H$12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1B-42CD-8A1D-76CD68BDEE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SysselsatteArb!$B$10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SysselsatteArb!$C$10:$I$10</c:f>
              <c:numCache>
                <c:formatCode>0</c:formatCode>
                <c:ptCount val="7"/>
                <c:pt idx="0">
                  <c:v>112</c:v>
                </c:pt>
                <c:pt idx="1">
                  <c:v>1299</c:v>
                </c:pt>
                <c:pt idx="2">
                  <c:v>5687</c:v>
                </c:pt>
                <c:pt idx="3">
                  <c:v>882</c:v>
                </c:pt>
                <c:pt idx="4">
                  <c:v>1603</c:v>
                </c:pt>
                <c:pt idx="5">
                  <c:v>6621</c:v>
                </c:pt>
                <c:pt idx="6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1-48BF-B928-C7DB4795340F}"/>
            </c:ext>
          </c:extLst>
        </c:ser>
        <c:ser>
          <c:idx val="1"/>
          <c:order val="1"/>
          <c:tx>
            <c:strRef>
              <c:f>SysselsatteArb!$B$11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SysselsatteArb!$C$11:$I$11</c:f>
              <c:numCache>
                <c:formatCode>0</c:formatCode>
                <c:ptCount val="7"/>
                <c:pt idx="0">
                  <c:v>494</c:v>
                </c:pt>
                <c:pt idx="1">
                  <c:v>5273</c:v>
                </c:pt>
                <c:pt idx="2">
                  <c:v>8259</c:v>
                </c:pt>
                <c:pt idx="3">
                  <c:v>957</c:v>
                </c:pt>
                <c:pt idx="4">
                  <c:v>863</c:v>
                </c:pt>
                <c:pt idx="5">
                  <c:v>1570</c:v>
                </c:pt>
                <c:pt idx="6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91-48BF-B928-C7DB479534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SysselEtterArbste!$C$20:$C$26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98</c:v>
                </c:pt>
                <c:pt idx="3">
                  <c:v>1269</c:v>
                </c:pt>
                <c:pt idx="4">
                  <c:v>398</c:v>
                </c:pt>
                <c:pt idx="5">
                  <c:v>2981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E-4710-B36C-E0AB9715E3CE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SysselEtterArbste!$D$20:$D$26</c:f>
              <c:numCache>
                <c:formatCode>0</c:formatCode>
                <c:ptCount val="7"/>
                <c:pt idx="0">
                  <c:v>0</c:v>
                </c:pt>
                <c:pt idx="1">
                  <c:v>109</c:v>
                </c:pt>
                <c:pt idx="2">
                  <c:v>158</c:v>
                </c:pt>
                <c:pt idx="3">
                  <c:v>518</c:v>
                </c:pt>
                <c:pt idx="4">
                  <c:v>1103</c:v>
                </c:pt>
                <c:pt idx="5">
                  <c:v>3307</c:v>
                </c:pt>
                <c:pt idx="6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E-4710-B36C-E0AB9715E3CE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SysselEtterArbste!$E$20:$E$26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52</c:v>
                </c:pt>
                <c:pt idx="4">
                  <c:v>539</c:v>
                </c:pt>
                <c:pt idx="5">
                  <c:v>42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AE-4710-B36C-E0AB9715E3CE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SysselEtterArbste!$F$20:$F$26</c:f>
              <c:numCache>
                <c:formatCode>0</c:formatCode>
                <c:ptCount val="7"/>
                <c:pt idx="0">
                  <c:v>0</c:v>
                </c:pt>
                <c:pt idx="1">
                  <c:v>739</c:v>
                </c:pt>
                <c:pt idx="2">
                  <c:v>778</c:v>
                </c:pt>
                <c:pt idx="3">
                  <c:v>0</c:v>
                </c:pt>
                <c:pt idx="4">
                  <c:v>5</c:v>
                </c:pt>
                <c:pt idx="5">
                  <c:v>185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AE-4710-B36C-E0AB9715E3CE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SysselEtterArbste!$B$20:$B$26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SysselEtterArbste!$G$20:$G$26</c:f>
              <c:numCache>
                <c:formatCode>0</c:formatCode>
                <c:ptCount val="7"/>
                <c:pt idx="0">
                  <c:v>606</c:v>
                </c:pt>
                <c:pt idx="1">
                  <c:v>5724</c:v>
                </c:pt>
                <c:pt idx="2">
                  <c:v>12911</c:v>
                </c:pt>
                <c:pt idx="3">
                  <c:v>0</c:v>
                </c:pt>
                <c:pt idx="4">
                  <c:v>421</c:v>
                </c:pt>
                <c:pt idx="5">
                  <c:v>1676</c:v>
                </c:pt>
                <c:pt idx="6">
                  <c:v>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AE-4710-B36C-E0AB9715E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3-4BAF-B0EC-57772AFB10B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3-4BAF-B0EC-57772AFB10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E-4519-BEC9-C4C8451E37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26-4DA8-928C-E40E33671A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6-4DA8-928C-E40E33671A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Personer1!$B$7:$U$7</c:f>
              <c:numCache>
                <c:formatCode>General</c:formatCode>
                <c:ptCount val="20"/>
                <c:pt idx="1">
                  <c:v>482</c:v>
                </c:pt>
                <c:pt idx="2">
                  <c:v>9</c:v>
                </c:pt>
                <c:pt idx="3">
                  <c:v>49</c:v>
                </c:pt>
                <c:pt idx="4">
                  <c:v>12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7</c:v>
                </c:pt>
                <c:pt idx="10">
                  <c:v>527</c:v>
                </c:pt>
                <c:pt idx="11">
                  <c:v>4</c:v>
                </c:pt>
                <c:pt idx="12">
                  <c:v>1</c:v>
                </c:pt>
                <c:pt idx="14">
                  <c:v>12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D-4577-BC10-9E35E0228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2.6653348468589676E-3"/>
              <c:y val="0.396706164393062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Personer1!$B$17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Personer1!$C$17:$BA$17</c:f>
              <c:numCache>
                <c:formatCode>0</c:formatCode>
                <c:ptCount val="51"/>
                <c:pt idx="0">
                  <c:v>11660</c:v>
                </c:pt>
                <c:pt idx="1">
                  <c:v>11667</c:v>
                </c:pt>
                <c:pt idx="2">
                  <c:v>11586</c:v>
                </c:pt>
                <c:pt idx="3">
                  <c:v>11632</c:v>
                </c:pt>
                <c:pt idx="4">
                  <c:v>11680</c:v>
                </c:pt>
                <c:pt idx="5">
                  <c:v>11793</c:v>
                </c:pt>
                <c:pt idx="6">
                  <c:v>11838</c:v>
                </c:pt>
                <c:pt idx="7">
                  <c:v>11943</c:v>
                </c:pt>
                <c:pt idx="8">
                  <c:v>12006</c:v>
                </c:pt>
                <c:pt idx="9">
                  <c:v>12151</c:v>
                </c:pt>
                <c:pt idx="10">
                  <c:v>12273</c:v>
                </c:pt>
                <c:pt idx="11">
                  <c:v>12347</c:v>
                </c:pt>
                <c:pt idx="12">
                  <c:v>12379</c:v>
                </c:pt>
                <c:pt idx="13">
                  <c:v>12420</c:v>
                </c:pt>
                <c:pt idx="14">
                  <c:v>12530</c:v>
                </c:pt>
                <c:pt idx="15">
                  <c:v>12624</c:v>
                </c:pt>
                <c:pt idx="16">
                  <c:v>12771</c:v>
                </c:pt>
                <c:pt idx="17">
                  <c:v>12880</c:v>
                </c:pt>
                <c:pt idx="18">
                  <c:v>12975</c:v>
                </c:pt>
                <c:pt idx="19">
                  <c:v>13136</c:v>
                </c:pt>
                <c:pt idx="20">
                  <c:v>13154</c:v>
                </c:pt>
                <c:pt idx="21">
                  <c:v>13210</c:v>
                </c:pt>
                <c:pt idx="22">
                  <c:v>13270</c:v>
                </c:pt>
                <c:pt idx="23">
                  <c:v>13366</c:v>
                </c:pt>
                <c:pt idx="24">
                  <c:v>13419</c:v>
                </c:pt>
                <c:pt idx="25">
                  <c:v>13458</c:v>
                </c:pt>
                <c:pt idx="26">
                  <c:v>13510</c:v>
                </c:pt>
                <c:pt idx="27">
                  <c:v>13477</c:v>
                </c:pt>
                <c:pt idx="28">
                  <c:v>13549</c:v>
                </c:pt>
                <c:pt idx="29">
                  <c:v>15674</c:v>
                </c:pt>
                <c:pt idx="30">
                  <c:v>15590</c:v>
                </c:pt>
                <c:pt idx="31">
                  <c:v>15596</c:v>
                </c:pt>
                <c:pt idx="32">
                  <c:v>15550</c:v>
                </c:pt>
                <c:pt idx="33">
                  <c:v>13373</c:v>
                </c:pt>
                <c:pt idx="34">
                  <c:v>13374</c:v>
                </c:pt>
                <c:pt idx="35">
                  <c:v>13323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2-4A0E-B023-168E3501F150}"/>
            </c:ext>
          </c:extLst>
        </c:ser>
        <c:ser>
          <c:idx val="1"/>
          <c:order val="1"/>
          <c:tx>
            <c:strRef>
              <c:f>Personer1!$B$18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Personer1!$C$18:$BA$18</c:f>
              <c:numCache>
                <c:formatCode>General</c:formatCode>
                <c:ptCount val="51"/>
                <c:pt idx="36">
                  <c:v>13152</c:v>
                </c:pt>
                <c:pt idx="37">
                  <c:v>13073</c:v>
                </c:pt>
                <c:pt idx="38">
                  <c:v>12985</c:v>
                </c:pt>
                <c:pt idx="39">
                  <c:v>12902</c:v>
                </c:pt>
                <c:pt idx="40">
                  <c:v>12866</c:v>
                </c:pt>
                <c:pt idx="41">
                  <c:v>12794</c:v>
                </c:pt>
                <c:pt idx="42">
                  <c:v>12769</c:v>
                </c:pt>
                <c:pt idx="43">
                  <c:v>12719</c:v>
                </c:pt>
                <c:pt idx="44">
                  <c:v>12703</c:v>
                </c:pt>
                <c:pt idx="45">
                  <c:v>12721</c:v>
                </c:pt>
                <c:pt idx="46">
                  <c:v>12702</c:v>
                </c:pt>
                <c:pt idx="47">
                  <c:v>12712</c:v>
                </c:pt>
                <c:pt idx="48">
                  <c:v>12741</c:v>
                </c:pt>
                <c:pt idx="49">
                  <c:v>12780</c:v>
                </c:pt>
                <c:pt idx="50">
                  <c:v>12803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D2-4A0E-B023-168E3501F150}"/>
            </c:ext>
          </c:extLst>
        </c:ser>
        <c:ser>
          <c:idx val="2"/>
          <c:order val="2"/>
          <c:tx>
            <c:strRef>
              <c:f>Personer1!$B$19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Personer1!$C$19:$BA$19</c:f>
              <c:numCache>
                <c:formatCode>0</c:formatCode>
                <c:ptCount val="51"/>
                <c:pt idx="0">
                  <c:v>24306</c:v>
                </c:pt>
                <c:pt idx="1">
                  <c:v>24377</c:v>
                </c:pt>
                <c:pt idx="2">
                  <c:v>24485</c:v>
                </c:pt>
                <c:pt idx="3">
                  <c:v>24731</c:v>
                </c:pt>
                <c:pt idx="4">
                  <c:v>24916</c:v>
                </c:pt>
                <c:pt idx="5">
                  <c:v>25241</c:v>
                </c:pt>
                <c:pt idx="6">
                  <c:v>25599</c:v>
                </c:pt>
                <c:pt idx="7">
                  <c:v>25871</c:v>
                </c:pt>
                <c:pt idx="8">
                  <c:v>26193</c:v>
                </c:pt>
                <c:pt idx="9">
                  <c:v>26666</c:v>
                </c:pt>
                <c:pt idx="10">
                  <c:v>26908</c:v>
                </c:pt>
                <c:pt idx="11">
                  <c:v>27028</c:v>
                </c:pt>
                <c:pt idx="12">
                  <c:v>27346</c:v>
                </c:pt>
                <c:pt idx="13">
                  <c:v>27618</c:v>
                </c:pt>
                <c:pt idx="14">
                  <c:v>27822</c:v>
                </c:pt>
                <c:pt idx="15">
                  <c:v>28224</c:v>
                </c:pt>
                <c:pt idx="16">
                  <c:v>28696</c:v>
                </c:pt>
                <c:pt idx="17">
                  <c:v>29096</c:v>
                </c:pt>
                <c:pt idx="18">
                  <c:v>29574</c:v>
                </c:pt>
                <c:pt idx="19">
                  <c:v>29945</c:v>
                </c:pt>
                <c:pt idx="20">
                  <c:v>30512</c:v>
                </c:pt>
                <c:pt idx="21">
                  <c:v>31140</c:v>
                </c:pt>
                <c:pt idx="22">
                  <c:v>31623</c:v>
                </c:pt>
                <c:pt idx="23">
                  <c:v>32115</c:v>
                </c:pt>
                <c:pt idx="24">
                  <c:v>32460</c:v>
                </c:pt>
                <c:pt idx="25">
                  <c:v>32772</c:v>
                </c:pt>
                <c:pt idx="26">
                  <c:v>32962</c:v>
                </c:pt>
                <c:pt idx="27">
                  <c:v>33026</c:v>
                </c:pt>
                <c:pt idx="28">
                  <c:v>33256</c:v>
                </c:pt>
                <c:pt idx="29">
                  <c:v>38996</c:v>
                </c:pt>
                <c:pt idx="30">
                  <c:v>39220</c:v>
                </c:pt>
                <c:pt idx="31">
                  <c:v>39264</c:v>
                </c:pt>
                <c:pt idx="32">
                  <c:v>39436</c:v>
                </c:pt>
                <c:pt idx="33">
                  <c:v>34418</c:v>
                </c:pt>
                <c:pt idx="34">
                  <c:v>34879</c:v>
                </c:pt>
                <c:pt idx="35">
                  <c:v>35134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D2-4A0E-B023-168E3501F150}"/>
            </c:ext>
          </c:extLst>
        </c:ser>
        <c:ser>
          <c:idx val="3"/>
          <c:order val="3"/>
          <c:tx>
            <c:strRef>
              <c:f>Personer1!$B$20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Personer1!$C$20:$BA$20</c:f>
              <c:numCache>
                <c:formatCode>General</c:formatCode>
                <c:ptCount val="51"/>
                <c:pt idx="36">
                  <c:v>34465</c:v>
                </c:pt>
                <c:pt idx="37">
                  <c:v>34493</c:v>
                </c:pt>
                <c:pt idx="38">
                  <c:v>34520</c:v>
                </c:pt>
                <c:pt idx="39">
                  <c:v>34607</c:v>
                </c:pt>
                <c:pt idx="40">
                  <c:v>34670</c:v>
                </c:pt>
                <c:pt idx="41">
                  <c:v>34731</c:v>
                </c:pt>
                <c:pt idx="42">
                  <c:v>34669</c:v>
                </c:pt>
                <c:pt idx="43">
                  <c:v>34612</c:v>
                </c:pt>
                <c:pt idx="44">
                  <c:v>34520</c:v>
                </c:pt>
                <c:pt idx="45">
                  <c:v>34436</c:v>
                </c:pt>
                <c:pt idx="46">
                  <c:v>34390</c:v>
                </c:pt>
                <c:pt idx="47">
                  <c:v>34315</c:v>
                </c:pt>
                <c:pt idx="48">
                  <c:v>34248</c:v>
                </c:pt>
                <c:pt idx="49">
                  <c:v>34162</c:v>
                </c:pt>
                <c:pt idx="50">
                  <c:v>34105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D2-4A0E-B023-168E3501F150}"/>
            </c:ext>
          </c:extLst>
        </c:ser>
        <c:ser>
          <c:idx val="4"/>
          <c:order val="4"/>
          <c:tx>
            <c:strRef>
              <c:f>Personer1!$B$21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Personer1!$C$21:$BA$21</c:f>
              <c:numCache>
                <c:formatCode>0</c:formatCode>
                <c:ptCount val="51"/>
                <c:pt idx="0">
                  <c:v>6746</c:v>
                </c:pt>
                <c:pt idx="1">
                  <c:v>6847</c:v>
                </c:pt>
                <c:pt idx="2">
                  <c:v>6904</c:v>
                </c:pt>
                <c:pt idx="3">
                  <c:v>6934</c:v>
                </c:pt>
                <c:pt idx="4">
                  <c:v>6972</c:v>
                </c:pt>
                <c:pt idx="5">
                  <c:v>6980</c:v>
                </c:pt>
                <c:pt idx="6">
                  <c:v>6988</c:v>
                </c:pt>
                <c:pt idx="7">
                  <c:v>7016</c:v>
                </c:pt>
                <c:pt idx="8">
                  <c:v>6986</c:v>
                </c:pt>
                <c:pt idx="9">
                  <c:v>6959</c:v>
                </c:pt>
                <c:pt idx="10">
                  <c:v>6958</c:v>
                </c:pt>
                <c:pt idx="11">
                  <c:v>6969</c:v>
                </c:pt>
                <c:pt idx="12">
                  <c:v>6930</c:v>
                </c:pt>
                <c:pt idx="13">
                  <c:v>6893</c:v>
                </c:pt>
                <c:pt idx="14">
                  <c:v>6935</c:v>
                </c:pt>
                <c:pt idx="15">
                  <c:v>6954</c:v>
                </c:pt>
                <c:pt idx="16">
                  <c:v>6950</c:v>
                </c:pt>
                <c:pt idx="17">
                  <c:v>7007</c:v>
                </c:pt>
                <c:pt idx="18">
                  <c:v>7118</c:v>
                </c:pt>
                <c:pt idx="19">
                  <c:v>7303</c:v>
                </c:pt>
                <c:pt idx="20">
                  <c:v>7535</c:v>
                </c:pt>
                <c:pt idx="21">
                  <c:v>7767</c:v>
                </c:pt>
                <c:pt idx="22">
                  <c:v>7980</c:v>
                </c:pt>
                <c:pt idx="23">
                  <c:v>8239</c:v>
                </c:pt>
                <c:pt idx="24">
                  <c:v>8458</c:v>
                </c:pt>
                <c:pt idx="25">
                  <c:v>8717</c:v>
                </c:pt>
                <c:pt idx="26">
                  <c:v>8936</c:v>
                </c:pt>
                <c:pt idx="27">
                  <c:v>9217</c:v>
                </c:pt>
                <c:pt idx="28">
                  <c:v>9445</c:v>
                </c:pt>
                <c:pt idx="29">
                  <c:v>11588</c:v>
                </c:pt>
                <c:pt idx="30">
                  <c:v>11860</c:v>
                </c:pt>
                <c:pt idx="31">
                  <c:v>12254</c:v>
                </c:pt>
                <c:pt idx="32">
                  <c:v>12534</c:v>
                </c:pt>
                <c:pt idx="33">
                  <c:v>10718</c:v>
                </c:pt>
                <c:pt idx="34">
                  <c:v>10945</c:v>
                </c:pt>
                <c:pt idx="35">
                  <c:v>11206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D2-4A0E-B023-168E3501F150}"/>
            </c:ext>
          </c:extLst>
        </c:ser>
        <c:ser>
          <c:idx val="5"/>
          <c:order val="5"/>
          <c:tx>
            <c:strRef>
              <c:f>Personer1!$B$22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Personer1!$C$22:$BA$22</c:f>
              <c:numCache>
                <c:formatCode>General</c:formatCode>
                <c:ptCount val="51"/>
                <c:pt idx="36">
                  <c:v>11418</c:v>
                </c:pt>
                <c:pt idx="37">
                  <c:v>11635</c:v>
                </c:pt>
                <c:pt idx="38">
                  <c:v>11896</c:v>
                </c:pt>
                <c:pt idx="39">
                  <c:v>12118</c:v>
                </c:pt>
                <c:pt idx="40">
                  <c:v>12311</c:v>
                </c:pt>
                <c:pt idx="41">
                  <c:v>12534</c:v>
                </c:pt>
                <c:pt idx="42">
                  <c:v>12823</c:v>
                </c:pt>
                <c:pt idx="43">
                  <c:v>13125</c:v>
                </c:pt>
                <c:pt idx="44">
                  <c:v>13421</c:v>
                </c:pt>
                <c:pt idx="45">
                  <c:v>13669</c:v>
                </c:pt>
                <c:pt idx="46">
                  <c:v>13903</c:v>
                </c:pt>
                <c:pt idx="47">
                  <c:v>14125</c:v>
                </c:pt>
                <c:pt idx="48">
                  <c:v>14308</c:v>
                </c:pt>
                <c:pt idx="49">
                  <c:v>14488</c:v>
                </c:pt>
                <c:pt idx="50">
                  <c:v>14641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D2-4A0E-B023-168E3501F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01-4259-8FE5-66EF4BA3DBB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01-4259-8FE5-66EF4BA3DB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01-4259-8FE5-66EF4BA3DB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Bosatte!$B$15:$B$18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Bosatte!$C$15:$C$18</c:f>
              <c:numCache>
                <c:formatCode>0</c:formatCode>
                <c:ptCount val="4"/>
                <c:pt idx="0">
                  <c:v>12086</c:v>
                </c:pt>
                <c:pt idx="1">
                  <c:v>624</c:v>
                </c:pt>
                <c:pt idx="2">
                  <c:v>2295</c:v>
                </c:pt>
                <c:pt idx="3">
                  <c:v>9167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Bosatte!$B$15:$B$18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Bosatte!$D$15:$D$18</c:f>
              <c:numCache>
                <c:formatCode>0</c:formatCode>
                <c:ptCount val="4"/>
                <c:pt idx="0">
                  <c:v>2063</c:v>
                </c:pt>
                <c:pt idx="1">
                  <c:v>349</c:v>
                </c:pt>
                <c:pt idx="2">
                  <c:v>1226</c:v>
                </c:pt>
                <c:pt idx="3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62486798643085E-2"/>
              <c:y val="0.38222060529355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Bosatte!$D$12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Bosatte!$E$12:$Q$12</c:f>
              <c:numCache>
                <c:formatCode>0</c:formatCode>
                <c:ptCount val="13"/>
                <c:pt idx="0">
                  <c:v>1094</c:v>
                </c:pt>
                <c:pt idx="1">
                  <c:v>1134</c:v>
                </c:pt>
                <c:pt idx="2">
                  <c:v>1231</c:v>
                </c:pt>
                <c:pt idx="3">
                  <c:v>1229</c:v>
                </c:pt>
                <c:pt idx="4">
                  <c:v>1515</c:v>
                </c:pt>
                <c:pt idx="5">
                  <c:v>1490</c:v>
                </c:pt>
                <c:pt idx="6">
                  <c:v>1291</c:v>
                </c:pt>
                <c:pt idx="7">
                  <c:v>1287</c:v>
                </c:pt>
                <c:pt idx="8">
                  <c:v>1229</c:v>
                </c:pt>
                <c:pt idx="9">
                  <c:v>1049</c:v>
                </c:pt>
                <c:pt idx="10">
                  <c:v>1040</c:v>
                </c:pt>
                <c:pt idx="11">
                  <c:v>1062</c:v>
                </c:pt>
                <c:pt idx="12">
                  <c:v>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Bosatte!$D$13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Bosatte!$E$13:$Q$13</c:f>
              <c:numCache>
                <c:formatCode>0</c:formatCode>
                <c:ptCount val="13"/>
                <c:pt idx="0">
                  <c:v>44</c:v>
                </c:pt>
                <c:pt idx="1">
                  <c:v>39</c:v>
                </c:pt>
                <c:pt idx="2">
                  <c:v>30</c:v>
                </c:pt>
                <c:pt idx="3">
                  <c:v>42</c:v>
                </c:pt>
                <c:pt idx="4">
                  <c:v>64</c:v>
                </c:pt>
                <c:pt idx="5">
                  <c:v>39</c:v>
                </c:pt>
                <c:pt idx="6">
                  <c:v>39</c:v>
                </c:pt>
                <c:pt idx="7">
                  <c:v>30</c:v>
                </c:pt>
                <c:pt idx="8">
                  <c:v>29</c:v>
                </c:pt>
                <c:pt idx="9">
                  <c:v>128</c:v>
                </c:pt>
                <c:pt idx="10">
                  <c:v>122</c:v>
                </c:pt>
                <c:pt idx="11">
                  <c:v>128</c:v>
                </c:pt>
                <c:pt idx="12">
                  <c:v>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Bosatte!$D$14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Bosatte!$E$14:$Q$14</c:f>
              <c:numCache>
                <c:formatCode>0</c:formatCode>
                <c:ptCount val="13"/>
                <c:pt idx="0">
                  <c:v>440</c:v>
                </c:pt>
                <c:pt idx="1">
                  <c:v>474</c:v>
                </c:pt>
                <c:pt idx="2">
                  <c:v>500</c:v>
                </c:pt>
                <c:pt idx="3">
                  <c:v>457</c:v>
                </c:pt>
                <c:pt idx="4">
                  <c:v>591</c:v>
                </c:pt>
                <c:pt idx="5">
                  <c:v>583</c:v>
                </c:pt>
                <c:pt idx="6">
                  <c:v>472</c:v>
                </c:pt>
                <c:pt idx="7">
                  <c:v>461</c:v>
                </c:pt>
                <c:pt idx="8">
                  <c:v>446</c:v>
                </c:pt>
                <c:pt idx="9">
                  <c:v>359</c:v>
                </c:pt>
                <c:pt idx="10">
                  <c:v>396</c:v>
                </c:pt>
                <c:pt idx="11">
                  <c:v>384</c:v>
                </c:pt>
                <c:pt idx="12">
                  <c:v>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Bosatte!$D$15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Bosatte!$E$15:$Q$15</c:f>
              <c:numCache>
                <c:formatCode>0</c:formatCode>
                <c:ptCount val="13"/>
                <c:pt idx="0">
                  <c:v>475</c:v>
                </c:pt>
                <c:pt idx="1">
                  <c:v>493</c:v>
                </c:pt>
                <c:pt idx="2">
                  <c:v>579</c:v>
                </c:pt>
                <c:pt idx="3">
                  <c:v>576</c:v>
                </c:pt>
                <c:pt idx="4">
                  <c:v>685</c:v>
                </c:pt>
                <c:pt idx="5">
                  <c:v>705</c:v>
                </c:pt>
                <c:pt idx="6">
                  <c:v>646</c:v>
                </c:pt>
                <c:pt idx="7">
                  <c:v>655</c:v>
                </c:pt>
                <c:pt idx="8">
                  <c:v>627</c:v>
                </c:pt>
                <c:pt idx="9">
                  <c:v>562</c:v>
                </c:pt>
                <c:pt idx="10">
                  <c:v>522</c:v>
                </c:pt>
                <c:pt idx="11">
                  <c:v>550</c:v>
                </c:pt>
                <c:pt idx="12">
                  <c:v>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Andel av befolkninga (15 år og eldre) som er </a:t>
            </a:r>
            <a:r>
              <a:rPr lang="nb-NO" sz="2000" b="1" i="0" u="none" strike="noStrike" kern="1200" spc="0" baseline="0" err="1">
                <a:solidFill>
                  <a:schemeClr val="tx2"/>
                </a:solidFill>
                <a:effectLst/>
              </a:rPr>
              <a:t>utanfor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 arbeid, </a:t>
            </a:r>
            <a:b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</a:b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utdanning og arbeidsmarkedstiltak, 2024</a:t>
            </a:r>
            <a:endParaRPr lang="nb-NO" sz="1400" b="1" i="0" u="none" strike="noStrike" kern="1200" spc="0" baseline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1773364131032443E-2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PersonerProsent!$B$15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PersonerProsent!$C$15:$AP$15</c:f>
              <c:numCache>
                <c:formatCode>0.0</c:formatCode>
                <c:ptCount val="40"/>
                <c:pt idx="0">
                  <c:v>43.201709225700164</c:v>
                </c:pt>
                <c:pt idx="1">
                  <c:v>42.577766445690976</c:v>
                </c:pt>
                <c:pt idx="2">
                  <c:v>42.041552843287135</c:v>
                </c:pt>
                <c:pt idx="3">
                  <c:v>41.234647866271395</c:v>
                </c:pt>
                <c:pt idx="4">
                  <c:v>40.500887300357419</c:v>
                </c:pt>
                <c:pt idx="5">
                  <c:v>39.510428375171728</c:v>
                </c:pt>
                <c:pt idx="6">
                  <c:v>38.508776291581718</c:v>
                </c:pt>
                <c:pt idx="7">
                  <c:v>37.729657161325612</c:v>
                </c:pt>
                <c:pt idx="8">
                  <c:v>36.685104701698933</c:v>
                </c:pt>
                <c:pt idx="9">
                  <c:v>36.015344513844489</c:v>
                </c:pt>
                <c:pt idx="10">
                  <c:v>35.113589122832757</c:v>
                </c:pt>
                <c:pt idx="11">
                  <c:v>34.848154869933452</c:v>
                </c:pt>
                <c:pt idx="12">
                  <c:v>34.368465328686455</c:v>
                </c:pt>
                <c:pt idx="13">
                  <c:v>34.014139827179889</c:v>
                </c:pt>
                <c:pt idx="14">
                  <c:v>33.378114025784249</c:v>
                </c:pt>
                <c:pt idx="15">
                  <c:v>32.968113499086954</c:v>
                </c:pt>
                <c:pt idx="16">
                  <c:v>32.392823858341103</c:v>
                </c:pt>
                <c:pt idx="17">
                  <c:v>31.680754226267879</c:v>
                </c:pt>
                <c:pt idx="18">
                  <c:v>31.1697921243092</c:v>
                </c:pt>
                <c:pt idx="19">
                  <c:v>30.6133726284767</c:v>
                </c:pt>
                <c:pt idx="20">
                  <c:v>29.85159687236419</c:v>
                </c:pt>
                <c:pt idx="21">
                  <c:v>29.835636822762833</c:v>
                </c:pt>
                <c:pt idx="22">
                  <c:v>29.555233530264186</c:v>
                </c:pt>
                <c:pt idx="23">
                  <c:v>28.863911845730026</c:v>
                </c:pt>
                <c:pt idx="24">
                  <c:v>28.540637042520302</c:v>
                </c:pt>
                <c:pt idx="25">
                  <c:v>28.024752368879053</c:v>
                </c:pt>
                <c:pt idx="26">
                  <c:v>27.454710719343861</c:v>
                </c:pt>
                <c:pt idx="27">
                  <c:v>26.977539571646055</c:v>
                </c:pt>
                <c:pt idx="28">
                  <c:v>26.722744789292669</c:v>
                </c:pt>
                <c:pt idx="29">
                  <c:v>25.965285157633723</c:v>
                </c:pt>
                <c:pt idx="30">
                  <c:v>25.88618769523292</c:v>
                </c:pt>
                <c:pt idx="31">
                  <c:v>25.514466667950025</c:v>
                </c:pt>
                <c:pt idx="32">
                  <c:v>25.196985595726414</c:v>
                </c:pt>
                <c:pt idx="33">
                  <c:v>24.806979032624326</c:v>
                </c:pt>
                <c:pt idx="34">
                  <c:v>24.317757009345794</c:v>
                </c:pt>
                <c:pt idx="35">
                  <c:v>23.8</c:v>
                </c:pt>
                <c:pt idx="36">
                  <c:v>23.3</c:v>
                </c:pt>
                <c:pt idx="37">
                  <c:v>23</c:v>
                </c:pt>
                <c:pt idx="38">
                  <c:v>22.6</c:v>
                </c:pt>
                <c:pt idx="39">
                  <c:v>21.8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51-447B-AC5B-562CE8E736DF}"/>
            </c:ext>
          </c:extLst>
        </c:ser>
        <c:ser>
          <c:idx val="1"/>
          <c:order val="1"/>
          <c:tx>
            <c:strRef>
              <c:f>PersonerProsent!$B$16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PersonerProsent!$C$16:$AP$16</c:f>
              <c:numCache>
                <c:formatCode>0.0</c:formatCode>
                <c:ptCount val="40"/>
                <c:pt idx="0">
                  <c:v>45.137458813838549</c:v>
                </c:pt>
                <c:pt idx="1">
                  <c:v>45.44365119836818</c:v>
                </c:pt>
                <c:pt idx="2">
                  <c:v>45.502618981980405</c:v>
                </c:pt>
                <c:pt idx="3">
                  <c:v>45.783612765003362</c:v>
                </c:pt>
                <c:pt idx="4">
                  <c:v>45.934664700442397</c:v>
                </c:pt>
                <c:pt idx="5">
                  <c:v>46.247033845385289</c:v>
                </c:pt>
                <c:pt idx="6">
                  <c:v>46.601362438466509</c:v>
                </c:pt>
                <c:pt idx="7">
                  <c:v>46.888596076871444</c:v>
                </c:pt>
                <c:pt idx="8">
                  <c:v>47.207131568549983</c:v>
                </c:pt>
                <c:pt idx="9">
                  <c:v>47.479466876506173</c:v>
                </c:pt>
                <c:pt idx="10">
                  <c:v>47.648741838456459</c:v>
                </c:pt>
                <c:pt idx="11">
                  <c:v>47.116757410768301</c:v>
                </c:pt>
                <c:pt idx="12">
                  <c:v>46.943876937868048</c:v>
                </c:pt>
                <c:pt idx="13">
                  <c:v>46.725701635363848</c:v>
                </c:pt>
                <c:pt idx="14">
                  <c:v>47.132857243866226</c:v>
                </c:pt>
                <c:pt idx="15">
                  <c:v>47.209345881912256</c:v>
                </c:pt>
                <c:pt idx="16">
                  <c:v>47.343895619757689</c:v>
                </c:pt>
                <c:pt idx="17">
                  <c:v>47.605888909530002</c:v>
                </c:pt>
                <c:pt idx="18">
                  <c:v>47.517746895738433</c:v>
                </c:pt>
                <c:pt idx="19">
                  <c:v>47.22094308344078</c:v>
                </c:pt>
                <c:pt idx="20">
                  <c:v>47.003442223083411</c:v>
                </c:pt>
                <c:pt idx="21">
                  <c:v>46.177259711857147</c:v>
                </c:pt>
                <c:pt idx="22">
                  <c:v>45.836584550217367</c:v>
                </c:pt>
                <c:pt idx="23">
                  <c:v>45.80055096418733</c:v>
                </c:pt>
                <c:pt idx="24">
                  <c:v>45.446430515338221</c:v>
                </c:pt>
                <c:pt idx="25">
                  <c:v>45.216046066908746</c:v>
                </c:pt>
                <c:pt idx="26">
                  <c:v>44.984885957680682</c:v>
                </c:pt>
                <c:pt idx="27">
                  <c:v>44.733165106045753</c:v>
                </c:pt>
                <c:pt idx="28">
                  <c:v>44.356275639166284</c:v>
                </c:pt>
                <c:pt idx="29">
                  <c:v>43.99574920297556</c:v>
                </c:pt>
                <c:pt idx="30">
                  <c:v>43.243243243243242</c:v>
                </c:pt>
                <c:pt idx="31">
                  <c:v>38.779910293183434</c:v>
                </c:pt>
                <c:pt idx="32">
                  <c:v>38.40694457693408</c:v>
                </c:pt>
                <c:pt idx="33">
                  <c:v>38.203012640981001</c:v>
                </c:pt>
                <c:pt idx="34">
                  <c:v>38.282242990654204</c:v>
                </c:pt>
                <c:pt idx="35">
                  <c:v>38</c:v>
                </c:pt>
                <c:pt idx="36">
                  <c:v>37.9</c:v>
                </c:pt>
                <c:pt idx="37">
                  <c:v>37.4</c:v>
                </c:pt>
                <c:pt idx="38">
                  <c:v>37.1</c:v>
                </c:pt>
                <c:pt idx="39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51-447B-AC5B-562CE8E736DF}"/>
            </c:ext>
          </c:extLst>
        </c:ser>
        <c:ser>
          <c:idx val="2"/>
          <c:order val="2"/>
          <c:tx>
            <c:strRef>
              <c:f>PersonerProsent!$B$17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PersonerProsent!$C$17:$AP$17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4.0926328758157355</c:v>
                </c:pt>
                <c:pt idx="32">
                  <c:v>4.0637222169226366</c:v>
                </c:pt>
                <c:pt idx="33">
                  <c:v>4.0893952009688892</c:v>
                </c:pt>
                <c:pt idx="34">
                  <c:v>4.179439252336449</c:v>
                </c:pt>
                <c:pt idx="35">
                  <c:v>4.2</c:v>
                </c:pt>
                <c:pt idx="36">
                  <c:v>4.2</c:v>
                </c:pt>
                <c:pt idx="37">
                  <c:v>4.3</c:v>
                </c:pt>
                <c:pt idx="38">
                  <c:v>4.3</c:v>
                </c:pt>
                <c:pt idx="3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51-447B-AC5B-562CE8E736DF}"/>
            </c:ext>
          </c:extLst>
        </c:ser>
        <c:ser>
          <c:idx val="3"/>
          <c:order val="3"/>
          <c:tx>
            <c:strRef>
              <c:f>PersonerProsent!$B$18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PersonerProsent!$C$18:$AP$18</c:f>
              <c:numCache>
                <c:formatCode>0.0</c:formatCode>
                <c:ptCount val="40"/>
                <c:pt idx="0">
                  <c:v>9.871808072487644</c:v>
                </c:pt>
                <c:pt idx="1">
                  <c:v>10.17338092809791</c:v>
                </c:pt>
                <c:pt idx="2">
                  <c:v>10.561138818575975</c:v>
                </c:pt>
                <c:pt idx="3">
                  <c:v>11.026132881592387</c:v>
                </c:pt>
                <c:pt idx="4">
                  <c:v>11.587392836611762</c:v>
                </c:pt>
                <c:pt idx="5">
                  <c:v>12.199325590108655</c:v>
                </c:pt>
                <c:pt idx="6">
                  <c:v>12.813882949629557</c:v>
                </c:pt>
                <c:pt idx="7">
                  <c:v>13.293389354349502</c:v>
                </c:pt>
                <c:pt idx="8">
                  <c:v>13.885322007111814</c:v>
                </c:pt>
                <c:pt idx="9">
                  <c:v>14.22564304332858</c:v>
                </c:pt>
                <c:pt idx="10">
                  <c:v>14.880297361406598</c:v>
                </c:pt>
                <c:pt idx="11">
                  <c:v>15.557168784029038</c:v>
                </c:pt>
                <c:pt idx="12">
                  <c:v>16.135079918279054</c:v>
                </c:pt>
                <c:pt idx="13">
                  <c:v>16.565497869504153</c:v>
                </c:pt>
                <c:pt idx="14">
                  <c:v>16.698484527092319</c:v>
                </c:pt>
                <c:pt idx="15">
                  <c:v>16.914828861731518</c:v>
                </c:pt>
                <c:pt idx="16">
                  <c:v>17.243709226467846</c:v>
                </c:pt>
                <c:pt idx="17">
                  <c:v>17.645829463124652</c:v>
                </c:pt>
                <c:pt idx="18">
                  <c:v>18.167734178093276</c:v>
                </c:pt>
                <c:pt idx="19">
                  <c:v>18.850156566586847</c:v>
                </c:pt>
                <c:pt idx="20">
                  <c:v>19.638908518932226</c:v>
                </c:pt>
                <c:pt idx="21">
                  <c:v>20.246657497801728</c:v>
                </c:pt>
                <c:pt idx="22">
                  <c:v>20.702262846951289</c:v>
                </c:pt>
                <c:pt idx="23">
                  <c:v>21.22754820936639</c:v>
                </c:pt>
                <c:pt idx="24">
                  <c:v>21.643334567067992</c:v>
                </c:pt>
                <c:pt idx="25">
                  <c:v>22.07301089362068</c:v>
                </c:pt>
                <c:pt idx="26">
                  <c:v>22.594964804362991</c:v>
                </c:pt>
                <c:pt idx="27">
                  <c:v>23.002648537048238</c:v>
                </c:pt>
                <c:pt idx="28">
                  <c:v>23.374632246301744</c:v>
                </c:pt>
                <c:pt idx="29">
                  <c:v>23.686385641752274</c:v>
                </c:pt>
                <c:pt idx="30">
                  <c:v>24.01777225897829</c:v>
                </c:pt>
                <c:pt idx="31">
                  <c:v>24.598148112499278</c:v>
                </c:pt>
                <c:pt idx="32">
                  <c:v>25.015739769150052</c:v>
                </c:pt>
                <c:pt idx="33">
                  <c:v>25.302777988040269</c:v>
                </c:pt>
                <c:pt idx="34">
                  <c:v>25.502803738317755</c:v>
                </c:pt>
                <c:pt idx="35">
                  <c:v>26</c:v>
                </c:pt>
                <c:pt idx="36">
                  <c:v>26.2</c:v>
                </c:pt>
                <c:pt idx="37">
                  <c:v>26.7</c:v>
                </c:pt>
                <c:pt idx="38">
                  <c:v>26.9</c:v>
                </c:pt>
                <c:pt idx="3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51-447B-AC5B-562CE8E736DF}"/>
            </c:ext>
          </c:extLst>
        </c:ser>
        <c:ser>
          <c:idx val="4"/>
          <c:order val="4"/>
          <c:tx>
            <c:strRef>
              <c:f>PersonerProsent!$B$19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PersonerProsent!$C$19:$AP$19</c:f>
              <c:numCache>
                <c:formatCode>0.0</c:formatCode>
                <c:ptCount val="40"/>
                <c:pt idx="0">
                  <c:v>1.7890238879736409</c:v>
                </c:pt>
                <c:pt idx="1">
                  <c:v>1.8052014278429374</c:v>
                </c:pt>
                <c:pt idx="2">
                  <c:v>1.8946893561564873</c:v>
                </c:pt>
                <c:pt idx="3">
                  <c:v>1.9556064871328567</c:v>
                </c:pt>
                <c:pt idx="4">
                  <c:v>1.9770551625884176</c:v>
                </c:pt>
                <c:pt idx="5">
                  <c:v>2.0432121893343322</c:v>
                </c:pt>
                <c:pt idx="6">
                  <c:v>2.0759783203222115</c:v>
                </c:pt>
                <c:pt idx="7">
                  <c:v>2.0883574074534472</c:v>
                </c:pt>
                <c:pt idx="8">
                  <c:v>2.2224417226392732</c:v>
                </c:pt>
                <c:pt idx="9">
                  <c:v>2.2795455663207593</c:v>
                </c:pt>
                <c:pt idx="10">
                  <c:v>2.357371677304184</c:v>
                </c:pt>
                <c:pt idx="11">
                  <c:v>2.4779189352692077</c:v>
                </c:pt>
                <c:pt idx="12">
                  <c:v>2.5525778151664462</c:v>
                </c:pt>
                <c:pt idx="13">
                  <c:v>2.6946606679521055</c:v>
                </c:pt>
                <c:pt idx="14">
                  <c:v>2.7905442032572063</c:v>
                </c:pt>
                <c:pt idx="15">
                  <c:v>2.9077117572692792</c:v>
                </c:pt>
                <c:pt idx="16">
                  <c:v>3.0195712954333644</c:v>
                </c:pt>
                <c:pt idx="17">
                  <c:v>3.067527401077466</c:v>
                </c:pt>
                <c:pt idx="18">
                  <c:v>3.1447268018590884</c:v>
                </c:pt>
                <c:pt idx="19">
                  <c:v>3.3155277214956715</c:v>
                </c:pt>
                <c:pt idx="20">
                  <c:v>3.50605238562017</c:v>
                </c:pt>
                <c:pt idx="21">
                  <c:v>3.7404459675782924</c:v>
                </c:pt>
                <c:pt idx="22">
                  <c:v>3.9059190725671606</c:v>
                </c:pt>
                <c:pt idx="23">
                  <c:v>4.1079889807162537</c:v>
                </c:pt>
                <c:pt idx="24">
                  <c:v>4.3695978750734801</c:v>
                </c:pt>
                <c:pt idx="25">
                  <c:v>4.6861906705915217</c:v>
                </c:pt>
                <c:pt idx="26">
                  <c:v>4.9654385186124674</c:v>
                </c:pt>
                <c:pt idx="27">
                  <c:v>5.2866467852599532</c:v>
                </c:pt>
                <c:pt idx="28">
                  <c:v>5.5463473252392985</c:v>
                </c:pt>
                <c:pt idx="29">
                  <c:v>6.3525799976384461</c:v>
                </c:pt>
                <c:pt idx="30">
                  <c:v>6.8527968025455461</c:v>
                </c:pt>
                <c:pt idx="31">
                  <c:v>7.0148420505515237</c:v>
                </c:pt>
                <c:pt idx="32">
                  <c:v>7.316607841266813</c:v>
                </c:pt>
                <c:pt idx="33">
                  <c:v>7.5978351373855118</c:v>
                </c:pt>
                <c:pt idx="34">
                  <c:v>7.7177570093457941</c:v>
                </c:pt>
                <c:pt idx="35">
                  <c:v>8</c:v>
                </c:pt>
                <c:pt idx="36">
                  <c:v>8.4</c:v>
                </c:pt>
                <c:pt idx="37">
                  <c:v>8.6999999999999993</c:v>
                </c:pt>
                <c:pt idx="38">
                  <c:v>9.1</c:v>
                </c:pt>
                <c:pt idx="39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51-447B-AC5B-562CE8E73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PersonerProsent!$B$16:$B$20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PersonerProsent!$C$16:$C$20</c:f>
              <c:numCache>
                <c:formatCode>0.0</c:formatCode>
                <c:ptCount val="5"/>
                <c:pt idx="0">
                  <c:v>30.771294433266263</c:v>
                </c:pt>
                <c:pt idx="1">
                  <c:v>43.80952380952381</c:v>
                </c:pt>
                <c:pt idx="2">
                  <c:v>0</c:v>
                </c:pt>
                <c:pt idx="3">
                  <c:v>22.888441761681197</c:v>
                </c:pt>
                <c:pt idx="4">
                  <c:v>2.530739995528728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C-4777-831D-737C2D821A13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PersonerProsent!$B$16:$B$20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PersonerProsent!$D$16:$D$20</c:f>
              <c:numCache>
                <c:formatCode>0.0</c:formatCode>
                <c:ptCount val="5"/>
                <c:pt idx="0">
                  <c:v>28.883936692741496</c:v>
                </c:pt>
                <c:pt idx="1">
                  <c:v>48.585592141167908</c:v>
                </c:pt>
                <c:pt idx="2">
                  <c:v>0</c:v>
                </c:pt>
                <c:pt idx="3">
                  <c:v>17.55957795160997</c:v>
                </c:pt>
                <c:pt idx="4">
                  <c:v>4.9708932144806255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C-4777-831D-737C2D821A13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PersonerProsent!$B$16:$B$20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PersonerProsent!$E$16:$E$20</c:f>
              <c:numCache>
                <c:formatCode>0.0</c:formatCode>
                <c:ptCount val="5"/>
                <c:pt idx="0">
                  <c:v>20.7</c:v>
                </c:pt>
                <c:pt idx="1">
                  <c:v>32.700000000000003</c:v>
                </c:pt>
                <c:pt idx="2">
                  <c:v>2.4</c:v>
                </c:pt>
                <c:pt idx="3">
                  <c:v>33.5</c:v>
                </c:pt>
                <c:pt idx="4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4C-4777-831D-737C2D821A13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PersonerProsent!$B$16:$B$20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PersonerProsent!$F$16:$F$20</c:f>
              <c:numCache>
                <c:formatCode>0.0</c:formatCode>
                <c:ptCount val="5"/>
                <c:pt idx="0">
                  <c:v>22.9</c:v>
                </c:pt>
                <c:pt idx="1">
                  <c:v>38.700000000000003</c:v>
                </c:pt>
                <c:pt idx="2">
                  <c:v>6</c:v>
                </c:pt>
                <c:pt idx="3">
                  <c:v>22.7</c:v>
                </c:pt>
                <c:pt idx="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4C-4777-831D-737C2D821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MedianBtoInnt!$A$13:$B$13</c:f>
              <c:strCache>
                <c:ptCount val="2"/>
                <c:pt idx="0">
                  <c:v>Ålesund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MedianBtoInnt!$C$13:$F$13</c:f>
              <c:numCache>
                <c:formatCode>#,##0</c:formatCode>
                <c:ptCount val="4"/>
                <c:pt idx="0">
                  <c:v>378900</c:v>
                </c:pt>
                <c:pt idx="1">
                  <c:v>235100</c:v>
                </c:pt>
                <c:pt idx="2">
                  <c:v>479000</c:v>
                </c:pt>
                <c:pt idx="3">
                  <c:v>297100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E-4BF1-BE0B-B577B87FAE9D}"/>
            </c:ext>
          </c:extLst>
        </c:ser>
        <c:ser>
          <c:idx val="1"/>
          <c:order val="1"/>
          <c:tx>
            <c:strRef>
              <c:f>MedianBtoInnt!$A$14:$B$14</c:f>
              <c:strCache>
                <c:ptCount val="2"/>
                <c:pt idx="0">
                  <c:v>Ålesund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MedianBtoInnt!$C$14:$F$14</c:f>
              <c:numCache>
                <c:formatCode>#,##0</c:formatCode>
                <c:ptCount val="4"/>
                <c:pt idx="0">
                  <c:v>501300</c:v>
                </c:pt>
                <c:pt idx="1">
                  <c:v>346700</c:v>
                </c:pt>
                <c:pt idx="2">
                  <c:v>624700</c:v>
                </c:pt>
                <c:pt idx="3">
                  <c:v>396800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E-4BF1-BE0B-B577B87FAE9D}"/>
            </c:ext>
          </c:extLst>
        </c:ser>
        <c:ser>
          <c:idx val="2"/>
          <c:order val="2"/>
          <c:tx>
            <c:strRef>
              <c:f>MedianBtoInnt!$A$15:$B$15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MedianBtoInnt!$C$15:$F$15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E-4BF1-BE0B-B577B87FAE9D}"/>
            </c:ext>
          </c:extLst>
        </c:ser>
        <c:ser>
          <c:idx val="3"/>
          <c:order val="3"/>
          <c:tx>
            <c:strRef>
              <c:f>MedianBtoInnt!$A$16:$B$16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MedianBtoInnt!$C$16:$F$16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AE-4BF1-BE0B-B577B87FA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Areal!$A$12</c:f>
              <c:strCache>
                <c:ptCount val="1"/>
                <c:pt idx="0">
                  <c:v>Ålesund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Areal!$B$12:$I$12</c:f>
              <c:numCache>
                <c:formatCode>0.0</c:formatCode>
                <c:ptCount val="8"/>
                <c:pt idx="0">
                  <c:v>9.5</c:v>
                </c:pt>
                <c:pt idx="1">
                  <c:v>5.6</c:v>
                </c:pt>
                <c:pt idx="2">
                  <c:v>48.8</c:v>
                </c:pt>
                <c:pt idx="3">
                  <c:v>22.8</c:v>
                </c:pt>
                <c:pt idx="4">
                  <c:v>7.1</c:v>
                </c:pt>
                <c:pt idx="5">
                  <c:v>1.1000000000000001</c:v>
                </c:pt>
                <c:pt idx="6">
                  <c:v>0</c:v>
                </c:pt>
                <c:pt idx="7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7-4D29-BE01-004D2BB29030}"/>
            </c:ext>
          </c:extLst>
        </c:ser>
        <c:ser>
          <c:idx val="1"/>
          <c:order val="1"/>
          <c:tx>
            <c:strRef>
              <c:f>Areal!$A$13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Areal!$B$13:$I$13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7-4D29-BE01-004D2BB29030}"/>
            </c:ext>
          </c:extLst>
        </c:ser>
        <c:ser>
          <c:idx val="2"/>
          <c:order val="2"/>
          <c:tx>
            <c:strRef>
              <c:f>Areal!$A$14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Areal!$B$14:$I$14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87-4D29-BE01-004D2BB290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88361259634508E-3"/>
              <c:y val="0.41643869808600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Areal!$B$8:$S$8</c:f>
              <c:numCache>
                <c:formatCode>0.00</c:formatCode>
                <c:ptCount val="18"/>
                <c:pt idx="0">
                  <c:v>12.54</c:v>
                </c:pt>
                <c:pt idx="1">
                  <c:v>1.42</c:v>
                </c:pt>
                <c:pt idx="2">
                  <c:v>1.83</c:v>
                </c:pt>
                <c:pt idx="3">
                  <c:v>4.32</c:v>
                </c:pt>
                <c:pt idx="4">
                  <c:v>0.56000000000000005</c:v>
                </c:pt>
                <c:pt idx="5">
                  <c:v>0.26</c:v>
                </c:pt>
                <c:pt idx="6">
                  <c:v>0.19</c:v>
                </c:pt>
                <c:pt idx="7">
                  <c:v>9.83</c:v>
                </c:pt>
                <c:pt idx="8">
                  <c:v>0.05</c:v>
                </c:pt>
                <c:pt idx="9">
                  <c:v>1.6</c:v>
                </c:pt>
                <c:pt idx="10">
                  <c:v>2.59</c:v>
                </c:pt>
                <c:pt idx="11">
                  <c:v>20.94</c:v>
                </c:pt>
                <c:pt idx="12">
                  <c:v>181.16</c:v>
                </c:pt>
                <c:pt idx="13">
                  <c:v>84.54</c:v>
                </c:pt>
                <c:pt idx="14">
                  <c:v>26.55</c:v>
                </c:pt>
                <c:pt idx="15">
                  <c:v>4.1500000000000004</c:v>
                </c:pt>
                <c:pt idx="16">
                  <c:v>0</c:v>
                </c:pt>
                <c:pt idx="17">
                  <c:v>19.05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B-42F6-B37E-90FC8A798F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1-4101-8B2F-46DF027849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'Ark1'!$B$11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'Ark1'!$C$11:$Q$11</c:f>
              <c:numCache>
                <c:formatCode>General</c:formatCode>
                <c:ptCount val="15"/>
                <c:pt idx="0">
                  <c:v>259</c:v>
                </c:pt>
                <c:pt idx="1">
                  <c:v>256</c:v>
                </c:pt>
                <c:pt idx="2">
                  <c:v>282</c:v>
                </c:pt>
                <c:pt idx="3">
                  <c:v>200</c:v>
                </c:pt>
                <c:pt idx="4">
                  <c:v>248</c:v>
                </c:pt>
                <c:pt idx="5">
                  <c:v>194</c:v>
                </c:pt>
                <c:pt idx="6">
                  <c:v>203</c:v>
                </c:pt>
                <c:pt idx="7">
                  <c:v>203</c:v>
                </c:pt>
                <c:pt idx="8">
                  <c:v>119</c:v>
                </c:pt>
                <c:pt idx="9">
                  <c:v>158</c:v>
                </c:pt>
                <c:pt idx="10">
                  <c:v>273</c:v>
                </c:pt>
                <c:pt idx="11">
                  <c:v>95</c:v>
                </c:pt>
                <c:pt idx="12">
                  <c:v>114</c:v>
                </c:pt>
                <c:pt idx="13">
                  <c:v>135</c:v>
                </c:pt>
                <c:pt idx="14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3-4BA3-96DB-E6F8ABB0D6E3}"/>
            </c:ext>
          </c:extLst>
        </c:ser>
        <c:ser>
          <c:idx val="1"/>
          <c:order val="1"/>
          <c:tx>
            <c:strRef>
              <c:f>'Ark1'!$B$12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'Ark1'!$C$12:$Q$12</c:f>
              <c:numCache>
                <c:formatCode>General</c:formatCode>
                <c:ptCount val="15"/>
                <c:pt idx="0">
                  <c:v>603</c:v>
                </c:pt>
                <c:pt idx="1">
                  <c:v>738</c:v>
                </c:pt>
                <c:pt idx="2">
                  <c:v>671</c:v>
                </c:pt>
                <c:pt idx="3">
                  <c:v>528</c:v>
                </c:pt>
                <c:pt idx="4">
                  <c:v>465</c:v>
                </c:pt>
                <c:pt idx="5">
                  <c:v>411</c:v>
                </c:pt>
                <c:pt idx="6">
                  <c:v>247</c:v>
                </c:pt>
                <c:pt idx="7">
                  <c:v>243</c:v>
                </c:pt>
                <c:pt idx="8">
                  <c:v>242</c:v>
                </c:pt>
                <c:pt idx="9">
                  <c:v>195</c:v>
                </c:pt>
                <c:pt idx="10">
                  <c:v>137</c:v>
                </c:pt>
                <c:pt idx="11">
                  <c:v>351</c:v>
                </c:pt>
                <c:pt idx="12">
                  <c:v>195</c:v>
                </c:pt>
                <c:pt idx="13">
                  <c:v>186</c:v>
                </c:pt>
                <c:pt idx="14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3-4BA3-96DB-E6F8ABB0D6E3}"/>
            </c:ext>
          </c:extLst>
        </c:ser>
        <c:ser>
          <c:idx val="2"/>
          <c:order val="2"/>
          <c:tx>
            <c:strRef>
              <c:f>'Ark1'!$B$13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'Ark1'!$C$13:$Q$13</c:f>
              <c:numCache>
                <c:formatCode>General</c:formatCode>
                <c:ptCount val="15"/>
                <c:pt idx="0">
                  <c:v>47</c:v>
                </c:pt>
                <c:pt idx="1">
                  <c:v>-235</c:v>
                </c:pt>
                <c:pt idx="2">
                  <c:v>-102</c:v>
                </c:pt>
                <c:pt idx="3">
                  <c:v>-116</c:v>
                </c:pt>
                <c:pt idx="4">
                  <c:v>-108</c:v>
                </c:pt>
                <c:pt idx="5">
                  <c:v>-149</c:v>
                </c:pt>
                <c:pt idx="6">
                  <c:v>-142</c:v>
                </c:pt>
                <c:pt idx="7">
                  <c:v>85</c:v>
                </c:pt>
                <c:pt idx="8">
                  <c:v>308</c:v>
                </c:pt>
                <c:pt idx="9">
                  <c:v>57</c:v>
                </c:pt>
                <c:pt idx="10">
                  <c:v>28</c:v>
                </c:pt>
                <c:pt idx="11">
                  <c:v>-50</c:v>
                </c:pt>
                <c:pt idx="12">
                  <c:v>40</c:v>
                </c:pt>
                <c:pt idx="13">
                  <c:v>368</c:v>
                </c:pt>
                <c:pt idx="1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63-4BA3-96DB-E6F8ABB0D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'Ark1'!$B$14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'Ark1'!$C$14:$Q$14</c:f>
              <c:numCache>
                <c:formatCode>General</c:formatCode>
                <c:ptCount val="15"/>
                <c:pt idx="0">
                  <c:v>916</c:v>
                </c:pt>
                <c:pt idx="1">
                  <c:v>756</c:v>
                </c:pt>
                <c:pt idx="2">
                  <c:v>847</c:v>
                </c:pt>
                <c:pt idx="3">
                  <c:v>617</c:v>
                </c:pt>
                <c:pt idx="4">
                  <c:v>610</c:v>
                </c:pt>
                <c:pt idx="5">
                  <c:v>461</c:v>
                </c:pt>
                <c:pt idx="6">
                  <c:v>313</c:v>
                </c:pt>
                <c:pt idx="7">
                  <c:v>530</c:v>
                </c:pt>
                <c:pt idx="8">
                  <c:v>671</c:v>
                </c:pt>
                <c:pt idx="9">
                  <c:v>412</c:v>
                </c:pt>
                <c:pt idx="10">
                  <c:v>444</c:v>
                </c:pt>
                <c:pt idx="11">
                  <c:v>406</c:v>
                </c:pt>
                <c:pt idx="12">
                  <c:v>346</c:v>
                </c:pt>
                <c:pt idx="13">
                  <c:v>689</c:v>
                </c:pt>
                <c:pt idx="14">
                  <c:v>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63-4BA3-96DB-E6F8ABB0D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'Ark1'!$B$15:$B$19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'Ark1'!$C$15:$C$19</c:f>
              <c:numCache>
                <c:formatCode>0</c:formatCode>
                <c:ptCount val="5"/>
                <c:pt idx="0">
                  <c:v>9074</c:v>
                </c:pt>
                <c:pt idx="1">
                  <c:v>5684</c:v>
                </c:pt>
                <c:pt idx="2">
                  <c:v>6457</c:v>
                </c:pt>
                <c:pt idx="3">
                  <c:v>1741</c:v>
                </c:pt>
                <c:pt idx="4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C-4973-BF64-EB54E58961AF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'Ark1'!$B$15:$B$19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'Ark1'!$D$15:$D$19</c:f>
              <c:numCache>
                <c:formatCode>0</c:formatCode>
                <c:ptCount val="5"/>
                <c:pt idx="0">
                  <c:v>11429</c:v>
                </c:pt>
                <c:pt idx="1">
                  <c:v>6603</c:v>
                </c:pt>
                <c:pt idx="2">
                  <c:v>6424</c:v>
                </c:pt>
                <c:pt idx="3">
                  <c:v>2053</c:v>
                </c:pt>
                <c:pt idx="4">
                  <c:v>1238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C-4973-BF64-EB54E58961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Boliger!$B$17:$B$22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Boliger!$C$17:$C$22</c:f>
              <c:numCache>
                <c:formatCode>0</c:formatCode>
                <c:ptCount val="6"/>
                <c:pt idx="0">
                  <c:v>15823</c:v>
                </c:pt>
                <c:pt idx="1">
                  <c:v>3254</c:v>
                </c:pt>
                <c:pt idx="2">
                  <c:v>5092</c:v>
                </c:pt>
                <c:pt idx="3">
                  <c:v>6482</c:v>
                </c:pt>
                <c:pt idx="4">
                  <c:v>752</c:v>
                </c:pt>
                <c:pt idx="5">
                  <c:v>1070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Boliger!$B$17:$B$22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Boliger!$D$17:$D$22</c:f>
              <c:numCache>
                <c:formatCode>0</c:formatCode>
                <c:ptCount val="6"/>
                <c:pt idx="0">
                  <c:v>12624</c:v>
                </c:pt>
                <c:pt idx="1">
                  <c:v>3296</c:v>
                </c:pt>
                <c:pt idx="2">
                  <c:v>4929</c:v>
                </c:pt>
                <c:pt idx="3">
                  <c:v>7149</c:v>
                </c:pt>
                <c:pt idx="4">
                  <c:v>954</c:v>
                </c:pt>
                <c:pt idx="5">
                  <c:v>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Igangsatte!$B$8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Igangsatte!$C$8:$W$8</c:f>
              <c:numCache>
                <c:formatCode>0</c:formatCode>
                <c:ptCount val="21"/>
                <c:pt idx="0">
                  <c:v>420</c:v>
                </c:pt>
                <c:pt idx="1">
                  <c:v>375</c:v>
                </c:pt>
                <c:pt idx="2">
                  <c:v>400</c:v>
                </c:pt>
                <c:pt idx="3">
                  <c:v>395</c:v>
                </c:pt>
                <c:pt idx="4">
                  <c:v>274</c:v>
                </c:pt>
                <c:pt idx="5">
                  <c:v>278</c:v>
                </c:pt>
                <c:pt idx="6">
                  <c:v>409</c:v>
                </c:pt>
                <c:pt idx="7">
                  <c:v>483</c:v>
                </c:pt>
                <c:pt idx="8">
                  <c:v>364</c:v>
                </c:pt>
                <c:pt idx="9">
                  <c:v>427</c:v>
                </c:pt>
                <c:pt idx="10">
                  <c:v>348</c:v>
                </c:pt>
                <c:pt idx="11">
                  <c:v>225</c:v>
                </c:pt>
                <c:pt idx="12">
                  <c:v>305</c:v>
                </c:pt>
                <c:pt idx="13">
                  <c:v>323</c:v>
                </c:pt>
                <c:pt idx="14">
                  <c:v>336</c:v>
                </c:pt>
                <c:pt idx="15">
                  <c:v>470</c:v>
                </c:pt>
                <c:pt idx="16">
                  <c:v>541</c:v>
                </c:pt>
                <c:pt idx="17">
                  <c:v>386</c:v>
                </c:pt>
                <c:pt idx="18">
                  <c:v>450</c:v>
                </c:pt>
                <c:pt idx="19">
                  <c:v>297</c:v>
                </c:pt>
                <c:pt idx="20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8D-4D6F-A2A7-78B93732FF8A}"/>
            </c:ext>
          </c:extLst>
        </c:ser>
        <c:ser>
          <c:idx val="1"/>
          <c:order val="1"/>
          <c:tx>
            <c:strRef>
              <c:f>Igangsatte!$B$9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Igangsatte!$C$9:$W$9</c:f>
              <c:numCache>
                <c:formatCode>0</c:formatCode>
                <c:ptCount val="21"/>
                <c:pt idx="0">
                  <c:v>260</c:v>
                </c:pt>
                <c:pt idx="1">
                  <c:v>451</c:v>
                </c:pt>
                <c:pt idx="2">
                  <c:v>334</c:v>
                </c:pt>
                <c:pt idx="3">
                  <c:v>411</c:v>
                </c:pt>
                <c:pt idx="4">
                  <c:v>273</c:v>
                </c:pt>
                <c:pt idx="5">
                  <c:v>193</c:v>
                </c:pt>
                <c:pt idx="6">
                  <c:v>404</c:v>
                </c:pt>
                <c:pt idx="7">
                  <c:v>319</c:v>
                </c:pt>
                <c:pt idx="8">
                  <c:v>281</c:v>
                </c:pt>
                <c:pt idx="9">
                  <c:v>360</c:v>
                </c:pt>
                <c:pt idx="10">
                  <c:v>453</c:v>
                </c:pt>
                <c:pt idx="11">
                  <c:v>273</c:v>
                </c:pt>
                <c:pt idx="12">
                  <c:v>267</c:v>
                </c:pt>
                <c:pt idx="13">
                  <c:v>271</c:v>
                </c:pt>
                <c:pt idx="14">
                  <c:v>317</c:v>
                </c:pt>
                <c:pt idx="15">
                  <c:v>333</c:v>
                </c:pt>
                <c:pt idx="16">
                  <c:v>371</c:v>
                </c:pt>
                <c:pt idx="17">
                  <c:v>370</c:v>
                </c:pt>
                <c:pt idx="18">
                  <c:v>495</c:v>
                </c:pt>
                <c:pt idx="19">
                  <c:v>290</c:v>
                </c:pt>
                <c:pt idx="20">
                  <c:v>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8D-4D6F-A2A7-78B93732F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noProof="0" dirty="0">
                <a:solidFill>
                  <a:schemeClr val="tx2"/>
                </a:solidFill>
              </a:rPr>
              <a:t>Største tilflyttingsstraumar, frå kommunar,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'Ark1'!$A$1:$A$15</c:f>
              <c:strCache>
                <c:ptCount val="15"/>
                <c:pt idx="0">
                  <c:v>Oslo - Oslove</c:v>
                </c:pt>
                <c:pt idx="1">
                  <c:v>Trondheim - Tråante</c:v>
                </c:pt>
                <c:pt idx="2">
                  <c:v>Sula</c:v>
                </c:pt>
                <c:pt idx="3">
                  <c:v>Haram</c:v>
                </c:pt>
                <c:pt idx="4">
                  <c:v>Giske</c:v>
                </c:pt>
                <c:pt idx="5">
                  <c:v>Bergen</c:v>
                </c:pt>
                <c:pt idx="6">
                  <c:v>Molde</c:v>
                </c:pt>
                <c:pt idx="7">
                  <c:v>Hareid</c:v>
                </c:pt>
                <c:pt idx="8">
                  <c:v>Volda</c:v>
                </c:pt>
                <c:pt idx="9">
                  <c:v>Sykkylven</c:v>
                </c:pt>
                <c:pt idx="10">
                  <c:v>Vestnes</c:v>
                </c:pt>
                <c:pt idx="11">
                  <c:v>Ørsta</c:v>
                </c:pt>
                <c:pt idx="12">
                  <c:v>Ulstein</c:v>
                </c:pt>
                <c:pt idx="13">
                  <c:v>Herøy (Møre og Romsdal)</c:v>
                </c:pt>
                <c:pt idx="14">
                  <c:v>Fjord</c:v>
                </c:pt>
              </c:strCache>
            </c:strRef>
          </c:cat>
          <c:val>
            <c:numRef>
              <c:f>'Ark1'!$B$1:$B$15</c:f>
              <c:numCache>
                <c:formatCode>General</c:formatCode>
                <c:ptCount val="15"/>
                <c:pt idx="0">
                  <c:v>285</c:v>
                </c:pt>
                <c:pt idx="1">
                  <c:v>174</c:v>
                </c:pt>
                <c:pt idx="2">
                  <c:v>166</c:v>
                </c:pt>
                <c:pt idx="3">
                  <c:v>164</c:v>
                </c:pt>
                <c:pt idx="4">
                  <c:v>162</c:v>
                </c:pt>
                <c:pt idx="5">
                  <c:v>119</c:v>
                </c:pt>
                <c:pt idx="6">
                  <c:v>83</c:v>
                </c:pt>
                <c:pt idx="7">
                  <c:v>52</c:v>
                </c:pt>
                <c:pt idx="8">
                  <c:v>51</c:v>
                </c:pt>
                <c:pt idx="9">
                  <c:v>50</c:v>
                </c:pt>
                <c:pt idx="10">
                  <c:v>49</c:v>
                </c:pt>
                <c:pt idx="11">
                  <c:v>47</c:v>
                </c:pt>
                <c:pt idx="12">
                  <c:v>41</c:v>
                </c:pt>
                <c:pt idx="13">
                  <c:v>38</c:v>
                </c:pt>
                <c:pt idx="1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noProof="0" dirty="0">
                <a:solidFill>
                  <a:schemeClr val="accent3"/>
                </a:solidFill>
              </a:rPr>
              <a:t>Største fråflyttingsstraumar, til kommunar,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'Ark1'!$A$40:$A$54</c:f>
              <c:strCache>
                <c:ptCount val="15"/>
                <c:pt idx="0">
                  <c:v>Oslo - Oslove</c:v>
                </c:pt>
                <c:pt idx="1">
                  <c:v>Trondheim - Tråante</c:v>
                </c:pt>
                <c:pt idx="2">
                  <c:v>Sula</c:v>
                </c:pt>
                <c:pt idx="3">
                  <c:v>Haram</c:v>
                </c:pt>
                <c:pt idx="4">
                  <c:v>Giske</c:v>
                </c:pt>
                <c:pt idx="5">
                  <c:v>Bergen</c:v>
                </c:pt>
                <c:pt idx="6">
                  <c:v>Molde</c:v>
                </c:pt>
                <c:pt idx="7">
                  <c:v>Vestnes</c:v>
                </c:pt>
                <c:pt idx="8">
                  <c:v>Hareid</c:v>
                </c:pt>
                <c:pt idx="9">
                  <c:v>Herøy (Møre og Romsdal)</c:v>
                </c:pt>
                <c:pt idx="10">
                  <c:v>Fjord</c:v>
                </c:pt>
                <c:pt idx="11">
                  <c:v>Volda</c:v>
                </c:pt>
                <c:pt idx="12">
                  <c:v>Ulstein</c:v>
                </c:pt>
                <c:pt idx="13">
                  <c:v>Stavanger</c:v>
                </c:pt>
                <c:pt idx="14">
                  <c:v>Sykkylven</c:v>
                </c:pt>
              </c:strCache>
            </c:strRef>
          </c:cat>
          <c:val>
            <c:numRef>
              <c:f>'Ark1'!$B$40:$B$54</c:f>
              <c:numCache>
                <c:formatCode>General</c:formatCode>
                <c:ptCount val="15"/>
                <c:pt idx="0">
                  <c:v>-269</c:v>
                </c:pt>
                <c:pt idx="1">
                  <c:v>-186</c:v>
                </c:pt>
                <c:pt idx="2">
                  <c:v>-176</c:v>
                </c:pt>
                <c:pt idx="3">
                  <c:v>-172</c:v>
                </c:pt>
                <c:pt idx="4">
                  <c:v>-157</c:v>
                </c:pt>
                <c:pt idx="5">
                  <c:v>-143</c:v>
                </c:pt>
                <c:pt idx="6">
                  <c:v>-75</c:v>
                </c:pt>
                <c:pt idx="7">
                  <c:v>-47</c:v>
                </c:pt>
                <c:pt idx="8">
                  <c:v>-42</c:v>
                </c:pt>
                <c:pt idx="9">
                  <c:v>-41</c:v>
                </c:pt>
                <c:pt idx="10">
                  <c:v>-41</c:v>
                </c:pt>
                <c:pt idx="11">
                  <c:v>-40</c:v>
                </c:pt>
                <c:pt idx="12">
                  <c:v>-39</c:v>
                </c:pt>
                <c:pt idx="13">
                  <c:v>-32</c:v>
                </c:pt>
                <c:pt idx="14">
                  <c:v>-31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 err="1">
                <a:solidFill>
                  <a:schemeClr val="tx2"/>
                </a:solidFill>
              </a:rPr>
              <a:t>Fødselsoverskot</a:t>
            </a: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Levende!$BM$12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Levende!$BN$9:$DJ$9</c:f>
              <c:numCache>
                <c:formatCode>General</c:formatCode>
                <c:ptCount val="49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  <c:pt idx="48">
                  <c:v>2025</c:v>
                </c:pt>
              </c:numCache>
            </c:numRef>
          </c:cat>
          <c:val>
            <c:numRef>
              <c:f>Levende!$BN$12:$DJ$12</c:f>
              <c:numCache>
                <c:formatCode>General</c:formatCode>
                <c:ptCount val="49"/>
                <c:pt idx="0">
                  <c:v>239</c:v>
                </c:pt>
                <c:pt idx="1">
                  <c:v>241</c:v>
                </c:pt>
                <c:pt idx="2">
                  <c:v>200</c:v>
                </c:pt>
                <c:pt idx="3">
                  <c:v>83</c:v>
                </c:pt>
                <c:pt idx="4">
                  <c:v>115</c:v>
                </c:pt>
                <c:pt idx="5">
                  <c:v>233</c:v>
                </c:pt>
                <c:pt idx="6">
                  <c:v>189</c:v>
                </c:pt>
                <c:pt idx="7">
                  <c:v>170</c:v>
                </c:pt>
                <c:pt idx="8">
                  <c:v>119</c:v>
                </c:pt>
                <c:pt idx="9">
                  <c:v>143</c:v>
                </c:pt>
                <c:pt idx="10">
                  <c:v>118</c:v>
                </c:pt>
                <c:pt idx="11">
                  <c:v>170</c:v>
                </c:pt>
                <c:pt idx="12">
                  <c:v>207</c:v>
                </c:pt>
                <c:pt idx="13">
                  <c:v>188</c:v>
                </c:pt>
                <c:pt idx="14">
                  <c:v>241</c:v>
                </c:pt>
                <c:pt idx="15">
                  <c:v>165</c:v>
                </c:pt>
                <c:pt idx="16">
                  <c:v>169</c:v>
                </c:pt>
                <c:pt idx="17">
                  <c:v>126</c:v>
                </c:pt>
                <c:pt idx="18">
                  <c:v>200</c:v>
                </c:pt>
                <c:pt idx="19">
                  <c:v>174</c:v>
                </c:pt>
                <c:pt idx="20">
                  <c:v>194</c:v>
                </c:pt>
                <c:pt idx="21">
                  <c:v>201</c:v>
                </c:pt>
                <c:pt idx="22">
                  <c:v>244</c:v>
                </c:pt>
                <c:pt idx="23">
                  <c:v>244</c:v>
                </c:pt>
                <c:pt idx="24">
                  <c:v>233</c:v>
                </c:pt>
                <c:pt idx="25">
                  <c:v>176</c:v>
                </c:pt>
                <c:pt idx="26">
                  <c:v>158</c:v>
                </c:pt>
                <c:pt idx="27">
                  <c:v>266</c:v>
                </c:pt>
                <c:pt idx="28">
                  <c:v>221</c:v>
                </c:pt>
                <c:pt idx="29">
                  <c:v>185</c:v>
                </c:pt>
                <c:pt idx="30">
                  <c:v>204</c:v>
                </c:pt>
                <c:pt idx="31">
                  <c:v>212</c:v>
                </c:pt>
                <c:pt idx="32">
                  <c:v>304</c:v>
                </c:pt>
                <c:pt idx="33">
                  <c:v>235</c:v>
                </c:pt>
                <c:pt idx="34">
                  <c:v>259</c:v>
                </c:pt>
                <c:pt idx="35">
                  <c:v>256</c:v>
                </c:pt>
                <c:pt idx="36">
                  <c:v>282</c:v>
                </c:pt>
                <c:pt idx="37">
                  <c:v>200</c:v>
                </c:pt>
                <c:pt idx="38">
                  <c:v>248</c:v>
                </c:pt>
                <c:pt idx="39">
                  <c:v>194</c:v>
                </c:pt>
                <c:pt idx="40">
                  <c:v>203</c:v>
                </c:pt>
                <c:pt idx="41">
                  <c:v>203</c:v>
                </c:pt>
                <c:pt idx="42">
                  <c:v>119</c:v>
                </c:pt>
                <c:pt idx="43">
                  <c:v>158</c:v>
                </c:pt>
                <c:pt idx="44">
                  <c:v>273</c:v>
                </c:pt>
                <c:pt idx="45">
                  <c:v>95</c:v>
                </c:pt>
                <c:pt idx="46">
                  <c:v>114</c:v>
                </c:pt>
                <c:pt idx="47">
                  <c:v>135</c:v>
                </c:pt>
                <c:pt idx="48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8-49D8-AF41-8A19496AE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408288"/>
        <c:axId val="968409248"/>
      </c:areaChart>
      <c:lineChart>
        <c:grouping val="standard"/>
        <c:varyColors val="0"/>
        <c:ser>
          <c:idx val="0"/>
          <c:order val="0"/>
          <c:tx>
            <c:strRef>
              <c:f>Levende!$BM$10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Levende!$BN$9:$DJ$9</c:f>
              <c:numCache>
                <c:formatCode>General</c:formatCode>
                <c:ptCount val="49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  <c:pt idx="48">
                  <c:v>2025</c:v>
                </c:pt>
              </c:numCache>
            </c:numRef>
          </c:cat>
          <c:val>
            <c:numRef>
              <c:f>Levende!$BN$10:$DJ$10</c:f>
              <c:numCache>
                <c:formatCode>General</c:formatCode>
                <c:ptCount val="49"/>
                <c:pt idx="0">
                  <c:v>574</c:v>
                </c:pt>
                <c:pt idx="1">
                  <c:v>575</c:v>
                </c:pt>
                <c:pt idx="2">
                  <c:v>559</c:v>
                </c:pt>
                <c:pt idx="3">
                  <c:v>532</c:v>
                </c:pt>
                <c:pt idx="4">
                  <c:v>506</c:v>
                </c:pt>
                <c:pt idx="5">
                  <c:v>572</c:v>
                </c:pt>
                <c:pt idx="6">
                  <c:v>565</c:v>
                </c:pt>
                <c:pt idx="7">
                  <c:v>558</c:v>
                </c:pt>
                <c:pt idx="8">
                  <c:v>529</c:v>
                </c:pt>
                <c:pt idx="9">
                  <c:v>527</c:v>
                </c:pt>
                <c:pt idx="10">
                  <c:v>552</c:v>
                </c:pt>
                <c:pt idx="11">
                  <c:v>585</c:v>
                </c:pt>
                <c:pt idx="12">
                  <c:v>623</c:v>
                </c:pt>
                <c:pt idx="13">
                  <c:v>634</c:v>
                </c:pt>
                <c:pt idx="14">
                  <c:v>647</c:v>
                </c:pt>
                <c:pt idx="15">
                  <c:v>576</c:v>
                </c:pt>
                <c:pt idx="16">
                  <c:v>606</c:v>
                </c:pt>
                <c:pt idx="17">
                  <c:v>589</c:v>
                </c:pt>
                <c:pt idx="18">
                  <c:v>596</c:v>
                </c:pt>
                <c:pt idx="19">
                  <c:v>627</c:v>
                </c:pt>
                <c:pt idx="20">
                  <c:v>629</c:v>
                </c:pt>
                <c:pt idx="21">
                  <c:v>620</c:v>
                </c:pt>
                <c:pt idx="22">
                  <c:v>642</c:v>
                </c:pt>
                <c:pt idx="23">
                  <c:v>647</c:v>
                </c:pt>
                <c:pt idx="24">
                  <c:v>634</c:v>
                </c:pt>
                <c:pt idx="25">
                  <c:v>586</c:v>
                </c:pt>
                <c:pt idx="26">
                  <c:v>566</c:v>
                </c:pt>
                <c:pt idx="27">
                  <c:v>659</c:v>
                </c:pt>
                <c:pt idx="28">
                  <c:v>616</c:v>
                </c:pt>
                <c:pt idx="29">
                  <c:v>589</c:v>
                </c:pt>
                <c:pt idx="30">
                  <c:v>625</c:v>
                </c:pt>
                <c:pt idx="31">
                  <c:v>619</c:v>
                </c:pt>
                <c:pt idx="32">
                  <c:v>706</c:v>
                </c:pt>
                <c:pt idx="33">
                  <c:v>628</c:v>
                </c:pt>
                <c:pt idx="34">
                  <c:v>668</c:v>
                </c:pt>
                <c:pt idx="35">
                  <c:v>657</c:v>
                </c:pt>
                <c:pt idx="36">
                  <c:v>664</c:v>
                </c:pt>
                <c:pt idx="37">
                  <c:v>618</c:v>
                </c:pt>
                <c:pt idx="38">
                  <c:v>636</c:v>
                </c:pt>
                <c:pt idx="39">
                  <c:v>634</c:v>
                </c:pt>
                <c:pt idx="40">
                  <c:v>611</c:v>
                </c:pt>
                <c:pt idx="41">
                  <c:v>618</c:v>
                </c:pt>
                <c:pt idx="42">
                  <c:v>558</c:v>
                </c:pt>
                <c:pt idx="43">
                  <c:v>657</c:v>
                </c:pt>
                <c:pt idx="44">
                  <c:v>760</c:v>
                </c:pt>
                <c:pt idx="45">
                  <c:v>655</c:v>
                </c:pt>
                <c:pt idx="46">
                  <c:v>651</c:v>
                </c:pt>
                <c:pt idx="47">
                  <c:v>579</c:v>
                </c:pt>
                <c:pt idx="48">
                  <c:v>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18-49D8-AF41-8A19496AE69F}"/>
            </c:ext>
          </c:extLst>
        </c:ser>
        <c:ser>
          <c:idx val="1"/>
          <c:order val="1"/>
          <c:tx>
            <c:strRef>
              <c:f>Levende!$BM$11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Levende!$BN$9:$DJ$9</c:f>
              <c:numCache>
                <c:formatCode>General</c:formatCode>
                <c:ptCount val="49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  <c:pt idx="48">
                  <c:v>2025</c:v>
                </c:pt>
              </c:numCache>
            </c:numRef>
          </c:cat>
          <c:val>
            <c:numRef>
              <c:f>Levende!$BN$11:$DJ$11</c:f>
              <c:numCache>
                <c:formatCode>General</c:formatCode>
                <c:ptCount val="49"/>
                <c:pt idx="0">
                  <c:v>335</c:v>
                </c:pt>
                <c:pt idx="1">
                  <c:v>334</c:v>
                </c:pt>
                <c:pt idx="2">
                  <c:v>359</c:v>
                </c:pt>
                <c:pt idx="3">
                  <c:v>449</c:v>
                </c:pt>
                <c:pt idx="4">
                  <c:v>391</c:v>
                </c:pt>
                <c:pt idx="5">
                  <c:v>339</c:v>
                </c:pt>
                <c:pt idx="6">
                  <c:v>376</c:v>
                </c:pt>
                <c:pt idx="7">
                  <c:v>388</c:v>
                </c:pt>
                <c:pt idx="8">
                  <c:v>410</c:v>
                </c:pt>
                <c:pt idx="9">
                  <c:v>384</c:v>
                </c:pt>
                <c:pt idx="10">
                  <c:v>434</c:v>
                </c:pt>
                <c:pt idx="11">
                  <c:v>415</c:v>
                </c:pt>
                <c:pt idx="12">
                  <c:v>416</c:v>
                </c:pt>
                <c:pt idx="13">
                  <c:v>446</c:v>
                </c:pt>
                <c:pt idx="14">
                  <c:v>406</c:v>
                </c:pt>
                <c:pt idx="15">
                  <c:v>411</c:v>
                </c:pt>
                <c:pt idx="16">
                  <c:v>437</c:v>
                </c:pt>
                <c:pt idx="17">
                  <c:v>463</c:v>
                </c:pt>
                <c:pt idx="18">
                  <c:v>396</c:v>
                </c:pt>
                <c:pt idx="19">
                  <c:v>453</c:v>
                </c:pt>
                <c:pt idx="20">
                  <c:v>435</c:v>
                </c:pt>
                <c:pt idx="21">
                  <c:v>419</c:v>
                </c:pt>
                <c:pt idx="22">
                  <c:v>398</c:v>
                </c:pt>
                <c:pt idx="23">
                  <c:v>403</c:v>
                </c:pt>
                <c:pt idx="24">
                  <c:v>401</c:v>
                </c:pt>
                <c:pt idx="25">
                  <c:v>410</c:v>
                </c:pt>
                <c:pt idx="26">
                  <c:v>408</c:v>
                </c:pt>
                <c:pt idx="27">
                  <c:v>393</c:v>
                </c:pt>
                <c:pt idx="28">
                  <c:v>395</c:v>
                </c:pt>
                <c:pt idx="29">
                  <c:v>404</c:v>
                </c:pt>
                <c:pt idx="30">
                  <c:v>421</c:v>
                </c:pt>
                <c:pt idx="31">
                  <c:v>407</c:v>
                </c:pt>
                <c:pt idx="32">
                  <c:v>402</c:v>
                </c:pt>
                <c:pt idx="33">
                  <c:v>393</c:v>
                </c:pt>
                <c:pt idx="34">
                  <c:v>409</c:v>
                </c:pt>
                <c:pt idx="35">
                  <c:v>401</c:v>
                </c:pt>
                <c:pt idx="36">
                  <c:v>382</c:v>
                </c:pt>
                <c:pt idx="37">
                  <c:v>418</c:v>
                </c:pt>
                <c:pt idx="38">
                  <c:v>388</c:v>
                </c:pt>
                <c:pt idx="39">
                  <c:v>440</c:v>
                </c:pt>
                <c:pt idx="40">
                  <c:v>408</c:v>
                </c:pt>
                <c:pt idx="41">
                  <c:v>415</c:v>
                </c:pt>
                <c:pt idx="42">
                  <c:v>439</c:v>
                </c:pt>
                <c:pt idx="43">
                  <c:v>499</c:v>
                </c:pt>
                <c:pt idx="44">
                  <c:v>487</c:v>
                </c:pt>
                <c:pt idx="45">
                  <c:v>560</c:v>
                </c:pt>
                <c:pt idx="46">
                  <c:v>537</c:v>
                </c:pt>
                <c:pt idx="47">
                  <c:v>444</c:v>
                </c:pt>
                <c:pt idx="48">
                  <c:v>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18-49D8-AF41-8A19496AE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408288"/>
        <c:axId val="968409248"/>
      </c:lineChart>
      <c:catAx>
        <c:axId val="96840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68409248"/>
        <c:crosses val="autoZero"/>
        <c:auto val="1"/>
        <c:lblAlgn val="ctr"/>
        <c:lblOffset val="100"/>
        <c:noMultiLvlLbl val="0"/>
      </c:catAx>
      <c:valAx>
        <c:axId val="9684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249377546263364E-3"/>
              <c:y val="0.41276895164879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6840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'Ark1'!$B$5:$AF$5</c:f>
              <c:numCache>
                <c:formatCode>0.0</c:formatCode>
                <c:ptCount val="31"/>
                <c:pt idx="0">
                  <c:v>1.3679764965112009</c:v>
                </c:pt>
                <c:pt idx="1">
                  <c:v>1.4245467351297314</c:v>
                </c:pt>
                <c:pt idx="2">
                  <c:v>1.4158694428812606</c:v>
                </c:pt>
                <c:pt idx="3">
                  <c:v>1.3830024537140309</c:v>
                </c:pt>
                <c:pt idx="4">
                  <c:v>1.4208254951864556</c:v>
                </c:pt>
                <c:pt idx="5">
                  <c:v>1.4134044040545264</c:v>
                </c:pt>
                <c:pt idx="6">
                  <c:v>1.3741086716227053</c:v>
                </c:pt>
                <c:pt idx="7">
                  <c:v>1.264457103400656</c:v>
                </c:pt>
                <c:pt idx="8">
                  <c:v>1.2131604329653842</c:v>
                </c:pt>
                <c:pt idx="9">
                  <c:v>1.4041891287208881</c:v>
                </c:pt>
                <c:pt idx="10">
                  <c:v>1.3026836128322794</c:v>
                </c:pt>
                <c:pt idx="11">
                  <c:v>1.2321660181582361</c:v>
                </c:pt>
                <c:pt idx="12">
                  <c:v>1.2908689096804842</c:v>
                </c:pt>
                <c:pt idx="13">
                  <c:v>1.2637037339485127</c:v>
                </c:pt>
                <c:pt idx="14">
                  <c:v>1.4214669700203355</c:v>
                </c:pt>
                <c:pt idx="15">
                  <c:v>1.2464274372816768</c:v>
                </c:pt>
                <c:pt idx="16">
                  <c:v>1.3046620183199547</c:v>
                </c:pt>
                <c:pt idx="17">
                  <c:v>1.2606251319147304</c:v>
                </c:pt>
                <c:pt idx="18">
                  <c:v>1.2558394643769031</c:v>
                </c:pt>
                <c:pt idx="19">
                  <c:v>1.1504095309009681</c:v>
                </c:pt>
                <c:pt idx="20">
                  <c:v>1.170473158253124</c:v>
                </c:pt>
                <c:pt idx="21">
                  <c:v>1.153839154093945</c:v>
                </c:pt>
                <c:pt idx="22">
                  <c:v>1.1027288478198094</c:v>
                </c:pt>
                <c:pt idx="23">
                  <c:v>1.1091170136396267</c:v>
                </c:pt>
                <c:pt idx="24">
                  <c:v>0.99199999999999999</c:v>
                </c:pt>
                <c:pt idx="25">
                  <c:v>0.99157837544145611</c:v>
                </c:pt>
                <c:pt idx="26">
                  <c:v>1.1399430028498576</c:v>
                </c:pt>
                <c:pt idx="27">
                  <c:v>0.97595136633191282</c:v>
                </c:pt>
                <c:pt idx="28">
                  <c:v>0.96415876777251186</c:v>
                </c:pt>
                <c:pt idx="29">
                  <c:v>0.98959134492129419</c:v>
                </c:pt>
                <c:pt idx="30">
                  <c:v>0.98820906111692963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4F-416B-9400-F34AEB19E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7.7334915616465057E-3"/>
              <c:y val="0.278839083633299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1519</c:v>
                </c:pt>
                <c:pt idx="1">
                  <c:v>1628</c:v>
                </c:pt>
                <c:pt idx="2">
                  <c:v>1814</c:v>
                </c:pt>
                <c:pt idx="3">
                  <c:v>1908</c:v>
                </c:pt>
                <c:pt idx="4">
                  <c:v>2117</c:v>
                </c:pt>
                <c:pt idx="5">
                  <c:v>2072</c:v>
                </c:pt>
                <c:pt idx="6">
                  <c:v>2147</c:v>
                </c:pt>
                <c:pt idx="7">
                  <c:v>2183</c:v>
                </c:pt>
                <c:pt idx="8">
                  <c:v>2109</c:v>
                </c:pt>
                <c:pt idx="9">
                  <c:v>1946</c:v>
                </c:pt>
                <c:pt idx="10">
                  <c:v>2016</c:v>
                </c:pt>
                <c:pt idx="11">
                  <c:v>1982</c:v>
                </c:pt>
                <c:pt idx="12">
                  <c:v>1737</c:v>
                </c:pt>
                <c:pt idx="13">
                  <c:v>1563</c:v>
                </c:pt>
                <c:pt idx="14">
                  <c:v>1302</c:v>
                </c:pt>
                <c:pt idx="15">
                  <c:v>1164</c:v>
                </c:pt>
                <c:pt idx="16">
                  <c:v>756</c:v>
                </c:pt>
                <c:pt idx="17">
                  <c:v>338</c:v>
                </c:pt>
                <c:pt idx="18">
                  <c:v>132</c:v>
                </c:pt>
                <c:pt idx="19">
                  <c:v>34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2-4D7B-AFE9-2184C9BE89BD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-1485</c:v>
                </c:pt>
                <c:pt idx="1">
                  <c:v>-1546</c:v>
                </c:pt>
                <c:pt idx="2">
                  <c:v>-1672</c:v>
                </c:pt>
                <c:pt idx="3">
                  <c:v>-1751</c:v>
                </c:pt>
                <c:pt idx="4">
                  <c:v>-1844</c:v>
                </c:pt>
                <c:pt idx="5">
                  <c:v>-1873</c:v>
                </c:pt>
                <c:pt idx="6">
                  <c:v>-2017</c:v>
                </c:pt>
                <c:pt idx="7">
                  <c:v>-2051</c:v>
                </c:pt>
                <c:pt idx="8">
                  <c:v>-1925</c:v>
                </c:pt>
                <c:pt idx="9">
                  <c:v>-1857</c:v>
                </c:pt>
                <c:pt idx="10">
                  <c:v>-1812</c:v>
                </c:pt>
                <c:pt idx="11">
                  <c:v>-1864</c:v>
                </c:pt>
                <c:pt idx="12">
                  <c:v>-1582</c:v>
                </c:pt>
                <c:pt idx="13">
                  <c:v>-1611</c:v>
                </c:pt>
                <c:pt idx="14">
                  <c:v>-1428</c:v>
                </c:pt>
                <c:pt idx="15">
                  <c:v>-1213</c:v>
                </c:pt>
                <c:pt idx="16">
                  <c:v>-847</c:v>
                </c:pt>
                <c:pt idx="17">
                  <c:v>-487</c:v>
                </c:pt>
                <c:pt idx="18">
                  <c:v>-242</c:v>
                </c:pt>
                <c:pt idx="19">
                  <c:v>-77</c:v>
                </c:pt>
                <c:pt idx="20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2-4D7B-AFE9-2184C9BE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1651</c:v>
                </c:pt>
                <c:pt idx="1">
                  <c:v>1627</c:v>
                </c:pt>
                <c:pt idx="2">
                  <c:v>1586</c:v>
                </c:pt>
                <c:pt idx="3">
                  <c:v>1725</c:v>
                </c:pt>
                <c:pt idx="4">
                  <c:v>1962</c:v>
                </c:pt>
                <c:pt idx="5">
                  <c:v>2034</c:v>
                </c:pt>
                <c:pt idx="6">
                  <c:v>1986</c:v>
                </c:pt>
                <c:pt idx="7">
                  <c:v>2035</c:v>
                </c:pt>
                <c:pt idx="8">
                  <c:v>2082</c:v>
                </c:pt>
                <c:pt idx="9">
                  <c:v>2053</c:v>
                </c:pt>
                <c:pt idx="10">
                  <c:v>1932</c:v>
                </c:pt>
                <c:pt idx="11">
                  <c:v>1842</c:v>
                </c:pt>
                <c:pt idx="12">
                  <c:v>1790</c:v>
                </c:pt>
                <c:pt idx="13">
                  <c:v>1830</c:v>
                </c:pt>
                <c:pt idx="14">
                  <c:v>1616</c:v>
                </c:pt>
                <c:pt idx="15">
                  <c:v>1306</c:v>
                </c:pt>
                <c:pt idx="16">
                  <c:v>1070</c:v>
                </c:pt>
                <c:pt idx="17">
                  <c:v>656</c:v>
                </c:pt>
                <c:pt idx="18">
                  <c:v>304</c:v>
                </c:pt>
                <c:pt idx="19">
                  <c:v>48</c:v>
                </c:pt>
                <c:pt idx="20">
                  <c:v>4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B32-4D7B-AFE9-2184C9BE89BD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-1548</c:v>
                </c:pt>
                <c:pt idx="1">
                  <c:v>-1527</c:v>
                </c:pt>
                <c:pt idx="2">
                  <c:v>-1487</c:v>
                </c:pt>
                <c:pt idx="3">
                  <c:v>-1561</c:v>
                </c:pt>
                <c:pt idx="4">
                  <c:v>-1673</c:v>
                </c:pt>
                <c:pt idx="5">
                  <c:v>-1750</c:v>
                </c:pt>
                <c:pt idx="6">
                  <c:v>-1775</c:v>
                </c:pt>
                <c:pt idx="7">
                  <c:v>-1879</c:v>
                </c:pt>
                <c:pt idx="8">
                  <c:v>-1993</c:v>
                </c:pt>
                <c:pt idx="9">
                  <c:v>-2063</c:v>
                </c:pt>
                <c:pt idx="10">
                  <c:v>-1938</c:v>
                </c:pt>
                <c:pt idx="11">
                  <c:v>-1812</c:v>
                </c:pt>
                <c:pt idx="12">
                  <c:v>-1716</c:v>
                </c:pt>
                <c:pt idx="13">
                  <c:v>-1801</c:v>
                </c:pt>
                <c:pt idx="14">
                  <c:v>-1511</c:v>
                </c:pt>
                <c:pt idx="15">
                  <c:v>-1398</c:v>
                </c:pt>
                <c:pt idx="16">
                  <c:v>-1183</c:v>
                </c:pt>
                <c:pt idx="17">
                  <c:v>-877</c:v>
                </c:pt>
                <c:pt idx="18">
                  <c:v>-422</c:v>
                </c:pt>
                <c:pt idx="19">
                  <c:v>-89</c:v>
                </c:pt>
                <c:pt idx="20">
                  <c:v>-10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B32-4D7B-AFE9-2184C9BE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0.75477</cdr:x>
      <cdr:y>0.12554</cdr:y>
    </cdr:from>
    <cdr:to>
      <cdr:x>0.75867</cdr:x>
      <cdr:y>0.84009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738364" y="711539"/>
          <a:ext cx="45152" cy="4049913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34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46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27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10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22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93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26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48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06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08C17-20E8-C065-F1FA-CC12E951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54DE59B-CE80-8798-CA07-C669108CB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F83505E-2F51-8F9C-9FC3-6FE912617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8F14FD-B767-C429-B158-E68D022C8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48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332E9-83A7-85CA-1A2F-65FCD4289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19A16D6-F63C-3D36-F89F-161F4C3E1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FCD98C9-BA35-C9BC-DB99-4A0298F5D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0D6E9A-CA37-E627-7B09-F553ABEEC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93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8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41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6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3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983711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462">
                <a:solidFill>
                  <a:srgbClr val="F3F0A9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7" y="6516688"/>
            <a:ext cx="7024914" cy="225827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10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71" y="79850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1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l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1024474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73"/>
            <a:ext cx="543295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852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5" y="3660085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5" y="4411769"/>
            <a:ext cx="5993777" cy="50103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4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754">
                <a:solidFill>
                  <a:schemeClr val="bg1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844041" rtl="0" eaLnBrk="1" fontAlgn="auto" latinLnBrk="0" hangingPunct="1">
              <a:lnSpc>
                <a:spcPct val="117000"/>
              </a:lnSpc>
              <a:spcBef>
                <a:spcPts val="19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4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27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74"/>
            <a:ext cx="11153778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97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6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6168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10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029111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7" y="1024474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7" y="1024473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294"/>
            </a:lvl4pPr>
            <a:lvl5pPr>
              <a:defRPr sz="1108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4032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660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131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314760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43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0248456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811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6037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23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1610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3692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30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2pPr>
            <a:lvl3pPr marL="84406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092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6pPr>
            <a:lvl7pPr marL="253218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8pPr>
            <a:lvl9pPr marL="3376246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7511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01296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55717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49581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61926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43091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73261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69063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5954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15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2457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88584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1074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86219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95041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058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79101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60873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0465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3226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30" indent="0">
              <a:buNone/>
              <a:defRPr sz="1846" b="1"/>
            </a:lvl2pPr>
            <a:lvl3pPr marL="844062" indent="0">
              <a:buNone/>
              <a:defRPr sz="1663" b="1"/>
            </a:lvl3pPr>
            <a:lvl4pPr marL="1266092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5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6" indent="0">
              <a:buNone/>
              <a:defRPr sz="1477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30" indent="0">
              <a:buNone/>
              <a:defRPr sz="1846" b="1"/>
            </a:lvl2pPr>
            <a:lvl3pPr marL="844062" indent="0">
              <a:buNone/>
              <a:defRPr sz="1663" b="1"/>
            </a:lvl3pPr>
            <a:lvl4pPr marL="1266092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5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6" indent="0">
              <a:buNone/>
              <a:defRPr sz="1477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39739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11390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1842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052903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4026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67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97600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3692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2030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2pPr>
            <a:lvl3pPr marL="84406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092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4pPr>
            <a:lvl5pPr marL="1688123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5pPr>
            <a:lvl6pPr marL="2110154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6pPr>
            <a:lvl7pPr marL="253218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7pPr>
            <a:lvl8pPr marL="2954215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8pPr>
            <a:lvl9pPr marL="3376246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50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9668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30" indent="0">
              <a:buNone/>
              <a:defRPr sz="1846" b="1"/>
            </a:lvl2pPr>
            <a:lvl3pPr marL="844062" indent="0">
              <a:buNone/>
              <a:defRPr sz="1663" b="1"/>
            </a:lvl3pPr>
            <a:lvl4pPr marL="1266092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5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6" indent="0">
              <a:buNone/>
              <a:defRPr sz="1477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30" indent="0">
              <a:buNone/>
              <a:defRPr sz="1846" b="1"/>
            </a:lvl2pPr>
            <a:lvl3pPr marL="844062" indent="0">
              <a:buNone/>
              <a:defRPr sz="1663" b="1"/>
            </a:lvl3pPr>
            <a:lvl4pPr marL="1266092" indent="0">
              <a:buNone/>
              <a:defRPr sz="1477" b="1"/>
            </a:lvl4pPr>
            <a:lvl5pPr marL="1688123" indent="0">
              <a:buNone/>
              <a:defRPr sz="1477" b="1"/>
            </a:lvl5pPr>
            <a:lvl6pPr marL="2110154" indent="0">
              <a:buNone/>
              <a:defRPr sz="1477" b="1"/>
            </a:lvl6pPr>
            <a:lvl7pPr marL="2532185" indent="0">
              <a:buNone/>
              <a:defRPr sz="1477" b="1"/>
            </a:lvl7pPr>
            <a:lvl8pPr marL="2954215" indent="0">
              <a:buNone/>
              <a:defRPr sz="1477" b="1"/>
            </a:lvl8pPr>
            <a:lvl9pPr marL="3376246" indent="0">
              <a:buNone/>
              <a:defRPr sz="1477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3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4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503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740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4" y="273060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093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30" indent="0">
              <a:buNone/>
              <a:defRPr sz="2585"/>
            </a:lvl2pPr>
            <a:lvl3pPr marL="844062" indent="0">
              <a:buNone/>
              <a:defRPr sz="2215"/>
            </a:lvl3pPr>
            <a:lvl4pPr marL="1266092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5" indent="0">
              <a:buNone/>
              <a:defRPr sz="1846"/>
            </a:lvl7pPr>
            <a:lvl8pPr marL="2954215" indent="0">
              <a:buNone/>
              <a:defRPr sz="1846"/>
            </a:lvl8pPr>
            <a:lvl9pPr marL="3376246" indent="0">
              <a:buNone/>
              <a:defRPr sz="1846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009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8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299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090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41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76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983711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462">
                <a:solidFill>
                  <a:srgbClr val="F3F0A9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7" y="6516688"/>
            <a:ext cx="7024914" cy="1561722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10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34999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6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3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983711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462">
                <a:solidFill>
                  <a:srgbClr val="F3F0A9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7" y="6516688"/>
            <a:ext cx="7024914" cy="225827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10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71" y="79850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l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1024474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73"/>
            <a:ext cx="543295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9842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5" y="3660085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5" y="4411769"/>
            <a:ext cx="5993777" cy="50103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4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754">
                <a:solidFill>
                  <a:schemeClr val="bg1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844041" rtl="0" eaLnBrk="1" fontAlgn="auto" latinLnBrk="0" hangingPunct="1">
              <a:lnSpc>
                <a:spcPct val="117000"/>
              </a:lnSpc>
              <a:spcBef>
                <a:spcPts val="19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4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6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74"/>
            <a:ext cx="11153778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43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06556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86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10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12734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7" y="1024474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7" y="1024473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294"/>
            </a:lvl4pPr>
            <a:lvl5pPr>
              <a:defRPr sz="1108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98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72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086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287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21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4" y="273060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669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1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30" indent="0">
              <a:buNone/>
              <a:defRPr sz="1294"/>
            </a:lvl2pPr>
            <a:lvl3pPr marL="844062" indent="0">
              <a:buNone/>
              <a:defRPr sz="1108"/>
            </a:lvl3pPr>
            <a:lvl4pPr marL="1266092" indent="0">
              <a:buNone/>
              <a:defRPr sz="924"/>
            </a:lvl4pPr>
            <a:lvl5pPr marL="1688123" indent="0">
              <a:buNone/>
              <a:defRPr sz="924"/>
            </a:lvl5pPr>
            <a:lvl6pPr marL="2110154" indent="0">
              <a:buNone/>
              <a:defRPr sz="924"/>
            </a:lvl6pPr>
            <a:lvl7pPr marL="2532185" indent="0">
              <a:buNone/>
              <a:defRPr sz="924"/>
            </a:lvl7pPr>
            <a:lvl8pPr marL="2954215" indent="0">
              <a:buNone/>
              <a:defRPr sz="924"/>
            </a:lvl8pPr>
            <a:lvl9pPr marL="3376246" indent="0">
              <a:buNone/>
              <a:defRPr sz="924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164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93002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6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3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983711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462">
                <a:solidFill>
                  <a:srgbClr val="F3F0A9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7" y="6516688"/>
            <a:ext cx="7024914" cy="225827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108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71" y="79850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30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l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1024474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73"/>
            <a:ext cx="543295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4330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5" y="3660085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5" y="4411769"/>
            <a:ext cx="5993777" cy="50103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4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754">
                <a:solidFill>
                  <a:schemeClr val="bg1"/>
                </a:solidFill>
                <a:latin typeface="+mj-lt"/>
              </a:defRPr>
            </a:lvl1pPr>
            <a:lvl2pPr marL="422020" indent="0" algn="ctr">
              <a:buNone/>
              <a:defRPr sz="1846"/>
            </a:lvl2pPr>
            <a:lvl3pPr marL="844041" indent="0" algn="ctr">
              <a:buNone/>
              <a:defRPr sz="1663"/>
            </a:lvl3pPr>
            <a:lvl4pPr marL="1266061" indent="0" algn="ctr">
              <a:buNone/>
              <a:defRPr sz="1477"/>
            </a:lvl4pPr>
            <a:lvl5pPr marL="1688082" indent="0" algn="ctr">
              <a:buNone/>
              <a:defRPr sz="1477"/>
            </a:lvl5pPr>
            <a:lvl6pPr marL="2110101" indent="0" algn="ctr">
              <a:buNone/>
              <a:defRPr sz="1477"/>
            </a:lvl6pPr>
            <a:lvl7pPr marL="2532121" indent="0" algn="ctr">
              <a:buNone/>
              <a:defRPr sz="1477"/>
            </a:lvl7pPr>
            <a:lvl8pPr marL="2954142" indent="0" algn="ctr">
              <a:buNone/>
              <a:defRPr sz="1477"/>
            </a:lvl8pPr>
            <a:lvl9pPr marL="3376162" indent="0" algn="ctr">
              <a:buNone/>
              <a:defRPr sz="1477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844041" rtl="0" eaLnBrk="1" fontAlgn="auto" latinLnBrk="0" hangingPunct="1">
              <a:lnSpc>
                <a:spcPct val="117000"/>
              </a:lnSpc>
              <a:spcBef>
                <a:spcPts val="193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4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91683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74"/>
            <a:ext cx="11153778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0038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1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6297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8" y="325855"/>
            <a:ext cx="11153777" cy="402280"/>
          </a:xfrm>
        </p:spPr>
        <p:txBody>
          <a:bodyPr>
            <a:noAutofit/>
          </a:bodyPr>
          <a:lstStyle>
            <a:lvl1pPr algn="ctr">
              <a:defRPr sz="2215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8" y="889010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7" y="889002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81"/>
            <a:ext cx="5424489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33491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30" indent="0">
              <a:buNone/>
              <a:defRPr sz="2585"/>
            </a:lvl2pPr>
            <a:lvl3pPr marL="844062" indent="0">
              <a:buNone/>
              <a:defRPr sz="2215"/>
            </a:lvl3pPr>
            <a:lvl4pPr marL="1266092" indent="0">
              <a:buNone/>
              <a:defRPr sz="1846"/>
            </a:lvl4pPr>
            <a:lvl5pPr marL="1688123" indent="0">
              <a:buNone/>
              <a:defRPr sz="1846"/>
            </a:lvl5pPr>
            <a:lvl6pPr marL="2110154" indent="0">
              <a:buNone/>
              <a:defRPr sz="1846"/>
            </a:lvl6pPr>
            <a:lvl7pPr marL="2532185" indent="0">
              <a:buNone/>
              <a:defRPr sz="1846"/>
            </a:lvl7pPr>
            <a:lvl8pPr marL="2954215" indent="0">
              <a:buNone/>
              <a:defRPr sz="1846"/>
            </a:lvl8pPr>
            <a:lvl9pPr marL="3376246" indent="0">
              <a:buNone/>
              <a:defRPr sz="1846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7" y="1024474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7" y="1024473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294"/>
            </a:lvl4pPr>
            <a:lvl5pPr>
              <a:defRPr sz="1108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205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18374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215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46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63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63"/>
            </a:lvl6pPr>
            <a:lvl7pPr>
              <a:defRPr sz="1663"/>
            </a:lvl7pPr>
            <a:lvl8pPr>
              <a:defRPr sz="1663"/>
            </a:lvl8pPr>
            <a:lvl9pPr>
              <a:defRPr sz="166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1007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9411016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940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4" y="273060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4"/>
            </a:lvl1pPr>
            <a:lvl2pPr marL="422030" indent="0">
              <a:buNone/>
              <a:defRPr sz="1108"/>
            </a:lvl2pPr>
            <a:lvl3pPr marL="844062" indent="0">
              <a:buNone/>
              <a:defRPr sz="924"/>
            </a:lvl3pPr>
            <a:lvl4pPr marL="1266092" indent="0">
              <a:buNone/>
              <a:defRPr sz="831"/>
            </a:lvl4pPr>
            <a:lvl5pPr marL="1688123" indent="0">
              <a:buNone/>
              <a:defRPr sz="831"/>
            </a:lvl5pPr>
            <a:lvl6pPr marL="2110154" indent="0">
              <a:buNone/>
              <a:defRPr sz="831"/>
            </a:lvl6pPr>
            <a:lvl7pPr marL="2532185" indent="0">
              <a:buNone/>
              <a:defRPr sz="831"/>
            </a:lvl7pPr>
            <a:lvl8pPr marL="2954215" indent="0">
              <a:buNone/>
              <a:defRPr sz="831"/>
            </a:lvl8pPr>
            <a:lvl9pPr marL="3376246" indent="0">
              <a:buNone/>
              <a:defRPr sz="83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0902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76431424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48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4153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487520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325863"/>
            <a:ext cx="11153778" cy="551769"/>
          </a:xfrm>
        </p:spPr>
        <p:txBody>
          <a:bodyPr>
            <a:noAutofit/>
          </a:bodyPr>
          <a:lstStyle>
            <a:lvl1pPr algn="ctr">
              <a:defRPr sz="2954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5" y="1024467"/>
            <a:ext cx="11153778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2954"/>
              </a:spcBef>
              <a:buNone/>
              <a:defRPr sz="1846">
                <a:solidFill>
                  <a:schemeClr val="tx1"/>
                </a:solidFill>
              </a:defRPr>
            </a:lvl1pPr>
            <a:lvl2pPr marL="335623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2pPr>
            <a:lvl3pPr marL="544971" indent="-107998">
              <a:lnSpc>
                <a:spcPct val="132000"/>
              </a:lnSpc>
              <a:defRPr sz="1846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2954"/>
              </a:spcBef>
              <a:defRPr sz="1846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1846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6" y="6289905"/>
            <a:ext cx="5681132" cy="204796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985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3" y="618560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5" y="5487881"/>
            <a:ext cx="11153778" cy="551771"/>
          </a:xfrm>
          <a:noFill/>
        </p:spPr>
        <p:txBody>
          <a:bodyPr lIns="36000" tIns="18000" rIns="36000" bIns="18000"/>
          <a:lstStyle>
            <a:lvl4pPr>
              <a:defRPr sz="862">
                <a:solidFill>
                  <a:schemeClr val="accent1"/>
                </a:solidFill>
              </a:defRPr>
            </a:lvl4pPr>
            <a:lvl5pPr>
              <a:defRPr sz="862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4861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5" y="274648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8" y="6356360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1"/>
            <a:ext cx="133225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22030" rtl="0" eaLnBrk="1" latinLnBrk="0" hangingPunct="1">
        <a:spcBef>
          <a:spcPct val="0"/>
        </a:spcBef>
        <a:buNone/>
        <a:defRPr sz="277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16522" indent="-316522" algn="l" defTabSz="42203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6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1" indent="-263770" algn="l" defTabSz="422030" rtl="0" eaLnBrk="1" latinLnBrk="0" hangingPunct="1">
        <a:spcBef>
          <a:spcPct val="20000"/>
        </a:spcBef>
        <a:buFont typeface="Arial"/>
        <a:buChar char="–"/>
        <a:defRPr sz="1569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055077" indent="-211016" algn="l" defTabSz="422030" rtl="0" eaLnBrk="1" latinLnBrk="0" hangingPunct="1">
        <a:spcBef>
          <a:spcPct val="20000"/>
        </a:spcBef>
        <a:buFont typeface="Arial"/>
        <a:buChar char="•"/>
        <a:defRPr sz="1477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477109" indent="-211016" algn="l" defTabSz="422030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899139" indent="-211016" algn="l" defTabSz="422030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32117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3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0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24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586809"/>
            <a:ext cx="11153778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5" y="1955586"/>
            <a:ext cx="11153778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1" y="6403485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1" y="6403485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8" y="6403485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3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30" r:id="rId42"/>
  </p:sldLayoutIdLst>
  <p:hf sldNum="0" hdr="0" ftr="0" dt="0"/>
  <p:txStyles>
    <p:titleStyle>
      <a:lvl1pPr algn="l" defTabSz="844041" rtl="0" eaLnBrk="1" latinLnBrk="0" hangingPunct="1">
        <a:lnSpc>
          <a:spcPct val="103000"/>
        </a:lnSpc>
        <a:spcBef>
          <a:spcPct val="0"/>
        </a:spcBef>
        <a:buNone/>
        <a:defRPr sz="3002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3307" indent="-103307" algn="l" defTabSz="844041" rtl="0" eaLnBrk="1" latinLnBrk="0" hangingPunct="1">
        <a:lnSpc>
          <a:spcPct val="117000"/>
        </a:lnSpc>
        <a:spcBef>
          <a:spcPts val="1939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331169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539248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44041" rtl="0" eaLnBrk="1" latinLnBrk="0" hangingPunct="1">
        <a:lnSpc>
          <a:spcPct val="117000"/>
        </a:lnSpc>
        <a:spcBef>
          <a:spcPts val="1939"/>
        </a:spcBef>
        <a:spcAft>
          <a:spcPts val="0"/>
        </a:spcAft>
        <a:buFont typeface="Arial" panose="020B0604020202020204" pitchFamily="34" charset="0"/>
        <a:buNone/>
        <a:defRPr sz="1526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844041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26" kern="1200">
          <a:solidFill>
            <a:schemeClr val="tx1"/>
          </a:solidFill>
          <a:latin typeface="+mn-lt"/>
          <a:ea typeface="+mn-ea"/>
          <a:cs typeface="+mn-cs"/>
        </a:defRPr>
      </a:lvl5pPr>
      <a:lvl6pPr marL="232111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316515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58717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42202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844041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126606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08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2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14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16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5" y="274648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8" y="6356360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1"/>
            <a:ext cx="133225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846" r:id="rId13"/>
  </p:sldLayoutIdLst>
  <p:hf sldNum="0" hdr="0" ftr="0" dt="0"/>
  <p:txStyles>
    <p:titleStyle>
      <a:lvl1pPr algn="l" defTabSz="422030" rtl="0" eaLnBrk="1" latinLnBrk="0" hangingPunct="1">
        <a:spcBef>
          <a:spcPct val="0"/>
        </a:spcBef>
        <a:buNone/>
        <a:defRPr sz="277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16522" indent="-316522" algn="l" defTabSz="42203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6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1" indent="-263770" algn="l" defTabSz="422030" rtl="0" eaLnBrk="1" latinLnBrk="0" hangingPunct="1">
        <a:spcBef>
          <a:spcPct val="20000"/>
        </a:spcBef>
        <a:buFont typeface="Arial"/>
        <a:buChar char="–"/>
        <a:defRPr sz="1569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055077" indent="-211016" algn="l" defTabSz="422030" rtl="0" eaLnBrk="1" latinLnBrk="0" hangingPunct="1">
        <a:spcBef>
          <a:spcPct val="20000"/>
        </a:spcBef>
        <a:buFont typeface="Arial"/>
        <a:buChar char="•"/>
        <a:defRPr sz="1477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477109" indent="-211016" algn="l" defTabSz="422030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899139" indent="-211016" algn="l" defTabSz="422030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32117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31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263" indent="-211016" algn="l" defTabSz="422030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2030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4062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6092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123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54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85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215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246" algn="l" defTabSz="422030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24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586809"/>
            <a:ext cx="11153778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5" y="1955586"/>
            <a:ext cx="11153778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1" y="6403485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1" y="6403485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8" y="6403485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hf sldNum="0" hdr="0" ftr="0" dt="0"/>
  <p:txStyles>
    <p:titleStyle>
      <a:lvl1pPr algn="l" defTabSz="844041" rtl="0" eaLnBrk="1" latinLnBrk="0" hangingPunct="1">
        <a:lnSpc>
          <a:spcPct val="103000"/>
        </a:lnSpc>
        <a:spcBef>
          <a:spcPct val="0"/>
        </a:spcBef>
        <a:buNone/>
        <a:defRPr sz="3002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3307" indent="-103307" algn="l" defTabSz="844041" rtl="0" eaLnBrk="1" latinLnBrk="0" hangingPunct="1">
        <a:lnSpc>
          <a:spcPct val="117000"/>
        </a:lnSpc>
        <a:spcBef>
          <a:spcPts val="1939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331169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539248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44041" rtl="0" eaLnBrk="1" latinLnBrk="0" hangingPunct="1">
        <a:lnSpc>
          <a:spcPct val="117000"/>
        </a:lnSpc>
        <a:spcBef>
          <a:spcPts val="1939"/>
        </a:spcBef>
        <a:spcAft>
          <a:spcPts val="0"/>
        </a:spcAft>
        <a:buFont typeface="Arial" panose="020B0604020202020204" pitchFamily="34" charset="0"/>
        <a:buNone/>
        <a:defRPr sz="1526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844041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26" kern="1200">
          <a:solidFill>
            <a:schemeClr val="tx1"/>
          </a:solidFill>
          <a:latin typeface="+mn-lt"/>
          <a:ea typeface="+mn-ea"/>
          <a:cs typeface="+mn-cs"/>
        </a:defRPr>
      </a:lvl5pPr>
      <a:lvl6pPr marL="232111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316515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58717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42202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844041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126606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08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2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14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16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24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5" y="586809"/>
            <a:ext cx="11153778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5" y="1955586"/>
            <a:ext cx="11153778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1" y="6403485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1" y="6403485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8" y="6403485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7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2"/>
            <a:ext cx="2325609" cy="6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1" r:id="rId17"/>
  </p:sldLayoutIdLst>
  <p:hf sldNum="0" hdr="0" ftr="0" dt="0"/>
  <p:txStyles>
    <p:titleStyle>
      <a:lvl1pPr algn="l" defTabSz="844041" rtl="0" eaLnBrk="1" latinLnBrk="0" hangingPunct="1">
        <a:lnSpc>
          <a:spcPct val="103000"/>
        </a:lnSpc>
        <a:spcBef>
          <a:spcPct val="0"/>
        </a:spcBef>
        <a:buNone/>
        <a:defRPr sz="3002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3307" indent="-103307" algn="l" defTabSz="844041" rtl="0" eaLnBrk="1" latinLnBrk="0" hangingPunct="1">
        <a:lnSpc>
          <a:spcPct val="117000"/>
        </a:lnSpc>
        <a:spcBef>
          <a:spcPts val="1939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331169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539248" indent="-102576" algn="l" defTabSz="844041" rtl="0" eaLnBrk="1" latinLnBrk="0" hangingPunct="1">
        <a:lnSpc>
          <a:spcPct val="117000"/>
        </a:lnSpc>
        <a:spcBef>
          <a:spcPts val="462"/>
        </a:spcBef>
        <a:buFont typeface="Arial" panose="020B0604020202020204" pitchFamily="34" charset="0"/>
        <a:buChar char="•"/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44041" rtl="0" eaLnBrk="1" latinLnBrk="0" hangingPunct="1">
        <a:lnSpc>
          <a:spcPct val="117000"/>
        </a:lnSpc>
        <a:spcBef>
          <a:spcPts val="1939"/>
        </a:spcBef>
        <a:spcAft>
          <a:spcPts val="0"/>
        </a:spcAft>
        <a:buFont typeface="Arial" panose="020B0604020202020204" pitchFamily="34" charset="0"/>
        <a:buNone/>
        <a:defRPr sz="1526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844041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526" kern="1200">
          <a:solidFill>
            <a:schemeClr val="tx1"/>
          </a:solidFill>
          <a:latin typeface="+mn-lt"/>
          <a:ea typeface="+mn-ea"/>
          <a:cs typeface="+mn-cs"/>
        </a:defRPr>
      </a:lvl5pPr>
      <a:lvl6pPr marL="232111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316515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587172" indent="-211011" algn="l" defTabSz="844041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1pPr>
      <a:lvl2pPr marL="422020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2pPr>
      <a:lvl3pPr marL="844041" algn="l" defTabSz="844041" rtl="0" eaLnBrk="1" latinLnBrk="0" hangingPunct="1">
        <a:defRPr sz="1526" kern="1200">
          <a:solidFill>
            <a:schemeClr val="tx1"/>
          </a:solidFill>
          <a:latin typeface="+mn-lt"/>
          <a:ea typeface="+mn-ea"/>
          <a:cs typeface="+mn-cs"/>
        </a:defRPr>
      </a:lvl3pPr>
      <a:lvl4pPr marL="126606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808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2121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414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6162" algn="l" defTabSz="844041" rtl="0" eaLnBrk="1" latinLnBrk="0" hangingPunct="1">
        <a:defRPr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9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0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1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3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9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15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16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8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emf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2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3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24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19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3.xml"/><Relationship Id="rId5" Type="http://schemas.openxmlformats.org/officeDocument/2006/relationships/image" Target="../media/image19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4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5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6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40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chart" Target="../charts/chart4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4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image" Target="../media/image9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9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586FF30B-8A21-7215-8D6D-5532C83A8C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Ålesund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47D3983-A43B-0090-A599-9F23A6359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6851" y="6279175"/>
            <a:ext cx="6404001" cy="352213"/>
          </a:xfrm>
        </p:spPr>
        <p:txBody>
          <a:bodyPr/>
          <a:lstStyle/>
          <a:p>
            <a:r>
              <a:rPr lang="nb-NO" dirty="0"/>
              <a:t>Stab for strategi og styring, vår 2026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57233" y="6299690"/>
            <a:ext cx="2012891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40847" y="6299689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23508" y="6355881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2726768-AAB2-3263-1B3E-0A23EA7C2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9690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2E5EB27-C043-0CF0-1740-D23FB25B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362466"/>
              </p:ext>
            </p:extLst>
          </p:nvPr>
        </p:nvGraphicFramePr>
        <p:xfrm>
          <a:off x="240847" y="825519"/>
          <a:ext cx="11727035" cy="530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D265B-BFDD-4BF3-3E5B-9AD8EB2EB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7F400A3-84C2-A052-C0A9-58D1B74B06B5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B787AE67-B872-6CA6-E80C-8A16F993CDF8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60097267-44DC-E712-E08C-01EC4C6F313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98BF4569-FC25-7CB3-0D16-D535F1EE93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BC55CD3-C77F-3918-6EAA-17D4B3889AAE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Ålesund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4DE5245D-86CD-66C6-85CB-E3B5FB8109B4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3FB883EF-560C-EF64-A968-00731750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829289A-EA95-32A1-A824-C2C32CCD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341CA85A-3AAA-CE28-B7D0-DB420B71DD54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Plassholder for innhold 15">
            <a:extLst>
              <a:ext uri="{FF2B5EF4-FFF2-40B4-BE49-F238E27FC236}">
                <a16:creationId xmlns:a16="http://schemas.microsoft.com/office/drawing/2014/main" id="{0DFD8C5B-20E4-7797-DA7D-F5C744626B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2150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FA5BDD-BD7C-60F1-7C92-363417245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410764"/>
              </p:ext>
            </p:extLst>
          </p:nvPr>
        </p:nvGraphicFramePr>
        <p:xfrm>
          <a:off x="233082" y="744072"/>
          <a:ext cx="11725836" cy="520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FCF52E1-BD17-795F-D124-5360EDFC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768" y="6335752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97DA69E-785B-3F6F-F117-31448692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86" y="6335752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75288"/>
              </p:ext>
            </p:extLst>
          </p:nvPr>
        </p:nvGraphicFramePr>
        <p:xfrm>
          <a:off x="313765" y="735105"/>
          <a:ext cx="11681011" cy="522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92982" y="6109751"/>
            <a:ext cx="1116560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57460" y="6306871"/>
            <a:ext cx="5769205" cy="2798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4" name="Bilde 13" descr="Anstendig arbeid og økonomisk vekst">
            <a:extLst>
              <a:ext uri="{FF2B5EF4-FFF2-40B4-BE49-F238E27FC236}">
                <a16:creationId xmlns:a16="http://schemas.microsoft.com/office/drawing/2014/main" id="{AFB6A4EB-DD33-A0F2-9DB7-F87F3470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638" y="6341476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3DEBCD52-1394-2278-0DA4-8550286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991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682CA5C3-AEF7-C0CC-C6F7-61B57562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0648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812147"/>
              </p:ext>
            </p:extLst>
          </p:nvPr>
        </p:nvGraphicFramePr>
        <p:xfrm>
          <a:off x="1595718" y="600808"/>
          <a:ext cx="8857129" cy="550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18454" y="6175564"/>
            <a:ext cx="1144137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95077" y="633004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10948" y="6391289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49249" y="6175564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28FFAC37-C170-D86A-351E-110BA07E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8158" y="6347783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25014BA1-BD7C-19DA-6B64-65976DC7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9610" y="6341475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C2AFD058-BED9-35E5-6484-47DDD98C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6168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343190"/>
              </p:ext>
            </p:extLst>
          </p:nvPr>
        </p:nvGraphicFramePr>
        <p:xfrm>
          <a:off x="134472" y="816534"/>
          <a:ext cx="11752728" cy="5170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777207" y="6131167"/>
            <a:ext cx="1002427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89701" y="629968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60701" y="636236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49249" y="6175564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28FFAC37-C170-D86A-351E-110BA07E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296" y="6362365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25014BA1-BD7C-19DA-6B64-65976DC7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6602" y="635464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C2AFD058-BED9-35E5-6484-47DDD98C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6236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71161"/>
              </p:ext>
            </p:extLst>
          </p:nvPr>
        </p:nvGraphicFramePr>
        <p:xfrm>
          <a:off x="189702" y="645202"/>
          <a:ext cx="11724392" cy="548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378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5393" y="6292563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694" y="6388559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51B35CEF-6D37-AA32-788D-6BDA1C8D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296" y="6341476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D925AF7A-025D-3391-38FA-11245458D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991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C572D545-E4CD-5C52-2195-D81CEEBB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4147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67717"/>
              </p:ext>
            </p:extLst>
          </p:nvPr>
        </p:nvGraphicFramePr>
        <p:xfrm>
          <a:off x="225393" y="708212"/>
          <a:ext cx="11652842" cy="542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92969" y="6161527"/>
            <a:ext cx="860731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24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36" y="6131179"/>
            <a:ext cx="5769205" cy="3160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924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2" y="263770"/>
            <a:ext cx="1869642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98106" y="6243067"/>
            <a:ext cx="260267" cy="408374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540410" y="6332511"/>
            <a:ext cx="2549468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581101" y="6220811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B43A43BC-4F31-3F3F-0476-90AEDA30E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3580" y="633244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B0DD80E2-5F5D-2A0B-2FEF-C7B73F703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7087" y="632193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B4355EA2-29CA-30A8-FA49-B7C61DD1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004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515777"/>
              </p:ext>
            </p:extLst>
          </p:nvPr>
        </p:nvGraphicFramePr>
        <p:xfrm>
          <a:off x="107576" y="779929"/>
          <a:ext cx="11869271" cy="53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5153" y="626402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75420" y="6343635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5F7CFD78-15E2-DFCF-EC39-2FA0A558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2" y="6334738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DD724E8D-A640-18BA-94A7-F7A43D92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612" y="6334738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A89A692-D70F-70BE-20D9-E141567B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423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5C4B1FB-B5A9-0793-AF60-E1AC6BCA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473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755216"/>
              </p:ext>
            </p:extLst>
          </p:nvPr>
        </p:nvGraphicFramePr>
        <p:xfrm>
          <a:off x="215153" y="799268"/>
          <a:ext cx="11770659" cy="510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chemeClr val="tx2"/>
                </a:solidFill>
              </a:rPr>
              <a:t>Innhald/tema</a:t>
            </a:r>
            <a:r>
              <a:rPr lang="nb-NO" b="1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15" b="1">
                <a:solidFill>
                  <a:schemeClr val="tx2"/>
                </a:solidFill>
              </a:rPr>
              <a:t>Demografi</a:t>
            </a:r>
          </a:p>
          <a:p>
            <a:r>
              <a:rPr lang="nn-NO" sz="1663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215" b="1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663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215" b="1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663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15" b="1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663"/>
              <a:t>Bruttoinntekt, utdanningsnivå, </a:t>
            </a:r>
            <a:r>
              <a:rPr lang="nn-NO" sz="1663" err="1"/>
              <a:t>andel</a:t>
            </a:r>
            <a:r>
              <a:rPr lang="nn-NO" sz="1663"/>
              <a:t> utanfor utdanning, arbeid og arbeidsmarknadstiltak </a:t>
            </a:r>
          </a:p>
          <a:p>
            <a:pPr marL="0" indent="0">
              <a:buNone/>
            </a:pPr>
            <a:r>
              <a:rPr lang="nn-NO" sz="2215" b="1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663"/>
              <a:t>Bustadbygging, </a:t>
            </a:r>
            <a:r>
              <a:rPr lang="nn-NO" sz="1663" err="1"/>
              <a:t>hushaldningar</a:t>
            </a:r>
            <a:r>
              <a:rPr lang="nn-NO" sz="1663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875" y="6338093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917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319" y="6338093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7060" y="6338093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5646" y="632857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4810" y="6338093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662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28580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366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4514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4551438" y="6358987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275006" y="150084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5006" y="629954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63275" y="6395534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FE78AE47-67B2-DD4A-5018-F5096E2F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311" y="6335049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1DB6019-D62E-3D6A-7907-FE6BCE6F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2586" y="6335048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9A154718-7646-04C3-2B03-0EE2C55F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4217" y="6335047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4730F6B-6AD1-A6CE-534B-74506FA9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5320" y="6335047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027895"/>
              </p:ext>
            </p:extLst>
          </p:nvPr>
        </p:nvGraphicFramePr>
        <p:xfrm>
          <a:off x="136634" y="714940"/>
          <a:ext cx="11782097" cy="541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4490587" y="5968463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24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2" y="263770"/>
            <a:ext cx="1869642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8102" y="6334739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369" y="642571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D161EFE5-4940-16F9-8B7B-3C99C6EE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2" y="6334739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64C398EC-B5F5-E63F-9084-19C303A1F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2350" y="633473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E83E8ED-4049-EBE8-3262-1DFEA749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079" y="633473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EC1ACC6-6575-225C-7FC7-3337D7B7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473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19102"/>
              </p:ext>
            </p:extLst>
          </p:nvPr>
        </p:nvGraphicFramePr>
        <p:xfrm>
          <a:off x="358588" y="600809"/>
          <a:ext cx="11591365" cy="536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8852" y="6389628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369" y="6460963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2" name="Bilde 1" descr="Likestilling mellom kjønnene - FNs bærekraftsmål">
            <a:extLst>
              <a:ext uri="{FF2B5EF4-FFF2-40B4-BE49-F238E27FC236}">
                <a16:creationId xmlns:a16="http://schemas.microsoft.com/office/drawing/2014/main" id="{607E07FF-A080-E1BA-90B3-7F9C7983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2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474597A-503D-BF63-C049-9F77BC08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9139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5F399A8-C0B8-9061-F0E6-BE8BF2DD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213536"/>
              </p:ext>
            </p:extLst>
          </p:nvPr>
        </p:nvGraphicFramePr>
        <p:xfrm>
          <a:off x="228852" y="699247"/>
          <a:ext cx="11765924" cy="543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BF1C164C-8616-ABAA-AAD5-AE86D52F34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923848"/>
            <a:ext cx="8393954" cy="5934152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03822" y="633312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369" y="6401394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6" name="Tittel 17">
            <a:extLst>
              <a:ext uri="{FF2B5EF4-FFF2-40B4-BE49-F238E27FC236}">
                <a16:creationId xmlns:a16="http://schemas.microsoft.com/office/drawing/2014/main" id="{C5C2072A-AFBD-2F96-D69F-7E562A1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215">
                <a:solidFill>
                  <a:schemeClr val="tx2"/>
                </a:solidFill>
              </a:rPr>
              <a:t>Endring i </a:t>
            </a:r>
            <a:r>
              <a:rPr lang="nb-NO" sz="2215" b="1">
                <a:solidFill>
                  <a:schemeClr val="tx2"/>
                </a:solidFill>
              </a:rPr>
              <a:t>sysselsettinga</a:t>
            </a:r>
            <a:r>
              <a:rPr lang="nb-NO" sz="2215">
                <a:solidFill>
                  <a:schemeClr val="tx2"/>
                </a:solidFill>
              </a:rPr>
              <a:t>, </a:t>
            </a:r>
            <a:r>
              <a:rPr lang="nb-NO" sz="2215" err="1">
                <a:solidFill>
                  <a:schemeClr val="tx2"/>
                </a:solidFill>
              </a:rPr>
              <a:t>frå</a:t>
            </a:r>
            <a:r>
              <a:rPr lang="nb-NO" sz="2215">
                <a:solidFill>
                  <a:schemeClr val="tx2"/>
                </a:solidFill>
              </a:rPr>
              <a:t> 4. kvartal 2024 til 4. kvartal 2025 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C07F8504-1E05-8979-1536-F90BE84E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7B55AEDE-4560-1652-ECA0-F0B0C4A2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05730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C6448423-A81B-35A6-2FEE-00C598D288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61" y="432289"/>
            <a:ext cx="8641484" cy="6257191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99540" y="6333269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59807" y="6396873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6D7F2840-520F-C913-02A8-451870AF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4342" y="6335562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58190358-6069-2319-6B6A-102F751B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6332" y="633326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60409" y="6246897"/>
            <a:ext cx="1043908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34472" y="154448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43004" y="6349820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4072" y="641541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36259" y="6246897"/>
            <a:ext cx="5818094" cy="4637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C4AFCCE-C691-47FF-5B37-63B5E719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95B460A-FAAC-7C78-583F-2A63EB485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33268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647642"/>
              </p:ext>
            </p:extLst>
          </p:nvPr>
        </p:nvGraphicFramePr>
        <p:xfrm>
          <a:off x="134472" y="769331"/>
          <a:ext cx="11788588" cy="536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E9403-B817-F044-059B-895A79540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D7185B9-916F-66D4-EAB8-E93DACB32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F2065F8-71AB-26AE-819A-579B05574A51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54C1C74-A382-DC20-1D5E-25019ECAE76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8E85AE5-9FAA-3A6B-1C18-0F9D737FD28C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97BE2EF0-8A72-728C-026C-30E6E1331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1A100CFD-91BC-D9E9-9A61-E690FDA9040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Ålesund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C73EFA8-32DD-8A96-4169-2697B50125EF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A865F45-8020-D2AA-B8FB-05CFE111C24F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5898E5C2-86C9-E3B3-D77E-948A4B40BD4E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55B5AAC0-B542-0F24-2C79-0DB43C81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A978A595-B7E8-50EA-E7F4-6AD25025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714002-5EC9-7856-5050-DF19F584BA09}"/>
              </a:ext>
            </a:extLst>
          </p:cNvPr>
          <p:cNvGraphicFramePr>
            <a:graphicFrameLocks/>
          </p:cNvGraphicFramePr>
          <p:nvPr/>
        </p:nvGraphicFramePr>
        <p:xfrm>
          <a:off x="696000" y="807326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05432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B3FCD-40F2-D01E-653B-EF093B8B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CEA7216-037F-8FB0-8766-6300ADEAC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FE7A910-1032-C633-DF96-2C086191D3FC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3E2B4FB7-EDA1-F29C-1A39-C6E331BCF095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443370A6-D5E7-B295-A0AF-CCFD5FA506C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9F6EA90F-2899-4091-A1E3-5274BDEB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CF33A2AA-C4AD-A64B-01DF-0DBCFD8B938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Ålesund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09E00FB-66E3-B6DD-BCDB-B89C9134AF12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40A462C-2AB4-B8AB-9583-DC6F93CE6D22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FFD8AF77-584F-420D-E351-CB48777B4B04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765543D6-63E0-1143-1829-FC8B0870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A6E81F69-47CA-51F9-E501-041E4714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FE338E5-52A9-9279-DE4F-F9BC4A4FE069}"/>
              </a:ext>
            </a:extLst>
          </p:cNvPr>
          <p:cNvGraphicFramePr>
            <a:graphicFrameLocks/>
          </p:cNvGraphicFramePr>
          <p:nvPr/>
        </p:nvGraphicFramePr>
        <p:xfrm>
          <a:off x="540508" y="710611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7924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Ålesund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47226-65CA-0E94-67EB-AB4ECB952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C4785AA9-698E-B901-1BA8-4840D448DD99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D8D75C16-E25E-0B95-C150-ADC2C2D37E3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59A33797-A886-3413-AC35-F5BEEBC94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DD0DB389-D2EB-BB1B-546E-DE06D42AADC2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Ålesund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C4536C24-B80F-CB5C-724B-B7CC5E253BF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4E9823CA-9FA0-A80A-377D-52119BAB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7D097087-3C33-1863-5824-E748E579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708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1D54726-BF5A-BF11-CA3D-2961F30DC6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85" y="361814"/>
            <a:ext cx="8590439" cy="622023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21835" y="638925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33658" y="646821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4D5A24C-C6C5-D272-B88E-3C36D844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768" y="6317485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316DB5A-F645-B584-0705-DB080F20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86" y="6328886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92234" y="641521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71222" y="647967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33A8FD4-EC26-A337-B113-924FACF8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DB8BC53-B491-C9EE-3F22-CAD4982D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122" y="629968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16" y="519409"/>
            <a:ext cx="7937924" cy="56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5393" y="639004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85660" y="646821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688551" y="5937257"/>
            <a:ext cx="5898534" cy="656975"/>
          </a:xfrm>
          <a:prstGeom prst="rect">
            <a:avLst/>
          </a:prstGeom>
        </p:spPr>
        <p:txBody>
          <a:bodyPr vert="horz" lIns="84406" tIns="42204" rIns="84406" bIns="4220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831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831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831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831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E01E55B-2532-40A2-B82F-45906E49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33269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7CD03C6-01B1-ABB0-BC1D-7C480454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360" y="633326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011228"/>
              </p:ext>
            </p:extLst>
          </p:nvPr>
        </p:nvGraphicFramePr>
        <p:xfrm>
          <a:off x="225393" y="678974"/>
          <a:ext cx="11778348" cy="545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32395" y="6329631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13160" y="640460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688551" y="5937257"/>
            <a:ext cx="5898534" cy="656975"/>
          </a:xfrm>
          <a:prstGeom prst="rect">
            <a:avLst/>
          </a:prstGeom>
        </p:spPr>
        <p:txBody>
          <a:bodyPr vert="horz" lIns="84406" tIns="42204" rIns="84406" bIns="4220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831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831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831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831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065D1F08-BF36-68B4-E711-1C4BF60F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33852CA-8385-5C1F-C179-E44ED40E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5308" y="6335672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191862"/>
              </p:ext>
            </p:extLst>
          </p:nvPr>
        </p:nvGraphicFramePr>
        <p:xfrm>
          <a:off x="224118" y="860612"/>
          <a:ext cx="11887200" cy="514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8100" y="6226361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8102" y="632404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66000" y="6395377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7FE2A5A-71B6-9303-43FE-80EF2FEE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24042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55B6B58-E1A8-189E-8B98-0FA65C2A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29631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839BBA1-7002-6FC2-62AC-C72DA20282BE}"/>
              </a:ext>
            </a:extLst>
          </p:cNvPr>
          <p:cNvSpPr txBox="1"/>
          <p:nvPr/>
        </p:nvSpPr>
        <p:spPr>
          <a:xfrm>
            <a:off x="669820" y="177030"/>
            <a:ext cx="2515184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15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251265"/>
              </p:ext>
            </p:extLst>
          </p:nvPr>
        </p:nvGraphicFramePr>
        <p:xfrm>
          <a:off x="1927412" y="902540"/>
          <a:ext cx="7892863" cy="522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558" y="6325912"/>
            <a:ext cx="5244122" cy="288857"/>
          </a:xfrm>
        </p:spPr>
        <p:txBody>
          <a:bodyPr/>
          <a:lstStyle/>
          <a:p>
            <a:pPr algn="l"/>
            <a:r>
              <a:rPr lang="nn-NO" sz="1477" b="1"/>
              <a:t>Ålesund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2678" y="635058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885" y="6350585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682185" y="6407880"/>
            <a:ext cx="1312985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15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627645" y="379198"/>
            <a:ext cx="2157047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924"/>
          </a:p>
          <a:p>
            <a:endParaRPr lang="nn-NO" sz="924"/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74518313"/>
              </p:ext>
            </p:extLst>
          </p:nvPr>
        </p:nvGraphicFramePr>
        <p:xfrm>
          <a:off x="6228190" y="806824"/>
          <a:ext cx="5424487" cy="541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230810" y="6045457"/>
            <a:ext cx="2297241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738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37393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8102" y="621397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8369" y="630772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064087" y="6013476"/>
            <a:ext cx="5539154" cy="572439"/>
          </a:xfrm>
          <a:prstGeom prst="rect">
            <a:avLst/>
          </a:prstGeom>
        </p:spPr>
        <p:txBody>
          <a:bodyPr vert="horz" lIns="84406" tIns="42204" rIns="84406" bIns="4220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24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831">
                <a:solidFill>
                  <a:schemeClr val="bg1">
                    <a:lumMod val="50000"/>
                  </a:schemeClr>
                </a:solidFill>
              </a:rPr>
              <a:t>per</a:t>
            </a:r>
            <a:r>
              <a:rPr lang="nn-NO" sz="924">
                <a:solidFill>
                  <a:schemeClr val="bg1">
                    <a:lumMod val="50000"/>
                  </a:schemeClr>
                </a:solidFill>
              </a:rPr>
              <a:t>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B1CC6086-7196-ED61-7A53-6E6AB87CD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21730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2041BB7-3D4E-68A1-3492-FC6206C1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1" y="6321729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253045"/>
              </p:ext>
            </p:extLst>
          </p:nvPr>
        </p:nvGraphicFramePr>
        <p:xfrm>
          <a:off x="268102" y="692127"/>
          <a:ext cx="11601169" cy="526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1632" y="555136"/>
            <a:ext cx="8444047" cy="858283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1846" b="1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1846" b="1">
                <a:solidFill>
                  <a:schemeClr val="tx2"/>
                </a:solidFill>
              </a:rPr>
            </a:br>
            <a:endParaRPr lang="nn-NO" sz="1846" b="1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598170" y="6437418"/>
            <a:ext cx="1154145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924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2" y="186818"/>
            <a:ext cx="2008921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3667" y="6264023"/>
            <a:ext cx="260267" cy="408374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239560" y="984278"/>
            <a:ext cx="4652308" cy="17847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94" b="1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535645" y="6334143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584129" y="6230829"/>
            <a:ext cx="4933845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108" i="1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991657" y="1853514"/>
          <a:ext cx="4148594" cy="465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017" y="6327062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8754" y="632486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24860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571271"/>
              </p:ext>
            </p:extLst>
          </p:nvPr>
        </p:nvGraphicFramePr>
        <p:xfrm>
          <a:off x="3482142" y="1314990"/>
          <a:ext cx="5569783" cy="503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5880544-1BDA-E5EA-50FE-980856F79B68}"/>
              </a:ext>
            </a:extLst>
          </p:cNvPr>
          <p:cNvSpPr txBox="1"/>
          <p:nvPr/>
        </p:nvSpPr>
        <p:spPr>
          <a:xfrm>
            <a:off x="2662518" y="6301019"/>
            <a:ext cx="69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758245"/>
              </p:ext>
            </p:extLst>
          </p:nvPr>
        </p:nvGraphicFramePr>
        <p:xfrm>
          <a:off x="3205163" y="1227879"/>
          <a:ext cx="5686705" cy="510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42517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5888104-9778-2585-2325-34EDB3ED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35" y="194064"/>
            <a:ext cx="9133143" cy="509326"/>
          </a:xfrm>
        </p:spPr>
        <p:txBody>
          <a:bodyPr/>
          <a:lstStyle/>
          <a:p>
            <a:r>
              <a:rPr lang="nb-NO" sz="2000"/>
              <a:t>Tal </a:t>
            </a:r>
            <a:r>
              <a:rPr lang="nb-NO" sz="2000" err="1"/>
              <a:t>personar</a:t>
            </a:r>
            <a:r>
              <a:rPr lang="nb-NO" sz="2000"/>
              <a:t> </a:t>
            </a:r>
            <a:r>
              <a:rPr lang="nb-NO" sz="2000" err="1"/>
              <a:t>utanfor</a:t>
            </a:r>
            <a:r>
              <a:rPr lang="nb-NO" sz="2000"/>
              <a:t> arbeid, utdanning</a:t>
            </a:r>
            <a:br>
              <a:rPr lang="nb-NO" sz="2000"/>
            </a:br>
            <a:r>
              <a:rPr lang="nb-NO" sz="2000"/>
              <a:t> og </a:t>
            </a:r>
            <a:r>
              <a:rPr lang="nb-NO" sz="2000" err="1"/>
              <a:t>arbeidsmarknadstiltak</a:t>
            </a:r>
            <a:r>
              <a:rPr lang="nb-NO" sz="2000"/>
              <a:t>, 2024</a:t>
            </a:r>
            <a:br>
              <a:rPr lang="nb-NO" sz="2000"/>
            </a:br>
            <a:endParaRPr lang="nb-NO" sz="200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96131D3-830D-0D51-C4CE-84230C37B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355" y="6289484"/>
            <a:ext cx="5244122" cy="288857"/>
          </a:xfrm>
        </p:spPr>
        <p:txBody>
          <a:bodyPr/>
          <a:lstStyle/>
          <a:p>
            <a:r>
              <a:rPr lang="nb-NO" sz="1477"/>
              <a:t>Ålesund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CEFF7DC-A773-EEBB-9527-C72F1E3F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981" y="6329630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6E1C218C-735E-927D-5DCE-7C4A2414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1AD1AFB-F99E-8619-581C-C8DBAEC5292B}"/>
              </a:ext>
            </a:extLst>
          </p:cNvPr>
          <p:cNvSpPr txBox="1"/>
          <p:nvPr/>
        </p:nvSpPr>
        <p:spPr>
          <a:xfrm>
            <a:off x="8718709" y="6172209"/>
            <a:ext cx="1421287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133714"/>
              </p:ext>
            </p:extLst>
          </p:nvPr>
        </p:nvGraphicFramePr>
        <p:xfrm>
          <a:off x="322729" y="1023937"/>
          <a:ext cx="11350159" cy="506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8161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5888104-9778-2585-2325-34EDB3ED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66" y="301517"/>
            <a:ext cx="9407319" cy="317425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1663" b="1">
                <a:solidFill>
                  <a:schemeClr val="accent1"/>
                </a:solidFill>
              </a:rPr>
              <a:t>Ungdom som </a:t>
            </a:r>
            <a:r>
              <a:rPr lang="nb-NO" sz="1663" b="1" err="1">
                <a:solidFill>
                  <a:schemeClr val="accent1"/>
                </a:solidFill>
              </a:rPr>
              <a:t>ikkje</a:t>
            </a:r>
            <a:r>
              <a:rPr lang="nb-NO" sz="1663" b="1">
                <a:solidFill>
                  <a:schemeClr val="accent1"/>
                </a:solidFill>
              </a:rPr>
              <a:t> er i arbeid, utdanning eller </a:t>
            </a:r>
            <a:r>
              <a:rPr lang="nb-NO" sz="1663" b="1" err="1">
                <a:solidFill>
                  <a:schemeClr val="accent1"/>
                </a:solidFill>
              </a:rPr>
              <a:t>arbeidsmarknadstiltak</a:t>
            </a:r>
            <a:r>
              <a:rPr lang="nb-NO" sz="1663" b="1">
                <a:solidFill>
                  <a:schemeClr val="accent1"/>
                </a:solidFill>
              </a:rPr>
              <a:t> (NEET)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96131D3-830D-0D51-C4CE-84230C37B7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1878" y="6267626"/>
            <a:ext cx="5244122" cy="288857"/>
          </a:xfrm>
        </p:spPr>
        <p:txBody>
          <a:bodyPr/>
          <a:lstStyle/>
          <a:p>
            <a:r>
              <a:rPr lang="nb-NO" sz="1477"/>
              <a:t>Ålesund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CEFF7DC-A773-EEBB-9527-C72F1E3F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3489" y="6329631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6E1C218C-735E-927D-5DCE-7C4A2414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1499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EA12B53-8503-95C5-6002-815F57E06D54}"/>
              </a:ext>
            </a:extLst>
          </p:cNvPr>
          <p:cNvSpPr txBox="1"/>
          <p:nvPr/>
        </p:nvSpPr>
        <p:spPr>
          <a:xfrm>
            <a:off x="9056343" y="6267626"/>
            <a:ext cx="1482613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21628"/>
              </p:ext>
            </p:extLst>
          </p:nvPr>
        </p:nvGraphicFramePr>
        <p:xfrm>
          <a:off x="215153" y="797859"/>
          <a:ext cx="11743766" cy="522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0319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7995" y="6326183"/>
            <a:ext cx="4619275" cy="285750"/>
          </a:xfrm>
        </p:spPr>
        <p:txBody>
          <a:bodyPr/>
          <a:lstStyle/>
          <a:p>
            <a:pPr marL="0" indent="0">
              <a:buNone/>
            </a:pPr>
            <a:r>
              <a:rPr lang="nb-NO" sz="1477" b="1">
                <a:solidFill>
                  <a:schemeClr val="tx2"/>
                </a:solidFill>
              </a:rPr>
              <a:t> Ålesund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22999E66-94F9-E276-D053-F52191E6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981" y="6343766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42D6DA74-7294-8340-3E95-A5C8C495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43767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D091E7E-02AD-FD72-D559-E52FA8E6E319}"/>
              </a:ext>
            </a:extLst>
          </p:cNvPr>
          <p:cNvSpPr txBox="1"/>
          <p:nvPr/>
        </p:nvSpPr>
        <p:spPr>
          <a:xfrm>
            <a:off x="8836152" y="6208908"/>
            <a:ext cx="1614726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/>
              <a:t>Kjelde: SSB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789CC774-1A6D-3B67-22EF-0936688555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57955" y="6239272"/>
            <a:ext cx="260267" cy="40837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985272"/>
              </p:ext>
            </p:extLst>
          </p:nvPr>
        </p:nvGraphicFramePr>
        <p:xfrm>
          <a:off x="430306" y="699247"/>
          <a:ext cx="11573435" cy="537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8B2AF0D2-13C8-F4B9-3763-CBC879F499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809"/>
            <a:ext cx="8445360" cy="597049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3249612" y="6059834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723996" y="605983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1031640" y="613117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5C2EAA43-35DA-AF52-7090-FE8E2D430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76361"/>
              </p:ext>
            </p:extLst>
          </p:nvPr>
        </p:nvGraphicFramePr>
        <p:xfrm>
          <a:off x="8866094" y="727629"/>
          <a:ext cx="3181471" cy="5843650"/>
        </p:xfrm>
        <a:graphic>
          <a:graphicData uri="http://schemas.openxmlformats.org/drawingml/2006/table">
            <a:tbl>
              <a:tblPr/>
              <a:tblGrid>
                <a:gridCol w="501110">
                  <a:extLst>
                    <a:ext uri="{9D8B030D-6E8A-4147-A177-3AD203B41FA5}">
                      <a16:colId xmlns:a16="http://schemas.microsoft.com/office/drawing/2014/main" val="4163984495"/>
                    </a:ext>
                  </a:extLst>
                </a:gridCol>
                <a:gridCol w="1363488">
                  <a:extLst>
                    <a:ext uri="{9D8B030D-6E8A-4147-A177-3AD203B41FA5}">
                      <a16:colId xmlns:a16="http://schemas.microsoft.com/office/drawing/2014/main" val="3410127041"/>
                    </a:ext>
                  </a:extLst>
                </a:gridCol>
                <a:gridCol w="268036">
                  <a:extLst>
                    <a:ext uri="{9D8B030D-6E8A-4147-A177-3AD203B41FA5}">
                      <a16:colId xmlns:a16="http://schemas.microsoft.com/office/drawing/2014/main" val="1814231674"/>
                    </a:ext>
                  </a:extLst>
                </a:gridCol>
                <a:gridCol w="268036">
                  <a:extLst>
                    <a:ext uri="{9D8B030D-6E8A-4147-A177-3AD203B41FA5}">
                      <a16:colId xmlns:a16="http://schemas.microsoft.com/office/drawing/2014/main" val="3992521907"/>
                    </a:ext>
                  </a:extLst>
                </a:gridCol>
                <a:gridCol w="780801">
                  <a:extLst>
                    <a:ext uri="{9D8B030D-6E8A-4147-A177-3AD203B41FA5}">
                      <a16:colId xmlns:a16="http://schemas.microsoft.com/office/drawing/2014/main" val="3801278093"/>
                    </a:ext>
                  </a:extLst>
                </a:gridCol>
              </a:tblGrid>
              <a:tr h="116873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328687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91293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Sjøholt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124942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Apotekertorget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06961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Lande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195419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Storledbakken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37993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Skansen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55523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Kipervika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033182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Verpingsvika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73411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Apalset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212586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Klipra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346430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15080101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Steinvågneset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155811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15080102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Skarbøvika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742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527805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15080103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Sævollen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63489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15080104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Hessa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1723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1714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46178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Skjerva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910326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Steinvågen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615213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Storhaugen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562289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Skutvika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32564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15080205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Brunholmen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330216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Volsdalsvågen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802430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Fjelltun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-28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77893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15080308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Volsdalen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780555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15080309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Volsdalsberga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966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217563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Åsestranda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688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40413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Nørve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711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231457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Fagerlia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1270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1316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477667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Store - Nørve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547629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Larsgård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77278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15080405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Larsgårdsvågen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578140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Gåseid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735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32298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Vegsund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1226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1199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927152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Ratvik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1254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1344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52377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Lerstadbakken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815799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Bogneset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591595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Hatlane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832266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15080506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Hatlevika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20872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Nakken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1117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1142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769782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Lerstad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182321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Hatlaåsen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731221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Åsehaugen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00627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Åse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678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129479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Åsemulen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998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075582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15080607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Furmyr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1859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1945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970538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Breivika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488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458530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Olsvika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062142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Moa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1036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70414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Fylling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535533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15081003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577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582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078829"/>
                  </a:ext>
                </a:extLst>
              </a:tr>
              <a:tr h="1168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15081004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Øyene i Ellingsøyfjorden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7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2476" marR="2476" marT="2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210953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242CC885-85B4-4A0F-C30A-8A4760D09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5315"/>
              </p:ext>
            </p:extLst>
          </p:nvPr>
        </p:nvGraphicFramePr>
        <p:xfrm>
          <a:off x="5217458" y="4241"/>
          <a:ext cx="3550024" cy="3598486"/>
        </p:xfrm>
        <a:graphic>
          <a:graphicData uri="http://schemas.openxmlformats.org/drawingml/2006/table">
            <a:tbl>
              <a:tblPr/>
              <a:tblGrid>
                <a:gridCol w="568587">
                  <a:extLst>
                    <a:ext uri="{9D8B030D-6E8A-4147-A177-3AD203B41FA5}">
                      <a16:colId xmlns:a16="http://schemas.microsoft.com/office/drawing/2014/main" val="2012305157"/>
                    </a:ext>
                  </a:extLst>
                </a:gridCol>
                <a:gridCol w="1180911">
                  <a:extLst>
                    <a:ext uri="{9D8B030D-6E8A-4147-A177-3AD203B41FA5}">
                      <a16:colId xmlns:a16="http://schemas.microsoft.com/office/drawing/2014/main" val="2168751643"/>
                    </a:ext>
                  </a:extLst>
                </a:gridCol>
                <a:gridCol w="605035">
                  <a:extLst>
                    <a:ext uri="{9D8B030D-6E8A-4147-A177-3AD203B41FA5}">
                      <a16:colId xmlns:a16="http://schemas.microsoft.com/office/drawing/2014/main" val="2288531126"/>
                    </a:ext>
                  </a:extLst>
                </a:gridCol>
                <a:gridCol w="335322">
                  <a:extLst>
                    <a:ext uri="{9D8B030D-6E8A-4147-A177-3AD203B41FA5}">
                      <a16:colId xmlns:a16="http://schemas.microsoft.com/office/drawing/2014/main" val="3386924225"/>
                    </a:ext>
                  </a:extLst>
                </a:gridCol>
                <a:gridCol w="860169">
                  <a:extLst>
                    <a:ext uri="{9D8B030D-6E8A-4147-A177-3AD203B41FA5}">
                      <a16:colId xmlns:a16="http://schemas.microsoft.com/office/drawing/2014/main" val="2336668558"/>
                    </a:ext>
                  </a:extLst>
                </a:gridCol>
              </a:tblGrid>
              <a:tr h="93546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98027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692152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Holen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2368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2437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577796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15080901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Emblem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1722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1980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932730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Spjelkavika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1727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172710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15080706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Spjelkaviknes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1154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1161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80946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Tørla - Humla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182901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Blindheim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1465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793418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Myrland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2038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481111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Hoff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930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573942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15080805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Hatlehol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2978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637526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Grimstad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34784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Stokke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695604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Røsok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431256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Nes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408459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15081007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Lorgja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52785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Skodje Ytre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945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076447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Valle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886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131000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Stette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534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039968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Engeset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302716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Skodjevåg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628365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Skodje Indre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1008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038098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Steinshamn - Harnes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77732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Grindvik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85471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15081109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Glomset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059613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Brusdal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610912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15081111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Utvik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04050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Braute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712868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Sjøholtstrand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325592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Ørskog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754053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Skarbø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062529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Huse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345319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15081306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Finnøy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210499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Sandøy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526193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Ona - Husøy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830729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15081208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Vaksvik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57703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Myklebost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215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211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119082"/>
                  </a:ext>
                </a:extLst>
              </a:tr>
              <a:tr h="9354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15081303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Bruvoll - Morsund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130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3257" marR="3257" marT="3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86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299248" y="5891315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77845" y="6349526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84652" y="639935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584129" y="6131178"/>
            <a:ext cx="4933845" cy="43669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924" i="1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61480DC3-EC0B-2E25-AE33-84156A2D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360" y="6349526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28A5FF47-F97C-87C1-A9CA-74282CA6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49527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704068"/>
              </p:ext>
            </p:extLst>
          </p:nvPr>
        </p:nvGraphicFramePr>
        <p:xfrm>
          <a:off x="277906" y="868994"/>
          <a:ext cx="11609294" cy="502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619961" y="6240959"/>
            <a:ext cx="1942283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43364" y="630981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35645" y="6381147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584129" y="6240959"/>
            <a:ext cx="4933845" cy="43669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924" i="1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894F5D0A-A157-4F15-9FD2-71AA31EB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360" y="6335507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7B943CF5-7760-AFFA-96F0-1D18D040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38873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280677"/>
              </p:ext>
            </p:extLst>
          </p:nvPr>
        </p:nvGraphicFramePr>
        <p:xfrm>
          <a:off x="313766" y="600809"/>
          <a:ext cx="11600328" cy="563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97773" y="6141293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7742" y="6329487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35645" y="639935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584129" y="6131178"/>
            <a:ext cx="4933845" cy="43669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i="1">
                <a:solidFill>
                  <a:schemeClr val="bg1">
                    <a:lumMod val="50000"/>
                  </a:schemeClr>
                </a:solidFill>
              </a:rPr>
              <a:t>Det er ikkje tilgjengeleg historiske data om løn for samanslåtte kommunar.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CD9ECA4-1D4A-8A9C-5775-C6D384A7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981" y="6329631"/>
            <a:ext cx="528010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2D724DD-0A65-8166-905B-39EAAAB6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991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593670"/>
              </p:ext>
            </p:extLst>
          </p:nvPr>
        </p:nvGraphicFramePr>
        <p:xfrm>
          <a:off x="267743" y="868988"/>
          <a:ext cx="11619458" cy="525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512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D1B8DB22-CC93-C185-0713-4E7C432A0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7607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D091D263-7ED5-FCAF-0612-5049741C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849" y="63270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9FAFDBC1-116F-AA3A-6238-DF06B395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28" y="748917"/>
            <a:ext cx="8544661" cy="322509"/>
          </a:xfrm>
        </p:spPr>
        <p:txBody>
          <a:bodyPr/>
          <a:lstStyle/>
          <a:p>
            <a:r>
              <a:rPr lang="nb-NO" sz="1663" b="1"/>
              <a:t>Samla arealbruk og </a:t>
            </a:r>
            <a:r>
              <a:rPr lang="nb-NO" sz="1663" b="1" err="1"/>
              <a:t>arealressursar</a:t>
            </a:r>
            <a:r>
              <a:rPr lang="nb-NO" sz="1663" b="1"/>
              <a:t>, i prosent, kommune, fylket og landet, 2025  </a:t>
            </a:r>
            <a:br>
              <a:rPr lang="nb-NO" sz="1663" b="1"/>
            </a:br>
            <a:endParaRPr lang="nn-NO" sz="1663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63C8803-3F45-2DD9-FE26-4925D542B5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915" y="6302358"/>
            <a:ext cx="5244122" cy="288857"/>
          </a:xfrm>
        </p:spPr>
        <p:txBody>
          <a:bodyPr/>
          <a:lstStyle/>
          <a:p>
            <a:r>
              <a:rPr lang="nn-NO" sz="1477"/>
              <a:t>Ålesund kommune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331412"/>
              </p:ext>
            </p:extLst>
          </p:nvPr>
        </p:nvGraphicFramePr>
        <p:xfrm>
          <a:off x="295835" y="1008868"/>
          <a:ext cx="11618259" cy="509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0094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EB0E264C-879A-7777-7A97-D7079279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8886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D50E3090-C937-56F1-27F9-F91546A6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1468" y="633888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3FA61F39-143F-5A6F-DB4F-9164849D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694" y="662405"/>
            <a:ext cx="7647054" cy="280853"/>
          </a:xfrm>
        </p:spPr>
        <p:txBody>
          <a:bodyPr/>
          <a:lstStyle/>
          <a:p>
            <a:pPr defTabSz="844062">
              <a:lnSpc>
                <a:spcPct val="100000"/>
              </a:lnSpc>
              <a:spcBef>
                <a:spcPts val="0"/>
              </a:spcBef>
              <a:defRPr sz="2400" b="1" i="0" u="none" strike="noStrike" kern="1200" spc="0" baseline="0">
                <a:solidFill>
                  <a:srgbClr val="005686"/>
                </a:solidFill>
                <a:latin typeface="+mn-lt"/>
                <a:ea typeface="+mn-ea"/>
                <a:cs typeface="+mn-cs"/>
              </a:defRPr>
            </a:pPr>
            <a:r>
              <a:rPr lang="nb-NO" sz="2000" b="1"/>
              <a:t>Samla arealbruk i kommunen, i km2, per 2025</a:t>
            </a:r>
            <a:br>
              <a:rPr lang="nb-NO" sz="2000" b="1"/>
            </a:br>
            <a:br>
              <a:rPr lang="nb-NO" sz="2000" b="1"/>
            </a:br>
            <a:endParaRPr lang="nn-NO" sz="200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CDCC0D3-CD54-8760-ABE5-882E586E3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8990" y="6292916"/>
            <a:ext cx="5244122" cy="288857"/>
          </a:xfrm>
        </p:spPr>
        <p:txBody>
          <a:bodyPr/>
          <a:lstStyle/>
          <a:p>
            <a:r>
              <a:rPr lang="nn-NO" sz="1477"/>
              <a:t>Ålesund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3D83353-A717-E4DE-32DA-9060B9A8009C}"/>
              </a:ext>
            </a:extLst>
          </p:cNvPr>
          <p:cNvSpPr txBox="1"/>
          <p:nvPr/>
        </p:nvSpPr>
        <p:spPr>
          <a:xfrm>
            <a:off x="8953260" y="6198577"/>
            <a:ext cx="1749670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8"/>
              <a:t>Kjelde: SSB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62472"/>
              </p:ext>
            </p:extLst>
          </p:nvPr>
        </p:nvGraphicFramePr>
        <p:xfrm>
          <a:off x="349625" y="1057835"/>
          <a:ext cx="11537575" cy="497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4353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AE641F8-EEE6-0D75-AF97-483040863F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809"/>
            <a:ext cx="8641484" cy="625719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4806" y="6337030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29771" y="6408365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10" name="Bilde 9" descr="Livet på land - FNs bærekraftsmål">
            <a:extLst>
              <a:ext uri="{FF2B5EF4-FFF2-40B4-BE49-F238E27FC236}">
                <a16:creationId xmlns:a16="http://schemas.microsoft.com/office/drawing/2014/main" id="{911614AE-3901-3154-A79A-7AF2CEA2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7386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Stoppe klimaendringene - FNs bærekraftsmål">
            <a:extLst>
              <a:ext uri="{FF2B5EF4-FFF2-40B4-BE49-F238E27FC236}">
                <a16:creationId xmlns:a16="http://schemas.microsoft.com/office/drawing/2014/main" id="{0D574063-2FDD-107D-85AD-183CD1DB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860" y="633738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9D0064CC-55F9-0850-FEB1-B31A90F1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3502" y="6337385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Industri, innovasjon og infrastruktur">
            <a:extLst>
              <a:ext uri="{FF2B5EF4-FFF2-40B4-BE49-F238E27FC236}">
                <a16:creationId xmlns:a16="http://schemas.microsoft.com/office/drawing/2014/main" id="{851F47F8-51C0-2931-5E3F-559AE524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138" y="6337384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15AB1-C21E-16C3-5185-F05718C7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661474"/>
              </p:ext>
            </p:extLst>
          </p:nvPr>
        </p:nvGraphicFramePr>
        <p:xfrm>
          <a:off x="7884726" y="626403"/>
          <a:ext cx="3869056" cy="565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3BBEE466-F04A-FCD1-D3A6-4747F9D42F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82" y="480668"/>
            <a:ext cx="8186437" cy="5927697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BE7BB7A3-0C9A-8082-CADA-2B1A329265B6}"/>
              </a:ext>
            </a:extLst>
          </p:cNvPr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D5CC53DD-7157-541F-8223-3A25940A1208}"/>
              </a:ext>
            </a:extLst>
          </p:cNvPr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5C11A972-13A3-A9EB-A127-B3F18858EF73}"/>
              </a:ext>
            </a:extLst>
          </p:cNvPr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B29A23C-F920-7265-F023-A88462BB55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24806" y="6337030"/>
            <a:ext cx="260267" cy="408374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DEFA89E8-A7C8-CA66-C992-645F2BE1818A}"/>
              </a:ext>
            </a:extLst>
          </p:cNvPr>
          <p:cNvSpPr txBox="1">
            <a:spLocks/>
          </p:cNvSpPr>
          <p:nvPr/>
        </p:nvSpPr>
        <p:spPr>
          <a:xfrm>
            <a:off x="529771" y="6408365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10" name="Bilde 9" descr="Livet på land - FNs bærekraftsmål">
            <a:extLst>
              <a:ext uri="{FF2B5EF4-FFF2-40B4-BE49-F238E27FC236}">
                <a16:creationId xmlns:a16="http://schemas.microsoft.com/office/drawing/2014/main" id="{10837ED2-182D-AB8F-C8C7-5AE74291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7386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Stoppe klimaendringene - FNs bærekraftsmål">
            <a:extLst>
              <a:ext uri="{FF2B5EF4-FFF2-40B4-BE49-F238E27FC236}">
                <a16:creationId xmlns:a16="http://schemas.microsoft.com/office/drawing/2014/main" id="{083DD8D4-3F00-AA5C-9C20-88B3CAEA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860" y="633738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B3A99373-920A-52FC-3B25-266D809C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3502" y="6337385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Industri, innovasjon og infrastruktur">
            <a:extLst>
              <a:ext uri="{FF2B5EF4-FFF2-40B4-BE49-F238E27FC236}">
                <a16:creationId xmlns:a16="http://schemas.microsoft.com/office/drawing/2014/main" id="{78FE6E49-7A04-FF90-6C7C-BEDFB159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138" y="6337384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DCAC6B6-7236-34EC-7917-67EDCA62D3CB}"/>
              </a:ext>
            </a:extLst>
          </p:cNvPr>
          <p:cNvSpPr txBox="1"/>
          <p:nvPr/>
        </p:nvSpPr>
        <p:spPr>
          <a:xfrm>
            <a:off x="8393114" y="564805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2749923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55373" y="626402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15640" y="636001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B0EFE29-67DC-F26D-D595-E23C7D17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1991" y="6344725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AE15AA8-61B6-FF30-9916-C2EAA11D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991" y="6344725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451673D-55C2-AD89-B6AE-092FABF1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4472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152406"/>
              </p:ext>
            </p:extLst>
          </p:nvPr>
        </p:nvGraphicFramePr>
        <p:xfrm>
          <a:off x="255373" y="696806"/>
          <a:ext cx="11622862" cy="540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97773" y="6131170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43004" y="6264022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585721" y="6328486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40521B1-5D07-DB1C-E472-4D76CA18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253" y="6329631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7C5637A8-F783-888B-84D2-51344041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622" y="6329631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E86CEB4-AEB2-2F91-5441-6B3BFA99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631" y="634472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029090"/>
              </p:ext>
            </p:extLst>
          </p:nvPr>
        </p:nvGraphicFramePr>
        <p:xfrm>
          <a:off x="243004" y="695325"/>
          <a:ext cx="11739445" cy="543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3868" y="6131172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267515" y="253368"/>
            <a:ext cx="2240479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67515" y="6385054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8387" y="6423069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6601D73-2ECD-92E5-8081-05AFE377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849" y="6325057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33A4FB13-6086-0B00-2CFF-C7C537BE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4218" y="6337386"/>
            <a:ext cx="527782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366731"/>
              </p:ext>
            </p:extLst>
          </p:nvPr>
        </p:nvGraphicFramePr>
        <p:xfrm>
          <a:off x="267515" y="770965"/>
          <a:ext cx="11673473" cy="536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4444D84-861F-4B3D-995D-0049EE75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575" y="190500"/>
            <a:ext cx="7958331" cy="706437"/>
          </a:xfrm>
        </p:spPr>
        <p:txBody>
          <a:bodyPr>
            <a:noAutofit/>
          </a:bodyPr>
          <a:lstStyle/>
          <a:p>
            <a:r>
              <a:rPr lang="nn-NO" sz="2585" b="1">
                <a:solidFill>
                  <a:srgbClr val="002060"/>
                </a:solidFill>
              </a:rPr>
              <a:t>Innbyggarar etter alder pr grunnkrins</a:t>
            </a:r>
            <a:endParaRPr lang="nb-NO" sz="2585" b="1">
              <a:solidFill>
                <a:srgbClr val="002060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C9AA30AA-93B0-4F87-1224-E609A586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768" y="6335752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Bærekraftige byer og lokalsamfunn">
            <a:extLst>
              <a:ext uri="{FF2B5EF4-FFF2-40B4-BE49-F238E27FC236}">
                <a16:creationId xmlns:a16="http://schemas.microsoft.com/office/drawing/2014/main" id="{00987FF6-E503-4121-BFFB-B263D0E3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86" y="6325324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Kommunestatistikk logo.ai">
            <a:extLst>
              <a:ext uri="{FF2B5EF4-FFF2-40B4-BE49-F238E27FC236}">
                <a16:creationId xmlns:a16="http://schemas.microsoft.com/office/drawing/2014/main" id="{4F7015DA-4ECC-1655-69EF-59E76B6A91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90517" y="6446064"/>
            <a:ext cx="260267" cy="408374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633AEDB-BCF6-352C-6FE6-5BB525B80EAD}"/>
              </a:ext>
            </a:extLst>
          </p:cNvPr>
          <p:cNvSpPr txBox="1"/>
          <p:nvPr/>
        </p:nvSpPr>
        <p:spPr>
          <a:xfrm>
            <a:off x="450784" y="6477997"/>
            <a:ext cx="2417884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77" b="1">
                <a:solidFill>
                  <a:srgbClr val="002060"/>
                </a:solidFill>
              </a:rPr>
              <a:t>Ålesund kommune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521651-31B7-4FD9-D16D-6A4DF85F7125}"/>
              </a:ext>
            </a:extLst>
          </p:cNvPr>
          <p:cNvSpPr txBox="1"/>
          <p:nvPr/>
        </p:nvSpPr>
        <p:spPr>
          <a:xfrm>
            <a:off x="576741" y="380003"/>
            <a:ext cx="1234034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/>
              <a:t>Demografi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AB3CD3E-D4CB-E6C7-CB99-9D6910B0D099}"/>
              </a:ext>
            </a:extLst>
          </p:cNvPr>
          <p:cNvSpPr txBox="1"/>
          <p:nvPr/>
        </p:nvSpPr>
        <p:spPr>
          <a:xfrm>
            <a:off x="9015693" y="6446064"/>
            <a:ext cx="1349056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8"/>
              <a:t>Kjelde: SSB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0E3DE8F-B2E9-FDC8-CED2-EF2426B3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68205"/>
              </p:ext>
            </p:extLst>
          </p:nvPr>
        </p:nvGraphicFramePr>
        <p:xfrm>
          <a:off x="63424" y="1183340"/>
          <a:ext cx="5880069" cy="515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619882" imgH="6677025" progId="Excel.Sheet.12">
                  <p:embed/>
                </p:oleObj>
              </mc:Choice>
              <mc:Fallback>
                <p:oleObj name="Worksheet" r:id="rId6" imgW="7619882" imgH="6677025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30E3DE8F-B2E9-FDC8-CED2-EF2426B31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24" y="1183340"/>
                        <a:ext cx="5880069" cy="5152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34C46016-17B4-604C-AE6B-688B52A33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99571"/>
              </p:ext>
            </p:extLst>
          </p:nvPr>
        </p:nvGraphicFramePr>
        <p:xfrm>
          <a:off x="6052721" y="1183340"/>
          <a:ext cx="5925945" cy="514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820062" imgH="5915025" progId="Excel.Sheet.12">
                  <p:embed/>
                </p:oleObj>
              </mc:Choice>
              <mc:Fallback>
                <p:oleObj name="Worksheet" r:id="rId8" imgW="7820062" imgH="5915025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34C46016-17B4-604C-AE6B-688B52A33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52721" y="1183340"/>
                        <a:ext cx="5925945" cy="514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22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3" y="301462"/>
            <a:ext cx="2506608" cy="312754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558" y="3685147"/>
            <a:ext cx="5118293" cy="272317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1030420" y="1184869"/>
            <a:ext cx="3302271" cy="28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94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294"/>
          </a:p>
          <a:p>
            <a:r>
              <a:rPr lang="nn-NO" sz="1294">
                <a:hlinkClick r:id="rId4"/>
              </a:rPr>
              <a:t>Folkehelseundersøkinga - Kommunestatistikken</a:t>
            </a:r>
            <a:endParaRPr lang="nn-NO" sz="1294"/>
          </a:p>
          <a:p>
            <a:endParaRPr lang="nn-NO" sz="1294"/>
          </a:p>
          <a:p>
            <a:r>
              <a:rPr lang="nn-NO" sz="1294">
                <a:hlinkClick r:id="rId5"/>
              </a:rPr>
              <a:t>Folkehelseundersøkinga - </a:t>
            </a:r>
            <a:r>
              <a:rPr lang="nn-NO" sz="1294" err="1">
                <a:hlinkClick r:id="rId5"/>
              </a:rPr>
              <a:t>Mr</a:t>
            </a:r>
            <a:r>
              <a:rPr lang="nn-NO" sz="1294">
                <a:hlinkClick r:id="rId5"/>
              </a:rPr>
              <a:t>-fylke</a:t>
            </a:r>
            <a:endParaRPr lang="nn-NO" sz="1294"/>
          </a:p>
          <a:p>
            <a:endParaRPr lang="nn-NO" sz="1294"/>
          </a:p>
          <a:p>
            <a:endParaRPr lang="nn-NO" sz="1294"/>
          </a:p>
          <a:p>
            <a:endParaRPr lang="nn-NO" sz="1294"/>
          </a:p>
          <a:p>
            <a:endParaRPr lang="nn-NO" sz="1294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809226" y="3988798"/>
            <a:ext cx="4795145" cy="194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94" err="1"/>
              <a:t>Ungdata</a:t>
            </a:r>
            <a:r>
              <a:rPr lang="nn-NO" sz="1294"/>
              <a:t>-undersøkinga gir nyttig informasjon om unge og deira oppvekstvilkår:</a:t>
            </a:r>
          </a:p>
          <a:p>
            <a:endParaRPr lang="nn-NO" sz="1294"/>
          </a:p>
          <a:p>
            <a:r>
              <a:rPr lang="nn-NO" sz="1294"/>
              <a:t>Alle kommunane i Møre og Romsdal forutan Ålesund gjennomførte undersøkinga i 2024. Ålesund kommune gjennomførte i 2023. </a:t>
            </a:r>
          </a:p>
          <a:p>
            <a:endParaRPr lang="nn-NO" sz="1294"/>
          </a:p>
          <a:p>
            <a:r>
              <a:rPr lang="nn-NO" sz="1294">
                <a:hlinkClick r:id="rId6"/>
              </a:rPr>
              <a:t>https://www.ungdata.no/</a:t>
            </a:r>
            <a:endParaRPr lang="nn-NO" sz="1294"/>
          </a:p>
          <a:p>
            <a:endParaRPr lang="nn-NO" sz="1663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1030427" y="452520"/>
            <a:ext cx="4729655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585" b="1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600" y="160104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969" y="1601046"/>
            <a:ext cx="52836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6916" y="1601046"/>
            <a:ext cx="528009" cy="5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F16398-8964-4BA2-B4EA-0051638C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81" y="429715"/>
            <a:ext cx="6679544" cy="384891"/>
          </a:xfrm>
        </p:spPr>
        <p:txBody>
          <a:bodyPr>
            <a:normAutofit fontScale="90000"/>
          </a:bodyPr>
          <a:lstStyle/>
          <a:p>
            <a:r>
              <a:rPr lang="nn-NO" sz="2585" b="1">
                <a:solidFill>
                  <a:schemeClr val="accent1"/>
                </a:solidFill>
              </a:rPr>
              <a:t>Innbyggarar etter alder pr grunnkrins</a:t>
            </a:r>
            <a:endParaRPr lang="nb-NO" sz="2585" b="1">
              <a:solidFill>
                <a:schemeClr val="accent1"/>
              </a:solidFill>
            </a:endParaRP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5E45BD79-D375-58D2-BE6A-07B81AA29D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6362" y="6399469"/>
            <a:ext cx="4651939" cy="288925"/>
          </a:xfrm>
        </p:spPr>
        <p:txBody>
          <a:bodyPr/>
          <a:lstStyle/>
          <a:p>
            <a:pPr marL="0" indent="0">
              <a:buNone/>
            </a:pPr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A4B0996-EFC3-5447-2E1A-64F719A6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8806" y="6332470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Bærekraftige byer og lokalsamfunn">
            <a:extLst>
              <a:ext uri="{FF2B5EF4-FFF2-40B4-BE49-F238E27FC236}">
                <a16:creationId xmlns:a16="http://schemas.microsoft.com/office/drawing/2014/main" id="{7334AF87-1D78-764E-F033-B85ABBCB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7924" y="6332472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4D13261-910E-9C90-3BF8-D53C9FC28A1D}"/>
              </a:ext>
            </a:extLst>
          </p:cNvPr>
          <p:cNvSpPr txBox="1"/>
          <p:nvPr/>
        </p:nvSpPr>
        <p:spPr>
          <a:xfrm>
            <a:off x="390987" y="267380"/>
            <a:ext cx="1298556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924"/>
              <a:t>Demografi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AEBDC13-6859-1C56-593B-93C19D8DD625}"/>
              </a:ext>
            </a:extLst>
          </p:cNvPr>
          <p:cNvSpPr txBox="1"/>
          <p:nvPr/>
        </p:nvSpPr>
        <p:spPr>
          <a:xfrm>
            <a:off x="8761018" y="6334200"/>
            <a:ext cx="1500554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8"/>
              <a:t>Kjelde: SSB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53206EA6-0B47-8AB8-019A-003F0AB57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61138"/>
              </p:ext>
            </p:extLst>
          </p:nvPr>
        </p:nvGraphicFramePr>
        <p:xfrm>
          <a:off x="2290764" y="1098497"/>
          <a:ext cx="7122178" cy="500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610350" imgH="5343525" progId="Excel.Sheet.12">
                  <p:embed/>
                </p:oleObj>
              </mc:Choice>
              <mc:Fallback>
                <p:oleObj name="Worksheet" r:id="rId4" imgW="7610350" imgH="5343525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53206EA6-0B47-8AB8-019A-003F0AB57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0764" y="1098497"/>
                        <a:ext cx="7122178" cy="5000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7" descr="Kommunestatistikk logo.ai">
            <a:extLst>
              <a:ext uri="{FF2B5EF4-FFF2-40B4-BE49-F238E27FC236}">
                <a16:creationId xmlns:a16="http://schemas.microsoft.com/office/drawing/2014/main" id="{FB8D9FD9-D7B6-05CC-E174-8D25DCBF4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30720" y="6339745"/>
            <a:ext cx="260267" cy="4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1205" y="6292820"/>
            <a:ext cx="346351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30720" y="6339745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33649" y="6425710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835352A-A50E-7CCC-4196-FA94D314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768" y="6339745"/>
            <a:ext cx="529118" cy="5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E3BF16B-AFDC-89C6-C9CA-83B0DC78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2886" y="6329672"/>
            <a:ext cx="529114" cy="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1604"/>
              </p:ext>
            </p:extLst>
          </p:nvPr>
        </p:nvGraphicFramePr>
        <p:xfrm>
          <a:off x="206189" y="690282"/>
          <a:ext cx="11815482" cy="544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52162" y="6180247"/>
            <a:ext cx="1271322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93074" y="6408469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353341" y="6479804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49249" y="6175564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108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8C58C5A8-2BF4-CBFF-6B3E-BA924F74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716" y="6408469"/>
            <a:ext cx="453143" cy="4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C4A3831-6E88-42FD-2B48-B244C64D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8859" y="6408469"/>
            <a:ext cx="453141" cy="4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4D3F989D-681C-621C-3AC7-53846A462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297" y="6408469"/>
            <a:ext cx="453143" cy="45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052846"/>
              </p:ext>
            </p:extLst>
          </p:nvPr>
        </p:nvGraphicFramePr>
        <p:xfrm>
          <a:off x="161365" y="347661"/>
          <a:ext cx="11577494" cy="566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45918" y="6131172"/>
            <a:ext cx="1317282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482142" y="6131171"/>
            <a:ext cx="3911726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108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031639" y="263770"/>
            <a:ext cx="283964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108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45927" y="6379751"/>
            <a:ext cx="260267" cy="408374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406194" y="6467588"/>
            <a:ext cx="3048484" cy="3370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477" b="1">
                <a:solidFill>
                  <a:schemeClr val="tx2"/>
                </a:solidFill>
              </a:rPr>
              <a:t>Ålesund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49249" y="6175564"/>
            <a:ext cx="5769205" cy="4083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924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016C6565-AE67-ABE7-DEE7-BECDAED5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9690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681807B-E049-DD71-8E7B-D7413821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480934"/>
              </p:ext>
            </p:extLst>
          </p:nvPr>
        </p:nvGraphicFramePr>
        <p:xfrm>
          <a:off x="304800" y="631031"/>
          <a:ext cx="11564471" cy="553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5831083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Props1.xml><?xml version="1.0" encoding="utf-8"?>
<ds:datastoreItem xmlns:ds="http://schemas.openxmlformats.org/officeDocument/2006/customXml" ds:itemID="{E8D94EEE-4862-4D9D-A40D-8CA22A98BE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4221C-2C0A-4BC0-888B-667A6B379AF4}">
  <ds:schemaRefs>
    <ds:schemaRef ds:uri="5458b827-f267-438a-9c81-d6bdb027554a"/>
    <ds:schemaRef ds:uri="b8a0b916-e2a7-4629-bd1a-03fcd5ce5f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9F573E-9224-4997-9A5C-571087158109}">
  <ds:schemaRefs>
    <ds:schemaRef ds:uri="5458b827-f267-438a-9c81-d6bdb027554a"/>
    <ds:schemaRef ds:uri="b8a0b916-e2a7-4629-bd1a-03fcd5ce5f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1805</Words>
  <Application>Microsoft Office PowerPoint</Application>
  <PresentationFormat>Widescreen</PresentationFormat>
  <Paragraphs>707</Paragraphs>
  <Slides>50</Slides>
  <Notes>15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61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Worksheet</vt:lpstr>
      <vt:lpstr>PowerPoint-presentasjon</vt:lpstr>
      <vt:lpstr>Innhald/tema:</vt:lpstr>
      <vt:lpstr>PowerPoint-presentasjon</vt:lpstr>
      <vt:lpstr>PowerPoint-presentasjon</vt:lpstr>
      <vt:lpstr>Innbyggarar etter alder pr grunnkrins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</vt:lpstr>
      <vt:lpstr>PowerPoint-presentasjon</vt:lpstr>
      <vt:lpstr>PowerPoint-presentasjon</vt:lpstr>
      <vt:lpstr>PowerPoint-presentasjon</vt:lpstr>
      <vt:lpstr>PowerPoint-presentasjon</vt:lpstr>
      <vt:lpstr>Samla arealbruk og arealressursar, i prosent, kommune, fylket og landet, 2025   </vt:lpstr>
      <vt:lpstr>Samla arealbruk i kommunen, i km2, per 2025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1</cp:revision>
  <cp:lastPrinted>2017-04-11T08:01:33Z</cp:lastPrinted>
  <dcterms:created xsi:type="dcterms:W3CDTF">2016-10-18T07:53:03Z</dcterms:created>
  <dcterms:modified xsi:type="dcterms:W3CDTF">2026-05-04T08:50:52Z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2020-05-26T07:34:13Z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9a549aab-192c-49f6-a1be-0000a040d90f</vt:lpwstr>
  </property>
  <property fmtid="{D5CDD505-2E9C-101B-9397-08002B2CF9AE}" pid="9" name="MSIP_Label_6a909734-11ed-436f-861c-dfbce0528d95_ContentBits">
    <vt:lpwstr>2</vt:lpwstr>
  </property>
</Properties>
</file>