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3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3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5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16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18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971" r:id="rId5"/>
    <p:sldMasterId id="2147483988" r:id="rId6"/>
    <p:sldMasterId id="2147484055" r:id="rId7"/>
    <p:sldMasterId id="2147484071" r:id="rId8"/>
  </p:sldMasterIdLst>
  <p:notesMasterIdLst>
    <p:notesMasterId r:id="rId59"/>
  </p:notesMasterIdLst>
  <p:sldIdLst>
    <p:sldId id="403" r:id="rId9"/>
    <p:sldId id="497" r:id="rId10"/>
    <p:sldId id="464" r:id="rId11"/>
    <p:sldId id="414" r:id="rId12"/>
    <p:sldId id="465" r:id="rId13"/>
    <p:sldId id="508" r:id="rId14"/>
    <p:sldId id="415" r:id="rId15"/>
    <p:sldId id="416" r:id="rId16"/>
    <p:sldId id="472" r:id="rId17"/>
    <p:sldId id="417" r:id="rId18"/>
    <p:sldId id="622" r:id="rId19"/>
    <p:sldId id="418" r:id="rId20"/>
    <p:sldId id="419" r:id="rId21"/>
    <p:sldId id="420" r:id="rId22"/>
    <p:sldId id="421" r:id="rId23"/>
    <p:sldId id="503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37" r:id="rId34"/>
    <p:sldId id="536" r:id="rId35"/>
    <p:sldId id="623" r:id="rId36"/>
    <p:sldId id="624" r:id="rId37"/>
    <p:sldId id="435" r:id="rId38"/>
    <p:sldId id="436" r:id="rId39"/>
    <p:sldId id="437" r:id="rId40"/>
    <p:sldId id="438" r:id="rId41"/>
    <p:sldId id="504" r:id="rId42"/>
    <p:sldId id="440" r:id="rId43"/>
    <p:sldId id="500" r:id="rId44"/>
    <p:sldId id="511" r:id="rId45"/>
    <p:sldId id="499" r:id="rId46"/>
    <p:sldId id="496" r:id="rId47"/>
    <p:sldId id="442" r:id="rId48"/>
    <p:sldId id="443" r:id="rId49"/>
    <p:sldId id="481" r:id="rId50"/>
    <p:sldId id="482" r:id="rId51"/>
    <p:sldId id="483" r:id="rId52"/>
    <p:sldId id="446" r:id="rId53"/>
    <p:sldId id="625" r:id="rId54"/>
    <p:sldId id="447" r:id="rId55"/>
    <p:sldId id="448" r:id="rId56"/>
    <p:sldId id="449" r:id="rId57"/>
    <p:sldId id="513" r:id="rId58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agne Eidhammer" initials="PME" lastIdx="1" clrIdx="0">
    <p:extLst>
      <p:ext uri="{19B8F6BF-5375-455C-9EA6-DF929625EA0E}">
        <p15:presenceInfo xmlns:p15="http://schemas.microsoft.com/office/powerpoint/2012/main" userId="S::paul.magne.eidhammer@mrfylke.no::e3d4e6bb-f754-4b2e-bd11-72ddaaf566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2EC0B-5C6D-4F0C-850E-6B78BFA6D203}" v="19" dt="2026-05-04T08:03:56.132"/>
    <p1510:client id="{B0BF148B-0BB3-4569-92B5-54BC16F1FF04}" v="1" dt="2026-05-04T08:22:41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6-04-27T11:19:26.279" v="371" actId="20577"/>
      <pc:docMkLst>
        <pc:docMk/>
      </pc:docMkLst>
      <pc:sldChg chg="modSp mod">
        <pc:chgData name="Paul Magne Eidhammer" userId="e3d4e6bb-f754-4b2e-bd11-72ddaaf5666f" providerId="ADAL" clId="{835BCC08-B0CB-4400-B3F8-7FFC689D382E}" dt="2026-04-27T11:19:26.279" v="371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18:06.085" v="361" actId="20577"/>
          <ac:spMkLst>
            <pc:docMk/>
            <pc:sldMk cId="1687129943" sldId="403"/>
            <ac:spMk id="2" creationId="{DC4094FF-77D5-F235-452D-14863C4FF8D6}"/>
          </ac:spMkLst>
        </pc:spChg>
        <pc:spChg chg="mod">
          <ac:chgData name="Paul Magne Eidhammer" userId="e3d4e6bb-f754-4b2e-bd11-72ddaaf5666f" providerId="ADAL" clId="{835BCC08-B0CB-4400-B3F8-7FFC689D382E}" dt="2026-04-27T11:19:26.279" v="371" actId="20577"/>
          <ac:spMkLst>
            <pc:docMk/>
            <pc:sldMk cId="1687129943" sldId="403"/>
            <ac:spMk id="6" creationId="{1ED44657-154F-48A2-5E35-B741C8C2DE12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08:34:31.297" v="150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08:34:31.297" v="150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08:53:54.742" v="196" actId="14100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08:08:43.443" v="158" actId="1076"/>
          <ac:spMkLst>
            <pc:docMk/>
            <pc:sldMk cId="2792804653" sldId="416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08:53:54.742" v="196" actId="14100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1:47:28.616" v="214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1:47:28.616" v="214" actId="14100"/>
          <ac:graphicFrameMkLst>
            <pc:docMk/>
            <pc:sldMk cId="2484826465" sldId="417"/>
            <ac:graphicFrameMk id="3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7:32:12.791" v="219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7:32:12.791" v="219" actId="14100"/>
          <ac:graphicFrameMkLst>
            <pc:docMk/>
            <pc:sldMk cId="3504338367" sldId="418"/>
            <ac:graphicFrameMk id="2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11:10.111" v="226" actId="113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11:10.111" v="226" actId="113"/>
          <ac:graphicFrameMkLst>
            <pc:docMk/>
            <pc:sldMk cId="152644135" sldId="419"/>
            <ac:graphicFrameMk id="3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7:56:04.369" v="345" actId="255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7T07:56:04.369" v="345" actId="255"/>
          <ac:graphicFrameMkLst>
            <pc:docMk/>
            <pc:sldMk cId="1391724422" sldId="420"/>
            <ac:graphicFrameMk id="3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2:47:24.288" v="235" actId="255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2:47:24.288" v="235" actId="255"/>
          <ac:graphicFrameMkLst>
            <pc:docMk/>
            <pc:sldMk cId="2286875979" sldId="421"/>
            <ac:graphicFrameMk id="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35:13.883" v="265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0:35:13.883" v="265"/>
          <ac:graphicFrameMkLst>
            <pc:docMk/>
            <pc:sldMk cId="3479507085" sldId="422"/>
            <ac:graphicFrameMk id="5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46:47.121" v="338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08:46:47.121" v="338" actId="14100"/>
          <ac:graphicFrameMkLst>
            <pc:docMk/>
            <pc:sldMk cId="542054737" sldId="423"/>
            <ac:graphicFrameMk id="2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03:05.844" v="276" actId="14100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03:05.844" v="276" actId="14100"/>
          <ac:graphicFrameMkLst>
            <pc:docMk/>
            <pc:sldMk cId="1931569180" sldId="424"/>
            <ac:graphicFrameMk id="2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50:49.844" v="282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8:50:49.844" v="282" actId="14100"/>
          <ac:graphicFrameMkLst>
            <pc:docMk/>
            <pc:sldMk cId="1984093976" sldId="428"/>
            <ac:graphicFrameMk id="2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0:16:48.377" v="288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0:16:48.377" v="288" actId="14100"/>
          <ac:graphicFrameMkLst>
            <pc:docMk/>
            <pc:sldMk cId="3445537483" sldId="436"/>
            <ac:graphicFrameMk id="3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15:55.089" v="296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15:55.089" v="296" actId="14100"/>
          <ac:graphicFrameMkLst>
            <pc:docMk/>
            <pc:sldMk cId="1506265254" sldId="437"/>
            <ac:graphicFrameMk id="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49:37.149" v="301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08:49:37.149" v="301" actId="14100"/>
          <ac:graphicFrameMkLst>
            <pc:docMk/>
            <pc:sldMk cId="609053504" sldId="438"/>
            <ac:graphicFrameMk id="3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58:28.957" v="271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1:58:28.957" v="271" actId="14100"/>
          <ac:graphicFrameMkLst>
            <pc:docMk/>
            <pc:sldMk cId="3154762577" sldId="457"/>
            <ac:graphicFrameMk id="3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3:24.382" v="255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3:24.382" v="255" actId="14100"/>
          <ac:graphicFrameMkLst>
            <pc:docMk/>
            <pc:sldMk cId="1343964" sldId="458"/>
            <ac:graphicFrameMk id="3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35:47.881" v="25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35:47.881" v="250"/>
          <ac:graphicFrameMkLst>
            <pc:docMk/>
            <pc:sldMk cId="3418525049" sldId="462"/>
            <ac:graphicFrameMk id="2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8:24:19.665" v="350" actId="1076"/>
        <pc:sldMkLst>
          <pc:docMk/>
          <pc:sldMk cId="3564938480" sldId="465"/>
        </pc:sldMkLst>
        <pc:graphicFrameChg chg="add mod">
          <ac:chgData name="Paul Magne Eidhammer" userId="e3d4e6bb-f754-4b2e-bd11-72ddaaf5666f" providerId="ADAL" clId="{835BCC08-B0CB-4400-B3F8-7FFC689D382E}" dt="2026-04-27T08:24:19.665" v="350" actId="1076"/>
          <ac:graphicFrameMkLst>
            <pc:docMk/>
            <pc:sldMk cId="3564938480" sldId="465"/>
            <ac:graphicFrameMk id="10" creationId="{67C0E7EB-914D-FEE1-BD49-7D66E524C73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2:58:35.237" v="209" actId="14100"/>
        <pc:sldMkLst>
          <pc:docMk/>
          <pc:sldMk cId="4048100704" sldId="472"/>
        </pc:sldMkLst>
        <pc:graphicFrameChg chg="add mod">
          <ac:chgData name="Paul Magne Eidhammer" userId="e3d4e6bb-f754-4b2e-bd11-72ddaaf5666f" providerId="ADAL" clId="{835BCC08-B0CB-4400-B3F8-7FFC689D382E}" dt="2026-04-13T12:58:35.237" v="209" actId="14100"/>
          <ac:graphicFrameMkLst>
            <pc:docMk/>
            <pc:sldMk cId="4048100704" sldId="472"/>
            <ac:graphicFrameMk id="3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6:59:14.105" v="242" actId="113"/>
        <pc:sldMkLst>
          <pc:docMk/>
          <pc:sldMk cId="3580853772" sldId="503"/>
        </pc:sldMkLst>
        <pc:graphicFrameChg chg="add mod">
          <ac:chgData name="Paul Magne Eidhammer" userId="e3d4e6bb-f754-4b2e-bd11-72ddaaf5666f" providerId="ADAL" clId="{835BCC08-B0CB-4400-B3F8-7FFC689D382E}" dt="2026-04-17T06:59:14.105" v="242" actId="113"/>
          <ac:graphicFrameMkLst>
            <pc:docMk/>
            <pc:sldMk cId="3580853772" sldId="503"/>
            <ac:graphicFrameMk id="2" creationId="{7B37A4DC-8F52-E904-3A9D-196319DB1C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03:25.743" v="333"/>
        <pc:sldMkLst>
          <pc:docMk/>
          <pc:sldMk cId="475990267" sldId="504"/>
        </pc:sldMkLst>
        <pc:spChg chg="mod">
          <ac:chgData name="Paul Magne Eidhammer" userId="e3d4e6bb-f754-4b2e-bd11-72ddaaf5666f" providerId="ADAL" clId="{835BCC08-B0CB-4400-B3F8-7FFC689D382E}" dt="2026-04-24T07:52:45.910" v="330" actId="20577"/>
          <ac:spMkLst>
            <pc:docMk/>
            <pc:sldMk cId="475990267" sldId="504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03:25.743" v="333"/>
          <ac:graphicFrameMkLst>
            <pc:docMk/>
            <pc:sldMk cId="475990267" sldId="504"/>
            <ac:graphicFrameMk id="11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1T10:54:19.910" v="326" actId="14100"/>
          <ac:graphicFrameMkLst>
            <pc:docMk/>
            <pc:sldMk cId="475990267" sldId="504"/>
            <ac:graphicFrameMk id="13" creationId="{700D967B-4351-8BCB-A4D4-25E9FDC7720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8:25:35.329" v="357" actId="255"/>
        <pc:sldMkLst>
          <pc:docMk/>
          <pc:sldMk cId="223239972" sldId="508"/>
        </pc:sldMkLst>
        <pc:spChg chg="mod">
          <ac:chgData name="Paul Magne Eidhammer" userId="e3d4e6bb-f754-4b2e-bd11-72ddaaf5666f" providerId="ADAL" clId="{835BCC08-B0CB-4400-B3F8-7FFC689D382E}" dt="2026-04-27T08:25:35.329" v="357" actId="255"/>
          <ac:spMkLst>
            <pc:docMk/>
            <pc:sldMk cId="223239972" sldId="508"/>
            <ac:spMk id="7" creationId="{9F4EEA39-79FC-C629-28E1-D13DFEEAEBDA}"/>
          </ac:spMkLst>
        </pc:spChg>
        <pc:graphicFrameChg chg="add mod">
          <ac:chgData name="Paul Magne Eidhammer" userId="e3d4e6bb-f754-4b2e-bd11-72ddaaf5666f" providerId="ADAL" clId="{835BCC08-B0CB-4400-B3F8-7FFC689D382E}" dt="2026-04-27T08:25:24.256" v="355" actId="1076"/>
          <ac:graphicFrameMkLst>
            <pc:docMk/>
            <pc:sldMk cId="223239972" sldId="508"/>
            <ac:graphicFrameMk id="2" creationId="{CE2332B6-FFCF-92DA-7136-E6E21D353839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delSld modSld">
      <pc:chgData name="Even Tranmæl" userId="dc99418e-6817-4331-86b2-1a32ab61fd79" providerId="ADAL" clId="{20EB47B2-AC97-4CDF-95FE-F8D59C74A743}" dt="2026-05-04T08:04:19.972" v="173" actId="1076"/>
      <pc:docMkLst>
        <pc:docMk/>
      </pc:docMkLst>
      <pc:sldChg chg="addSp delSp modSp mod">
        <pc:chgData name="Even Tranmæl" userId="dc99418e-6817-4331-86b2-1a32ab61fd79" providerId="ADAL" clId="{20EB47B2-AC97-4CDF-95FE-F8D59C74A743}" dt="2026-04-22T12:23:36.400" v="121" actId="478"/>
        <pc:sldMkLst>
          <pc:docMk/>
          <pc:sldMk cId="2257449918" sldId="414"/>
        </pc:sldMkLst>
        <pc:spChg chg="mod">
          <ac:chgData name="Even Tranmæl" userId="dc99418e-6817-4331-86b2-1a32ab61fd79" providerId="ADAL" clId="{20EB47B2-AC97-4CDF-95FE-F8D59C74A743}" dt="2026-04-22T07:06:41.594" v="10" actId="20577"/>
          <ac:spMkLst>
            <pc:docMk/>
            <pc:sldMk cId="2257449918" sldId="414"/>
            <ac:spMk id="2" creationId="{54AEF403-A844-4E69-BEA6-91AF2E99DC41}"/>
          </ac:spMkLst>
        </pc:spChg>
        <pc:spChg chg="add mod">
          <ac:chgData name="Even Tranmæl" userId="dc99418e-6817-4331-86b2-1a32ab61fd79" providerId="ADAL" clId="{20EB47B2-AC97-4CDF-95FE-F8D59C74A743}" dt="2026-04-22T07:08:43.627" v="79" actId="207"/>
          <ac:spMkLst>
            <pc:docMk/>
            <pc:sldMk cId="2257449918" sldId="414"/>
            <ac:spMk id="13" creationId="{A22E8787-A52D-42D2-66C6-18866FE22493}"/>
          </ac:spMkLst>
        </pc:spChg>
        <pc:graphicFrameChg chg="add mod modGraphic">
          <ac:chgData name="Even Tranmæl" userId="dc99418e-6817-4331-86b2-1a32ab61fd79" providerId="ADAL" clId="{20EB47B2-AC97-4CDF-95FE-F8D59C74A743}" dt="2026-04-22T12:23:33.482" v="119" actId="1076"/>
          <ac:graphicFrameMkLst>
            <pc:docMk/>
            <pc:sldMk cId="2257449918" sldId="414"/>
            <ac:graphicFrameMk id="3" creationId="{36804221-9810-F5FD-C7FD-48FC3BAB5C94}"/>
          </ac:graphicFrameMkLst>
        </pc:graphicFrameChg>
        <pc:picChg chg="add mod ord">
          <ac:chgData name="Even Tranmæl" userId="dc99418e-6817-4331-86b2-1a32ab61fd79" providerId="ADAL" clId="{20EB47B2-AC97-4CDF-95FE-F8D59C74A743}" dt="2026-04-22T07:07:34.660" v="19" actId="1076"/>
          <ac:picMkLst>
            <pc:docMk/>
            <pc:sldMk cId="2257449918" sldId="414"/>
            <ac:picMk id="10" creationId="{2A8E5C50-E687-812B-5C45-AF7BE2BDFCD7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09:37.646" v="94" actId="1076"/>
        <pc:sldMkLst>
          <pc:docMk/>
          <pc:sldMk cId="2402198279" sldId="425"/>
        </pc:sldMkLst>
        <pc:spChg chg="mod">
          <ac:chgData name="Even Tranmæl" userId="dc99418e-6817-4331-86b2-1a32ab61fd79" providerId="ADAL" clId="{20EB47B2-AC97-4CDF-95FE-F8D59C74A743}" dt="2026-04-22T07:09:20.872" v="87" actId="20577"/>
          <ac:spMkLst>
            <pc:docMk/>
            <pc:sldMk cId="2402198279" sldId="425"/>
            <ac:spMk id="3" creationId="{0C8655F6-FE7C-9973-A7AF-D79DEAA37CFA}"/>
          </ac:spMkLst>
        </pc:spChg>
        <pc:picChg chg="add mod ord">
          <ac:chgData name="Even Tranmæl" userId="dc99418e-6817-4331-86b2-1a32ab61fd79" providerId="ADAL" clId="{20EB47B2-AC97-4CDF-95FE-F8D59C74A743}" dt="2026-04-22T07:09:37.646" v="94" actId="1076"/>
          <ac:picMkLst>
            <pc:docMk/>
            <pc:sldMk cId="2402198279" sldId="425"/>
            <ac:picMk id="6" creationId="{8B5C7386-5EAF-8288-30A3-968B618A6890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10:50.196" v="104" actId="478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10:07.966" v="103" actId="1076"/>
          <ac:picMkLst>
            <pc:docMk/>
            <pc:sldMk cId="117261305" sldId="427"/>
            <ac:picMk id="3" creationId="{17FE8DE6-57F9-6F9B-EE8F-DDE9DF92F770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7T08:27:53.600" v="148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08:27:12.758" v="145" actId="1076"/>
          <ac:spMkLst>
            <pc:docMk/>
            <pc:sldMk cId="1327960907" sldId="446"/>
            <ac:spMk id="4" creationId="{00000000-0000-0000-0000-000000000000}"/>
          </ac:spMkLst>
        </pc:spChg>
        <pc:spChg chg="mod">
          <ac:chgData name="Even Tranmæl" userId="dc99418e-6817-4331-86b2-1a32ab61fd79" providerId="ADAL" clId="{20EB47B2-AC97-4CDF-95FE-F8D59C74A743}" dt="2026-04-27T08:27:49.626" v="147" actId="1076"/>
          <ac:spMkLst>
            <pc:docMk/>
            <pc:sldMk cId="1327960907" sldId="446"/>
            <ac:spMk id="9" creationId="{00000000-0000-0000-0000-000000000000}"/>
          </ac:spMkLst>
        </pc:spChg>
        <pc:picChg chg="mod">
          <ac:chgData name="Even Tranmæl" userId="dc99418e-6817-4331-86b2-1a32ab61fd79" providerId="ADAL" clId="{20EB47B2-AC97-4CDF-95FE-F8D59C74A743}" dt="2026-04-27T08:27:53.600" v="148" actId="1076"/>
          <ac:picMkLst>
            <pc:docMk/>
            <pc:sldMk cId="1327960907" sldId="446"/>
            <ac:picMk id="8" creationId="{00000000-0000-0000-0000-000000000000}"/>
          </ac:picMkLst>
        </pc:picChg>
        <pc:picChg chg="add mod ord">
          <ac:chgData name="Even Tranmæl" userId="dc99418e-6817-4331-86b2-1a32ab61fd79" providerId="ADAL" clId="{20EB47B2-AC97-4CDF-95FE-F8D59C74A743}" dt="2026-04-27T08:27:23.063" v="146" actId="1076"/>
          <ac:picMkLst>
            <pc:docMk/>
            <pc:sldMk cId="1327960907" sldId="446"/>
            <ac:picMk id="13" creationId="{5ACA208D-9694-93CB-F9C4-75B4AFB4F77C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06:28.442" v="6" actId="1076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06:28.442" v="6" actId="1076"/>
          <ac:picMkLst>
            <pc:docMk/>
            <pc:sldMk cId="2263421134" sldId="464"/>
            <ac:picMk id="6" creationId="{2558F880-7278-03BF-7BB5-60653A9B9EDC}"/>
          </ac:picMkLst>
        </pc:picChg>
      </pc:sldChg>
      <pc:sldChg chg="addSp modSp new del mod">
        <pc:chgData name="Even Tranmæl" userId="dc99418e-6817-4331-86b2-1a32ab61fd79" providerId="ADAL" clId="{20EB47B2-AC97-4CDF-95FE-F8D59C74A743}" dt="2026-05-04T07:04:06.383" v="153" actId="2696"/>
        <pc:sldMkLst>
          <pc:docMk/>
          <pc:sldMk cId="2972591886" sldId="625"/>
        </pc:sldMkLst>
        <pc:picChg chg="add mod">
          <ac:chgData name="Even Tranmæl" userId="dc99418e-6817-4331-86b2-1a32ab61fd79" providerId="ADAL" clId="{20EB47B2-AC97-4CDF-95FE-F8D59C74A743}" dt="2026-05-04T07:04:01.057" v="152" actId="14100"/>
          <ac:picMkLst>
            <pc:docMk/>
            <pc:sldMk cId="2972591886" sldId="625"/>
            <ac:picMk id="3" creationId="{FF5BA8FA-7710-47C1-BE0D-E356AFE7F2C7}"/>
          </ac:picMkLst>
        </pc:picChg>
      </pc:sldChg>
      <pc:sldChg chg="addSp delSp modSp add mod">
        <pc:chgData name="Even Tranmæl" userId="dc99418e-6817-4331-86b2-1a32ab61fd79" providerId="ADAL" clId="{20EB47B2-AC97-4CDF-95FE-F8D59C74A743}" dt="2026-05-04T08:04:19.972" v="173" actId="1076"/>
        <pc:sldMkLst>
          <pc:docMk/>
          <pc:sldMk cId="3785565206" sldId="625"/>
        </pc:sldMkLst>
        <pc:spChg chg="add mod">
          <ac:chgData name="Even Tranmæl" userId="dc99418e-6817-4331-86b2-1a32ab61fd79" providerId="ADAL" clId="{20EB47B2-AC97-4CDF-95FE-F8D59C74A743}" dt="2026-05-04T08:04:19.972" v="173" actId="1076"/>
          <ac:spMkLst>
            <pc:docMk/>
            <pc:sldMk cId="3785565206" sldId="625"/>
            <ac:spMk id="2" creationId="{54E1AC1E-3550-8068-2F98-3F53962925E9}"/>
          </ac:spMkLst>
        </pc:spChg>
        <pc:graphicFrameChg chg="add mod">
          <ac:chgData name="Even Tranmæl" userId="dc99418e-6817-4331-86b2-1a32ab61fd79" providerId="ADAL" clId="{20EB47B2-AC97-4CDF-95FE-F8D59C74A743}" dt="2026-05-04T07:05:05.969" v="168" actId="14100"/>
          <ac:graphicFrameMkLst>
            <pc:docMk/>
            <pc:sldMk cId="3785565206" sldId="625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04:30.505" v="160" actId="1076"/>
          <ac:picMkLst>
            <pc:docMk/>
            <pc:sldMk cId="3785565206" sldId="625"/>
            <ac:picMk id="12" creationId="{66388CA1-2817-B337-82E3-07B2BD2A79AD}"/>
          </ac:picMkLst>
        </pc:picChg>
        <pc:picChg chg="del">
          <ac:chgData name="Even Tranmæl" userId="dc99418e-6817-4331-86b2-1a32ab61fd79" providerId="ADAL" clId="{20EB47B2-AC97-4CDF-95FE-F8D59C74A743}" dt="2026-05-04T07:04:17.853" v="155" actId="478"/>
          <ac:picMkLst>
            <pc:docMk/>
            <pc:sldMk cId="3785565206" sldId="625"/>
            <ac:picMk id="13" creationId="{FA08251F-6FD0-8AA5-DA7A-033FA4AD53E0}"/>
          </ac:picMkLst>
        </pc:picChg>
      </pc:sld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1:58:03.807" v="16" actId="2696"/>
      <pc:docMkLst>
        <pc:docMk/>
      </pc:docMkLst>
      <pc:sldChg chg="add">
        <pc:chgData name="Jomar Sæterøy Maridal" userId="208828a4-37e1-46b2-ad3f-fb1dea7a7b40" providerId="ADAL" clId="{7729BF2E-14BE-474B-A11E-E55C364A6DB8}" dt="2026-04-30T11:57:40.826" v="11"/>
        <pc:sldMkLst>
          <pc:docMk/>
          <pc:sldMk cId="984717355" sldId="536"/>
        </pc:sldMkLst>
      </pc:sldChg>
      <pc:sldChg chg="add">
        <pc:chgData name="Jomar Sæterøy Maridal" userId="208828a4-37e1-46b2-ad3f-fb1dea7a7b40" providerId="ADAL" clId="{7729BF2E-14BE-474B-A11E-E55C364A6DB8}" dt="2026-04-30T11:57:40.826" v="11"/>
        <pc:sldMkLst>
          <pc:docMk/>
          <pc:sldMk cId="632006592" sldId="537"/>
        </pc:sldMkLst>
      </pc:sldChg>
      <pc:sldChg chg="modSp add mod">
        <pc:chgData name="Jomar Sæterøy Maridal" userId="208828a4-37e1-46b2-ad3f-fb1dea7a7b40" providerId="ADAL" clId="{7729BF2E-14BE-474B-A11E-E55C364A6DB8}" dt="2026-04-30T11:56:56.769" v="9" actId="20577"/>
        <pc:sldMkLst>
          <pc:docMk/>
          <pc:sldMk cId="1568203537" sldId="622"/>
        </pc:sldMkLst>
        <pc:spChg chg="mod">
          <ac:chgData name="Jomar Sæterøy Maridal" userId="208828a4-37e1-46b2-ad3f-fb1dea7a7b40" providerId="ADAL" clId="{7729BF2E-14BE-474B-A11E-E55C364A6DB8}" dt="2026-04-30T11:56:56.769" v="9" actId="20577"/>
          <ac:spMkLst>
            <pc:docMk/>
            <pc:sldMk cId="1568203537" sldId="622"/>
            <ac:spMk id="7" creationId="{366ABAFF-47DE-79CF-32D9-FBE997B1993E}"/>
          </ac:spMkLst>
        </pc:spChg>
      </pc:sldChg>
      <pc:sldChg chg="add">
        <pc:chgData name="Jomar Sæterøy Maridal" userId="208828a4-37e1-46b2-ad3f-fb1dea7a7b40" providerId="ADAL" clId="{7729BF2E-14BE-474B-A11E-E55C364A6DB8}" dt="2026-04-30T11:57:51.400" v="13"/>
        <pc:sldMkLst>
          <pc:docMk/>
          <pc:sldMk cId="3586273161" sldId="623"/>
        </pc:sldMkLst>
      </pc:sldChg>
      <pc:sldChg chg="add">
        <pc:chgData name="Jomar Sæterøy Maridal" userId="208828a4-37e1-46b2-ad3f-fb1dea7a7b40" providerId="ADAL" clId="{7729BF2E-14BE-474B-A11E-E55C364A6DB8}" dt="2026-04-30T11:58:01.371" v="15"/>
        <pc:sldMkLst>
          <pc:docMk/>
          <pc:sldMk cId="1001864625" sldId="624"/>
        </pc:sldMkLst>
      </pc:sldChg>
      <pc:sldMasterChg chg="delSldLayout">
        <pc:chgData name="Jomar Sæterøy Maridal" userId="208828a4-37e1-46b2-ad3f-fb1dea7a7b40" providerId="ADAL" clId="{7729BF2E-14BE-474B-A11E-E55C364A6DB8}" dt="2026-04-30T11:58:03.807" v="16" actId="2696"/>
        <pc:sldMasterMkLst>
          <pc:docMk/>
          <pc:sldMasterMk cId="2913842346" sldId="2147484071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Bok1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mmar02\Downloads\13864_20260429-17082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jomar_seteroy_maridal_mrfylke_no/Documents/Panda/MRFK/2026%20Kommunestatistikk/Flytting%20tilfr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</a:t>
            </a:r>
            <a:r>
              <a:rPr lang="nb-NO" sz="2000" b="1" baseline="0">
                <a:solidFill>
                  <a:schemeClr val="tx2"/>
                </a:solidFill>
              </a:rPr>
              <a:t> 2011-2026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Personer1!$C$4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Personer1!$D$4:$S$4</c:f>
              <c:numCache>
                <c:formatCode>0</c:formatCode>
                <c:ptCount val="16"/>
                <c:pt idx="0">
                  <c:v>21592</c:v>
                </c:pt>
                <c:pt idx="1">
                  <c:v>21617</c:v>
                </c:pt>
                <c:pt idx="2">
                  <c:v>21623</c:v>
                </c:pt>
                <c:pt idx="3">
                  <c:v>21653</c:v>
                </c:pt>
                <c:pt idx="4">
                  <c:v>21599</c:v>
                </c:pt>
                <c:pt idx="5">
                  <c:v>21507</c:v>
                </c:pt>
                <c:pt idx="6">
                  <c:v>21360</c:v>
                </c:pt>
                <c:pt idx="7">
                  <c:v>21213</c:v>
                </c:pt>
                <c:pt idx="8">
                  <c:v>21128</c:v>
                </c:pt>
                <c:pt idx="9">
                  <c:v>21025</c:v>
                </c:pt>
                <c:pt idx="10">
                  <c:v>20854</c:v>
                </c:pt>
                <c:pt idx="11">
                  <c:v>20817</c:v>
                </c:pt>
                <c:pt idx="12">
                  <c:v>20738</c:v>
                </c:pt>
                <c:pt idx="13">
                  <c:v>20713</c:v>
                </c:pt>
                <c:pt idx="14">
                  <c:v>20634</c:v>
                </c:pt>
                <c:pt idx="15">
                  <c:v>20514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E-400D-B437-97BA949D8E29}"/>
            </c:ext>
          </c:extLst>
        </c:ser>
        <c:ser>
          <c:idx val="1"/>
          <c:order val="1"/>
          <c:tx>
            <c:strRef>
              <c:f>Personer1!$C$5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Personer1!$D$5:$S$5</c:f>
              <c:numCache>
                <c:formatCode>0</c:formatCode>
                <c:ptCount val="16"/>
                <c:pt idx="0">
                  <c:v>1978</c:v>
                </c:pt>
                <c:pt idx="1">
                  <c:v>2196</c:v>
                </c:pt>
                <c:pt idx="2">
                  <c:v>2508</c:v>
                </c:pt>
                <c:pt idx="3">
                  <c:v>2742</c:v>
                </c:pt>
                <c:pt idx="4">
                  <c:v>2908</c:v>
                </c:pt>
                <c:pt idx="5">
                  <c:v>3019</c:v>
                </c:pt>
                <c:pt idx="6">
                  <c:v>3082</c:v>
                </c:pt>
                <c:pt idx="7">
                  <c:v>3087</c:v>
                </c:pt>
                <c:pt idx="8">
                  <c:v>3146</c:v>
                </c:pt>
                <c:pt idx="9">
                  <c:v>3154</c:v>
                </c:pt>
                <c:pt idx="10">
                  <c:v>3245</c:v>
                </c:pt>
                <c:pt idx="11">
                  <c:v>3196</c:v>
                </c:pt>
                <c:pt idx="12">
                  <c:v>3421</c:v>
                </c:pt>
                <c:pt idx="13">
                  <c:v>3691</c:v>
                </c:pt>
                <c:pt idx="14">
                  <c:v>3944</c:v>
                </c:pt>
                <c:pt idx="15">
                  <c:v>3965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4E-400D-B437-97BA949D8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err="1">
                <a:solidFill>
                  <a:schemeClr val="tx2"/>
                </a:solidFill>
              </a:rPr>
              <a:t>Personar</a:t>
            </a:r>
            <a:r>
              <a:rPr lang="nb-NO" sz="2400" b="1">
                <a:solidFill>
                  <a:schemeClr val="tx2"/>
                </a:solidFill>
              </a:rPr>
              <a:t> over 67 år</a:t>
            </a:r>
          </a:p>
        </c:rich>
      </c:tx>
      <c:layout>
        <c:manualLayout>
          <c:xMode val="edge"/>
          <c:yMode val="edge"/>
          <c:x val="0.38846624662544144"/>
          <c:y val="1.188676907133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Personer1!$C$5:$AV$5</c:f>
              <c:numCache>
                <c:formatCode>0</c:formatCode>
                <c:ptCount val="46"/>
                <c:pt idx="0">
                  <c:v>3252</c:v>
                </c:pt>
                <c:pt idx="1">
                  <c:v>3257</c:v>
                </c:pt>
                <c:pt idx="2">
                  <c:v>3217</c:v>
                </c:pt>
                <c:pt idx="3">
                  <c:v>3172</c:v>
                </c:pt>
                <c:pt idx="4">
                  <c:v>3162</c:v>
                </c:pt>
                <c:pt idx="5">
                  <c:v>3142</c:v>
                </c:pt>
                <c:pt idx="6">
                  <c:v>3079</c:v>
                </c:pt>
                <c:pt idx="7">
                  <c:v>3047</c:v>
                </c:pt>
                <c:pt idx="8">
                  <c:v>3007</c:v>
                </c:pt>
                <c:pt idx="9">
                  <c:v>3000</c:v>
                </c:pt>
                <c:pt idx="10">
                  <c:v>2993</c:v>
                </c:pt>
                <c:pt idx="11">
                  <c:v>3041</c:v>
                </c:pt>
                <c:pt idx="12">
                  <c:v>3032</c:v>
                </c:pt>
                <c:pt idx="13">
                  <c:v>3069</c:v>
                </c:pt>
                <c:pt idx="14">
                  <c:v>3083</c:v>
                </c:pt>
                <c:pt idx="15">
                  <c:v>3183</c:v>
                </c:pt>
                <c:pt idx="16">
                  <c:v>3291</c:v>
                </c:pt>
                <c:pt idx="17">
                  <c:v>3379</c:v>
                </c:pt>
                <c:pt idx="18">
                  <c:v>3491</c:v>
                </c:pt>
                <c:pt idx="19">
                  <c:v>3624</c:v>
                </c:pt>
                <c:pt idx="20">
                  <c:v>3768</c:v>
                </c:pt>
                <c:pt idx="21">
                  <c:v>3928</c:v>
                </c:pt>
                <c:pt idx="22">
                  <c:v>4061</c:v>
                </c:pt>
                <c:pt idx="23">
                  <c:v>4186</c:v>
                </c:pt>
                <c:pt idx="24">
                  <c:v>4311</c:v>
                </c:pt>
                <c:pt idx="25">
                  <c:v>4436</c:v>
                </c:pt>
                <c:pt idx="26">
                  <c:v>4590</c:v>
                </c:pt>
                <c:pt idx="27">
                  <c:v>4674</c:v>
                </c:pt>
                <c:pt idx="28">
                  <c:v>4796</c:v>
                </c:pt>
                <c:pt idx="29">
                  <c:v>4941</c:v>
                </c:pt>
                <c:pt idx="30">
                  <c:v>5053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AD-4B0B-89C2-5110A93CF28D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Personer1!$C$6:$AV$6</c:f>
              <c:numCache>
                <c:formatCode>General</c:formatCode>
                <c:ptCount val="46"/>
                <c:pt idx="31">
                  <c:v>5118</c:v>
                </c:pt>
                <c:pt idx="32">
                  <c:v>5184</c:v>
                </c:pt>
                <c:pt idx="33">
                  <c:v>5282</c:v>
                </c:pt>
                <c:pt idx="34">
                  <c:v>5342</c:v>
                </c:pt>
                <c:pt idx="35">
                  <c:v>5408</c:v>
                </c:pt>
                <c:pt idx="36">
                  <c:v>5482</c:v>
                </c:pt>
                <c:pt idx="37">
                  <c:v>5558</c:v>
                </c:pt>
                <c:pt idx="38">
                  <c:v>5647</c:v>
                </c:pt>
                <c:pt idx="39">
                  <c:v>5751</c:v>
                </c:pt>
                <c:pt idx="40">
                  <c:v>5866</c:v>
                </c:pt>
                <c:pt idx="41">
                  <c:v>5932</c:v>
                </c:pt>
                <c:pt idx="42">
                  <c:v>6013</c:v>
                </c:pt>
                <c:pt idx="43">
                  <c:v>6084</c:v>
                </c:pt>
                <c:pt idx="44">
                  <c:v>6173</c:v>
                </c:pt>
                <c:pt idx="45">
                  <c:v>6230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AD-4B0B-89C2-5110A93CF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err="1">
                <a:solidFill>
                  <a:schemeClr val="tx2"/>
                </a:solidFill>
              </a:rPr>
              <a:t>Talet</a:t>
            </a:r>
            <a:r>
              <a:rPr lang="nb-NO" sz="2000" b="1">
                <a:solidFill>
                  <a:schemeClr val="tx2"/>
                </a:solidFill>
              </a:rPr>
              <a:t> på </a:t>
            </a:r>
            <a:r>
              <a:rPr lang="nb-NO" sz="2000" b="1" err="1">
                <a:solidFill>
                  <a:schemeClr val="tx2"/>
                </a:solidFill>
              </a:rPr>
              <a:t>personar</a:t>
            </a:r>
            <a:r>
              <a:rPr lang="nb-NO" sz="2000" b="1">
                <a:solidFill>
                  <a:schemeClr val="tx2"/>
                </a:solidFill>
              </a:rPr>
              <a:t> 67 år og eldre fordelt på </a:t>
            </a:r>
            <a:r>
              <a:rPr lang="nb-NO" sz="2000" b="1" err="1">
                <a:solidFill>
                  <a:schemeClr val="tx2"/>
                </a:solidFill>
              </a:rPr>
              <a:t>alderskategoriar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Personer1!$D$4:$AM$4</c:f>
              <c:numCache>
                <c:formatCode>0</c:formatCode>
                <c:ptCount val="36"/>
                <c:pt idx="0">
                  <c:v>1939</c:v>
                </c:pt>
                <c:pt idx="1">
                  <c:v>1971</c:v>
                </c:pt>
                <c:pt idx="2">
                  <c:v>1957</c:v>
                </c:pt>
                <c:pt idx="3">
                  <c:v>1997</c:v>
                </c:pt>
                <c:pt idx="4">
                  <c:v>2000</c:v>
                </c:pt>
                <c:pt idx="5">
                  <c:v>2085</c:v>
                </c:pt>
                <c:pt idx="6">
                  <c:v>2210</c:v>
                </c:pt>
                <c:pt idx="7">
                  <c:v>2291</c:v>
                </c:pt>
                <c:pt idx="8">
                  <c:v>2420</c:v>
                </c:pt>
                <c:pt idx="9">
                  <c:v>2560</c:v>
                </c:pt>
                <c:pt idx="10">
                  <c:v>2708</c:v>
                </c:pt>
                <c:pt idx="11">
                  <c:v>2880</c:v>
                </c:pt>
                <c:pt idx="12">
                  <c:v>3019</c:v>
                </c:pt>
                <c:pt idx="13">
                  <c:v>3142</c:v>
                </c:pt>
                <c:pt idx="14">
                  <c:v>3236</c:v>
                </c:pt>
                <c:pt idx="15">
                  <c:v>3336</c:v>
                </c:pt>
                <c:pt idx="16">
                  <c:v>3452</c:v>
                </c:pt>
                <c:pt idx="17">
                  <c:v>3513</c:v>
                </c:pt>
                <c:pt idx="18">
                  <c:v>3591</c:v>
                </c:pt>
                <c:pt idx="19">
                  <c:v>3652</c:v>
                </c:pt>
                <c:pt idx="20">
                  <c:v>3684</c:v>
                </c:pt>
                <c:pt idx="21" formatCode="General">
                  <c:v>3619</c:v>
                </c:pt>
                <c:pt idx="22" formatCode="General">
                  <c:v>3599</c:v>
                </c:pt>
                <c:pt idx="23" formatCode="General">
                  <c:v>3590</c:v>
                </c:pt>
                <c:pt idx="24" formatCode="General">
                  <c:v>3548</c:v>
                </c:pt>
                <c:pt idx="25" formatCode="General">
                  <c:v>3534</c:v>
                </c:pt>
                <c:pt idx="26" formatCode="General">
                  <c:v>3558</c:v>
                </c:pt>
                <c:pt idx="27" formatCode="General">
                  <c:v>3555</c:v>
                </c:pt>
                <c:pt idx="28" formatCode="General">
                  <c:v>3557</c:v>
                </c:pt>
                <c:pt idx="29" formatCode="General">
                  <c:v>3583</c:v>
                </c:pt>
                <c:pt idx="30" formatCode="General">
                  <c:v>3645</c:v>
                </c:pt>
                <c:pt idx="31" formatCode="General">
                  <c:v>3643</c:v>
                </c:pt>
                <c:pt idx="32" formatCode="General">
                  <c:v>3667</c:v>
                </c:pt>
                <c:pt idx="33" formatCode="General">
                  <c:v>3698</c:v>
                </c:pt>
                <c:pt idx="34" formatCode="General">
                  <c:v>3762</c:v>
                </c:pt>
                <c:pt idx="35" formatCode="General">
                  <c:v>3810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C-4192-9FBC-5FD8C633B8A0}"/>
            </c:ext>
          </c:extLst>
        </c:ser>
        <c:ser>
          <c:idx val="1"/>
          <c:order val="1"/>
          <c:tx>
            <c:strRef>
              <c:f>Personer1!$C$5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Personer1!$D$5:$AM$5</c:f>
              <c:numCache>
                <c:formatCode>0</c:formatCode>
                <c:ptCount val="36"/>
                <c:pt idx="0">
                  <c:v>930</c:v>
                </c:pt>
                <c:pt idx="1">
                  <c:v>948</c:v>
                </c:pt>
                <c:pt idx="2">
                  <c:v>940</c:v>
                </c:pt>
                <c:pt idx="3">
                  <c:v>913</c:v>
                </c:pt>
                <c:pt idx="4">
                  <c:v>923</c:v>
                </c:pt>
                <c:pt idx="5">
                  <c:v>920</c:v>
                </c:pt>
                <c:pt idx="6">
                  <c:v>901</c:v>
                </c:pt>
                <c:pt idx="7">
                  <c:v>912</c:v>
                </c:pt>
                <c:pt idx="8">
                  <c:v>898</c:v>
                </c:pt>
                <c:pt idx="9">
                  <c:v>874</c:v>
                </c:pt>
                <c:pt idx="10">
                  <c:v>878</c:v>
                </c:pt>
                <c:pt idx="11">
                  <c:v>865</c:v>
                </c:pt>
                <c:pt idx="12">
                  <c:v>843</c:v>
                </c:pt>
                <c:pt idx="13">
                  <c:v>846</c:v>
                </c:pt>
                <c:pt idx="14">
                  <c:v>876</c:v>
                </c:pt>
                <c:pt idx="15">
                  <c:v>891</c:v>
                </c:pt>
                <c:pt idx="16">
                  <c:v>930</c:v>
                </c:pt>
                <c:pt idx="17">
                  <c:v>950</c:v>
                </c:pt>
                <c:pt idx="18">
                  <c:v>989</c:v>
                </c:pt>
                <c:pt idx="19">
                  <c:v>1077</c:v>
                </c:pt>
                <c:pt idx="20">
                  <c:v>1180</c:v>
                </c:pt>
                <c:pt idx="21" formatCode="General">
                  <c:v>1295</c:v>
                </c:pt>
                <c:pt idx="22" formatCode="General">
                  <c:v>1380</c:v>
                </c:pt>
                <c:pt idx="23" formatCode="General">
                  <c:v>1483</c:v>
                </c:pt>
                <c:pt idx="24" formatCode="General">
                  <c:v>1566</c:v>
                </c:pt>
                <c:pt idx="25" formatCode="General">
                  <c:v>1634</c:v>
                </c:pt>
                <c:pt idx="26" formatCode="General">
                  <c:v>1668</c:v>
                </c:pt>
                <c:pt idx="27" formatCode="General">
                  <c:v>1728</c:v>
                </c:pt>
                <c:pt idx="28" formatCode="General">
                  <c:v>1791</c:v>
                </c:pt>
                <c:pt idx="29" formatCode="General">
                  <c:v>1833</c:v>
                </c:pt>
                <c:pt idx="30" formatCode="General">
                  <c:v>1854</c:v>
                </c:pt>
                <c:pt idx="31" formatCode="General">
                  <c:v>1876</c:v>
                </c:pt>
                <c:pt idx="32" formatCode="General">
                  <c:v>1902</c:v>
                </c:pt>
                <c:pt idx="33" formatCode="General">
                  <c:v>1907</c:v>
                </c:pt>
                <c:pt idx="34" formatCode="General">
                  <c:v>1903</c:v>
                </c:pt>
                <c:pt idx="35" formatCode="General">
                  <c:v>1891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1C-4192-9FBC-5FD8C633B8A0}"/>
            </c:ext>
          </c:extLst>
        </c:ser>
        <c:ser>
          <c:idx val="2"/>
          <c:order val="2"/>
          <c:tx>
            <c:strRef>
              <c:f>Personer1!$C$6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Personer1!$D$6:$AM$6</c:f>
              <c:numCache>
                <c:formatCode>0</c:formatCode>
                <c:ptCount val="36"/>
                <c:pt idx="0">
                  <c:v>124</c:v>
                </c:pt>
                <c:pt idx="1">
                  <c:v>122</c:v>
                </c:pt>
                <c:pt idx="2">
                  <c:v>135</c:v>
                </c:pt>
                <c:pt idx="3">
                  <c:v>159</c:v>
                </c:pt>
                <c:pt idx="4">
                  <c:v>160</c:v>
                </c:pt>
                <c:pt idx="5">
                  <c:v>178</c:v>
                </c:pt>
                <c:pt idx="6">
                  <c:v>180</c:v>
                </c:pt>
                <c:pt idx="7">
                  <c:v>176</c:v>
                </c:pt>
                <c:pt idx="8">
                  <c:v>173</c:v>
                </c:pt>
                <c:pt idx="9">
                  <c:v>190</c:v>
                </c:pt>
                <c:pt idx="10">
                  <c:v>182</c:v>
                </c:pt>
                <c:pt idx="11">
                  <c:v>183</c:v>
                </c:pt>
                <c:pt idx="12">
                  <c:v>199</c:v>
                </c:pt>
                <c:pt idx="13">
                  <c:v>198</c:v>
                </c:pt>
                <c:pt idx="14">
                  <c:v>199</c:v>
                </c:pt>
                <c:pt idx="15">
                  <c:v>209</c:v>
                </c:pt>
                <c:pt idx="16">
                  <c:v>208</c:v>
                </c:pt>
                <c:pt idx="17">
                  <c:v>211</c:v>
                </c:pt>
                <c:pt idx="18">
                  <c:v>216</c:v>
                </c:pt>
                <c:pt idx="19">
                  <c:v>212</c:v>
                </c:pt>
                <c:pt idx="20">
                  <c:v>189</c:v>
                </c:pt>
                <c:pt idx="21" formatCode="General">
                  <c:v>204</c:v>
                </c:pt>
                <c:pt idx="22" formatCode="General">
                  <c:v>205</c:v>
                </c:pt>
                <c:pt idx="23" formatCode="General">
                  <c:v>209</c:v>
                </c:pt>
                <c:pt idx="24" formatCode="General">
                  <c:v>228</c:v>
                </c:pt>
                <c:pt idx="25" formatCode="General">
                  <c:v>240</c:v>
                </c:pt>
                <c:pt idx="26" formatCode="General">
                  <c:v>256</c:v>
                </c:pt>
                <c:pt idx="27" formatCode="General">
                  <c:v>275</c:v>
                </c:pt>
                <c:pt idx="28" formatCode="General">
                  <c:v>299</c:v>
                </c:pt>
                <c:pt idx="29" formatCode="General">
                  <c:v>335</c:v>
                </c:pt>
                <c:pt idx="30" formatCode="General">
                  <c:v>367</c:v>
                </c:pt>
                <c:pt idx="31" formatCode="General">
                  <c:v>413</c:v>
                </c:pt>
                <c:pt idx="32" formatCode="General">
                  <c:v>444</c:v>
                </c:pt>
                <c:pt idx="33" formatCode="General">
                  <c:v>479</c:v>
                </c:pt>
                <c:pt idx="34" formatCode="General">
                  <c:v>508</c:v>
                </c:pt>
                <c:pt idx="35" formatCode="General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1C-4192-9FBC-5FD8C633B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Tal </a:t>
            </a:r>
            <a:r>
              <a:rPr lang="nb-NO" sz="2400" b="1" i="0" u="none" strike="noStrike" kern="1200" spc="0" baseline="0" err="1">
                <a:solidFill>
                  <a:schemeClr val="tx2"/>
                </a:solidFill>
              </a:rPr>
              <a:t>personar</a:t>
            </a: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Personer1!$C$4:$AL$4</c:f>
              <c:numCache>
                <c:formatCode>0.0</c:formatCode>
                <c:ptCount val="36"/>
                <c:pt idx="0">
                  <c:v>3.955627387599177</c:v>
                </c:pt>
                <c:pt idx="1">
                  <c:v>3.9069834830483918</c:v>
                </c:pt>
                <c:pt idx="2">
                  <c:v>3.9292316580011555</c:v>
                </c:pt>
                <c:pt idx="3">
                  <c:v>3.9199545841612262</c:v>
                </c:pt>
                <c:pt idx="4">
                  <c:v>3.8820912124582869</c:v>
                </c:pt>
                <c:pt idx="5">
                  <c:v>3.7867489270386265</c:v>
                </c:pt>
                <c:pt idx="6">
                  <c:v>3.6518270715388574</c:v>
                </c:pt>
                <c:pt idx="7">
                  <c:v>3.587091951158734</c:v>
                </c:pt>
                <c:pt idx="8">
                  <c:v>3.5175417372368738</c:v>
                </c:pt>
                <c:pt idx="9">
                  <c:v>3.3868783562923186</c:v>
                </c:pt>
                <c:pt idx="10">
                  <c:v>3.2726241778180993</c:v>
                </c:pt>
                <c:pt idx="11">
                  <c:v>3.18014624418347</c:v>
                </c:pt>
                <c:pt idx="12">
                  <c:v>3.0349710362583138</c:v>
                </c:pt>
                <c:pt idx="13">
                  <c:v>2.9205490848585689</c:v>
                </c:pt>
                <c:pt idx="14">
                  <c:v>2.8157735085945399</c:v>
                </c:pt>
                <c:pt idx="15">
                  <c:v>2.736727846852181</c:v>
                </c:pt>
                <c:pt idx="16">
                  <c:v>2.6179001721170394</c:v>
                </c:pt>
                <c:pt idx="17">
                  <c:v>2.5855584806318164</c:v>
                </c:pt>
                <c:pt idx="18">
                  <c:v>2.5697932053175774</c:v>
                </c:pt>
                <c:pt idx="19">
                  <c:v>2.5259446754655577</c:v>
                </c:pt>
                <c:pt idx="20">
                  <c:v>2.472944108223567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5-464A-9217-7FD3BE062EB0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Personer1!$C$5:$AL$5</c:f>
              <c:numCache>
                <c:formatCode>General</c:formatCode>
                <c:ptCount val="36"/>
                <c:pt idx="20" formatCode="0.0">
                  <c:v>2.472944108223567</c:v>
                </c:pt>
                <c:pt idx="21" formatCode="0.0">
                  <c:v>2.4656595819427367</c:v>
                </c:pt>
                <c:pt idx="22" formatCode="0.0">
                  <c:v>2.4369252125629011</c:v>
                </c:pt>
                <c:pt idx="23" formatCode="0.0">
                  <c:v>2.4058591742333388</c:v>
                </c:pt>
                <c:pt idx="24" formatCode="0.0">
                  <c:v>2.3677364864864865</c:v>
                </c:pt>
                <c:pt idx="25" formatCode="0.0">
                  <c:v>2.3264015970720346</c:v>
                </c:pt>
                <c:pt idx="26" formatCode="0.0">
                  <c:v>2.2775049115913557</c:v>
                </c:pt>
                <c:pt idx="27" formatCode="0.0">
                  <c:v>2.2251165782280111</c:v>
                </c:pt>
                <c:pt idx="28" formatCode="0.0">
                  <c:v>2.1638311279143037</c:v>
                </c:pt>
                <c:pt idx="29" formatCode="0.0">
                  <c:v>2.12348367029549</c:v>
                </c:pt>
                <c:pt idx="30" formatCode="0.0">
                  <c:v>2.0844076120319213</c:v>
                </c:pt>
                <c:pt idx="31" formatCode="0.0">
                  <c:v>2.0488544985586405</c:v>
                </c:pt>
                <c:pt idx="32" formatCode="0.0">
                  <c:v>2.0011952786493352</c:v>
                </c:pt>
                <c:pt idx="33" formatCode="0.0">
                  <c:v>1.9702662721893491</c:v>
                </c:pt>
                <c:pt idx="34" formatCode="0.0">
                  <c:v>1.944534115920763</c:v>
                </c:pt>
                <c:pt idx="35" formatCode="0.0">
                  <c:v>1.9371152154793316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5-464A-9217-7FD3BE062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2.4027567803922979E-3"/>
              <c:y val="0.420737043911573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7-403B-8539-AE7B3640C15E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F7-403B-8539-AE7B3640C1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Personer!$A$6</c:f>
              <c:strCache>
                <c:ptCount val="1"/>
                <c:pt idx="0">
                  <c:v>Kristiansund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Personer!$B$6:$AE$6</c:f>
              <c:numCache>
                <c:formatCode>0</c:formatCode>
                <c:ptCount val="30"/>
                <c:pt idx="0">
                  <c:v>1606</c:v>
                </c:pt>
                <c:pt idx="1">
                  <c:v>1524</c:v>
                </c:pt>
                <c:pt idx="2">
                  <c:v>1840</c:v>
                </c:pt>
                <c:pt idx="3">
                  <c:v>2072</c:v>
                </c:pt>
                <c:pt idx="4">
                  <c:v>2084</c:v>
                </c:pt>
                <c:pt idx="5">
                  <c:v>359</c:v>
                </c:pt>
                <c:pt idx="6">
                  <c:v>391</c:v>
                </c:pt>
                <c:pt idx="7">
                  <c:v>430</c:v>
                </c:pt>
                <c:pt idx="8">
                  <c:v>435</c:v>
                </c:pt>
                <c:pt idx="9">
                  <c:v>429</c:v>
                </c:pt>
                <c:pt idx="10">
                  <c:v>628</c:v>
                </c:pt>
                <c:pt idx="11">
                  <c:v>780</c:v>
                </c:pt>
                <c:pt idx="12">
                  <c:v>805</c:v>
                </c:pt>
                <c:pt idx="13">
                  <c:v>804</c:v>
                </c:pt>
                <c:pt idx="14">
                  <c:v>809</c:v>
                </c:pt>
                <c:pt idx="15">
                  <c:v>17</c:v>
                </c:pt>
                <c:pt idx="16">
                  <c:v>21</c:v>
                </c:pt>
                <c:pt idx="17">
                  <c:v>23</c:v>
                </c:pt>
                <c:pt idx="18">
                  <c:v>24</c:v>
                </c:pt>
                <c:pt idx="19">
                  <c:v>26</c:v>
                </c:pt>
                <c:pt idx="20">
                  <c:v>59</c:v>
                </c:pt>
                <c:pt idx="21">
                  <c:v>72</c:v>
                </c:pt>
                <c:pt idx="22">
                  <c:v>85</c:v>
                </c:pt>
                <c:pt idx="23">
                  <c:v>82</c:v>
                </c:pt>
                <c:pt idx="24">
                  <c:v>87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0-499D-88F8-3D3896E2F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7006486929007E-3"/>
              <c:y val="0.354613742725436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Personer1!$A$7:$A$21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Litauen</c:v>
                </c:pt>
                <c:pt idx="3">
                  <c:v>Eritrea</c:v>
                </c:pt>
                <c:pt idx="4">
                  <c:v>Thailand</c:v>
                </c:pt>
                <c:pt idx="5">
                  <c:v>Filippinene</c:v>
                </c:pt>
                <c:pt idx="6">
                  <c:v>Irak</c:v>
                </c:pt>
                <c:pt idx="7">
                  <c:v>Syria</c:v>
                </c:pt>
                <c:pt idx="8">
                  <c:v>Russland</c:v>
                </c:pt>
                <c:pt idx="9">
                  <c:v>Romania</c:v>
                </c:pt>
                <c:pt idx="10">
                  <c:v>Somalia</c:v>
                </c:pt>
                <c:pt idx="11">
                  <c:v>Tyskland</c:v>
                </c:pt>
                <c:pt idx="12">
                  <c:v>Latvia</c:v>
                </c:pt>
                <c:pt idx="13">
                  <c:v>Sverige</c:v>
                </c:pt>
                <c:pt idx="14">
                  <c:v>Storbritannia</c:v>
                </c:pt>
              </c:strCache>
            </c:strRef>
          </c:cat>
          <c:val>
            <c:numRef>
              <c:f>Personer1!$B$7:$B$21</c:f>
              <c:numCache>
                <c:formatCode>0</c:formatCode>
                <c:ptCount val="15"/>
                <c:pt idx="0">
                  <c:v>538</c:v>
                </c:pt>
                <c:pt idx="1">
                  <c:v>513</c:v>
                </c:pt>
                <c:pt idx="2">
                  <c:v>174</c:v>
                </c:pt>
                <c:pt idx="3">
                  <c:v>153</c:v>
                </c:pt>
                <c:pt idx="4">
                  <c:v>146</c:v>
                </c:pt>
                <c:pt idx="5">
                  <c:v>134</c:v>
                </c:pt>
                <c:pt idx="6">
                  <c:v>126</c:v>
                </c:pt>
                <c:pt idx="7">
                  <c:v>115</c:v>
                </c:pt>
                <c:pt idx="8">
                  <c:v>105</c:v>
                </c:pt>
                <c:pt idx="9">
                  <c:v>102</c:v>
                </c:pt>
                <c:pt idx="10">
                  <c:v>92</c:v>
                </c:pt>
                <c:pt idx="11">
                  <c:v>91</c:v>
                </c:pt>
                <c:pt idx="12">
                  <c:v>75</c:v>
                </c:pt>
                <c:pt idx="13">
                  <c:v>71</c:v>
                </c:pt>
                <c:pt idx="1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0-4817-A9AF-4033B6A75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B3-40CF-9D54-9F7462CAF63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B3-40CF-9D54-9F7462CAF63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B3-40CF-9D54-9F7462CAF6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'Ark1'!$B$4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'Ark1'!$C$4:$AV$4</c:f>
              <c:numCache>
                <c:formatCode>0.0</c:formatCode>
                <c:ptCount val="46"/>
                <c:pt idx="0">
                  <c:v>90.490253987005318</c:v>
                </c:pt>
                <c:pt idx="1">
                  <c:v>91.707616707616708</c:v>
                </c:pt>
                <c:pt idx="2">
                  <c:v>90.856777493606131</c:v>
                </c:pt>
                <c:pt idx="3">
                  <c:v>89.559014267185475</c:v>
                </c:pt>
                <c:pt idx="4">
                  <c:v>89.367429340511435</c:v>
                </c:pt>
                <c:pt idx="5">
                  <c:v>83.900523560209422</c:v>
                </c:pt>
                <c:pt idx="6">
                  <c:v>84.823848238482384</c:v>
                </c:pt>
                <c:pt idx="7">
                  <c:v>87.292817679558013</c:v>
                </c:pt>
                <c:pt idx="8">
                  <c:v>89.741750358680065</c:v>
                </c:pt>
                <c:pt idx="9">
                  <c:v>86.623748211731041</c:v>
                </c:pt>
                <c:pt idx="10">
                  <c:v>83.812193412754027</c:v>
                </c:pt>
                <c:pt idx="11">
                  <c:v>85.643912737508799</c:v>
                </c:pt>
                <c:pt idx="12">
                  <c:v>83.722527472527474</c:v>
                </c:pt>
                <c:pt idx="13">
                  <c:v>86.94181326116373</c:v>
                </c:pt>
                <c:pt idx="14">
                  <c:v>88.018433179723502</c:v>
                </c:pt>
                <c:pt idx="15">
                  <c:v>91.694133157547796</c:v>
                </c:pt>
                <c:pt idx="16">
                  <c:v>92.218649517684895</c:v>
                </c:pt>
                <c:pt idx="17">
                  <c:v>89.957652752571079</c:v>
                </c:pt>
                <c:pt idx="18">
                  <c:v>89.217391304347828</c:v>
                </c:pt>
                <c:pt idx="19">
                  <c:v>90.17647058823529</c:v>
                </c:pt>
                <c:pt idx="20">
                  <c:v>88.088147706968428</c:v>
                </c:pt>
                <c:pt idx="21">
                  <c:v>89.512195121951223</c:v>
                </c:pt>
                <c:pt idx="22">
                  <c:v>89.537095751426762</c:v>
                </c:pt>
                <c:pt idx="23">
                  <c:v>90.163934426229503</c:v>
                </c:pt>
                <c:pt idx="24">
                  <c:v>89.099216710182773</c:v>
                </c:pt>
                <c:pt idx="25">
                  <c:v>85.098039215686271</c:v>
                </c:pt>
                <c:pt idx="26">
                  <c:v>81.930051813471508</c:v>
                </c:pt>
                <c:pt idx="27">
                  <c:v>82.974559686888455</c:v>
                </c:pt>
                <c:pt idx="28">
                  <c:v>81.691036236490774</c:v>
                </c:pt>
                <c:pt idx="29">
                  <c:v>83.172147001934235</c:v>
                </c:pt>
                <c:pt idx="30">
                  <c:v>81.912817176317503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A8-4305-A127-A75322F14BA3}"/>
            </c:ext>
          </c:extLst>
        </c:ser>
        <c:ser>
          <c:idx val="1"/>
          <c:order val="1"/>
          <c:tx>
            <c:strRef>
              <c:f>'Ark1'!$B$5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'Ark1'!$C$5:$AV$5</c:f>
              <c:numCache>
                <c:formatCode>General</c:formatCode>
                <c:ptCount val="46"/>
                <c:pt idx="30" formatCode="0.0">
                  <c:v>81.912817176317503</c:v>
                </c:pt>
                <c:pt idx="31" formatCode="0.0">
                  <c:v>83.206590621039282</c:v>
                </c:pt>
                <c:pt idx="32" formatCode="0.0">
                  <c:v>83.982131461391191</c:v>
                </c:pt>
                <c:pt idx="33" formatCode="0.0">
                  <c:v>84.375</c:v>
                </c:pt>
                <c:pt idx="34" formatCode="0.0">
                  <c:v>84.803605924018029</c:v>
                </c:pt>
                <c:pt idx="35" formatCode="0.0">
                  <c:v>86.933683519369666</c:v>
                </c:pt>
                <c:pt idx="36" formatCode="0.0">
                  <c:v>87.267904509283824</c:v>
                </c:pt>
                <c:pt idx="37" formatCode="0.0">
                  <c:v>86.556291390728475</c:v>
                </c:pt>
                <c:pt idx="38" formatCode="0.0">
                  <c:v>86.430481283422452</c:v>
                </c:pt>
                <c:pt idx="39" formatCode="0.0">
                  <c:v>86.111111111111114</c:v>
                </c:pt>
                <c:pt idx="40" formatCode="0.0">
                  <c:v>87.260273972602747</c:v>
                </c:pt>
                <c:pt idx="41" formatCode="0.0">
                  <c:v>86.46408839779005</c:v>
                </c:pt>
                <c:pt idx="42" formatCode="0.0">
                  <c:v>85.694347522679692</c:v>
                </c:pt>
                <c:pt idx="43" formatCode="0.0">
                  <c:v>85.310734463276845</c:v>
                </c:pt>
                <c:pt idx="44" formatCode="0.0">
                  <c:v>85.416666666666657</c:v>
                </c:pt>
                <c:pt idx="45" formatCode="0.0">
                  <c:v>85.07681053401609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A8-4305-A127-A75322F14BA3}"/>
            </c:ext>
          </c:extLst>
        </c:ser>
        <c:ser>
          <c:idx val="2"/>
          <c:order val="2"/>
          <c:tx>
            <c:strRef>
              <c:f>'Ark1'!$B$6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'Ark1'!$C$6:$AV$6</c:f>
              <c:numCache>
                <c:formatCode>0.0</c:formatCode>
                <c:ptCount val="46"/>
                <c:pt idx="0">
                  <c:v>97.848761408083433</c:v>
                </c:pt>
                <c:pt idx="1">
                  <c:v>99.258260283209708</c:v>
                </c:pt>
                <c:pt idx="2">
                  <c:v>100.95824777549625</c:v>
                </c:pt>
                <c:pt idx="3">
                  <c:v>98.223684210526315</c:v>
                </c:pt>
                <c:pt idx="4">
                  <c:v>95.028680688336522</c:v>
                </c:pt>
                <c:pt idx="5">
                  <c:v>94.808405438813352</c:v>
                </c:pt>
                <c:pt idx="6">
                  <c:v>96.466876971608826</c:v>
                </c:pt>
                <c:pt idx="7">
                  <c:v>93.757649938800498</c:v>
                </c:pt>
                <c:pt idx="8">
                  <c:v>94.22249539028887</c:v>
                </c:pt>
                <c:pt idx="9">
                  <c:v>95.300751879699249</c:v>
                </c:pt>
                <c:pt idx="10">
                  <c:v>95.307545973367155</c:v>
                </c:pt>
                <c:pt idx="11">
                  <c:v>96.2214983713355</c:v>
                </c:pt>
                <c:pt idx="12">
                  <c:v>94.698952879581157</c:v>
                </c:pt>
                <c:pt idx="13">
                  <c:v>88.697318007662844</c:v>
                </c:pt>
                <c:pt idx="14">
                  <c:v>91.119691119691112</c:v>
                </c:pt>
                <c:pt idx="15">
                  <c:v>87.476400251730652</c:v>
                </c:pt>
                <c:pt idx="16">
                  <c:v>87.429289754871149</c:v>
                </c:pt>
                <c:pt idx="17">
                  <c:v>86.695544554455452</c:v>
                </c:pt>
                <c:pt idx="18">
                  <c:v>86.601106330669936</c:v>
                </c:pt>
                <c:pt idx="19">
                  <c:v>85.567010309278345</c:v>
                </c:pt>
                <c:pt idx="20">
                  <c:v>84.757919904363419</c:v>
                </c:pt>
                <c:pt idx="21">
                  <c:v>84.276354973198337</c:v>
                </c:pt>
                <c:pt idx="22">
                  <c:v>87.980475899938995</c:v>
                </c:pt>
                <c:pt idx="23">
                  <c:v>86.666666666666671</c:v>
                </c:pt>
                <c:pt idx="24">
                  <c:v>87.477203647416417</c:v>
                </c:pt>
                <c:pt idx="25">
                  <c:v>89.594676346037502</c:v>
                </c:pt>
                <c:pt idx="26">
                  <c:v>93.19899244332494</c:v>
                </c:pt>
                <c:pt idx="27">
                  <c:v>94.753279200499691</c:v>
                </c:pt>
                <c:pt idx="28">
                  <c:v>94.522215459525256</c:v>
                </c:pt>
                <c:pt idx="29">
                  <c:v>95.264452644526443</c:v>
                </c:pt>
                <c:pt idx="30">
                  <c:v>93.992490613266582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A8-4305-A127-A75322F14BA3}"/>
            </c:ext>
          </c:extLst>
        </c:ser>
        <c:ser>
          <c:idx val="3"/>
          <c:order val="3"/>
          <c:tx>
            <c:strRef>
              <c:f>'Ark1'!$B$7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'Ark1'!$C$7:$AV$7</c:f>
              <c:numCache>
                <c:formatCode>General</c:formatCode>
                <c:ptCount val="46"/>
                <c:pt idx="30" formatCode="0.0">
                  <c:v>93.992490613266582</c:v>
                </c:pt>
                <c:pt idx="31" formatCode="0.0">
                  <c:v>97.234443746071648</c:v>
                </c:pt>
                <c:pt idx="32" formatCode="0.0">
                  <c:v>95.872420262664164</c:v>
                </c:pt>
                <c:pt idx="33" formatCode="0.0">
                  <c:v>97.620578778135041</c:v>
                </c:pt>
                <c:pt idx="34" formatCode="0.0">
                  <c:v>96.628498727735362</c:v>
                </c:pt>
                <c:pt idx="35" formatCode="0.0">
                  <c:v>93.059936908517344</c:v>
                </c:pt>
                <c:pt idx="36" formatCode="0.0">
                  <c:v>92.103600758054327</c:v>
                </c:pt>
                <c:pt idx="37" formatCode="0.0">
                  <c:v>92.130518234165066</c:v>
                </c:pt>
                <c:pt idx="38" formatCode="0.0">
                  <c:v>91.709511568123389</c:v>
                </c:pt>
                <c:pt idx="39" formatCode="0.0">
                  <c:v>90.792015453960076</c:v>
                </c:pt>
                <c:pt idx="40" formatCode="0.0">
                  <c:v>91.163092917478878</c:v>
                </c:pt>
                <c:pt idx="41" formatCode="0.0">
                  <c:v>91.295811518324612</c:v>
                </c:pt>
                <c:pt idx="42" formatCode="0.0">
                  <c:v>91.141732283464577</c:v>
                </c:pt>
                <c:pt idx="43" formatCode="0.0">
                  <c:v>91.272965879265087</c:v>
                </c:pt>
                <c:pt idx="44" formatCode="0.0">
                  <c:v>91.25</c:v>
                </c:pt>
                <c:pt idx="45" formatCode="0.0">
                  <c:v>92.159468438538212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A8-4305-A127-A75322F14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8.5470095056878557E-3"/>
              <c:y val="0.34112887358728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F-48A3-9F16-4C65F323BE81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6F-48A3-9F16-4C65F323BE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Kristiansund, hovudstraumar, sortert etter innpendling, topp 15 kommunar, per 4. kvartal 2025</a:t>
            </a:r>
            <a:endParaRPr lang="nb-NO" sz="1800" b="1" i="0" u="none" strike="noStrike" kern="1200" spc="0" baseline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'Kristiansund I'!$B$1</c:f>
              <c:strCache>
                <c:ptCount val="1"/>
                <c:pt idx="0">
                  <c:v>Kristiansund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'Kristiansund I'!$A$2:$A$16</c:f>
              <c:strCache>
                <c:ptCount val="15"/>
                <c:pt idx="0">
                  <c:v>Averøy</c:v>
                </c:pt>
                <c:pt idx="1">
                  <c:v>Molde</c:v>
                </c:pt>
                <c:pt idx="2">
                  <c:v>Tingvoll</c:v>
                </c:pt>
                <c:pt idx="3">
                  <c:v>Gjemnes</c:v>
                </c:pt>
                <c:pt idx="4">
                  <c:v>Hustadvika</c:v>
                </c:pt>
                <c:pt idx="5">
                  <c:v>Trondheim - Tråante</c:v>
                </c:pt>
                <c:pt idx="6">
                  <c:v>Aure</c:v>
                </c:pt>
                <c:pt idx="7">
                  <c:v>Oslo - Oslove</c:v>
                </c:pt>
                <c:pt idx="8">
                  <c:v>Ålesund</c:v>
                </c:pt>
                <c:pt idx="9">
                  <c:v>Smøla</c:v>
                </c:pt>
                <c:pt idx="10">
                  <c:v>Heim</c:v>
                </c:pt>
                <c:pt idx="11">
                  <c:v>Surnadal</c:v>
                </c:pt>
                <c:pt idx="12">
                  <c:v>Aukra</c:v>
                </c:pt>
                <c:pt idx="13">
                  <c:v>Bergen</c:v>
                </c:pt>
                <c:pt idx="14">
                  <c:v>Stjørdal</c:v>
                </c:pt>
              </c:strCache>
            </c:strRef>
          </c:cat>
          <c:val>
            <c:numRef>
              <c:f>'Kristiansund I'!$B$2:$B$16</c:f>
              <c:numCache>
                <c:formatCode>General</c:formatCode>
                <c:ptCount val="15"/>
                <c:pt idx="0">
                  <c:v>-372</c:v>
                </c:pt>
                <c:pt idx="1">
                  <c:v>-500</c:v>
                </c:pt>
                <c:pt idx="2">
                  <c:v>-57</c:v>
                </c:pt>
                <c:pt idx="3">
                  <c:v>-72</c:v>
                </c:pt>
                <c:pt idx="4">
                  <c:v>-64</c:v>
                </c:pt>
                <c:pt idx="5">
                  <c:v>-223</c:v>
                </c:pt>
                <c:pt idx="6">
                  <c:v>-58</c:v>
                </c:pt>
                <c:pt idx="7">
                  <c:v>-162</c:v>
                </c:pt>
                <c:pt idx="8">
                  <c:v>-93</c:v>
                </c:pt>
                <c:pt idx="9">
                  <c:v>-33</c:v>
                </c:pt>
                <c:pt idx="10">
                  <c:v>-8</c:v>
                </c:pt>
                <c:pt idx="11">
                  <c:v>-13</c:v>
                </c:pt>
                <c:pt idx="12">
                  <c:v>-10</c:v>
                </c:pt>
                <c:pt idx="13">
                  <c:v>-117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5-46A8-9610-C3F30513ECFC}"/>
            </c:ext>
          </c:extLst>
        </c:ser>
        <c:ser>
          <c:idx val="1"/>
          <c:order val="1"/>
          <c:tx>
            <c:strRef>
              <c:f>'Kristiansund I'!$C$1</c:f>
              <c:strCache>
                <c:ptCount val="1"/>
                <c:pt idx="0">
                  <c:v>Kristiansund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'Kristiansund I'!$A$2:$A$16</c:f>
              <c:strCache>
                <c:ptCount val="15"/>
                <c:pt idx="0">
                  <c:v>Averøy</c:v>
                </c:pt>
                <c:pt idx="1">
                  <c:v>Molde</c:v>
                </c:pt>
                <c:pt idx="2">
                  <c:v>Tingvoll</c:v>
                </c:pt>
                <c:pt idx="3">
                  <c:v>Gjemnes</c:v>
                </c:pt>
                <c:pt idx="4">
                  <c:v>Hustadvika</c:v>
                </c:pt>
                <c:pt idx="5">
                  <c:v>Trondheim - Tråante</c:v>
                </c:pt>
                <c:pt idx="6">
                  <c:v>Aure</c:v>
                </c:pt>
                <c:pt idx="7">
                  <c:v>Oslo - Oslove</c:v>
                </c:pt>
                <c:pt idx="8">
                  <c:v>Ålesund</c:v>
                </c:pt>
                <c:pt idx="9">
                  <c:v>Smøla</c:v>
                </c:pt>
                <c:pt idx="10">
                  <c:v>Heim</c:v>
                </c:pt>
                <c:pt idx="11">
                  <c:v>Surnadal</c:v>
                </c:pt>
                <c:pt idx="12">
                  <c:v>Aukra</c:v>
                </c:pt>
                <c:pt idx="13">
                  <c:v>Bergen</c:v>
                </c:pt>
                <c:pt idx="14">
                  <c:v>Stjørdal</c:v>
                </c:pt>
              </c:strCache>
            </c:strRef>
          </c:cat>
          <c:val>
            <c:numRef>
              <c:f>'Kristiansund I'!$C$2:$C$16</c:f>
              <c:numCache>
                <c:formatCode>General</c:formatCode>
                <c:ptCount val="15"/>
                <c:pt idx="0">
                  <c:v>701</c:v>
                </c:pt>
                <c:pt idx="1">
                  <c:v>193</c:v>
                </c:pt>
                <c:pt idx="2">
                  <c:v>177</c:v>
                </c:pt>
                <c:pt idx="3">
                  <c:v>143</c:v>
                </c:pt>
                <c:pt idx="4">
                  <c:v>140</c:v>
                </c:pt>
                <c:pt idx="5">
                  <c:v>110</c:v>
                </c:pt>
                <c:pt idx="6">
                  <c:v>87</c:v>
                </c:pt>
                <c:pt idx="7">
                  <c:v>71</c:v>
                </c:pt>
                <c:pt idx="8">
                  <c:v>61</c:v>
                </c:pt>
                <c:pt idx="9">
                  <c:v>35</c:v>
                </c:pt>
                <c:pt idx="10">
                  <c:v>30</c:v>
                </c:pt>
                <c:pt idx="11">
                  <c:v>28</c:v>
                </c:pt>
                <c:pt idx="12">
                  <c:v>22</c:v>
                </c:pt>
                <c:pt idx="13">
                  <c:v>20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5-46A8-9610-C3F30513EC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Personer1!$B$5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Personer1!$C$5:$AQ$5</c:f>
              <c:numCache>
                <c:formatCode>0</c:formatCode>
                <c:ptCount val="41"/>
                <c:pt idx="0">
                  <c:v>1430</c:v>
                </c:pt>
                <c:pt idx="1">
                  <c:v>1417</c:v>
                </c:pt>
                <c:pt idx="2">
                  <c:v>1389</c:v>
                </c:pt>
                <c:pt idx="3">
                  <c:v>1376</c:v>
                </c:pt>
                <c:pt idx="4">
                  <c:v>1334</c:v>
                </c:pt>
                <c:pt idx="5">
                  <c:v>1354</c:v>
                </c:pt>
                <c:pt idx="6">
                  <c:v>1372</c:v>
                </c:pt>
                <c:pt idx="7">
                  <c:v>1368</c:v>
                </c:pt>
                <c:pt idx="8">
                  <c:v>1340</c:v>
                </c:pt>
                <c:pt idx="9">
                  <c:v>1324</c:v>
                </c:pt>
                <c:pt idx="10">
                  <c:v>1290</c:v>
                </c:pt>
                <c:pt idx="11">
                  <c:v>1273</c:v>
                </c:pt>
                <c:pt idx="12">
                  <c:v>1260</c:v>
                </c:pt>
                <c:pt idx="13">
                  <c:v>1279</c:v>
                </c:pt>
                <c:pt idx="14">
                  <c:v>1297</c:v>
                </c:pt>
                <c:pt idx="15">
                  <c:v>1365</c:v>
                </c:pt>
                <c:pt idx="16">
                  <c:v>1395</c:v>
                </c:pt>
                <c:pt idx="17">
                  <c:v>1419</c:v>
                </c:pt>
                <c:pt idx="18">
                  <c:v>1429</c:v>
                </c:pt>
                <c:pt idx="19">
                  <c:v>1389</c:v>
                </c:pt>
                <c:pt idx="20">
                  <c:v>1330</c:v>
                </c:pt>
                <c:pt idx="21">
                  <c:v>1254</c:v>
                </c:pt>
                <c:pt idx="22">
                  <c:v>1190</c:v>
                </c:pt>
                <c:pt idx="23">
                  <c:v>1125</c:v>
                </c:pt>
                <c:pt idx="24">
                  <c:v>1096</c:v>
                </c:pt>
                <c:pt idx="25">
                  <c:v>1089</c:v>
                </c:pt>
                <c:pt idx="26">
                  <c:v>1035</c:v>
                </c:pt>
                <c:pt idx="27">
                  <c:v>1049</c:v>
                </c:pt>
                <c:pt idx="28">
                  <c:v>1058</c:v>
                </c:pt>
                <c:pt idx="29">
                  <c:v>1037</c:v>
                </c:pt>
                <c:pt idx="30">
                  <c:v>1019</c:v>
                </c:pt>
                <c:pt idx="31" formatCode="General">
                  <c:v>1040</c:v>
                </c:pt>
                <c:pt idx="32" formatCode="General">
                  <c:v>1043</c:v>
                </c:pt>
                <c:pt idx="33" formatCode="General">
                  <c:v>1045</c:v>
                </c:pt>
                <c:pt idx="34" formatCode="General">
                  <c:v>1062</c:v>
                </c:pt>
                <c:pt idx="35" formatCode="General">
                  <c:v>1068</c:v>
                </c:pt>
                <c:pt idx="36" formatCode="General">
                  <c:v>1075</c:v>
                </c:pt>
                <c:pt idx="37" formatCode="General">
                  <c:v>1080</c:v>
                </c:pt>
                <c:pt idx="38" formatCode="General">
                  <c:v>1085</c:v>
                </c:pt>
                <c:pt idx="39" formatCode="General">
                  <c:v>1094</c:v>
                </c:pt>
                <c:pt idx="40" formatCode="General">
                  <c:v>1103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B-4F13-8467-84877CFEC4FC}"/>
            </c:ext>
          </c:extLst>
        </c:ser>
        <c:ser>
          <c:idx val="1"/>
          <c:order val="1"/>
          <c:tx>
            <c:strRef>
              <c:f>Personer1!$B$6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Personer1!$C$6:$AQ$6</c:f>
              <c:numCache>
                <c:formatCode>0</c:formatCode>
                <c:ptCount val="41"/>
                <c:pt idx="0">
                  <c:v>1915</c:v>
                </c:pt>
                <c:pt idx="1">
                  <c:v>1945</c:v>
                </c:pt>
                <c:pt idx="2">
                  <c:v>1946</c:v>
                </c:pt>
                <c:pt idx="3">
                  <c:v>1984</c:v>
                </c:pt>
                <c:pt idx="4">
                  <c:v>2053</c:v>
                </c:pt>
                <c:pt idx="5">
                  <c:v>2031</c:v>
                </c:pt>
                <c:pt idx="6">
                  <c:v>2025</c:v>
                </c:pt>
                <c:pt idx="7">
                  <c:v>2037</c:v>
                </c:pt>
                <c:pt idx="8">
                  <c:v>2017</c:v>
                </c:pt>
                <c:pt idx="9">
                  <c:v>1981</c:v>
                </c:pt>
                <c:pt idx="10">
                  <c:v>1965</c:v>
                </c:pt>
                <c:pt idx="11">
                  <c:v>1991</c:v>
                </c:pt>
                <c:pt idx="12">
                  <c:v>1966</c:v>
                </c:pt>
                <c:pt idx="13">
                  <c:v>1979</c:v>
                </c:pt>
                <c:pt idx="14">
                  <c:v>1990</c:v>
                </c:pt>
                <c:pt idx="15">
                  <c:v>1957</c:v>
                </c:pt>
                <c:pt idx="16">
                  <c:v>1977</c:v>
                </c:pt>
                <c:pt idx="17">
                  <c:v>1942</c:v>
                </c:pt>
                <c:pt idx="18">
                  <c:v>1940</c:v>
                </c:pt>
                <c:pt idx="19">
                  <c:v>1965</c:v>
                </c:pt>
                <c:pt idx="20">
                  <c:v>1985</c:v>
                </c:pt>
                <c:pt idx="21">
                  <c:v>1998</c:v>
                </c:pt>
                <c:pt idx="22">
                  <c:v>2003</c:v>
                </c:pt>
                <c:pt idx="23">
                  <c:v>1998</c:v>
                </c:pt>
                <c:pt idx="24">
                  <c:v>1959</c:v>
                </c:pt>
                <c:pt idx="25">
                  <c:v>1887</c:v>
                </c:pt>
                <c:pt idx="26">
                  <c:v>1833</c:v>
                </c:pt>
                <c:pt idx="27">
                  <c:v>1794</c:v>
                </c:pt>
                <c:pt idx="28">
                  <c:v>1746</c:v>
                </c:pt>
                <c:pt idx="29">
                  <c:v>1729</c:v>
                </c:pt>
                <c:pt idx="30">
                  <c:v>1665</c:v>
                </c:pt>
                <c:pt idx="31" formatCode="General">
                  <c:v>1641</c:v>
                </c:pt>
                <c:pt idx="32" formatCode="General">
                  <c:v>1624</c:v>
                </c:pt>
                <c:pt idx="33" formatCode="General">
                  <c:v>1585</c:v>
                </c:pt>
                <c:pt idx="34" formatCode="General">
                  <c:v>1558</c:v>
                </c:pt>
                <c:pt idx="35" formatCode="General">
                  <c:v>1552</c:v>
                </c:pt>
                <c:pt idx="36" formatCode="General">
                  <c:v>1536</c:v>
                </c:pt>
                <c:pt idx="37" formatCode="General">
                  <c:v>1530</c:v>
                </c:pt>
                <c:pt idx="38" formatCode="General">
                  <c:v>1535</c:v>
                </c:pt>
                <c:pt idx="39" formatCode="General">
                  <c:v>1539</c:v>
                </c:pt>
                <c:pt idx="40" formatCode="General">
                  <c:v>1545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FB-4F13-8467-84877CFEC4FC}"/>
            </c:ext>
          </c:extLst>
        </c:ser>
        <c:ser>
          <c:idx val="2"/>
          <c:order val="2"/>
          <c:tx>
            <c:strRef>
              <c:f>Personer1!$B$7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Personer1!$C$7:$AQ$7</c:f>
              <c:numCache>
                <c:formatCode>0</c:formatCode>
                <c:ptCount val="41"/>
                <c:pt idx="0">
                  <c:v>828</c:v>
                </c:pt>
                <c:pt idx="1">
                  <c:v>800</c:v>
                </c:pt>
                <c:pt idx="2">
                  <c:v>805</c:v>
                </c:pt>
                <c:pt idx="3">
                  <c:v>807</c:v>
                </c:pt>
                <c:pt idx="4">
                  <c:v>815</c:v>
                </c:pt>
                <c:pt idx="5">
                  <c:v>822</c:v>
                </c:pt>
                <c:pt idx="6">
                  <c:v>827</c:v>
                </c:pt>
                <c:pt idx="7">
                  <c:v>871</c:v>
                </c:pt>
                <c:pt idx="8">
                  <c:v>896</c:v>
                </c:pt>
                <c:pt idx="9">
                  <c:v>879</c:v>
                </c:pt>
                <c:pt idx="10">
                  <c:v>915</c:v>
                </c:pt>
                <c:pt idx="11">
                  <c:v>904</c:v>
                </c:pt>
                <c:pt idx="12">
                  <c:v>901</c:v>
                </c:pt>
                <c:pt idx="13">
                  <c:v>849</c:v>
                </c:pt>
                <c:pt idx="14">
                  <c:v>861</c:v>
                </c:pt>
                <c:pt idx="15">
                  <c:v>888</c:v>
                </c:pt>
                <c:pt idx="16">
                  <c:v>886</c:v>
                </c:pt>
                <c:pt idx="17">
                  <c:v>903</c:v>
                </c:pt>
                <c:pt idx="18">
                  <c:v>903</c:v>
                </c:pt>
                <c:pt idx="19">
                  <c:v>921</c:v>
                </c:pt>
                <c:pt idx="20">
                  <c:v>890</c:v>
                </c:pt>
                <c:pt idx="21">
                  <c:v>878</c:v>
                </c:pt>
                <c:pt idx="22">
                  <c:v>851</c:v>
                </c:pt>
                <c:pt idx="23">
                  <c:v>852</c:v>
                </c:pt>
                <c:pt idx="24">
                  <c:v>837</c:v>
                </c:pt>
                <c:pt idx="25">
                  <c:v>856</c:v>
                </c:pt>
                <c:pt idx="26">
                  <c:v>868</c:v>
                </c:pt>
                <c:pt idx="27">
                  <c:v>891</c:v>
                </c:pt>
                <c:pt idx="28">
                  <c:v>916</c:v>
                </c:pt>
                <c:pt idx="29">
                  <c:v>897</c:v>
                </c:pt>
                <c:pt idx="30">
                  <c:v>853</c:v>
                </c:pt>
                <c:pt idx="31" formatCode="General">
                  <c:v>831</c:v>
                </c:pt>
                <c:pt idx="32" formatCode="General">
                  <c:v>803</c:v>
                </c:pt>
                <c:pt idx="33" formatCode="General">
                  <c:v>787</c:v>
                </c:pt>
                <c:pt idx="34" formatCode="General">
                  <c:v>759</c:v>
                </c:pt>
                <c:pt idx="35" formatCode="General">
                  <c:v>745</c:v>
                </c:pt>
                <c:pt idx="36" formatCode="General">
                  <c:v>721</c:v>
                </c:pt>
                <c:pt idx="37" formatCode="General">
                  <c:v>716</c:v>
                </c:pt>
                <c:pt idx="38" formatCode="General">
                  <c:v>706</c:v>
                </c:pt>
                <c:pt idx="39" formatCode="General">
                  <c:v>690</c:v>
                </c:pt>
                <c:pt idx="40" formatCode="General">
                  <c:v>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FB-4F13-8467-84877CFEC4FC}"/>
            </c:ext>
          </c:extLst>
        </c:ser>
        <c:ser>
          <c:idx val="3"/>
          <c:order val="3"/>
          <c:tx>
            <c:strRef>
              <c:f>Personer1!$B$8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Personer1!$C$8:$AQ$8</c:f>
              <c:numCache>
                <c:formatCode>0</c:formatCode>
                <c:ptCount val="41"/>
                <c:pt idx="0">
                  <c:v>1142</c:v>
                </c:pt>
                <c:pt idx="1">
                  <c:v>1155</c:v>
                </c:pt>
                <c:pt idx="2">
                  <c:v>1166</c:v>
                </c:pt>
                <c:pt idx="3">
                  <c:v>1120</c:v>
                </c:pt>
                <c:pt idx="4">
                  <c:v>1089</c:v>
                </c:pt>
                <c:pt idx="5">
                  <c:v>1100</c:v>
                </c:pt>
                <c:pt idx="6">
                  <c:v>1100</c:v>
                </c:pt>
                <c:pt idx="7">
                  <c:v>1092</c:v>
                </c:pt>
                <c:pt idx="8">
                  <c:v>1133</c:v>
                </c:pt>
                <c:pt idx="9">
                  <c:v>1133</c:v>
                </c:pt>
                <c:pt idx="10">
                  <c:v>1157</c:v>
                </c:pt>
                <c:pt idx="11">
                  <c:v>1194</c:v>
                </c:pt>
                <c:pt idx="12">
                  <c:v>1212</c:v>
                </c:pt>
                <c:pt idx="13">
                  <c:v>1237</c:v>
                </c:pt>
                <c:pt idx="14">
                  <c:v>1258</c:v>
                </c:pt>
                <c:pt idx="15">
                  <c:v>1250</c:v>
                </c:pt>
                <c:pt idx="16">
                  <c:v>1230</c:v>
                </c:pt>
                <c:pt idx="17">
                  <c:v>1194</c:v>
                </c:pt>
                <c:pt idx="18">
                  <c:v>1199</c:v>
                </c:pt>
                <c:pt idx="19">
                  <c:v>1209</c:v>
                </c:pt>
                <c:pt idx="20">
                  <c:v>1240</c:v>
                </c:pt>
                <c:pt idx="21">
                  <c:v>1240</c:v>
                </c:pt>
                <c:pt idx="22">
                  <c:v>1242</c:v>
                </c:pt>
                <c:pt idx="23">
                  <c:v>1232</c:v>
                </c:pt>
                <c:pt idx="24">
                  <c:v>1209</c:v>
                </c:pt>
                <c:pt idx="25">
                  <c:v>1152</c:v>
                </c:pt>
                <c:pt idx="26">
                  <c:v>1161</c:v>
                </c:pt>
                <c:pt idx="27">
                  <c:v>1164</c:v>
                </c:pt>
                <c:pt idx="28">
                  <c:v>1163</c:v>
                </c:pt>
                <c:pt idx="29">
                  <c:v>1210</c:v>
                </c:pt>
                <c:pt idx="30">
                  <c:v>1233</c:v>
                </c:pt>
                <c:pt idx="31" formatCode="General">
                  <c:v>1211</c:v>
                </c:pt>
                <c:pt idx="32" formatCode="General">
                  <c:v>1188</c:v>
                </c:pt>
                <c:pt idx="33" formatCode="General">
                  <c:v>1167</c:v>
                </c:pt>
                <c:pt idx="34" formatCode="General">
                  <c:v>1133</c:v>
                </c:pt>
                <c:pt idx="35" formatCode="General">
                  <c:v>1078</c:v>
                </c:pt>
                <c:pt idx="36" formatCode="General">
                  <c:v>1076</c:v>
                </c:pt>
                <c:pt idx="37" formatCode="General">
                  <c:v>1035</c:v>
                </c:pt>
                <c:pt idx="38" formatCode="General">
                  <c:v>1001</c:v>
                </c:pt>
                <c:pt idx="39" formatCode="General">
                  <c:v>997</c:v>
                </c:pt>
                <c:pt idx="40" formatCode="General">
                  <c:v>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FB-4F13-8467-84877CFEC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Kristiansund, hovudstraumar, sortert etter utpendling, topp 15 kommunar, per 4. kvartal 2025</a:t>
            </a:r>
            <a:endParaRPr lang="nb-NO" sz="1800" b="1" i="0" u="none" strike="noStrike" kern="1200" spc="0" baseline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'Kristiansund U'!$B$1</c:f>
              <c:strCache>
                <c:ptCount val="1"/>
                <c:pt idx="0">
                  <c:v>Kristiansund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'Kristiansund U'!$A$2:$A$16</c:f>
              <c:strCache>
                <c:ptCount val="15"/>
                <c:pt idx="0">
                  <c:v>Molde</c:v>
                </c:pt>
                <c:pt idx="1">
                  <c:v>Averøy</c:v>
                </c:pt>
                <c:pt idx="2">
                  <c:v>Trondheim - Tråante</c:v>
                </c:pt>
                <c:pt idx="3">
                  <c:v>Oslo - Oslove</c:v>
                </c:pt>
                <c:pt idx="4">
                  <c:v>Bergen</c:v>
                </c:pt>
                <c:pt idx="5">
                  <c:v>Sokkelen sør for 62 grader N</c:v>
                </c:pt>
                <c:pt idx="6">
                  <c:v>Stavanger</c:v>
                </c:pt>
                <c:pt idx="7">
                  <c:v>Ålesund</c:v>
                </c:pt>
                <c:pt idx="8">
                  <c:v>Gjemnes</c:v>
                </c:pt>
                <c:pt idx="9">
                  <c:v>Hustadvika</c:v>
                </c:pt>
                <c:pt idx="10">
                  <c:v>Aure</c:v>
                </c:pt>
                <c:pt idx="11">
                  <c:v>Tingvoll</c:v>
                </c:pt>
                <c:pt idx="12">
                  <c:v>Sola</c:v>
                </c:pt>
                <c:pt idx="13">
                  <c:v>Smøla</c:v>
                </c:pt>
                <c:pt idx="14">
                  <c:v>Sokkelen nord for 62 grader N</c:v>
                </c:pt>
              </c:strCache>
            </c:strRef>
          </c:cat>
          <c:val>
            <c:numRef>
              <c:f>'Kristiansund U'!$B$2:$B$16</c:f>
              <c:numCache>
                <c:formatCode>General</c:formatCode>
                <c:ptCount val="15"/>
                <c:pt idx="0">
                  <c:v>-500</c:v>
                </c:pt>
                <c:pt idx="1">
                  <c:v>-372</c:v>
                </c:pt>
                <c:pt idx="2">
                  <c:v>-223</c:v>
                </c:pt>
                <c:pt idx="3">
                  <c:v>-162</c:v>
                </c:pt>
                <c:pt idx="4">
                  <c:v>-117</c:v>
                </c:pt>
                <c:pt idx="5">
                  <c:v>-104</c:v>
                </c:pt>
                <c:pt idx="6">
                  <c:v>-93</c:v>
                </c:pt>
                <c:pt idx="7">
                  <c:v>-93</c:v>
                </c:pt>
                <c:pt idx="8">
                  <c:v>-72</c:v>
                </c:pt>
                <c:pt idx="9">
                  <c:v>-64</c:v>
                </c:pt>
                <c:pt idx="10">
                  <c:v>-58</c:v>
                </c:pt>
                <c:pt idx="11">
                  <c:v>-57</c:v>
                </c:pt>
                <c:pt idx="12">
                  <c:v>-54</c:v>
                </c:pt>
                <c:pt idx="13">
                  <c:v>-33</c:v>
                </c:pt>
                <c:pt idx="1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F-4D5D-AB6E-8B81A4B68CBA}"/>
            </c:ext>
          </c:extLst>
        </c:ser>
        <c:ser>
          <c:idx val="1"/>
          <c:order val="1"/>
          <c:tx>
            <c:strRef>
              <c:f>'Kristiansund U'!$C$1</c:f>
              <c:strCache>
                <c:ptCount val="1"/>
                <c:pt idx="0">
                  <c:v>Kristiansund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'Kristiansund U'!$A$2:$A$16</c:f>
              <c:strCache>
                <c:ptCount val="15"/>
                <c:pt idx="0">
                  <c:v>Molde</c:v>
                </c:pt>
                <c:pt idx="1">
                  <c:v>Averøy</c:v>
                </c:pt>
                <c:pt idx="2">
                  <c:v>Trondheim - Tråante</c:v>
                </c:pt>
                <c:pt idx="3">
                  <c:v>Oslo - Oslove</c:v>
                </c:pt>
                <c:pt idx="4">
                  <c:v>Bergen</c:v>
                </c:pt>
                <c:pt idx="5">
                  <c:v>Sokkelen sør for 62 grader N</c:v>
                </c:pt>
                <c:pt idx="6">
                  <c:v>Stavanger</c:v>
                </c:pt>
                <c:pt idx="7">
                  <c:v>Ålesund</c:v>
                </c:pt>
                <c:pt idx="8">
                  <c:v>Gjemnes</c:v>
                </c:pt>
                <c:pt idx="9">
                  <c:v>Hustadvika</c:v>
                </c:pt>
                <c:pt idx="10">
                  <c:v>Aure</c:v>
                </c:pt>
                <c:pt idx="11">
                  <c:v>Tingvoll</c:v>
                </c:pt>
                <c:pt idx="12">
                  <c:v>Sola</c:v>
                </c:pt>
                <c:pt idx="13">
                  <c:v>Smøla</c:v>
                </c:pt>
                <c:pt idx="14">
                  <c:v>Sokkelen nord for 62 grader N</c:v>
                </c:pt>
              </c:strCache>
            </c:strRef>
          </c:cat>
          <c:val>
            <c:numRef>
              <c:f>'Kristiansund U'!$C$2:$C$16</c:f>
              <c:numCache>
                <c:formatCode>General</c:formatCode>
                <c:ptCount val="15"/>
                <c:pt idx="0">
                  <c:v>193</c:v>
                </c:pt>
                <c:pt idx="1">
                  <c:v>701</c:v>
                </c:pt>
                <c:pt idx="2">
                  <c:v>110</c:v>
                </c:pt>
                <c:pt idx="3">
                  <c:v>71</c:v>
                </c:pt>
                <c:pt idx="4">
                  <c:v>20</c:v>
                </c:pt>
                <c:pt idx="6">
                  <c:v>16</c:v>
                </c:pt>
                <c:pt idx="7">
                  <c:v>61</c:v>
                </c:pt>
                <c:pt idx="8">
                  <c:v>143</c:v>
                </c:pt>
                <c:pt idx="9">
                  <c:v>140</c:v>
                </c:pt>
                <c:pt idx="10">
                  <c:v>87</c:v>
                </c:pt>
                <c:pt idx="11">
                  <c:v>177</c:v>
                </c:pt>
                <c:pt idx="12">
                  <c:v>2</c:v>
                </c:pt>
                <c:pt idx="1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F-4D5D-AB6E-8B81A4B68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Kristiansund: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Sysselsatte!$B$32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Sysselsatte!$C$32:$P$32</c:f>
              <c:numCache>
                <c:formatCode>General</c:formatCode>
                <c:ptCount val="14"/>
                <c:pt idx="0">
                  <c:v>229</c:v>
                </c:pt>
                <c:pt idx="1">
                  <c:v>128</c:v>
                </c:pt>
                <c:pt idx="2">
                  <c:v>29</c:v>
                </c:pt>
                <c:pt idx="3">
                  <c:v>-611</c:v>
                </c:pt>
                <c:pt idx="4">
                  <c:v>-375</c:v>
                </c:pt>
                <c:pt idx="5">
                  <c:v>53</c:v>
                </c:pt>
                <c:pt idx="6">
                  <c:v>54</c:v>
                </c:pt>
                <c:pt idx="7">
                  <c:v>14</c:v>
                </c:pt>
                <c:pt idx="8">
                  <c:v>-128</c:v>
                </c:pt>
                <c:pt idx="9">
                  <c:v>204</c:v>
                </c:pt>
                <c:pt idx="10">
                  <c:v>229</c:v>
                </c:pt>
                <c:pt idx="11">
                  <c:v>156</c:v>
                </c:pt>
                <c:pt idx="12">
                  <c:v>57</c:v>
                </c:pt>
                <c:pt idx="13">
                  <c:v>-57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09-4D52-B303-16765875C6DA}"/>
            </c:ext>
          </c:extLst>
        </c:ser>
        <c:ser>
          <c:idx val="1"/>
          <c:order val="1"/>
          <c:tx>
            <c:strRef>
              <c:f>Sysselsatte!$B$33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Sysselsatte!$C$33:$P$33</c:f>
              <c:numCache>
                <c:formatCode>General</c:formatCode>
                <c:ptCount val="14"/>
                <c:pt idx="0">
                  <c:v>266</c:v>
                </c:pt>
                <c:pt idx="1">
                  <c:v>161</c:v>
                </c:pt>
                <c:pt idx="2">
                  <c:v>0</c:v>
                </c:pt>
                <c:pt idx="3">
                  <c:v>-541</c:v>
                </c:pt>
                <c:pt idx="4">
                  <c:v>-509</c:v>
                </c:pt>
                <c:pt idx="5">
                  <c:v>267</c:v>
                </c:pt>
                <c:pt idx="6">
                  <c:v>-233</c:v>
                </c:pt>
                <c:pt idx="7">
                  <c:v>-42</c:v>
                </c:pt>
                <c:pt idx="8">
                  <c:v>-64</c:v>
                </c:pt>
                <c:pt idx="9">
                  <c:v>145</c:v>
                </c:pt>
                <c:pt idx="10">
                  <c:v>203</c:v>
                </c:pt>
                <c:pt idx="11">
                  <c:v>216</c:v>
                </c:pt>
                <c:pt idx="12">
                  <c:v>44</c:v>
                </c:pt>
                <c:pt idx="13">
                  <c:v>-181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09-4D52-B303-16765875C6DA}"/>
            </c:ext>
          </c:extLst>
        </c:ser>
        <c:ser>
          <c:idx val="2"/>
          <c:order val="2"/>
          <c:tx>
            <c:strRef>
              <c:f>Sysselsatte!$B$34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Sysselsatte!$C$34:$P$34</c:f>
              <c:numCache>
                <c:formatCode>General</c:formatCode>
                <c:ptCount val="14"/>
                <c:pt idx="0">
                  <c:v>243</c:v>
                </c:pt>
                <c:pt idx="1">
                  <c:v>318</c:v>
                </c:pt>
                <c:pt idx="2">
                  <c:v>264</c:v>
                </c:pt>
                <c:pt idx="3">
                  <c:v>112</c:v>
                </c:pt>
                <c:pt idx="4">
                  <c:v>19</c:v>
                </c:pt>
                <c:pt idx="5">
                  <c:v>-84</c:v>
                </c:pt>
                <c:pt idx="6">
                  <c:v>-142</c:v>
                </c:pt>
                <c:pt idx="7">
                  <c:v>-26</c:v>
                </c:pt>
                <c:pt idx="8">
                  <c:v>-95</c:v>
                </c:pt>
                <c:pt idx="9">
                  <c:v>-80</c:v>
                </c:pt>
                <c:pt idx="10">
                  <c:v>-86</c:v>
                </c:pt>
                <c:pt idx="11">
                  <c:v>146</c:v>
                </c:pt>
                <c:pt idx="12">
                  <c:v>245</c:v>
                </c:pt>
                <c:pt idx="13">
                  <c:v>-99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9-4D52-B303-16765875C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</c:f>
              <c:strCache>
                <c:ptCount val="1"/>
                <c:pt idx="0">
                  <c:v>Kristiansund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'Ark1'!$B$4:$H$4</c:f>
              <c:numCache>
                <c:formatCode>0.0</c:formatCode>
                <c:ptCount val="7"/>
                <c:pt idx="0">
                  <c:v>2.1501647303624067</c:v>
                </c:pt>
                <c:pt idx="1">
                  <c:v>19.455522802150163</c:v>
                </c:pt>
                <c:pt idx="2">
                  <c:v>40.220218484480668</c:v>
                </c:pt>
                <c:pt idx="3">
                  <c:v>7.4735564418241722</c:v>
                </c:pt>
                <c:pt idx="4">
                  <c:v>7.1007456216403675</c:v>
                </c:pt>
                <c:pt idx="5">
                  <c:v>19.516212935668459</c:v>
                </c:pt>
                <c:pt idx="6">
                  <c:v>3.6934281255418764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1-4467-88DE-8AAB8BAC66C8}"/>
            </c:ext>
          </c:extLst>
        </c:ser>
        <c:ser>
          <c:idx val="1"/>
          <c:order val="1"/>
          <c:tx>
            <c:strRef>
              <c:f>'Ark1'!$A$5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'Ark1'!$B$5:$H$5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1-4467-88DE-8AAB8BAC66C8}"/>
            </c:ext>
          </c:extLst>
        </c:ser>
        <c:ser>
          <c:idx val="2"/>
          <c:order val="2"/>
          <c:tx>
            <c:strRef>
              <c:f>'Ark1'!$A$6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'Ark1'!$B$6:$H$6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B1-4467-88DE-8AAB8BAC6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SysselsatteArb!$B$6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SysselsatteArb!$C$6:$I$6</c:f>
              <c:numCache>
                <c:formatCode>0</c:formatCode>
                <c:ptCount val="7"/>
                <c:pt idx="0">
                  <c:v>33</c:v>
                </c:pt>
                <c:pt idx="1">
                  <c:v>359</c:v>
                </c:pt>
                <c:pt idx="2">
                  <c:v>1939</c:v>
                </c:pt>
                <c:pt idx="3">
                  <c:v>512</c:v>
                </c:pt>
                <c:pt idx="4">
                  <c:v>534</c:v>
                </c:pt>
                <c:pt idx="5">
                  <c:v>1813</c:v>
                </c:pt>
                <c:pt idx="6">
                  <c:v>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13-422F-A08C-EC2108C6ACF1}"/>
            </c:ext>
          </c:extLst>
        </c:ser>
        <c:ser>
          <c:idx val="1"/>
          <c:order val="1"/>
          <c:tx>
            <c:strRef>
              <c:f>SysselsatteArb!$B$7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SysselsatteArb!$C$7:$I$7</c:f>
              <c:numCache>
                <c:formatCode>0</c:formatCode>
                <c:ptCount val="7"/>
                <c:pt idx="0">
                  <c:v>215</c:v>
                </c:pt>
                <c:pt idx="1">
                  <c:v>1887</c:v>
                </c:pt>
                <c:pt idx="2">
                  <c:v>2697</c:v>
                </c:pt>
                <c:pt idx="3">
                  <c:v>350</c:v>
                </c:pt>
                <c:pt idx="4">
                  <c:v>287</c:v>
                </c:pt>
                <c:pt idx="5">
                  <c:v>438</c:v>
                </c:pt>
                <c:pt idx="6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13-422F-A08C-EC2108C6AC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SysselEtterArbste!$B$6:$B$12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SysselEtterArbste!$C$6:$C$12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76</c:v>
                </c:pt>
                <c:pt idx="3">
                  <c:v>526</c:v>
                </c:pt>
                <c:pt idx="4">
                  <c:v>34</c:v>
                </c:pt>
                <c:pt idx="5">
                  <c:v>365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C-4598-AC11-4B1103078DC8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SysselEtterArbste!$B$6:$B$12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SysselEtterArbste!$D$6:$D$12</c:f>
              <c:numCache>
                <c:formatCode>0</c:formatCode>
                <c:ptCount val="7"/>
                <c:pt idx="0">
                  <c:v>0</c:v>
                </c:pt>
                <c:pt idx="1">
                  <c:v>99</c:v>
                </c:pt>
                <c:pt idx="2">
                  <c:v>148</c:v>
                </c:pt>
                <c:pt idx="3">
                  <c:v>294</c:v>
                </c:pt>
                <c:pt idx="4">
                  <c:v>472</c:v>
                </c:pt>
                <c:pt idx="5">
                  <c:v>1403</c:v>
                </c:pt>
                <c:pt idx="6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C-4598-AC11-4B1103078DC8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SysselEtterArbste!$B$6:$B$12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SysselEtterArbste!$E$6:$E$12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42</c:v>
                </c:pt>
                <c:pt idx="4">
                  <c:v>246</c:v>
                </c:pt>
                <c:pt idx="5">
                  <c:v>21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C-4598-AC11-4B1103078DC8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SysselEtterArbste!$B$6:$B$12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SysselEtterArbste!$F$6:$F$12</c:f>
              <c:numCache>
                <c:formatCode>0</c:formatCode>
                <c:ptCount val="7"/>
                <c:pt idx="0">
                  <c:v>0</c:v>
                </c:pt>
                <c:pt idx="1">
                  <c:v>299</c:v>
                </c:pt>
                <c:pt idx="2">
                  <c:v>163</c:v>
                </c:pt>
                <c:pt idx="3">
                  <c:v>0</c:v>
                </c:pt>
                <c:pt idx="4">
                  <c:v>6</c:v>
                </c:pt>
                <c:pt idx="5">
                  <c:v>91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FC-4598-AC11-4B1103078DC8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SysselEtterArbste!$B$6:$B$12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SysselEtterArbste!$G$6:$G$12</c:f>
              <c:numCache>
                <c:formatCode>0</c:formatCode>
                <c:ptCount val="7"/>
                <c:pt idx="0">
                  <c:v>248</c:v>
                </c:pt>
                <c:pt idx="1">
                  <c:v>1846</c:v>
                </c:pt>
                <c:pt idx="2">
                  <c:v>4252</c:v>
                </c:pt>
                <c:pt idx="3">
                  <c:v>0</c:v>
                </c:pt>
                <c:pt idx="4">
                  <c:v>61</c:v>
                </c:pt>
                <c:pt idx="5">
                  <c:v>371</c:v>
                </c:pt>
                <c:pt idx="6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FC-4598-AC11-4B1103078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02-4CFA-B601-EC58E5F709B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2-4CFA-B601-EC58E5F709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02-4CFA-B601-EC58E5F709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BE-4D3C-93ED-EB124B9D64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BE-4D3C-93ED-EB124B9D64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Personer1!$B$5:$U$5</c:f>
              <c:numCache>
                <c:formatCode>General</c:formatCode>
                <c:ptCount val="20"/>
                <c:pt idx="0">
                  <c:v>335</c:v>
                </c:pt>
                <c:pt idx="1">
                  <c:v>10</c:v>
                </c:pt>
                <c:pt idx="2">
                  <c:v>2</c:v>
                </c:pt>
                <c:pt idx="5">
                  <c:v>6</c:v>
                </c:pt>
                <c:pt idx="6">
                  <c:v>453</c:v>
                </c:pt>
                <c:pt idx="7">
                  <c:v>4</c:v>
                </c:pt>
                <c:pt idx="8">
                  <c:v>2</c:v>
                </c:pt>
                <c:pt idx="9">
                  <c:v>7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5">
                  <c:v>5</c:v>
                </c:pt>
                <c:pt idx="1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6-40B0-89C1-113A91B550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Personer1!$B$5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Personer1!$C$5:$BA$5</c:f>
              <c:numCache>
                <c:formatCode>0</c:formatCode>
                <c:ptCount val="51"/>
                <c:pt idx="0">
                  <c:v>5756</c:v>
                </c:pt>
                <c:pt idx="1">
                  <c:v>5683</c:v>
                </c:pt>
                <c:pt idx="2">
                  <c:v>5691</c:v>
                </c:pt>
                <c:pt idx="3">
                  <c:v>5585</c:v>
                </c:pt>
                <c:pt idx="4">
                  <c:v>5569</c:v>
                </c:pt>
                <c:pt idx="5">
                  <c:v>5587</c:v>
                </c:pt>
                <c:pt idx="6">
                  <c:v>5569</c:v>
                </c:pt>
                <c:pt idx="7">
                  <c:v>5566</c:v>
                </c:pt>
                <c:pt idx="8">
                  <c:v>5526</c:v>
                </c:pt>
                <c:pt idx="9">
                  <c:v>5575</c:v>
                </c:pt>
                <c:pt idx="10">
                  <c:v>5587</c:v>
                </c:pt>
                <c:pt idx="11">
                  <c:v>5567</c:v>
                </c:pt>
                <c:pt idx="12">
                  <c:v>5614</c:v>
                </c:pt>
                <c:pt idx="13">
                  <c:v>5628</c:v>
                </c:pt>
                <c:pt idx="14">
                  <c:v>5551</c:v>
                </c:pt>
                <c:pt idx="15">
                  <c:v>5583</c:v>
                </c:pt>
                <c:pt idx="16">
                  <c:v>5588</c:v>
                </c:pt>
                <c:pt idx="17">
                  <c:v>5596</c:v>
                </c:pt>
                <c:pt idx="18">
                  <c:v>5604</c:v>
                </c:pt>
                <c:pt idx="19">
                  <c:v>5682</c:v>
                </c:pt>
                <c:pt idx="20">
                  <c:v>5725</c:v>
                </c:pt>
                <c:pt idx="21">
                  <c:v>5736</c:v>
                </c:pt>
                <c:pt idx="22">
                  <c:v>5723</c:v>
                </c:pt>
                <c:pt idx="23">
                  <c:v>5724</c:v>
                </c:pt>
                <c:pt idx="24">
                  <c:v>5718</c:v>
                </c:pt>
                <c:pt idx="25">
                  <c:v>5688</c:v>
                </c:pt>
                <c:pt idx="26">
                  <c:v>5577</c:v>
                </c:pt>
                <c:pt idx="27">
                  <c:v>5493</c:v>
                </c:pt>
                <c:pt idx="28">
                  <c:v>5424</c:v>
                </c:pt>
                <c:pt idx="29">
                  <c:v>5310</c:v>
                </c:pt>
                <c:pt idx="30">
                  <c:v>5165</c:v>
                </c:pt>
                <c:pt idx="31">
                  <c:v>5095</c:v>
                </c:pt>
                <c:pt idx="32">
                  <c:v>5091</c:v>
                </c:pt>
                <c:pt idx="33">
                  <c:v>5070</c:v>
                </c:pt>
                <c:pt idx="34">
                  <c:v>5076</c:v>
                </c:pt>
                <c:pt idx="35">
                  <c:v>4968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25-4771-B468-19B4877CBD86}"/>
            </c:ext>
          </c:extLst>
        </c:ser>
        <c:ser>
          <c:idx val="1"/>
          <c:order val="1"/>
          <c:tx>
            <c:strRef>
              <c:f>Personer1!$B$6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Personer1!$C$6:$BA$6</c:f>
              <c:numCache>
                <c:formatCode>General</c:formatCode>
                <c:ptCount val="51"/>
                <c:pt idx="36">
                  <c:v>4930</c:v>
                </c:pt>
                <c:pt idx="37">
                  <c:v>4867</c:v>
                </c:pt>
                <c:pt idx="38">
                  <c:v>4794</c:v>
                </c:pt>
                <c:pt idx="39">
                  <c:v>4724</c:v>
                </c:pt>
                <c:pt idx="40">
                  <c:v>4655</c:v>
                </c:pt>
                <c:pt idx="41">
                  <c:v>4622</c:v>
                </c:pt>
                <c:pt idx="42">
                  <c:v>4577</c:v>
                </c:pt>
                <c:pt idx="43">
                  <c:v>4544</c:v>
                </c:pt>
                <c:pt idx="44">
                  <c:v>4539</c:v>
                </c:pt>
                <c:pt idx="45">
                  <c:v>4521</c:v>
                </c:pt>
                <c:pt idx="46">
                  <c:v>4519</c:v>
                </c:pt>
                <c:pt idx="47">
                  <c:v>4520</c:v>
                </c:pt>
                <c:pt idx="48">
                  <c:v>4518</c:v>
                </c:pt>
                <c:pt idx="49">
                  <c:v>4518</c:v>
                </c:pt>
                <c:pt idx="50">
                  <c:v>4534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25-4771-B468-19B4877CBD86}"/>
            </c:ext>
          </c:extLst>
        </c:ser>
        <c:ser>
          <c:idx val="2"/>
          <c:order val="2"/>
          <c:tx>
            <c:strRef>
              <c:f>Personer1!$B$7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Personer1!$C$7:$BA$7</c:f>
              <c:numCache>
                <c:formatCode>0</c:formatCode>
                <c:ptCount val="51"/>
                <c:pt idx="0">
                  <c:v>12636</c:v>
                </c:pt>
                <c:pt idx="1">
                  <c:v>12692</c:v>
                </c:pt>
                <c:pt idx="2">
                  <c:v>12835</c:v>
                </c:pt>
                <c:pt idx="3">
                  <c:v>12841</c:v>
                </c:pt>
                <c:pt idx="4">
                  <c:v>12845</c:v>
                </c:pt>
                <c:pt idx="5">
                  <c:v>12906</c:v>
                </c:pt>
                <c:pt idx="6">
                  <c:v>12910</c:v>
                </c:pt>
                <c:pt idx="7">
                  <c:v>12876</c:v>
                </c:pt>
                <c:pt idx="8">
                  <c:v>13005</c:v>
                </c:pt>
                <c:pt idx="9">
                  <c:v>13058</c:v>
                </c:pt>
                <c:pt idx="10">
                  <c:v>13263</c:v>
                </c:pt>
                <c:pt idx="11">
                  <c:v>13265</c:v>
                </c:pt>
                <c:pt idx="12">
                  <c:v>13405</c:v>
                </c:pt>
                <c:pt idx="13">
                  <c:v>13430</c:v>
                </c:pt>
                <c:pt idx="14">
                  <c:v>13412</c:v>
                </c:pt>
                <c:pt idx="15">
                  <c:v>13461</c:v>
                </c:pt>
                <c:pt idx="16">
                  <c:v>13483</c:v>
                </c:pt>
                <c:pt idx="17">
                  <c:v>13603</c:v>
                </c:pt>
                <c:pt idx="18">
                  <c:v>13810</c:v>
                </c:pt>
                <c:pt idx="19">
                  <c:v>13960</c:v>
                </c:pt>
                <c:pt idx="20">
                  <c:v>14117</c:v>
                </c:pt>
                <c:pt idx="21">
                  <c:v>14191</c:v>
                </c:pt>
                <c:pt idx="22">
                  <c:v>14395</c:v>
                </c:pt>
                <c:pt idx="23">
                  <c:v>14538</c:v>
                </c:pt>
                <c:pt idx="24">
                  <c:v>14506</c:v>
                </c:pt>
                <c:pt idx="25">
                  <c:v>14429</c:v>
                </c:pt>
                <c:pt idx="26">
                  <c:v>14352</c:v>
                </c:pt>
                <c:pt idx="27">
                  <c:v>14146</c:v>
                </c:pt>
                <c:pt idx="28">
                  <c:v>14042</c:v>
                </c:pt>
                <c:pt idx="29">
                  <c:v>13924</c:v>
                </c:pt>
                <c:pt idx="30">
                  <c:v>13867</c:v>
                </c:pt>
                <c:pt idx="31">
                  <c:v>13689</c:v>
                </c:pt>
                <c:pt idx="32">
                  <c:v>13750</c:v>
                </c:pt>
                <c:pt idx="33">
                  <c:v>13918</c:v>
                </c:pt>
                <c:pt idx="34">
                  <c:v>13971</c:v>
                </c:pt>
                <c:pt idx="35">
                  <c:v>13893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25-4771-B468-19B4877CBD86}"/>
            </c:ext>
          </c:extLst>
        </c:ser>
        <c:ser>
          <c:idx val="3"/>
          <c:order val="3"/>
          <c:tx>
            <c:strRef>
              <c:f>Personer1!$B$8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Personer1!$C$8:$BA$8</c:f>
              <c:numCache>
                <c:formatCode>General</c:formatCode>
                <c:ptCount val="51"/>
                <c:pt idx="36">
                  <c:v>14037</c:v>
                </c:pt>
                <c:pt idx="37">
                  <c:v>14044</c:v>
                </c:pt>
                <c:pt idx="38">
                  <c:v>14043</c:v>
                </c:pt>
                <c:pt idx="39">
                  <c:v>14017</c:v>
                </c:pt>
                <c:pt idx="40">
                  <c:v>13984</c:v>
                </c:pt>
                <c:pt idx="41">
                  <c:v>13911</c:v>
                </c:pt>
                <c:pt idx="42">
                  <c:v>13838</c:v>
                </c:pt>
                <c:pt idx="43">
                  <c:v>13736</c:v>
                </c:pt>
                <c:pt idx="44">
                  <c:v>13654</c:v>
                </c:pt>
                <c:pt idx="45">
                  <c:v>13582</c:v>
                </c:pt>
                <c:pt idx="46">
                  <c:v>13504</c:v>
                </c:pt>
                <c:pt idx="47">
                  <c:v>13394</c:v>
                </c:pt>
                <c:pt idx="48">
                  <c:v>13319</c:v>
                </c:pt>
                <c:pt idx="49">
                  <c:v>13252</c:v>
                </c:pt>
                <c:pt idx="50">
                  <c:v>13215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25-4771-B468-19B4877CBD86}"/>
            </c:ext>
          </c:extLst>
        </c:ser>
        <c:ser>
          <c:idx val="4"/>
          <c:order val="4"/>
          <c:tx>
            <c:strRef>
              <c:f>Personer1!$B$9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Personer1!$C$9:$BA$9</c:f>
              <c:numCache>
                <c:formatCode>0</c:formatCode>
                <c:ptCount val="51"/>
                <c:pt idx="0">
                  <c:v>3681</c:v>
                </c:pt>
                <c:pt idx="1">
                  <c:v>3669</c:v>
                </c:pt>
                <c:pt idx="2">
                  <c:v>3637</c:v>
                </c:pt>
                <c:pt idx="3">
                  <c:v>3629</c:v>
                </c:pt>
                <c:pt idx="4">
                  <c:v>3678</c:v>
                </c:pt>
                <c:pt idx="5">
                  <c:v>3633</c:v>
                </c:pt>
                <c:pt idx="6">
                  <c:v>3597</c:v>
                </c:pt>
                <c:pt idx="7">
                  <c:v>3576</c:v>
                </c:pt>
                <c:pt idx="8">
                  <c:v>3543</c:v>
                </c:pt>
                <c:pt idx="9">
                  <c:v>3491</c:v>
                </c:pt>
                <c:pt idx="10">
                  <c:v>3469</c:v>
                </c:pt>
                <c:pt idx="11">
                  <c:v>3393</c:v>
                </c:pt>
                <c:pt idx="12">
                  <c:v>3349</c:v>
                </c:pt>
                <c:pt idx="13">
                  <c:v>3321</c:v>
                </c:pt>
                <c:pt idx="14">
                  <c:v>3364</c:v>
                </c:pt>
                <c:pt idx="15">
                  <c:v>3403</c:v>
                </c:pt>
                <c:pt idx="16">
                  <c:v>3451</c:v>
                </c:pt>
                <c:pt idx="17">
                  <c:v>3462</c:v>
                </c:pt>
                <c:pt idx="18">
                  <c:v>3523</c:v>
                </c:pt>
                <c:pt idx="19">
                  <c:v>3596</c:v>
                </c:pt>
                <c:pt idx="20">
                  <c:v>3728</c:v>
                </c:pt>
                <c:pt idx="21">
                  <c:v>3886</c:v>
                </c:pt>
                <c:pt idx="22">
                  <c:v>4013</c:v>
                </c:pt>
                <c:pt idx="23">
                  <c:v>4133</c:v>
                </c:pt>
                <c:pt idx="24">
                  <c:v>4283</c:v>
                </c:pt>
                <c:pt idx="25">
                  <c:v>4409</c:v>
                </c:pt>
                <c:pt idx="26">
                  <c:v>4513</c:v>
                </c:pt>
                <c:pt idx="27">
                  <c:v>4661</c:v>
                </c:pt>
                <c:pt idx="28">
                  <c:v>4808</c:v>
                </c:pt>
                <c:pt idx="29">
                  <c:v>4945</c:v>
                </c:pt>
                <c:pt idx="30">
                  <c:v>5067</c:v>
                </c:pt>
                <c:pt idx="31">
                  <c:v>5229</c:v>
                </c:pt>
                <c:pt idx="32">
                  <c:v>5318</c:v>
                </c:pt>
                <c:pt idx="33">
                  <c:v>5416</c:v>
                </c:pt>
                <c:pt idx="34">
                  <c:v>5531</c:v>
                </c:pt>
                <c:pt idx="35">
                  <c:v>5618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25-4771-B468-19B4877CBD86}"/>
            </c:ext>
          </c:extLst>
        </c:ser>
        <c:ser>
          <c:idx val="5"/>
          <c:order val="5"/>
          <c:tx>
            <c:strRef>
              <c:f>Personer1!$B$10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Personer1!$C$10:$BA$10</c:f>
              <c:numCache>
                <c:formatCode>General</c:formatCode>
                <c:ptCount val="51"/>
                <c:pt idx="36">
                  <c:v>5693</c:v>
                </c:pt>
                <c:pt idx="37">
                  <c:v>5763</c:v>
                </c:pt>
                <c:pt idx="38">
                  <c:v>5837</c:v>
                </c:pt>
                <c:pt idx="39">
                  <c:v>5920</c:v>
                </c:pt>
                <c:pt idx="40">
                  <c:v>6011</c:v>
                </c:pt>
                <c:pt idx="41">
                  <c:v>6108</c:v>
                </c:pt>
                <c:pt idx="42">
                  <c:v>6219</c:v>
                </c:pt>
                <c:pt idx="43">
                  <c:v>6348</c:v>
                </c:pt>
                <c:pt idx="44">
                  <c:v>6430</c:v>
                </c:pt>
                <c:pt idx="45">
                  <c:v>6516</c:v>
                </c:pt>
                <c:pt idx="46">
                  <c:v>6591</c:v>
                </c:pt>
                <c:pt idx="47">
                  <c:v>6693</c:v>
                </c:pt>
                <c:pt idx="48">
                  <c:v>6760</c:v>
                </c:pt>
                <c:pt idx="49">
                  <c:v>6815</c:v>
                </c:pt>
                <c:pt idx="50">
                  <c:v>6822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25-4771-B468-19B4877CB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5-4CBB-9B78-F62AA87CB47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5-4CBB-9B78-F62AA87CB4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65-4CBB-9B78-F62AA87CB4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 </a:t>
            </a:r>
            <a:r>
              <a:rPr lang="nb-NO" sz="2000" b="1" i="0" u="none" strike="noStrike" kern="1200" spc="0" baseline="0" err="1">
                <a:solidFill>
                  <a:schemeClr val="tx2"/>
                </a:solidFill>
              </a:rPr>
              <a:t>utanfor</a:t>
            </a: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 arbeid, utdanning</a:t>
            </a:r>
            <a:br>
              <a:rPr lang="nb-NO" sz="2000" b="1" i="0" u="none" strike="noStrike" kern="1200" spc="0" baseline="0">
                <a:solidFill>
                  <a:schemeClr val="tx2"/>
                </a:solidFill>
              </a:rPr>
            </a:b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 og </a:t>
            </a:r>
            <a:r>
              <a:rPr lang="nb-NO" sz="2000" b="1" i="0" u="none" strike="noStrike" kern="1200" spc="0" baseline="0" err="1">
                <a:solidFill>
                  <a:schemeClr val="tx2"/>
                </a:solidFill>
              </a:rPr>
              <a:t>arbeidsmarknadstiltak</a:t>
            </a: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, 2024</a:t>
            </a:r>
            <a:endParaRPr lang="nb-NO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Bosatte!$B$7:$B$10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Bosatte!$C$7:$C$10</c:f>
              <c:numCache>
                <c:formatCode>0</c:formatCode>
                <c:ptCount val="4"/>
                <c:pt idx="0">
                  <c:v>6722</c:v>
                </c:pt>
                <c:pt idx="1">
                  <c:v>327</c:v>
                </c:pt>
                <c:pt idx="2">
                  <c:v>1506</c:v>
                </c:pt>
                <c:pt idx="3">
                  <c:v>4889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A0-480F-8FEF-07A484107FF8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Bosatte!$B$7:$B$10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Bosatte!$D$7:$D$10</c:f>
              <c:numCache>
                <c:formatCode>0</c:formatCode>
                <c:ptCount val="4"/>
                <c:pt idx="0">
                  <c:v>921</c:v>
                </c:pt>
                <c:pt idx="1">
                  <c:v>168</c:v>
                </c:pt>
                <c:pt idx="2">
                  <c:v>532</c:v>
                </c:pt>
                <c:pt idx="3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A0-480F-8FEF-07A484107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>
                <a:solidFill>
                  <a:schemeClr val="tx2"/>
                </a:solidFill>
              </a:rPr>
              <a:t>Ungdom som ikkje er i arbeid, utdanning eller arbeidsmarknadstiltak (NEET)</a:t>
            </a:r>
          </a:p>
        </c:rich>
      </c:tx>
      <c:layout>
        <c:manualLayout>
          <c:xMode val="edge"/>
          <c:yMode val="edge"/>
          <c:x val="0.18029740787144435"/>
          <c:y val="2.3213727233433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Bosatte!$D$4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Bosatte!$E$4:$Q$4</c:f>
              <c:numCache>
                <c:formatCode>0</c:formatCode>
                <c:ptCount val="13"/>
                <c:pt idx="0">
                  <c:v>526</c:v>
                </c:pt>
                <c:pt idx="1">
                  <c:v>597</c:v>
                </c:pt>
                <c:pt idx="2">
                  <c:v>575</c:v>
                </c:pt>
                <c:pt idx="3">
                  <c:v>637</c:v>
                </c:pt>
                <c:pt idx="4">
                  <c:v>655</c:v>
                </c:pt>
                <c:pt idx="5">
                  <c:v>597</c:v>
                </c:pt>
                <c:pt idx="6">
                  <c:v>502</c:v>
                </c:pt>
                <c:pt idx="7">
                  <c:v>517</c:v>
                </c:pt>
                <c:pt idx="8">
                  <c:v>512</c:v>
                </c:pt>
                <c:pt idx="9">
                  <c:v>504</c:v>
                </c:pt>
                <c:pt idx="10">
                  <c:v>440</c:v>
                </c:pt>
                <c:pt idx="11">
                  <c:v>504</c:v>
                </c:pt>
                <c:pt idx="12">
                  <c:v>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Bosatte!$D$5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Bosatte!$E$5:$Q$5</c:f>
              <c:numCache>
                <c:formatCode>0</c:formatCode>
                <c:ptCount val="13"/>
                <c:pt idx="0">
                  <c:v>67</c:v>
                </c:pt>
                <c:pt idx="1">
                  <c:v>85</c:v>
                </c:pt>
                <c:pt idx="2">
                  <c:v>75</c:v>
                </c:pt>
                <c:pt idx="3">
                  <c:v>72</c:v>
                </c:pt>
                <c:pt idx="4">
                  <c:v>87</c:v>
                </c:pt>
                <c:pt idx="5">
                  <c:v>87</c:v>
                </c:pt>
                <c:pt idx="6">
                  <c:v>76</c:v>
                </c:pt>
                <c:pt idx="7">
                  <c:v>70</c:v>
                </c:pt>
                <c:pt idx="8">
                  <c:v>65</c:v>
                </c:pt>
                <c:pt idx="9">
                  <c:v>103</c:v>
                </c:pt>
                <c:pt idx="10">
                  <c:v>64</c:v>
                </c:pt>
                <c:pt idx="11">
                  <c:v>82</c:v>
                </c:pt>
                <c:pt idx="1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Bosatte!$D$6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Bosatte!$E$6:$Q$6</c:f>
              <c:numCache>
                <c:formatCode>0</c:formatCode>
                <c:ptCount val="13"/>
                <c:pt idx="0">
                  <c:v>213</c:v>
                </c:pt>
                <c:pt idx="1">
                  <c:v>255</c:v>
                </c:pt>
                <c:pt idx="2">
                  <c:v>223</c:v>
                </c:pt>
                <c:pt idx="3">
                  <c:v>240</c:v>
                </c:pt>
                <c:pt idx="4">
                  <c:v>250</c:v>
                </c:pt>
                <c:pt idx="5">
                  <c:v>221</c:v>
                </c:pt>
                <c:pt idx="6">
                  <c:v>176</c:v>
                </c:pt>
                <c:pt idx="7">
                  <c:v>182</c:v>
                </c:pt>
                <c:pt idx="8">
                  <c:v>215</c:v>
                </c:pt>
                <c:pt idx="9">
                  <c:v>190</c:v>
                </c:pt>
                <c:pt idx="10">
                  <c:v>172</c:v>
                </c:pt>
                <c:pt idx="11">
                  <c:v>190</c:v>
                </c:pt>
                <c:pt idx="12">
                  <c:v>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Bosatte!$D$7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Bosatte!$E$7:$Q$7</c:f>
              <c:numCache>
                <c:formatCode>0</c:formatCode>
                <c:ptCount val="13"/>
                <c:pt idx="0">
                  <c:v>246</c:v>
                </c:pt>
                <c:pt idx="1">
                  <c:v>257</c:v>
                </c:pt>
                <c:pt idx="2">
                  <c:v>277</c:v>
                </c:pt>
                <c:pt idx="3">
                  <c:v>325</c:v>
                </c:pt>
                <c:pt idx="4">
                  <c:v>318</c:v>
                </c:pt>
                <c:pt idx="5">
                  <c:v>289</c:v>
                </c:pt>
                <c:pt idx="6">
                  <c:v>250</c:v>
                </c:pt>
                <c:pt idx="7">
                  <c:v>265</c:v>
                </c:pt>
                <c:pt idx="8">
                  <c:v>232</c:v>
                </c:pt>
                <c:pt idx="9">
                  <c:v>211</c:v>
                </c:pt>
                <c:pt idx="10">
                  <c:v>204</c:v>
                </c:pt>
                <c:pt idx="11">
                  <c:v>232</c:v>
                </c:pt>
                <c:pt idx="12">
                  <c:v>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2526959764032961E-2"/>
              <c:y val="0.36380749218542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Andel av befolkninga (15 år og eldre) som er </a:t>
            </a:r>
            <a:r>
              <a:rPr lang="nb-NO" sz="2000" b="1" i="0" u="none" strike="noStrike" kern="1200" spc="0" baseline="0" err="1">
                <a:solidFill>
                  <a:schemeClr val="tx2"/>
                </a:solidFill>
                <a:effectLst/>
              </a:rPr>
              <a:t>utanfor</a:t>
            </a: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 arbeid, </a:t>
            </a:r>
            <a:b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</a:b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utdanning og arbeidsmarkedstiltak, 2024</a:t>
            </a:r>
            <a:endParaRPr lang="nb-NO" sz="1400" b="1" i="0" u="none" strike="noStrike" kern="1200" spc="0" baseline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A-4697-B427-EDE484DEFE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2618908747517675E-3"/>
              <c:y val="0.44873217657780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PersonerProsent!$B$5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PersonerProsent!$C$5:$AP$5</c:f>
              <c:numCache>
                <c:formatCode>0.0</c:formatCode>
                <c:ptCount val="40"/>
                <c:pt idx="0">
                  <c:v>46.9</c:v>
                </c:pt>
                <c:pt idx="1">
                  <c:v>46</c:v>
                </c:pt>
                <c:pt idx="2">
                  <c:v>45.4</c:v>
                </c:pt>
                <c:pt idx="3">
                  <c:v>44.9</c:v>
                </c:pt>
                <c:pt idx="4">
                  <c:v>44</c:v>
                </c:pt>
                <c:pt idx="5">
                  <c:v>43.1</c:v>
                </c:pt>
                <c:pt idx="6">
                  <c:v>42</c:v>
                </c:pt>
                <c:pt idx="7">
                  <c:v>40.799999999999997</c:v>
                </c:pt>
                <c:pt idx="8">
                  <c:v>39.9</c:v>
                </c:pt>
                <c:pt idx="9">
                  <c:v>38.799999999999997</c:v>
                </c:pt>
                <c:pt idx="10">
                  <c:v>37.9</c:v>
                </c:pt>
                <c:pt idx="11">
                  <c:v>37.700000000000003</c:v>
                </c:pt>
                <c:pt idx="12">
                  <c:v>37.700000000000003</c:v>
                </c:pt>
                <c:pt idx="13">
                  <c:v>36.9</c:v>
                </c:pt>
                <c:pt idx="14">
                  <c:v>36.200000000000003</c:v>
                </c:pt>
                <c:pt idx="15">
                  <c:v>35.9</c:v>
                </c:pt>
                <c:pt idx="16">
                  <c:v>35.299999999999997</c:v>
                </c:pt>
                <c:pt idx="17">
                  <c:v>34.5</c:v>
                </c:pt>
                <c:pt idx="18">
                  <c:v>34.1</c:v>
                </c:pt>
                <c:pt idx="19">
                  <c:v>33.6</c:v>
                </c:pt>
                <c:pt idx="20">
                  <c:v>32.799999999999997</c:v>
                </c:pt>
                <c:pt idx="21">
                  <c:v>32.700000000000003</c:v>
                </c:pt>
                <c:pt idx="22">
                  <c:v>32.5</c:v>
                </c:pt>
                <c:pt idx="23">
                  <c:v>32.1</c:v>
                </c:pt>
                <c:pt idx="24">
                  <c:v>31.6</c:v>
                </c:pt>
                <c:pt idx="25">
                  <c:v>31.3</c:v>
                </c:pt>
                <c:pt idx="26">
                  <c:v>30.8</c:v>
                </c:pt>
                <c:pt idx="27">
                  <c:v>30.3</c:v>
                </c:pt>
                <c:pt idx="28">
                  <c:v>29.8</c:v>
                </c:pt>
                <c:pt idx="29">
                  <c:v>29.2</c:v>
                </c:pt>
                <c:pt idx="30">
                  <c:v>29.2</c:v>
                </c:pt>
                <c:pt idx="31">
                  <c:v>28.8</c:v>
                </c:pt>
                <c:pt idx="32">
                  <c:v>28.4</c:v>
                </c:pt>
                <c:pt idx="33">
                  <c:v>28</c:v>
                </c:pt>
                <c:pt idx="34">
                  <c:v>27.5</c:v>
                </c:pt>
                <c:pt idx="35">
                  <c:v>27.1</c:v>
                </c:pt>
                <c:pt idx="36">
                  <c:v>26.5</c:v>
                </c:pt>
                <c:pt idx="37">
                  <c:v>26</c:v>
                </c:pt>
                <c:pt idx="38">
                  <c:v>25.8</c:v>
                </c:pt>
                <c:pt idx="39">
                  <c:v>25.3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51-447B-AC5B-562CE8E736DF}"/>
            </c:ext>
          </c:extLst>
        </c:ser>
        <c:ser>
          <c:idx val="1"/>
          <c:order val="1"/>
          <c:tx>
            <c:strRef>
              <c:f>PersonerProsent!$B$6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PersonerProsent!$C$6:$AP$6</c:f>
              <c:numCache>
                <c:formatCode>0.0</c:formatCode>
                <c:ptCount val="40"/>
                <c:pt idx="0">
                  <c:v>43.4</c:v>
                </c:pt>
                <c:pt idx="1">
                  <c:v>44</c:v>
                </c:pt>
                <c:pt idx="2">
                  <c:v>44.4</c:v>
                </c:pt>
                <c:pt idx="3">
                  <c:v>44.6</c:v>
                </c:pt>
                <c:pt idx="4">
                  <c:v>44.6</c:v>
                </c:pt>
                <c:pt idx="5">
                  <c:v>44.8</c:v>
                </c:pt>
                <c:pt idx="6">
                  <c:v>45.3</c:v>
                </c:pt>
                <c:pt idx="7">
                  <c:v>45.6</c:v>
                </c:pt>
                <c:pt idx="8">
                  <c:v>46</c:v>
                </c:pt>
                <c:pt idx="9">
                  <c:v>46.5</c:v>
                </c:pt>
                <c:pt idx="10">
                  <c:v>46.9</c:v>
                </c:pt>
                <c:pt idx="11">
                  <c:v>46.5</c:v>
                </c:pt>
                <c:pt idx="12">
                  <c:v>46.1</c:v>
                </c:pt>
                <c:pt idx="13">
                  <c:v>46.3</c:v>
                </c:pt>
                <c:pt idx="14">
                  <c:v>46.5</c:v>
                </c:pt>
                <c:pt idx="15">
                  <c:v>46.6</c:v>
                </c:pt>
                <c:pt idx="16">
                  <c:v>46.8</c:v>
                </c:pt>
                <c:pt idx="17">
                  <c:v>46.9</c:v>
                </c:pt>
                <c:pt idx="18">
                  <c:v>46.7</c:v>
                </c:pt>
                <c:pt idx="19">
                  <c:v>46.5</c:v>
                </c:pt>
                <c:pt idx="20">
                  <c:v>46.6</c:v>
                </c:pt>
                <c:pt idx="21">
                  <c:v>46.4</c:v>
                </c:pt>
                <c:pt idx="22">
                  <c:v>46.1</c:v>
                </c:pt>
                <c:pt idx="23">
                  <c:v>46.2</c:v>
                </c:pt>
                <c:pt idx="24">
                  <c:v>46.2</c:v>
                </c:pt>
                <c:pt idx="25">
                  <c:v>45.9</c:v>
                </c:pt>
                <c:pt idx="26">
                  <c:v>45.9</c:v>
                </c:pt>
                <c:pt idx="27">
                  <c:v>45.8</c:v>
                </c:pt>
                <c:pt idx="28">
                  <c:v>45.8</c:v>
                </c:pt>
                <c:pt idx="29">
                  <c:v>45.6</c:v>
                </c:pt>
                <c:pt idx="30">
                  <c:v>45.2</c:v>
                </c:pt>
                <c:pt idx="31">
                  <c:v>40.700000000000003</c:v>
                </c:pt>
                <c:pt idx="32">
                  <c:v>40.5</c:v>
                </c:pt>
                <c:pt idx="33">
                  <c:v>40.6</c:v>
                </c:pt>
                <c:pt idx="34">
                  <c:v>40.700000000000003</c:v>
                </c:pt>
                <c:pt idx="35">
                  <c:v>40.6</c:v>
                </c:pt>
                <c:pt idx="36">
                  <c:v>40.700000000000003</c:v>
                </c:pt>
                <c:pt idx="37">
                  <c:v>40.4</c:v>
                </c:pt>
                <c:pt idx="38">
                  <c:v>40.1</c:v>
                </c:pt>
                <c:pt idx="39">
                  <c:v>39.9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51-447B-AC5B-562CE8E736DF}"/>
            </c:ext>
          </c:extLst>
        </c:ser>
        <c:ser>
          <c:idx val="2"/>
          <c:order val="2"/>
          <c:tx>
            <c:strRef>
              <c:f>PersonerProsent!$B$7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PersonerProsent!$C$7:$AP$7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4.4000000000000004</c:v>
                </c:pt>
                <c:pt idx="32">
                  <c:v>4.4000000000000004</c:v>
                </c:pt>
                <c:pt idx="33">
                  <c:v>4.4000000000000004</c:v>
                </c:pt>
                <c:pt idx="34">
                  <c:v>4.5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4.5</c:v>
                </c:pt>
                <c:pt idx="38">
                  <c:v>4.5</c:v>
                </c:pt>
                <c:pt idx="39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51-447B-AC5B-562CE8E736DF}"/>
            </c:ext>
          </c:extLst>
        </c:ser>
        <c:ser>
          <c:idx val="3"/>
          <c:order val="3"/>
          <c:tx>
            <c:strRef>
              <c:f>PersonerProsent!$B$8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PersonerProsent!$C$8:$AP$8</c:f>
              <c:numCache>
                <c:formatCode>0.0</c:formatCode>
                <c:ptCount val="40"/>
                <c:pt idx="0">
                  <c:v>8.1999999999999993</c:v>
                </c:pt>
                <c:pt idx="1">
                  <c:v>8.4</c:v>
                </c:pt>
                <c:pt idx="2">
                  <c:v>8.6999999999999993</c:v>
                </c:pt>
                <c:pt idx="3">
                  <c:v>9</c:v>
                </c:pt>
                <c:pt idx="4">
                  <c:v>9.8000000000000007</c:v>
                </c:pt>
                <c:pt idx="5">
                  <c:v>10.5</c:v>
                </c:pt>
                <c:pt idx="6">
                  <c:v>11</c:v>
                </c:pt>
                <c:pt idx="7">
                  <c:v>11.8</c:v>
                </c:pt>
                <c:pt idx="8">
                  <c:v>12.3</c:v>
                </c:pt>
                <c:pt idx="9">
                  <c:v>12.8</c:v>
                </c:pt>
                <c:pt idx="10">
                  <c:v>13.3</c:v>
                </c:pt>
                <c:pt idx="11">
                  <c:v>13.7</c:v>
                </c:pt>
                <c:pt idx="12">
                  <c:v>14.1</c:v>
                </c:pt>
                <c:pt idx="13">
                  <c:v>14.6</c:v>
                </c:pt>
                <c:pt idx="14">
                  <c:v>14.9</c:v>
                </c:pt>
                <c:pt idx="15">
                  <c:v>15</c:v>
                </c:pt>
                <c:pt idx="16">
                  <c:v>15.2</c:v>
                </c:pt>
                <c:pt idx="17">
                  <c:v>15.8</c:v>
                </c:pt>
                <c:pt idx="18">
                  <c:v>16.3</c:v>
                </c:pt>
                <c:pt idx="19">
                  <c:v>16.8</c:v>
                </c:pt>
                <c:pt idx="20">
                  <c:v>17.5</c:v>
                </c:pt>
                <c:pt idx="21">
                  <c:v>17.7</c:v>
                </c:pt>
                <c:pt idx="22">
                  <c:v>17.899999999999999</c:v>
                </c:pt>
                <c:pt idx="23">
                  <c:v>18.3</c:v>
                </c:pt>
                <c:pt idx="24">
                  <c:v>18.5</c:v>
                </c:pt>
                <c:pt idx="25">
                  <c:v>18.8</c:v>
                </c:pt>
                <c:pt idx="26">
                  <c:v>19.3</c:v>
                </c:pt>
                <c:pt idx="27">
                  <c:v>19.600000000000001</c:v>
                </c:pt>
                <c:pt idx="28">
                  <c:v>20</c:v>
                </c:pt>
                <c:pt idx="29">
                  <c:v>20.2</c:v>
                </c:pt>
                <c:pt idx="30">
                  <c:v>20.3</c:v>
                </c:pt>
                <c:pt idx="31">
                  <c:v>20.7</c:v>
                </c:pt>
                <c:pt idx="32">
                  <c:v>21.1</c:v>
                </c:pt>
                <c:pt idx="33">
                  <c:v>21.1</c:v>
                </c:pt>
                <c:pt idx="34">
                  <c:v>21.5</c:v>
                </c:pt>
                <c:pt idx="35">
                  <c:v>21.9</c:v>
                </c:pt>
                <c:pt idx="36">
                  <c:v>22.2</c:v>
                </c:pt>
                <c:pt idx="37">
                  <c:v>22.6</c:v>
                </c:pt>
                <c:pt idx="38">
                  <c:v>22.7</c:v>
                </c:pt>
                <c:pt idx="39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051-447B-AC5B-562CE8E736DF}"/>
            </c:ext>
          </c:extLst>
        </c:ser>
        <c:ser>
          <c:idx val="4"/>
          <c:order val="4"/>
          <c:tx>
            <c:strRef>
              <c:f>PersonerProsent!$B$9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PersonerProsent!$C$9:$AP$9</c:f>
              <c:numCache>
                <c:formatCode>0.0</c:formatCode>
                <c:ptCount val="40"/>
                <c:pt idx="0">
                  <c:v>1.5</c:v>
                </c:pt>
                <c:pt idx="1">
                  <c:v>1.6</c:v>
                </c:pt>
                <c:pt idx="2">
                  <c:v>1.5</c:v>
                </c:pt>
                <c:pt idx="3">
                  <c:v>1.5</c:v>
                </c:pt>
                <c:pt idx="4">
                  <c:v>1.6</c:v>
                </c:pt>
                <c:pt idx="5">
                  <c:v>1.6</c:v>
                </c:pt>
                <c:pt idx="6">
                  <c:v>1.7</c:v>
                </c:pt>
                <c:pt idx="7">
                  <c:v>1.8</c:v>
                </c:pt>
                <c:pt idx="8">
                  <c:v>1.8</c:v>
                </c:pt>
                <c:pt idx="9">
                  <c:v>1.9</c:v>
                </c:pt>
                <c:pt idx="10">
                  <c:v>1.9</c:v>
                </c:pt>
                <c:pt idx="11">
                  <c:v>2.1</c:v>
                </c:pt>
                <c:pt idx="12">
                  <c:v>2.1</c:v>
                </c:pt>
                <c:pt idx="13">
                  <c:v>2.2000000000000002</c:v>
                </c:pt>
                <c:pt idx="14">
                  <c:v>2.4</c:v>
                </c:pt>
                <c:pt idx="15">
                  <c:v>2.5</c:v>
                </c:pt>
                <c:pt idx="16">
                  <c:v>2.7</c:v>
                </c:pt>
                <c:pt idx="17">
                  <c:v>2.8</c:v>
                </c:pt>
                <c:pt idx="18">
                  <c:v>2.9</c:v>
                </c:pt>
                <c:pt idx="19">
                  <c:v>3</c:v>
                </c:pt>
                <c:pt idx="20">
                  <c:v>3.1</c:v>
                </c:pt>
                <c:pt idx="21">
                  <c:v>3.2</c:v>
                </c:pt>
                <c:pt idx="22">
                  <c:v>3.5</c:v>
                </c:pt>
                <c:pt idx="23">
                  <c:v>3.5</c:v>
                </c:pt>
                <c:pt idx="24">
                  <c:v>3.6</c:v>
                </c:pt>
                <c:pt idx="25">
                  <c:v>3.9</c:v>
                </c:pt>
                <c:pt idx="26">
                  <c:v>4</c:v>
                </c:pt>
                <c:pt idx="27">
                  <c:v>4.3</c:v>
                </c:pt>
                <c:pt idx="28">
                  <c:v>4.4000000000000004</c:v>
                </c:pt>
                <c:pt idx="29">
                  <c:v>5.0999999999999996</c:v>
                </c:pt>
                <c:pt idx="30">
                  <c:v>5.3</c:v>
                </c:pt>
                <c:pt idx="31">
                  <c:v>5.4</c:v>
                </c:pt>
                <c:pt idx="32">
                  <c:v>5.6</c:v>
                </c:pt>
                <c:pt idx="33">
                  <c:v>5.8</c:v>
                </c:pt>
                <c:pt idx="34">
                  <c:v>5.8</c:v>
                </c:pt>
                <c:pt idx="35">
                  <c:v>5.8</c:v>
                </c:pt>
                <c:pt idx="36">
                  <c:v>6</c:v>
                </c:pt>
                <c:pt idx="37">
                  <c:v>6.4</c:v>
                </c:pt>
                <c:pt idx="38">
                  <c:v>6.9</c:v>
                </c:pt>
                <c:pt idx="39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51-447B-AC5B-562CE8E73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PersonerProsent!$C$6:$C$10</c:f>
              <c:numCache>
                <c:formatCode>0.0</c:formatCode>
                <c:ptCount val="5"/>
                <c:pt idx="0">
                  <c:v>35.736297600704383</c:v>
                </c:pt>
                <c:pt idx="1">
                  <c:v>42.493946731234864</c:v>
                </c:pt>
                <c:pt idx="2">
                  <c:v>0</c:v>
                </c:pt>
                <c:pt idx="3">
                  <c:v>19.799691833590138</c:v>
                </c:pt>
                <c:pt idx="4">
                  <c:v>1.9700638344706141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1D-442D-885A-FF513B457D2D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PersonerProsent!$D$6:$D$10</c:f>
              <c:numCache>
                <c:formatCode>0.0</c:formatCode>
                <c:ptCount val="5"/>
                <c:pt idx="0">
                  <c:v>29.994347088750708</c:v>
                </c:pt>
                <c:pt idx="1">
                  <c:v>50.491803278688522</c:v>
                </c:pt>
                <c:pt idx="2">
                  <c:v>0</c:v>
                </c:pt>
                <c:pt idx="3">
                  <c:v>15.477671000565291</c:v>
                </c:pt>
                <c:pt idx="4">
                  <c:v>4.0361786319954778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1D-442D-885A-FF513B457D2D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PersonerProsent!$E$6:$E$10</c:f>
              <c:numCache>
                <c:formatCode>0.0</c:formatCode>
                <c:ptCount val="5"/>
                <c:pt idx="0">
                  <c:v>25.6</c:v>
                </c:pt>
                <c:pt idx="1">
                  <c:v>36.1</c:v>
                </c:pt>
                <c:pt idx="2">
                  <c:v>2.7</c:v>
                </c:pt>
                <c:pt idx="3">
                  <c:v>27.9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1D-442D-885A-FF513B457D2D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PersonerProsent!$B$6:$B$10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PersonerProsent!$F$6:$F$10</c:f>
              <c:numCache>
                <c:formatCode>0.0</c:formatCode>
                <c:ptCount val="5"/>
                <c:pt idx="0">
                  <c:v>24.9</c:v>
                </c:pt>
                <c:pt idx="1">
                  <c:v>43.7</c:v>
                </c:pt>
                <c:pt idx="2">
                  <c:v>6.6</c:v>
                </c:pt>
                <c:pt idx="3">
                  <c:v>18.100000000000001</c:v>
                </c:pt>
                <c:pt idx="4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1D-442D-885A-FF513B457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MedianBtoInnt!$A$5:$B$5</c:f>
              <c:strCache>
                <c:ptCount val="2"/>
                <c:pt idx="0">
                  <c:v>Kristiansund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MedianBtoInnt!$C$5:$F$5</c:f>
              <c:numCache>
                <c:formatCode>#,##0</c:formatCode>
                <c:ptCount val="4"/>
                <c:pt idx="0">
                  <c:v>361500</c:v>
                </c:pt>
                <c:pt idx="1">
                  <c:v>246900</c:v>
                </c:pt>
                <c:pt idx="2">
                  <c:v>450800</c:v>
                </c:pt>
                <c:pt idx="3">
                  <c:v>286100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MedianBtoInnt!$A$6:$B$6</c:f>
              <c:strCache>
                <c:ptCount val="2"/>
                <c:pt idx="0">
                  <c:v>Kristiansund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MedianBtoInnt!$C$6:$F$6</c:f>
              <c:numCache>
                <c:formatCode>#,##0</c:formatCode>
                <c:ptCount val="4"/>
                <c:pt idx="0">
                  <c:v>473000</c:v>
                </c:pt>
                <c:pt idx="1">
                  <c:v>346700</c:v>
                </c:pt>
                <c:pt idx="2">
                  <c:v>590100</c:v>
                </c:pt>
                <c:pt idx="3">
                  <c:v>381500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MedianBtoInnt!$A$7:$B$7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MedianBtoInnt!$C$7:$F$7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MedianBtoInnt!$A$8:$B$8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MedianBtoInnt!$C$8:$F$8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Areal!$A$6</c:f>
              <c:strCache>
                <c:ptCount val="1"/>
                <c:pt idx="0">
                  <c:v>Kristiansund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Areal!$B$6:$I$6</c:f>
              <c:numCache>
                <c:formatCode>0.0</c:formatCode>
                <c:ptCount val="8"/>
                <c:pt idx="0">
                  <c:v>16</c:v>
                </c:pt>
                <c:pt idx="1">
                  <c:v>5.2</c:v>
                </c:pt>
                <c:pt idx="2">
                  <c:v>54.2</c:v>
                </c:pt>
                <c:pt idx="3">
                  <c:v>16.100000000000001</c:v>
                </c:pt>
                <c:pt idx="4">
                  <c:v>4.2</c:v>
                </c:pt>
                <c:pt idx="5">
                  <c:v>2.7</c:v>
                </c:pt>
                <c:pt idx="6">
                  <c:v>0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6-4EEF-9207-BC257A033FB0}"/>
            </c:ext>
          </c:extLst>
        </c:ser>
        <c:ser>
          <c:idx val="1"/>
          <c:order val="1"/>
          <c:tx>
            <c:strRef>
              <c:f>Areal!$A$7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Areal!$B$7:$I$7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6-4EEF-9207-BC257A033FB0}"/>
            </c:ext>
          </c:extLst>
        </c:ser>
        <c:ser>
          <c:idx val="2"/>
          <c:order val="2"/>
          <c:tx>
            <c:strRef>
              <c:f>Areal!$A$8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Areal!$B$8:$I$8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6-4EEF-9207-BC257A033F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Areal!$B$6:$S$6</c:f>
              <c:numCache>
                <c:formatCode>0.00</c:formatCode>
                <c:ptCount val="18"/>
                <c:pt idx="0">
                  <c:v>4.97</c:v>
                </c:pt>
                <c:pt idx="1">
                  <c:v>0.48</c:v>
                </c:pt>
                <c:pt idx="2">
                  <c:v>0.32</c:v>
                </c:pt>
                <c:pt idx="3">
                  <c:v>2.17</c:v>
                </c:pt>
                <c:pt idx="4">
                  <c:v>0.2</c:v>
                </c:pt>
                <c:pt idx="5">
                  <c:v>0.1</c:v>
                </c:pt>
                <c:pt idx="6">
                  <c:v>7.0000000000000007E-2</c:v>
                </c:pt>
                <c:pt idx="7">
                  <c:v>4.16</c:v>
                </c:pt>
                <c:pt idx="8">
                  <c:v>0.15</c:v>
                </c:pt>
                <c:pt idx="9">
                  <c:v>0.57999999999999996</c:v>
                </c:pt>
                <c:pt idx="10">
                  <c:v>0.83</c:v>
                </c:pt>
                <c:pt idx="11">
                  <c:v>4.51</c:v>
                </c:pt>
                <c:pt idx="12">
                  <c:v>47.4</c:v>
                </c:pt>
                <c:pt idx="13">
                  <c:v>14.08</c:v>
                </c:pt>
                <c:pt idx="14">
                  <c:v>3.71</c:v>
                </c:pt>
                <c:pt idx="15">
                  <c:v>2.34</c:v>
                </c:pt>
                <c:pt idx="16">
                  <c:v>0</c:v>
                </c:pt>
                <c:pt idx="17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6-496F-A820-6108FA9279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969469559140112"/>
          <c:y val="1.7892942137002932E-2"/>
          <c:w val="0.68030530440859893"/>
          <c:h val="0.948325594132394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1-4170-87AF-2DD2B0D842A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'Ark1'!$C$3:$Q$3</c:f>
              <c:numCache>
                <c:formatCode>General</c:formatCode>
                <c:ptCount val="15"/>
                <c:pt idx="0">
                  <c:v>53</c:v>
                </c:pt>
                <c:pt idx="1">
                  <c:v>44</c:v>
                </c:pt>
                <c:pt idx="2">
                  <c:v>-5</c:v>
                </c:pt>
                <c:pt idx="3">
                  <c:v>10</c:v>
                </c:pt>
                <c:pt idx="4">
                  <c:v>34</c:v>
                </c:pt>
                <c:pt idx="5">
                  <c:v>10</c:v>
                </c:pt>
                <c:pt idx="6">
                  <c:v>-2</c:v>
                </c:pt>
                <c:pt idx="7">
                  <c:v>18</c:v>
                </c:pt>
                <c:pt idx="8">
                  <c:v>-22</c:v>
                </c:pt>
                <c:pt idx="9">
                  <c:v>-23</c:v>
                </c:pt>
                <c:pt idx="10">
                  <c:v>-16</c:v>
                </c:pt>
                <c:pt idx="11">
                  <c:v>-41</c:v>
                </c:pt>
                <c:pt idx="12">
                  <c:v>-41</c:v>
                </c:pt>
                <c:pt idx="13">
                  <c:v>-45</c:v>
                </c:pt>
                <c:pt idx="14">
                  <c:v>-36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3-4149-9FAB-9A868721579B}"/>
            </c:ext>
          </c:extLst>
        </c:ser>
        <c:ser>
          <c:idx val="1"/>
          <c:order val="1"/>
          <c:tx>
            <c:strRef>
              <c:f>'Ark1'!$B$4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'Ark1'!$C$4:$Q$4</c:f>
              <c:numCache>
                <c:formatCode>General</c:formatCode>
                <c:ptCount val="15"/>
                <c:pt idx="0">
                  <c:v>233</c:v>
                </c:pt>
                <c:pt idx="1">
                  <c:v>287</c:v>
                </c:pt>
                <c:pt idx="2">
                  <c:v>240</c:v>
                </c:pt>
                <c:pt idx="3">
                  <c:v>157</c:v>
                </c:pt>
                <c:pt idx="4">
                  <c:v>90</c:v>
                </c:pt>
                <c:pt idx="5">
                  <c:v>99</c:v>
                </c:pt>
                <c:pt idx="6">
                  <c:v>62</c:v>
                </c:pt>
                <c:pt idx="7">
                  <c:v>84</c:v>
                </c:pt>
                <c:pt idx="8">
                  <c:v>62</c:v>
                </c:pt>
                <c:pt idx="9">
                  <c:v>67</c:v>
                </c:pt>
                <c:pt idx="10">
                  <c:v>2</c:v>
                </c:pt>
                <c:pt idx="11">
                  <c:v>226</c:v>
                </c:pt>
                <c:pt idx="12">
                  <c:v>104</c:v>
                </c:pt>
                <c:pt idx="13">
                  <c:v>86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93-4149-9FAB-9A868721579B}"/>
            </c:ext>
          </c:extLst>
        </c:ser>
        <c:ser>
          <c:idx val="2"/>
          <c:order val="2"/>
          <c:tx>
            <c:strRef>
              <c:f>'Ark1'!$B$5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'Ark1'!$C$5:$Q$5</c:f>
              <c:numCache>
                <c:formatCode>General</c:formatCode>
                <c:ptCount val="15"/>
                <c:pt idx="0">
                  <c:v>-45</c:v>
                </c:pt>
                <c:pt idx="1">
                  <c:v>-13</c:v>
                </c:pt>
                <c:pt idx="2">
                  <c:v>27</c:v>
                </c:pt>
                <c:pt idx="3">
                  <c:v>-52</c:v>
                </c:pt>
                <c:pt idx="4">
                  <c:v>-103</c:v>
                </c:pt>
                <c:pt idx="5">
                  <c:v>-187</c:v>
                </c:pt>
                <c:pt idx="6">
                  <c:v>-203</c:v>
                </c:pt>
                <c:pt idx="7">
                  <c:v>-128</c:v>
                </c:pt>
                <c:pt idx="8">
                  <c:v>-137</c:v>
                </c:pt>
                <c:pt idx="9">
                  <c:v>-120</c:v>
                </c:pt>
                <c:pt idx="10">
                  <c:v>-79</c:v>
                </c:pt>
                <c:pt idx="11">
                  <c:v>-39</c:v>
                </c:pt>
                <c:pt idx="12">
                  <c:v>180</c:v>
                </c:pt>
                <c:pt idx="13">
                  <c:v>126</c:v>
                </c:pt>
                <c:pt idx="14">
                  <c:v>-67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93-4149-9FAB-9A8687215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'Ark1'!$B$6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'Ark1'!$C$6:$Q$6</c:f>
              <c:numCache>
                <c:formatCode>General</c:formatCode>
                <c:ptCount val="15"/>
                <c:pt idx="0">
                  <c:v>243</c:v>
                </c:pt>
                <c:pt idx="1">
                  <c:v>318</c:v>
                </c:pt>
                <c:pt idx="2">
                  <c:v>264</c:v>
                </c:pt>
                <c:pt idx="3">
                  <c:v>112</c:v>
                </c:pt>
                <c:pt idx="4">
                  <c:v>19</c:v>
                </c:pt>
                <c:pt idx="5">
                  <c:v>-84</c:v>
                </c:pt>
                <c:pt idx="6">
                  <c:v>-142</c:v>
                </c:pt>
                <c:pt idx="7">
                  <c:v>-26</c:v>
                </c:pt>
                <c:pt idx="8">
                  <c:v>-95</c:v>
                </c:pt>
                <c:pt idx="9">
                  <c:v>-80</c:v>
                </c:pt>
                <c:pt idx="10">
                  <c:v>-86</c:v>
                </c:pt>
                <c:pt idx="11">
                  <c:v>146</c:v>
                </c:pt>
                <c:pt idx="12">
                  <c:v>245</c:v>
                </c:pt>
                <c:pt idx="13">
                  <c:v>174</c:v>
                </c:pt>
                <c:pt idx="14">
                  <c:v>-99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93-4149-9FAB-9A8687215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'Ark1'!$B$5:$B$9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'Ark1'!$C$5:$C$9</c:f>
              <c:numCache>
                <c:formatCode>0</c:formatCode>
                <c:ptCount val="5"/>
                <c:pt idx="0">
                  <c:v>4482</c:v>
                </c:pt>
                <c:pt idx="1">
                  <c:v>2748</c:v>
                </c:pt>
                <c:pt idx="2">
                  <c:v>2858</c:v>
                </c:pt>
                <c:pt idx="3">
                  <c:v>808</c:v>
                </c:pt>
                <c:pt idx="4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3-419A-BACA-79435079CA61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'Ark1'!$B$5:$B$9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'Ark1'!$D$5:$D$9</c:f>
              <c:numCache>
                <c:formatCode>0</c:formatCode>
                <c:ptCount val="5"/>
                <c:pt idx="0">
                  <c:v>5265</c:v>
                </c:pt>
                <c:pt idx="1">
                  <c:v>3046</c:v>
                </c:pt>
                <c:pt idx="2">
                  <c:v>2549</c:v>
                </c:pt>
                <c:pt idx="3">
                  <c:v>882</c:v>
                </c:pt>
                <c:pt idx="4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3-419A-BACA-79435079CA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err="1">
                <a:solidFill>
                  <a:schemeClr val="tx2"/>
                </a:solidFill>
              </a:rPr>
              <a:t>Bustader</a:t>
            </a:r>
            <a:r>
              <a:rPr lang="nb-NO" sz="2000" b="1">
                <a:solidFill>
                  <a:schemeClr val="tx2"/>
                </a:solidFill>
              </a:rPr>
              <a:t>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Boliger!$B$5:$B$10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Boliger!$C$5:$C$10</c:f>
              <c:numCache>
                <c:formatCode>0</c:formatCode>
                <c:ptCount val="6"/>
                <c:pt idx="0">
                  <c:v>4760</c:v>
                </c:pt>
                <c:pt idx="1">
                  <c:v>2181</c:v>
                </c:pt>
                <c:pt idx="2">
                  <c:v>3355</c:v>
                </c:pt>
                <c:pt idx="3">
                  <c:v>1616</c:v>
                </c:pt>
                <c:pt idx="4">
                  <c:v>141</c:v>
                </c:pt>
                <c:pt idx="5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C-4866-AAC0-FAF7FA127915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Boliger!$B$5:$B$10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Boliger!$D$5:$D$10</c:f>
              <c:numCache>
                <c:formatCode>0</c:formatCode>
                <c:ptCount val="6"/>
                <c:pt idx="0">
                  <c:v>4815</c:v>
                </c:pt>
                <c:pt idx="1">
                  <c:v>2169</c:v>
                </c:pt>
                <c:pt idx="2">
                  <c:v>3462</c:v>
                </c:pt>
                <c:pt idx="3">
                  <c:v>1648</c:v>
                </c:pt>
                <c:pt idx="4">
                  <c:v>163</c:v>
                </c:pt>
                <c:pt idx="5">
                  <c:v>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C-4866-AAC0-FAF7FA1279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Igangsatte!$B$4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Igangsatte!$C$4:$W$4</c:f>
              <c:numCache>
                <c:formatCode>0</c:formatCode>
                <c:ptCount val="21"/>
                <c:pt idx="0">
                  <c:v>121</c:v>
                </c:pt>
                <c:pt idx="1">
                  <c:v>95</c:v>
                </c:pt>
                <c:pt idx="2">
                  <c:v>172</c:v>
                </c:pt>
                <c:pt idx="3">
                  <c:v>164</c:v>
                </c:pt>
                <c:pt idx="4">
                  <c:v>54</c:v>
                </c:pt>
                <c:pt idx="5">
                  <c:v>45</c:v>
                </c:pt>
                <c:pt idx="6">
                  <c:v>59</c:v>
                </c:pt>
                <c:pt idx="7">
                  <c:v>73</c:v>
                </c:pt>
                <c:pt idx="8">
                  <c:v>143</c:v>
                </c:pt>
                <c:pt idx="9">
                  <c:v>135</c:v>
                </c:pt>
                <c:pt idx="10">
                  <c:v>90</c:v>
                </c:pt>
                <c:pt idx="11">
                  <c:v>82</c:v>
                </c:pt>
                <c:pt idx="12">
                  <c:v>50</c:v>
                </c:pt>
                <c:pt idx="13">
                  <c:v>37</c:v>
                </c:pt>
                <c:pt idx="14">
                  <c:v>110</c:v>
                </c:pt>
                <c:pt idx="15">
                  <c:v>70</c:v>
                </c:pt>
                <c:pt idx="16">
                  <c:v>49</c:v>
                </c:pt>
                <c:pt idx="17">
                  <c:v>103</c:v>
                </c:pt>
                <c:pt idx="18">
                  <c:v>104</c:v>
                </c:pt>
                <c:pt idx="19">
                  <c:v>42</c:v>
                </c:pt>
                <c:pt idx="20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Igangsatte!$B$5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Igangsatte!$C$5:$W$5</c:f>
              <c:numCache>
                <c:formatCode>0</c:formatCode>
                <c:ptCount val="21"/>
                <c:pt idx="0">
                  <c:v>128</c:v>
                </c:pt>
                <c:pt idx="1">
                  <c:v>97</c:v>
                </c:pt>
                <c:pt idx="2">
                  <c:v>116</c:v>
                </c:pt>
                <c:pt idx="3">
                  <c:v>105</c:v>
                </c:pt>
                <c:pt idx="4">
                  <c:v>109</c:v>
                </c:pt>
                <c:pt idx="5">
                  <c:v>96</c:v>
                </c:pt>
                <c:pt idx="6">
                  <c:v>41</c:v>
                </c:pt>
                <c:pt idx="7">
                  <c:v>80</c:v>
                </c:pt>
                <c:pt idx="8">
                  <c:v>70</c:v>
                </c:pt>
                <c:pt idx="9">
                  <c:v>160</c:v>
                </c:pt>
                <c:pt idx="10">
                  <c:v>68</c:v>
                </c:pt>
                <c:pt idx="11">
                  <c:v>108</c:v>
                </c:pt>
                <c:pt idx="12">
                  <c:v>71</c:v>
                </c:pt>
                <c:pt idx="13">
                  <c:v>33</c:v>
                </c:pt>
                <c:pt idx="14">
                  <c:v>70</c:v>
                </c:pt>
                <c:pt idx="15">
                  <c:v>76</c:v>
                </c:pt>
                <c:pt idx="16">
                  <c:v>73</c:v>
                </c:pt>
                <c:pt idx="17">
                  <c:v>48</c:v>
                </c:pt>
                <c:pt idx="18">
                  <c:v>89</c:v>
                </c:pt>
                <c:pt idx="19">
                  <c:v>58</c:v>
                </c:pt>
                <c:pt idx="2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noProof="0">
                <a:solidFill>
                  <a:schemeClr val="tx2"/>
                </a:solidFill>
              </a:rPr>
              <a:t>Største tilflyttingsstraumar, frå kommunar,</a:t>
            </a:r>
            <a:r>
              <a:rPr lang="nn-NO" sz="1200" b="1" baseline="0" noProof="0">
                <a:solidFill>
                  <a:schemeClr val="tx2"/>
                </a:solidFill>
              </a:rPr>
              <a:t> 2025</a:t>
            </a:r>
            <a:endParaRPr lang="nn-NO" sz="1200" b="1" noProof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Tilflytting!$B$4:$B$18</c:f>
              <c:strCache>
                <c:ptCount val="15"/>
                <c:pt idx="0">
                  <c:v>Trondheim - Tråante</c:v>
                </c:pt>
                <c:pt idx="1">
                  <c:v>Averøy</c:v>
                </c:pt>
                <c:pt idx="2">
                  <c:v>Oslo - Oslove</c:v>
                </c:pt>
                <c:pt idx="3">
                  <c:v>Molde</c:v>
                </c:pt>
                <c:pt idx="4">
                  <c:v>Tingvoll</c:v>
                </c:pt>
                <c:pt idx="5">
                  <c:v>Aure</c:v>
                </c:pt>
                <c:pt idx="6">
                  <c:v>Hustadvika</c:v>
                </c:pt>
                <c:pt idx="7">
                  <c:v>Bergen</c:v>
                </c:pt>
                <c:pt idx="8">
                  <c:v>Smøla</c:v>
                </c:pt>
                <c:pt idx="9">
                  <c:v>Ålesund</c:v>
                </c:pt>
                <c:pt idx="10">
                  <c:v>Rauma</c:v>
                </c:pt>
                <c:pt idx="11">
                  <c:v>Gjemnes</c:v>
                </c:pt>
                <c:pt idx="12">
                  <c:v>Tromsø</c:v>
                </c:pt>
                <c:pt idx="13">
                  <c:v>Hareid</c:v>
                </c:pt>
                <c:pt idx="14">
                  <c:v>Aukra</c:v>
                </c:pt>
              </c:strCache>
            </c:strRef>
          </c:cat>
          <c:val>
            <c:numRef>
              <c:f>Tilflytting!$C$4:$C$18</c:f>
              <c:numCache>
                <c:formatCode>0</c:formatCode>
                <c:ptCount val="15"/>
                <c:pt idx="0">
                  <c:v>119</c:v>
                </c:pt>
                <c:pt idx="1">
                  <c:v>86</c:v>
                </c:pt>
                <c:pt idx="2">
                  <c:v>53</c:v>
                </c:pt>
                <c:pt idx="3">
                  <c:v>42</c:v>
                </c:pt>
                <c:pt idx="4">
                  <c:v>39</c:v>
                </c:pt>
                <c:pt idx="5">
                  <c:v>32</c:v>
                </c:pt>
                <c:pt idx="6">
                  <c:v>21</c:v>
                </c:pt>
                <c:pt idx="7">
                  <c:v>18</c:v>
                </c:pt>
                <c:pt idx="8">
                  <c:v>18</c:v>
                </c:pt>
                <c:pt idx="9">
                  <c:v>17</c:v>
                </c:pt>
                <c:pt idx="10">
                  <c:v>14</c:v>
                </c:pt>
                <c:pt idx="11">
                  <c:v>13</c:v>
                </c:pt>
                <c:pt idx="12">
                  <c:v>13</c:v>
                </c:pt>
                <c:pt idx="13">
                  <c:v>12</c:v>
                </c:pt>
                <c:pt idx="1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noProof="0">
                <a:solidFill>
                  <a:schemeClr val="accent3"/>
                </a:solidFill>
              </a:rPr>
              <a:t>Største fråflyttingsstraumar, til kommunar,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Fraflytting!$B$2:$B$16</c:f>
              <c:strCache>
                <c:ptCount val="15"/>
                <c:pt idx="0">
                  <c:v>Trondheim - Tråante</c:v>
                </c:pt>
                <c:pt idx="1">
                  <c:v>Oslo - Oslove</c:v>
                </c:pt>
                <c:pt idx="2">
                  <c:v>Averøy</c:v>
                </c:pt>
                <c:pt idx="3">
                  <c:v>Molde</c:v>
                </c:pt>
                <c:pt idx="4">
                  <c:v>Aure</c:v>
                </c:pt>
                <c:pt idx="5">
                  <c:v>Hustadvika</c:v>
                </c:pt>
                <c:pt idx="6">
                  <c:v>Ålesund</c:v>
                </c:pt>
                <c:pt idx="7">
                  <c:v>Tingvoll</c:v>
                </c:pt>
                <c:pt idx="8">
                  <c:v>Bergen</c:v>
                </c:pt>
                <c:pt idx="9">
                  <c:v>Stavanger</c:v>
                </c:pt>
                <c:pt idx="10">
                  <c:v>Gjemnes</c:v>
                </c:pt>
                <c:pt idx="11">
                  <c:v>Tønsberg</c:v>
                </c:pt>
                <c:pt idx="12">
                  <c:v>Fredrikstad</c:v>
                </c:pt>
                <c:pt idx="13">
                  <c:v>Ullensaker</c:v>
                </c:pt>
                <c:pt idx="14">
                  <c:v>Sandnes</c:v>
                </c:pt>
              </c:strCache>
            </c:strRef>
          </c:cat>
          <c:val>
            <c:numRef>
              <c:f>Fraflytting!$C$2:$C$16</c:f>
              <c:numCache>
                <c:formatCode>0</c:formatCode>
                <c:ptCount val="15"/>
                <c:pt idx="0">
                  <c:v>-122</c:v>
                </c:pt>
                <c:pt idx="1">
                  <c:v>-82</c:v>
                </c:pt>
                <c:pt idx="2">
                  <c:v>-79</c:v>
                </c:pt>
                <c:pt idx="3">
                  <c:v>-49</c:v>
                </c:pt>
                <c:pt idx="4">
                  <c:v>-33</c:v>
                </c:pt>
                <c:pt idx="5">
                  <c:v>-29</c:v>
                </c:pt>
                <c:pt idx="6">
                  <c:v>-27</c:v>
                </c:pt>
                <c:pt idx="7">
                  <c:v>-27</c:v>
                </c:pt>
                <c:pt idx="8">
                  <c:v>-25</c:v>
                </c:pt>
                <c:pt idx="9">
                  <c:v>-17</c:v>
                </c:pt>
                <c:pt idx="10">
                  <c:v>-16</c:v>
                </c:pt>
                <c:pt idx="11">
                  <c:v>-15</c:v>
                </c:pt>
                <c:pt idx="12">
                  <c:v>-12</c:v>
                </c:pt>
                <c:pt idx="13">
                  <c:v>-12</c:v>
                </c:pt>
                <c:pt idx="14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2"/>
          <c:order val="2"/>
          <c:tx>
            <c:strRef>
              <c:f>Levende!$B$6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Levende!$C$6:$BK$6</c:f>
              <c:numCache>
                <c:formatCode>0</c:formatCode>
                <c:ptCount val="61"/>
                <c:pt idx="0">
                  <c:v>152</c:v>
                </c:pt>
                <c:pt idx="1">
                  <c:v>152</c:v>
                </c:pt>
                <c:pt idx="2">
                  <c:v>174</c:v>
                </c:pt>
                <c:pt idx="3">
                  <c:v>151</c:v>
                </c:pt>
                <c:pt idx="4">
                  <c:v>146</c:v>
                </c:pt>
                <c:pt idx="5">
                  <c:v>122</c:v>
                </c:pt>
                <c:pt idx="6">
                  <c:v>113</c:v>
                </c:pt>
                <c:pt idx="7">
                  <c:v>129</c:v>
                </c:pt>
                <c:pt idx="8">
                  <c:v>148</c:v>
                </c:pt>
                <c:pt idx="9">
                  <c:v>153</c:v>
                </c:pt>
                <c:pt idx="10">
                  <c:v>87</c:v>
                </c:pt>
                <c:pt idx="11">
                  <c:v>102</c:v>
                </c:pt>
                <c:pt idx="12">
                  <c:v>28</c:v>
                </c:pt>
                <c:pt idx="13">
                  <c:v>64</c:v>
                </c:pt>
                <c:pt idx="14">
                  <c:v>44</c:v>
                </c:pt>
                <c:pt idx="15">
                  <c:v>20</c:v>
                </c:pt>
                <c:pt idx="16">
                  <c:v>39</c:v>
                </c:pt>
                <c:pt idx="17">
                  <c:v>22</c:v>
                </c:pt>
                <c:pt idx="18">
                  <c:v>15</c:v>
                </c:pt>
                <c:pt idx="19">
                  <c:v>64</c:v>
                </c:pt>
                <c:pt idx="20">
                  <c:v>25</c:v>
                </c:pt>
                <c:pt idx="21">
                  <c:v>9</c:v>
                </c:pt>
                <c:pt idx="22">
                  <c:v>45</c:v>
                </c:pt>
                <c:pt idx="23">
                  <c:v>35</c:v>
                </c:pt>
                <c:pt idx="24">
                  <c:v>2</c:v>
                </c:pt>
                <c:pt idx="25">
                  <c:v>22</c:v>
                </c:pt>
                <c:pt idx="26">
                  <c:v>7</c:v>
                </c:pt>
                <c:pt idx="27">
                  <c:v>30</c:v>
                </c:pt>
                <c:pt idx="28">
                  <c:v>16</c:v>
                </c:pt>
                <c:pt idx="29">
                  <c:v>51</c:v>
                </c:pt>
                <c:pt idx="30">
                  <c:v>9</c:v>
                </c:pt>
                <c:pt idx="31">
                  <c:v>23</c:v>
                </c:pt>
                <c:pt idx="32">
                  <c:v>18</c:v>
                </c:pt>
                <c:pt idx="33">
                  <c:v>-21</c:v>
                </c:pt>
                <c:pt idx="34">
                  <c:v>14</c:v>
                </c:pt>
                <c:pt idx="35">
                  <c:v>68</c:v>
                </c:pt>
                <c:pt idx="36">
                  <c:v>-21</c:v>
                </c:pt>
                <c:pt idx="37">
                  <c:v>2</c:v>
                </c:pt>
                <c:pt idx="38">
                  <c:v>33</c:v>
                </c:pt>
                <c:pt idx="39">
                  <c:v>20</c:v>
                </c:pt>
                <c:pt idx="40">
                  <c:v>40</c:v>
                </c:pt>
                <c:pt idx="41">
                  <c:v>18</c:v>
                </c:pt>
                <c:pt idx="42">
                  <c:v>22</c:v>
                </c:pt>
                <c:pt idx="43">
                  <c:v>29</c:v>
                </c:pt>
                <c:pt idx="44">
                  <c:v>34</c:v>
                </c:pt>
                <c:pt idx="45">
                  <c:v>61</c:v>
                </c:pt>
                <c:pt idx="46">
                  <c:v>53</c:v>
                </c:pt>
                <c:pt idx="47">
                  <c:v>44</c:v>
                </c:pt>
                <c:pt idx="48">
                  <c:v>-5</c:v>
                </c:pt>
                <c:pt idx="49">
                  <c:v>10</c:v>
                </c:pt>
                <c:pt idx="50">
                  <c:v>34</c:v>
                </c:pt>
                <c:pt idx="51">
                  <c:v>10</c:v>
                </c:pt>
                <c:pt idx="52">
                  <c:v>-2</c:v>
                </c:pt>
                <c:pt idx="53">
                  <c:v>18</c:v>
                </c:pt>
                <c:pt idx="54">
                  <c:v>-22</c:v>
                </c:pt>
                <c:pt idx="55">
                  <c:v>-23</c:v>
                </c:pt>
                <c:pt idx="56">
                  <c:v>-16</c:v>
                </c:pt>
                <c:pt idx="57">
                  <c:v>-41</c:v>
                </c:pt>
                <c:pt idx="58">
                  <c:v>-41</c:v>
                </c:pt>
                <c:pt idx="59">
                  <c:v>-45</c:v>
                </c:pt>
                <c:pt idx="60">
                  <c:v>-36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9-4B7E-A300-FEC197BDC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Levende!$B$4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Levende!$C$4:$BK$4</c:f>
              <c:numCache>
                <c:formatCode>0</c:formatCode>
                <c:ptCount val="61"/>
                <c:pt idx="0">
                  <c:v>361</c:v>
                </c:pt>
                <c:pt idx="1">
                  <c:v>377</c:v>
                </c:pt>
                <c:pt idx="2">
                  <c:v>399</c:v>
                </c:pt>
                <c:pt idx="3">
                  <c:v>415</c:v>
                </c:pt>
                <c:pt idx="4">
                  <c:v>380</c:v>
                </c:pt>
                <c:pt idx="5">
                  <c:v>354</c:v>
                </c:pt>
                <c:pt idx="6">
                  <c:v>356</c:v>
                </c:pt>
                <c:pt idx="7">
                  <c:v>370</c:v>
                </c:pt>
                <c:pt idx="8">
                  <c:v>354</c:v>
                </c:pt>
                <c:pt idx="9">
                  <c:v>369</c:v>
                </c:pt>
                <c:pt idx="10">
                  <c:v>309</c:v>
                </c:pt>
                <c:pt idx="11">
                  <c:v>280</c:v>
                </c:pt>
                <c:pt idx="12">
                  <c:v>283</c:v>
                </c:pt>
                <c:pt idx="13">
                  <c:v>302</c:v>
                </c:pt>
                <c:pt idx="14">
                  <c:v>290</c:v>
                </c:pt>
                <c:pt idx="15">
                  <c:v>276</c:v>
                </c:pt>
                <c:pt idx="16">
                  <c:v>279</c:v>
                </c:pt>
                <c:pt idx="17">
                  <c:v>269</c:v>
                </c:pt>
                <c:pt idx="18">
                  <c:v>267</c:v>
                </c:pt>
                <c:pt idx="19">
                  <c:v>274</c:v>
                </c:pt>
                <c:pt idx="20">
                  <c:v>284</c:v>
                </c:pt>
                <c:pt idx="21">
                  <c:v>241</c:v>
                </c:pt>
                <c:pt idx="22">
                  <c:v>280</c:v>
                </c:pt>
                <c:pt idx="23">
                  <c:v>290</c:v>
                </c:pt>
                <c:pt idx="24">
                  <c:v>278</c:v>
                </c:pt>
                <c:pt idx="25">
                  <c:v>285</c:v>
                </c:pt>
                <c:pt idx="26">
                  <c:v>270</c:v>
                </c:pt>
                <c:pt idx="27">
                  <c:v>294</c:v>
                </c:pt>
                <c:pt idx="28">
                  <c:v>274</c:v>
                </c:pt>
                <c:pt idx="29">
                  <c:v>270</c:v>
                </c:pt>
                <c:pt idx="30">
                  <c:v>264</c:v>
                </c:pt>
                <c:pt idx="31">
                  <c:v>250</c:v>
                </c:pt>
                <c:pt idx="32">
                  <c:v>266</c:v>
                </c:pt>
                <c:pt idx="33">
                  <c:v>227</c:v>
                </c:pt>
                <c:pt idx="34">
                  <c:v>271</c:v>
                </c:pt>
                <c:pt idx="35">
                  <c:v>278</c:v>
                </c:pt>
                <c:pt idx="36">
                  <c:v>247</c:v>
                </c:pt>
                <c:pt idx="37">
                  <c:v>243</c:v>
                </c:pt>
                <c:pt idx="38">
                  <c:v>245</c:v>
                </c:pt>
                <c:pt idx="39">
                  <c:v>230</c:v>
                </c:pt>
                <c:pt idx="40">
                  <c:v>249</c:v>
                </c:pt>
                <c:pt idx="41">
                  <c:v>217</c:v>
                </c:pt>
                <c:pt idx="42">
                  <c:v>260</c:v>
                </c:pt>
                <c:pt idx="43">
                  <c:v>251</c:v>
                </c:pt>
                <c:pt idx="44">
                  <c:v>282</c:v>
                </c:pt>
                <c:pt idx="45">
                  <c:v>258</c:v>
                </c:pt>
                <c:pt idx="46">
                  <c:v>251</c:v>
                </c:pt>
                <c:pt idx="47">
                  <c:v>264</c:v>
                </c:pt>
                <c:pt idx="48">
                  <c:v>245</c:v>
                </c:pt>
                <c:pt idx="49">
                  <c:v>239</c:v>
                </c:pt>
                <c:pt idx="50">
                  <c:v>246</c:v>
                </c:pt>
                <c:pt idx="51">
                  <c:v>208</c:v>
                </c:pt>
                <c:pt idx="52">
                  <c:v>207</c:v>
                </c:pt>
                <c:pt idx="53">
                  <c:v>219</c:v>
                </c:pt>
                <c:pt idx="54">
                  <c:v>210</c:v>
                </c:pt>
                <c:pt idx="55">
                  <c:v>186</c:v>
                </c:pt>
                <c:pt idx="56">
                  <c:v>197</c:v>
                </c:pt>
                <c:pt idx="57">
                  <c:v>200</c:v>
                </c:pt>
                <c:pt idx="58">
                  <c:v>182</c:v>
                </c:pt>
                <c:pt idx="59">
                  <c:v>200</c:v>
                </c:pt>
                <c:pt idx="60">
                  <c:v>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C9-4B7E-A300-FEC197BDCCB9}"/>
            </c:ext>
          </c:extLst>
        </c:ser>
        <c:ser>
          <c:idx val="1"/>
          <c:order val="1"/>
          <c:tx>
            <c:strRef>
              <c:f>Levende!$B$5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Levende!$C$5:$BK$5</c:f>
              <c:numCache>
                <c:formatCode>0</c:formatCode>
                <c:ptCount val="61"/>
                <c:pt idx="0">
                  <c:v>209</c:v>
                </c:pt>
                <c:pt idx="1">
                  <c:v>225</c:v>
                </c:pt>
                <c:pt idx="2">
                  <c:v>225</c:v>
                </c:pt>
                <c:pt idx="3">
                  <c:v>264</c:v>
                </c:pt>
                <c:pt idx="4">
                  <c:v>234</c:v>
                </c:pt>
                <c:pt idx="5">
                  <c:v>232</c:v>
                </c:pt>
                <c:pt idx="6">
                  <c:v>243</c:v>
                </c:pt>
                <c:pt idx="7">
                  <c:v>241</c:v>
                </c:pt>
                <c:pt idx="8">
                  <c:v>206</c:v>
                </c:pt>
                <c:pt idx="9">
                  <c:v>216</c:v>
                </c:pt>
                <c:pt idx="10">
                  <c:v>222</c:v>
                </c:pt>
                <c:pt idx="11">
                  <c:v>178</c:v>
                </c:pt>
                <c:pt idx="12">
                  <c:v>255</c:v>
                </c:pt>
                <c:pt idx="13">
                  <c:v>238</c:v>
                </c:pt>
                <c:pt idx="14">
                  <c:v>246</c:v>
                </c:pt>
                <c:pt idx="15">
                  <c:v>256</c:v>
                </c:pt>
                <c:pt idx="16">
                  <c:v>240</c:v>
                </c:pt>
                <c:pt idx="17">
                  <c:v>247</c:v>
                </c:pt>
                <c:pt idx="18">
                  <c:v>252</c:v>
                </c:pt>
                <c:pt idx="19">
                  <c:v>210</c:v>
                </c:pt>
                <c:pt idx="20">
                  <c:v>259</c:v>
                </c:pt>
                <c:pt idx="21">
                  <c:v>232</c:v>
                </c:pt>
                <c:pt idx="22">
                  <c:v>235</c:v>
                </c:pt>
                <c:pt idx="23">
                  <c:v>255</c:v>
                </c:pt>
                <c:pt idx="24">
                  <c:v>276</c:v>
                </c:pt>
                <c:pt idx="25">
                  <c:v>263</c:v>
                </c:pt>
                <c:pt idx="26">
                  <c:v>263</c:v>
                </c:pt>
                <c:pt idx="27">
                  <c:v>264</c:v>
                </c:pt>
                <c:pt idx="28">
                  <c:v>258</c:v>
                </c:pt>
                <c:pt idx="29">
                  <c:v>219</c:v>
                </c:pt>
                <c:pt idx="30">
                  <c:v>255</c:v>
                </c:pt>
                <c:pt idx="31">
                  <c:v>227</c:v>
                </c:pt>
                <c:pt idx="32">
                  <c:v>248</c:v>
                </c:pt>
                <c:pt idx="33">
                  <c:v>248</c:v>
                </c:pt>
                <c:pt idx="34">
                  <c:v>257</c:v>
                </c:pt>
                <c:pt idx="35">
                  <c:v>210</c:v>
                </c:pt>
                <c:pt idx="36">
                  <c:v>268</c:v>
                </c:pt>
                <c:pt idx="37">
                  <c:v>241</c:v>
                </c:pt>
                <c:pt idx="38">
                  <c:v>212</c:v>
                </c:pt>
                <c:pt idx="39">
                  <c:v>210</c:v>
                </c:pt>
                <c:pt idx="40">
                  <c:v>209</c:v>
                </c:pt>
                <c:pt idx="41">
                  <c:v>199</c:v>
                </c:pt>
                <c:pt idx="42">
                  <c:v>238</c:v>
                </c:pt>
                <c:pt idx="43">
                  <c:v>222</c:v>
                </c:pt>
                <c:pt idx="44">
                  <c:v>248</c:v>
                </c:pt>
                <c:pt idx="45">
                  <c:v>197</c:v>
                </c:pt>
                <c:pt idx="46">
                  <c:v>198</c:v>
                </c:pt>
                <c:pt idx="47">
                  <c:v>220</c:v>
                </c:pt>
                <c:pt idx="48">
                  <c:v>250</c:v>
                </c:pt>
                <c:pt idx="49">
                  <c:v>229</c:v>
                </c:pt>
                <c:pt idx="50">
                  <c:v>212</c:v>
                </c:pt>
                <c:pt idx="51">
                  <c:v>198</c:v>
                </c:pt>
                <c:pt idx="52">
                  <c:v>209</c:v>
                </c:pt>
                <c:pt idx="53">
                  <c:v>201</c:v>
                </c:pt>
                <c:pt idx="54">
                  <c:v>232</c:v>
                </c:pt>
                <c:pt idx="55">
                  <c:v>209</c:v>
                </c:pt>
                <c:pt idx="56">
                  <c:v>213</c:v>
                </c:pt>
                <c:pt idx="57">
                  <c:v>241</c:v>
                </c:pt>
                <c:pt idx="58">
                  <c:v>223</c:v>
                </c:pt>
                <c:pt idx="59">
                  <c:v>245</c:v>
                </c:pt>
                <c:pt idx="60">
                  <c:v>231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C9-4B7E-A300-FEC197BDC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</a:t>
            </a:r>
            <a:r>
              <a:rPr lang="nb-NO" sz="2000" b="1" err="1">
                <a:solidFill>
                  <a:schemeClr val="tx2"/>
                </a:solidFill>
              </a:rPr>
              <a:t>folketalet</a:t>
            </a:r>
            <a:r>
              <a:rPr lang="nb-NO" sz="2000" b="1">
                <a:solidFill>
                  <a:schemeClr val="tx2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'Ark1'!$B$3:$AF$3</c:f>
              <c:numCache>
                <c:formatCode>0.0</c:formatCode>
                <c:ptCount val="31"/>
                <c:pt idx="0">
                  <c:v>1.1950027159152634</c:v>
                </c:pt>
                <c:pt idx="1">
                  <c:v>1.1298924342402603</c:v>
                </c:pt>
                <c:pt idx="2">
                  <c:v>1.2049284290632361</c:v>
                </c:pt>
                <c:pt idx="3">
                  <c:v>1.0309746570987375</c:v>
                </c:pt>
                <c:pt idx="4">
                  <c:v>1.2276886835190721</c:v>
                </c:pt>
                <c:pt idx="5">
                  <c:v>1.256553968540951</c:v>
                </c:pt>
                <c:pt idx="6">
                  <c:v>1.106680406828263</c:v>
                </c:pt>
                <c:pt idx="7">
                  <c:v>1.0933633295838021</c:v>
                </c:pt>
                <c:pt idx="8">
                  <c:v>1.0953147353361945</c:v>
                </c:pt>
                <c:pt idx="9">
                  <c:v>1.0277492291880781</c:v>
                </c:pt>
                <c:pt idx="10">
                  <c:v>1.1152416356877324</c:v>
                </c:pt>
                <c:pt idx="11">
                  <c:v>0.96672161090568898</c:v>
                </c:pt>
                <c:pt idx="12">
                  <c:v>1.1544267827013586</c:v>
                </c:pt>
                <c:pt idx="13">
                  <c:v>1.1076298486386302</c:v>
                </c:pt>
                <c:pt idx="14">
                  <c:v>1.2294545930156515</c:v>
                </c:pt>
                <c:pt idx="15">
                  <c:v>1.110250451846114</c:v>
                </c:pt>
                <c:pt idx="16">
                  <c:v>1.0649130250318202</c:v>
                </c:pt>
                <c:pt idx="17">
                  <c:v>1.1086381388317306</c:v>
                </c:pt>
                <c:pt idx="18">
                  <c:v>1.0152915337118229</c:v>
                </c:pt>
                <c:pt idx="19">
                  <c:v>0.97970895675343306</c:v>
                </c:pt>
                <c:pt idx="20">
                  <c:v>1.0037948341290244</c:v>
                </c:pt>
                <c:pt idx="21">
                  <c:v>0.84807958900758373</c:v>
                </c:pt>
                <c:pt idx="22">
                  <c:v>0.84690287210539239</c:v>
                </c:pt>
                <c:pt idx="23">
                  <c:v>0.90123456790123457</c:v>
                </c:pt>
                <c:pt idx="24">
                  <c:v>0.86512317706187691</c:v>
                </c:pt>
                <c:pt idx="25">
                  <c:v>0.76926258323338437</c:v>
                </c:pt>
                <c:pt idx="26">
                  <c:v>0.81746130544835882</c:v>
                </c:pt>
                <c:pt idx="27">
                  <c:v>0.83288218881439224</c:v>
                </c:pt>
                <c:pt idx="28">
                  <c:v>0.75334243967051617</c:v>
                </c:pt>
                <c:pt idx="29">
                  <c:v>0.81953778069168992</c:v>
                </c:pt>
                <c:pt idx="30">
                  <c:v>0.79339246480592396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6-43C8-B076-F488EE40F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9.9079982734003452E-3"/>
              <c:y val="0.339588070839413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529</c:v>
                </c:pt>
                <c:pt idx="1">
                  <c:v>556</c:v>
                </c:pt>
                <c:pt idx="2">
                  <c:v>677</c:v>
                </c:pt>
                <c:pt idx="3">
                  <c:v>765</c:v>
                </c:pt>
                <c:pt idx="4">
                  <c:v>766</c:v>
                </c:pt>
                <c:pt idx="5">
                  <c:v>771</c:v>
                </c:pt>
                <c:pt idx="6">
                  <c:v>791</c:v>
                </c:pt>
                <c:pt idx="7">
                  <c:v>807</c:v>
                </c:pt>
                <c:pt idx="8">
                  <c:v>830</c:v>
                </c:pt>
                <c:pt idx="9">
                  <c:v>767</c:v>
                </c:pt>
                <c:pt idx="10">
                  <c:v>848</c:v>
                </c:pt>
                <c:pt idx="11">
                  <c:v>893</c:v>
                </c:pt>
                <c:pt idx="12">
                  <c:v>720</c:v>
                </c:pt>
                <c:pt idx="13">
                  <c:v>730</c:v>
                </c:pt>
                <c:pt idx="14">
                  <c:v>682</c:v>
                </c:pt>
                <c:pt idx="15">
                  <c:v>648</c:v>
                </c:pt>
                <c:pt idx="16">
                  <c:v>375</c:v>
                </c:pt>
                <c:pt idx="17">
                  <c:v>158</c:v>
                </c:pt>
                <c:pt idx="18">
                  <c:v>50</c:v>
                </c:pt>
                <c:pt idx="19">
                  <c:v>13</c:v>
                </c:pt>
                <c:pt idx="2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E-4FDD-BFB3-97BBC794DE98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-489</c:v>
                </c:pt>
                <c:pt idx="1">
                  <c:v>-538</c:v>
                </c:pt>
                <c:pt idx="2">
                  <c:v>-647</c:v>
                </c:pt>
                <c:pt idx="3">
                  <c:v>-767</c:v>
                </c:pt>
                <c:pt idx="4">
                  <c:v>-617</c:v>
                </c:pt>
                <c:pt idx="5">
                  <c:v>-642</c:v>
                </c:pt>
                <c:pt idx="6">
                  <c:v>-718</c:v>
                </c:pt>
                <c:pt idx="7">
                  <c:v>-784</c:v>
                </c:pt>
                <c:pt idx="8">
                  <c:v>-782</c:v>
                </c:pt>
                <c:pt idx="9">
                  <c:v>-741</c:v>
                </c:pt>
                <c:pt idx="10">
                  <c:v>-786</c:v>
                </c:pt>
                <c:pt idx="11">
                  <c:v>-851</c:v>
                </c:pt>
                <c:pt idx="12">
                  <c:v>-779</c:v>
                </c:pt>
                <c:pt idx="13">
                  <c:v>-762</c:v>
                </c:pt>
                <c:pt idx="14">
                  <c:v>-771</c:v>
                </c:pt>
                <c:pt idx="15">
                  <c:v>-656</c:v>
                </c:pt>
                <c:pt idx="16">
                  <c:v>-441</c:v>
                </c:pt>
                <c:pt idx="17">
                  <c:v>-206</c:v>
                </c:pt>
                <c:pt idx="18">
                  <c:v>-91</c:v>
                </c:pt>
                <c:pt idx="19">
                  <c:v>-31</c:v>
                </c:pt>
                <c:pt idx="2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E-4FDD-BFB3-97BBC794D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573</c:v>
                </c:pt>
                <c:pt idx="1">
                  <c:v>579</c:v>
                </c:pt>
                <c:pt idx="2">
                  <c:v>577</c:v>
                </c:pt>
                <c:pt idx="3">
                  <c:v>610</c:v>
                </c:pt>
                <c:pt idx="4">
                  <c:v>681</c:v>
                </c:pt>
                <c:pt idx="5">
                  <c:v>752</c:v>
                </c:pt>
                <c:pt idx="6">
                  <c:v>754</c:v>
                </c:pt>
                <c:pt idx="7">
                  <c:v>770</c:v>
                </c:pt>
                <c:pt idx="8">
                  <c:v>772</c:v>
                </c:pt>
                <c:pt idx="9">
                  <c:v>809</c:v>
                </c:pt>
                <c:pt idx="10">
                  <c:v>806</c:v>
                </c:pt>
                <c:pt idx="11">
                  <c:v>769</c:v>
                </c:pt>
                <c:pt idx="12">
                  <c:v>770</c:v>
                </c:pt>
                <c:pt idx="13">
                  <c:v>841</c:v>
                </c:pt>
                <c:pt idx="14">
                  <c:v>705</c:v>
                </c:pt>
                <c:pt idx="15">
                  <c:v>581</c:v>
                </c:pt>
                <c:pt idx="16">
                  <c:v>523</c:v>
                </c:pt>
                <c:pt idx="17">
                  <c:v>361</c:v>
                </c:pt>
                <c:pt idx="18">
                  <c:v>150</c:v>
                </c:pt>
                <c:pt idx="19">
                  <c:v>30</c:v>
                </c:pt>
                <c:pt idx="20">
                  <c:v>1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1DE-4FDD-BFB3-97BBC794DE98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-537</c:v>
                </c:pt>
                <c:pt idx="1">
                  <c:v>-539</c:v>
                </c:pt>
                <c:pt idx="2">
                  <c:v>-540</c:v>
                </c:pt>
                <c:pt idx="3">
                  <c:v>-565</c:v>
                </c:pt>
                <c:pt idx="4">
                  <c:v>-577</c:v>
                </c:pt>
                <c:pt idx="5">
                  <c:v>-651</c:v>
                </c:pt>
                <c:pt idx="6">
                  <c:v>-685</c:v>
                </c:pt>
                <c:pt idx="7">
                  <c:v>-704</c:v>
                </c:pt>
                <c:pt idx="8">
                  <c:v>-779</c:v>
                </c:pt>
                <c:pt idx="9">
                  <c:v>-819</c:v>
                </c:pt>
                <c:pt idx="10">
                  <c:v>-800</c:v>
                </c:pt>
                <c:pt idx="11">
                  <c:v>-756</c:v>
                </c:pt>
                <c:pt idx="12">
                  <c:v>-740</c:v>
                </c:pt>
                <c:pt idx="13">
                  <c:v>-832</c:v>
                </c:pt>
                <c:pt idx="14">
                  <c:v>-742</c:v>
                </c:pt>
                <c:pt idx="15">
                  <c:v>-646</c:v>
                </c:pt>
                <c:pt idx="16">
                  <c:v>-614</c:v>
                </c:pt>
                <c:pt idx="17">
                  <c:v>-404</c:v>
                </c:pt>
                <c:pt idx="18">
                  <c:v>-217</c:v>
                </c:pt>
                <c:pt idx="19">
                  <c:v>-42</c:v>
                </c:pt>
                <c:pt idx="20">
                  <c:v>-4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1DE-4FDD-BFB3-97BBC794D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0.75674</cdr:x>
      <cdr:y>0.12366</cdr:y>
    </cdr:from>
    <cdr:to>
      <cdr:x>0.76064</cdr:x>
      <cdr:y>0.83821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 noChangeAspect="1"/>
        </cdr:cNvCxnSpPr>
      </cdr:nvCxnSpPr>
      <cdr:spPr>
        <a:xfrm xmlns:a="http://schemas.openxmlformats.org/drawingml/2006/main" flipH="1" flipV="1">
          <a:off x="8793451" y="715669"/>
          <a:ext cx="45319" cy="4135446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C6D45-1B86-5DB6-9FF2-43B0B945A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E01EA7A-BFBE-9AB1-D9E1-7B5F5D42E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EA2E6AD-24DE-BDE9-636D-C5867841F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B0C559C-D303-6D92-4C0E-EBE2FD557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540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251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9210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6351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488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90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20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6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62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649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182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47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21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9C967-FD14-AC65-17F4-B4C06FEFA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09CC2F4-11C4-073E-207C-F31C24AF9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2E0E017-2DF9-521F-E5B7-C18BDA67F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5B811BC-C29A-D320-1E53-D028314FE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44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6567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275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952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8329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378095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312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126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9556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611252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264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4754399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852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32049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26417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31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37836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40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637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0978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068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2763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456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2652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868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39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8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636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96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8892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12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83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55957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29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8462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0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8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891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864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95909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3891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16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9394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69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34577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623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50099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11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9776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83877613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03715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67286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58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51834495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038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2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2782229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9121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7238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129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5" r:id="rId13"/>
    <p:sldLayoutId id="2147483986" r:id="rId14"/>
    <p:sldLayoutId id="2147483987" r:id="rId15"/>
    <p:sldLayoutId id="2147483970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54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8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  <p:sldLayoutId id="2147484083" r:id="rId12"/>
    <p:sldLayoutId id="2147484084" r:id="rId13"/>
    <p:sldLayoutId id="2147484085" r:id="rId14"/>
    <p:sldLayoutId id="2147484086" r:id="rId15"/>
    <p:sldLayoutId id="2147484087" r:id="rId16"/>
    <p:sldLayoutId id="2147484115" r:id="rId17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0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emf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2.xml"/><Relationship Id="rId4" Type="http://schemas.openxmlformats.org/officeDocument/2006/relationships/image" Target="../media/image2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4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20.emf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png"/><Relationship Id="rId7" Type="http://schemas.openxmlformats.org/officeDocument/2006/relationships/image" Target="../media/image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DC4094FF-77D5-F235-452D-14863C4FF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Kristiansund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1ED44657-154F-48A2-5E35-B741C8C2D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Stab for strategi og styring, vår 2026</a:t>
            </a:r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064352" y="631190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97C173C-C81B-9A18-122E-BD0CFF68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34FB8640-18CA-5E0F-0777-FDAA10E3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879107"/>
              </p:ext>
            </p:extLst>
          </p:nvPr>
        </p:nvGraphicFramePr>
        <p:xfrm>
          <a:off x="159025" y="731521"/>
          <a:ext cx="11767931" cy="540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E3E4D-F624-090B-48B4-0A8B9596F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8C45F0A-A829-0761-23CD-84CB7929EE12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479F3279-217C-331E-4F6E-30DF86C14CF6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366ABAFF-47DE-79CF-32D9-FBE997B1993E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5447653-6B52-BDAB-1C86-F31235CF3B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3FD76F0C-2CC2-ACD6-177C-28678E830763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Kristiansund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F5F3EA48-C3AA-45BE-861A-99CDFA4DF8B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1A7B8334-99CC-9E50-58FC-CC1704BA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313F05B5-8C52-3D63-3E98-21943CCB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48A587C7-7CFB-54E4-1614-521E6BA30ABE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Plassholder for innhold 18">
            <a:extLst>
              <a:ext uri="{FF2B5EF4-FFF2-40B4-BE49-F238E27FC236}">
                <a16:creationId xmlns:a16="http://schemas.microsoft.com/office/drawing/2014/main" id="{AD4996CB-F64D-7C3B-B69C-82EED392AB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820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142505" y="63666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6950BB7A-2563-458A-2AF4-86BA4C51F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BE89579-DF1F-0365-561B-1AA43EFFB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447623"/>
              </p:ext>
            </p:extLst>
          </p:nvPr>
        </p:nvGraphicFramePr>
        <p:xfrm>
          <a:off x="147782" y="711200"/>
          <a:ext cx="11794836" cy="543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228475" y="6317708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9DB5D663-E5E6-09D7-AA00-C4F9DE09F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4617A316-75DF-1789-35C4-E1762330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2655"/>
              </p:ext>
            </p:extLst>
          </p:nvPr>
        </p:nvGraphicFramePr>
        <p:xfrm>
          <a:off x="174929" y="739471"/>
          <a:ext cx="11720222" cy="538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77913" y="627906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668CC727-403E-A1E7-CF0E-71EAFBE6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God helse og livskvalitet - FNs bærekraftsmål">
            <a:extLst>
              <a:ext uri="{FF2B5EF4-FFF2-40B4-BE49-F238E27FC236}">
                <a16:creationId xmlns:a16="http://schemas.microsoft.com/office/drawing/2014/main" id="{44A87C87-9F5D-B5BC-EF64-D62497C7D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e 16" descr="Bærekraftige byer og lokalsamfunn">
            <a:extLst>
              <a:ext uri="{FF2B5EF4-FFF2-40B4-BE49-F238E27FC236}">
                <a16:creationId xmlns:a16="http://schemas.microsoft.com/office/drawing/2014/main" id="{D418B0A0-F050-668E-C369-C4B527DC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969459"/>
              </p:ext>
            </p:extLst>
          </p:nvPr>
        </p:nvGraphicFramePr>
        <p:xfrm>
          <a:off x="1232451" y="667910"/>
          <a:ext cx="10018645" cy="5533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36320" y="638541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91769" y="6428885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28DF40D5-30C3-BEE9-B1B1-3B87E9C0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C479E55B-F283-FBA3-C15B-2F4DF207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C7833D8C-A6BF-0805-AF47-063304CF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348522"/>
              </p:ext>
            </p:extLst>
          </p:nvPr>
        </p:nvGraphicFramePr>
        <p:xfrm>
          <a:off x="276326" y="787179"/>
          <a:ext cx="11555215" cy="534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736320" y="638541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91769" y="6428885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28DF40D5-30C3-BEE9-B1B1-3B87E9C0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C479E55B-F283-FBA3-C15B-2F4DF2073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C7833D8C-A6BF-0805-AF47-063304CF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20572"/>
              </p:ext>
            </p:extLst>
          </p:nvPr>
        </p:nvGraphicFramePr>
        <p:xfrm>
          <a:off x="182880" y="739471"/>
          <a:ext cx="11783833" cy="541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0853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3" name="Bilde 12" descr="Anstendig arbeid og økonomisk vekst">
            <a:extLst>
              <a:ext uri="{FF2B5EF4-FFF2-40B4-BE49-F238E27FC236}">
                <a16:creationId xmlns:a16="http://schemas.microsoft.com/office/drawing/2014/main" id="{AF2D1B81-C9AB-6227-BD9C-0A35C824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143C7616-178C-87D6-2DA3-44672989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A9705487-96BB-FF8F-B804-D9759001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111142"/>
              </p:ext>
            </p:extLst>
          </p:nvPr>
        </p:nvGraphicFramePr>
        <p:xfrm>
          <a:off x="135172" y="644056"/>
          <a:ext cx="11807687" cy="550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845168" y="6404442"/>
            <a:ext cx="5314463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7AF16010-FE89-8096-35A4-D191BED99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145B4B83-21FC-2C06-C518-B4E84194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0681BC49-9B04-EED6-4C23-79B2C577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788913"/>
              </p:ext>
            </p:extLst>
          </p:nvPr>
        </p:nvGraphicFramePr>
        <p:xfrm>
          <a:off x="135172" y="787179"/>
          <a:ext cx="11831541" cy="543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E4E4F3C9-C8EB-7457-DD57-95B3F2AD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FEF25848-F0B6-4281-8295-B7C00225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9582EF4D-F39B-43EB-BD3A-B14B2287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38DEBCC4-6A2A-4FE3-870C-BF66BFB4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511106"/>
              </p:ext>
            </p:extLst>
          </p:nvPr>
        </p:nvGraphicFramePr>
        <p:xfrm>
          <a:off x="127221" y="723569"/>
          <a:ext cx="11895151" cy="541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chemeClr val="tx2"/>
                </a:solidFill>
              </a:rPr>
              <a:t>Innhald/tema</a:t>
            </a:r>
            <a:r>
              <a:rPr lang="nb-NO" b="1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>
                <a:solidFill>
                  <a:schemeClr val="tx2"/>
                </a:solidFill>
              </a:rPr>
              <a:t>Demografi</a:t>
            </a:r>
          </a:p>
          <a:p>
            <a:r>
              <a:rPr lang="nn-NO" sz="180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Levekårsindikatorar for arbeidsmarknaden</a:t>
            </a:r>
          </a:p>
          <a:p>
            <a:r>
              <a:rPr lang="nn-NO" sz="1800"/>
              <a:t>Bruttoinntekt, utdanningsnivå, </a:t>
            </a:r>
            <a:r>
              <a:rPr lang="nn-NO" sz="1800" err="1"/>
              <a:t>andel</a:t>
            </a:r>
            <a:r>
              <a:rPr lang="nn-NO" sz="180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/>
              <a:t>Bustadbygging, </a:t>
            </a:r>
            <a:r>
              <a:rPr lang="nn-NO" sz="1800" err="1"/>
              <a:t>hushaldningar</a:t>
            </a:r>
            <a:r>
              <a:rPr lang="nn-NO" sz="180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5895998" y="636428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2" name="Bilde 11" descr="Mindre ulikhet - FNs bærekraftsmål">
            <a:extLst>
              <a:ext uri="{FF2B5EF4-FFF2-40B4-BE49-F238E27FC236}">
                <a16:creationId xmlns:a16="http://schemas.microsoft.com/office/drawing/2014/main" id="{3F025F3C-5446-B1A1-962D-4B79DB44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Anstendig arbeid og økonomisk vekst">
            <a:extLst>
              <a:ext uri="{FF2B5EF4-FFF2-40B4-BE49-F238E27FC236}">
                <a16:creationId xmlns:a16="http://schemas.microsoft.com/office/drawing/2014/main" id="{6790F26F-AF8F-BCAF-A9C7-3E40462F7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384F353F-4D20-4DD0-9DBC-3C9643AF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Bærekraftige byer og lokalsamfunn">
            <a:extLst>
              <a:ext uri="{FF2B5EF4-FFF2-40B4-BE49-F238E27FC236}">
                <a16:creationId xmlns:a16="http://schemas.microsoft.com/office/drawing/2014/main" id="{F9B2EB00-2234-C192-9A0D-4811AF0F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404594"/>
              </p:ext>
            </p:extLst>
          </p:nvPr>
        </p:nvGraphicFramePr>
        <p:xfrm>
          <a:off x="135172" y="683812"/>
          <a:ext cx="11919005" cy="549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5" name="Bilde 14" descr="Mindre ulikhet - FNs bærekraftsmål">
            <a:extLst>
              <a:ext uri="{FF2B5EF4-FFF2-40B4-BE49-F238E27FC236}">
                <a16:creationId xmlns:a16="http://schemas.microsoft.com/office/drawing/2014/main" id="{22988E31-C9F6-9CCF-95F6-453C2E6A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Anstendig arbeid og økonomisk vekst">
            <a:extLst>
              <a:ext uri="{FF2B5EF4-FFF2-40B4-BE49-F238E27FC236}">
                <a16:creationId xmlns:a16="http://schemas.microsoft.com/office/drawing/2014/main" id="{FBD8EB2A-1686-CA42-0823-6DAEF938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ilde 16" descr="God helse og livskvalitet - FNs bærekraftsmål">
            <a:extLst>
              <a:ext uri="{FF2B5EF4-FFF2-40B4-BE49-F238E27FC236}">
                <a16:creationId xmlns:a16="http://schemas.microsoft.com/office/drawing/2014/main" id="{F6ACDCDA-A961-C184-7E0F-CFADCB159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EFA45C8A-AF96-E24C-7EA7-0066311F3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803300"/>
              </p:ext>
            </p:extLst>
          </p:nvPr>
        </p:nvGraphicFramePr>
        <p:xfrm>
          <a:off x="276326" y="675860"/>
          <a:ext cx="11682436" cy="5472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051034" y="6356351"/>
            <a:ext cx="3853223" cy="3573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17FA79B3-3A43-B3D0-1149-2A46308B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0E25B2ED-2CDB-4993-A6BC-B76954CB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A4780C51-67CE-45B2-A129-FC9985F1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522515"/>
              </p:ext>
            </p:extLst>
          </p:nvPr>
        </p:nvGraphicFramePr>
        <p:xfrm>
          <a:off x="198784" y="675862"/>
          <a:ext cx="11823588" cy="546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B5C7386-5EAF-8288-30A3-968B618A68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22" y="946975"/>
            <a:ext cx="8264136" cy="5842376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0C8655F6-FE7C-9973-A7AF-D79DEAA3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>
                <a:solidFill>
                  <a:schemeClr val="tx2"/>
                </a:solidFill>
              </a:rPr>
              <a:t>Endring i sysselsettinga, </a:t>
            </a:r>
            <a:r>
              <a:rPr lang="nb-NO" sz="2400" b="1" err="1">
                <a:solidFill>
                  <a:schemeClr val="tx2"/>
                </a:solidFill>
              </a:rPr>
              <a:t>frå</a:t>
            </a:r>
            <a:r>
              <a:rPr lang="nb-NO" sz="2400" b="1">
                <a:solidFill>
                  <a:schemeClr val="tx2"/>
                </a:solidFill>
              </a:rPr>
              <a:t> 4. kvartal 2024 til 4. kvartal 2025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4B1A9B8-52B6-4F06-AF76-EF509B10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296C8686-8BA7-460E-A644-D51DD429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7FE8DE6-57F9-6F9B-EE8F-DDE9DF92F7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0" y="136524"/>
            <a:ext cx="8834322" cy="6396823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Møre og Romsdal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546D6C4-ECC3-0A4E-D587-DC8C2C0C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C63A8D62-CBA0-356A-9610-DC88DBEC1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485592" y="6296417"/>
            <a:ext cx="116373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99584" y="6404360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964F5FDC-66D8-FE84-98BC-D16AA635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5849B5A3-1640-8315-4506-351A295E1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382819"/>
              </p:ext>
            </p:extLst>
          </p:nvPr>
        </p:nvGraphicFramePr>
        <p:xfrm>
          <a:off x="151075" y="628153"/>
          <a:ext cx="11744075" cy="552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C20AE-0CD4-3A3F-CFAB-DDB0A9B8A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765959-1D52-B102-FCBE-F4ED3A998D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963D01C-FB8C-5FE8-43C8-FE1FFA247875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F61CA242-BEA4-E410-BDFA-D10ED33DD997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F5A09284-34AA-13FE-23D9-F948C90014A3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0B90A799-08F3-07F1-593B-02369DDD72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F06B49E5-5871-F704-B2EC-88110D219FB0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Kristiansund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D77B3816-3129-CFEC-CE57-E652830C0420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2841C29-4FAF-DB83-F754-27A8885FA847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8FFBBD4D-7D10-FC9F-CBBF-E4C4AC56DA1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A96F5532-7AD8-F103-DA6C-8ACDAFB4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0C9534F9-69B8-DE8E-18A4-82D0FE020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8AE1775-00D5-B31B-C62C-CB2FAE48BDC9}"/>
              </a:ext>
            </a:extLst>
          </p:cNvPr>
          <p:cNvGraphicFramePr>
            <a:graphicFrameLocks/>
          </p:cNvGraphicFramePr>
          <p:nvPr/>
        </p:nvGraphicFramePr>
        <p:xfrm>
          <a:off x="696000" y="70108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2006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5C24-67D1-7A03-3FE1-E45F573E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82AAA82-86F5-F2A0-9F7B-B5EA448300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7A6E05D-C1C9-DC94-1ECF-4CB454595C39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C72FE1DB-B27A-43E5-574F-D84773EEFD3F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05D4C05B-D184-7381-34FC-F07A20C9A2B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1B597CC3-028E-07C2-D002-6049192C3B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5AB69EFC-1458-D654-ABAE-83159E862B84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Kristiansund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2ED8858-E610-FBCF-6315-EB0A07EC6A5D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CB5CB40-C684-44A0-2DAF-0B558D38E222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B9F49CA7-E95F-D7C5-1597-981824A2D5C3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77D2EDE2-01DD-CB82-7ABF-90EE08AF6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79F674AF-B475-4E77-1296-7DAA0017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5FA993-7809-CFFC-0960-3A50EAE791A6}"/>
              </a:ext>
            </a:extLst>
          </p:cNvPr>
          <p:cNvGraphicFramePr>
            <a:graphicFrameLocks/>
          </p:cNvGraphicFramePr>
          <p:nvPr/>
        </p:nvGraphicFramePr>
        <p:xfrm>
          <a:off x="696000" y="676294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4717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Kristiansund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3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9B1A-C533-1F17-A585-EFADA67A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51B58549-3B54-BF04-721E-2F29B97D626B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A5BB5BA5-8484-8AEA-B46E-44F7222B98CB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4DC13F51-30DB-2C4F-38C5-D4734B5069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767C41D6-3DBC-5BC0-1F4B-590765D3C45A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Kristiansund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2B8FFD4F-F741-DEF5-B38F-C0EDBC9F9E4F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A69966C0-A0F8-DCAC-CB26-ACE9B926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69F3E95-B539-DCED-6029-239283FFC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0186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558F880-7278-03BF-7BB5-60653A9B9E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5" y="136524"/>
            <a:ext cx="8952740" cy="648256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B08E75AB-42E1-3961-6CAC-CF1A22DA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D9C5E1CC-987E-B9D4-2FAE-C12F08D5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602A21CF-7021-E23B-15A5-049EA2B6F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06EBA80E-09B0-D086-9F9C-FB6A3CC4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453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792307" y="6356351"/>
            <a:ext cx="246184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forretningsmessig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tenesteytring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86B9EE3A-070D-735D-1EE0-847F02BD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2D809C49-B775-48F9-1CA2-0825A75B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712813"/>
              </p:ext>
            </p:extLst>
          </p:nvPr>
        </p:nvGraphicFramePr>
        <p:xfrm>
          <a:off x="159027" y="659958"/>
          <a:ext cx="11895150" cy="5478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034585" y="6356351"/>
            <a:ext cx="134574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4D8C1F96-4BBB-46E0-82C3-23270BEA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Anstendig arbeid og økonomisk vekst">
            <a:extLst>
              <a:ext uri="{FF2B5EF4-FFF2-40B4-BE49-F238E27FC236}">
                <a16:creationId xmlns:a16="http://schemas.microsoft.com/office/drawing/2014/main" id="{3072EEF1-2979-4744-91E9-E2D715A99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Likestilling mellom kjønnene - FNs bærekraftsmål">
            <a:extLst>
              <a:ext uri="{FF2B5EF4-FFF2-40B4-BE49-F238E27FC236}">
                <a16:creationId xmlns:a16="http://schemas.microsoft.com/office/drawing/2014/main" id="{D7A77E45-38D3-450F-B869-60558078D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508601"/>
              </p:ext>
            </p:extLst>
          </p:nvPr>
        </p:nvGraphicFramePr>
        <p:xfrm>
          <a:off x="166977" y="575200"/>
          <a:ext cx="11783833" cy="556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7" y="6279069"/>
            <a:ext cx="208228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21AA03E-67F2-9495-7BE9-5B497134D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C76685F0-56F2-B391-0CFD-0AAB83945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A50897B-7F2F-2BB3-6539-9577E60196BB}"/>
              </a:ext>
            </a:extLst>
          </p:cNvPr>
          <p:cNvSpPr txBox="1"/>
          <p:nvPr/>
        </p:nvSpPr>
        <p:spPr>
          <a:xfrm>
            <a:off x="276327" y="136526"/>
            <a:ext cx="2678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b="1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b="1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528162"/>
              </p:ext>
            </p:extLst>
          </p:nvPr>
        </p:nvGraphicFramePr>
        <p:xfrm>
          <a:off x="2186609" y="747423"/>
          <a:ext cx="7633667" cy="546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284091"/>
            <a:ext cx="11153777" cy="402280"/>
          </a:xfrm>
        </p:spPr>
        <p:txBody>
          <a:bodyPr/>
          <a:lstStyle/>
          <a:p>
            <a:r>
              <a:rPr lang="nb-NO"/>
              <a:t>Andel sysselsette i statsforvaltninga, 2025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/>
          </a:p>
          <a:p>
            <a:endParaRPr lang="nn-NO" sz="1000"/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21031294"/>
              </p:ext>
            </p:extLst>
          </p:nvPr>
        </p:nvGraphicFramePr>
        <p:xfrm>
          <a:off x="6248397" y="802456"/>
          <a:ext cx="5424490" cy="554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171961" y="6015271"/>
            <a:ext cx="289169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169854" y="6245807"/>
            <a:ext cx="5708073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80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3B83028F-088B-4F1B-B885-2A85EF1AF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utdanning - FNs bærekraftsmål">
            <a:extLst>
              <a:ext uri="{FF2B5EF4-FFF2-40B4-BE49-F238E27FC236}">
                <a16:creationId xmlns:a16="http://schemas.microsoft.com/office/drawing/2014/main" id="{DE144DA9-F5B1-4CF0-B072-031D5A88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193436"/>
              </p:ext>
            </p:extLst>
          </p:nvPr>
        </p:nvGraphicFramePr>
        <p:xfrm>
          <a:off x="151075" y="779228"/>
          <a:ext cx="11752028" cy="5322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>
                <a:solidFill>
                  <a:schemeClr val="tx2"/>
                </a:solidFill>
              </a:rPr>
            </a:br>
            <a:endParaRPr lang="nn-NO" sz="2000" b="1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713992" y="636990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374796" y="6400442"/>
            <a:ext cx="568969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599" y="6379951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794550"/>
              </p:ext>
            </p:extLst>
          </p:nvPr>
        </p:nvGraphicFramePr>
        <p:xfrm>
          <a:off x="3966502" y="1174534"/>
          <a:ext cx="5331739" cy="518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701885"/>
              </p:ext>
            </p:extLst>
          </p:nvPr>
        </p:nvGraphicFramePr>
        <p:xfrm>
          <a:off x="3302032" y="1099592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196964"/>
              </p:ext>
            </p:extLst>
          </p:nvPr>
        </p:nvGraphicFramePr>
        <p:xfrm>
          <a:off x="3417200" y="984063"/>
          <a:ext cx="5604882" cy="526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31340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9C7CFDAD-D93E-46E8-2F56-FA2A466DF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1821329-3D19-CA7C-8652-D0F631AF5502}"/>
              </a:ext>
            </a:extLst>
          </p:cNvPr>
          <p:cNvSpPr txBox="1"/>
          <p:nvPr/>
        </p:nvSpPr>
        <p:spPr>
          <a:xfrm>
            <a:off x="558281" y="6433760"/>
            <a:ext cx="317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>
                <a:solidFill>
                  <a:schemeClr val="tx2"/>
                </a:solidFill>
              </a:rPr>
              <a:t>Kristiansund</a:t>
            </a:r>
            <a:r>
              <a:rPr lang="nn-NO" sz="1200" b="1">
                <a:solidFill>
                  <a:schemeClr val="tx2"/>
                </a:solidFill>
              </a:rPr>
              <a:t> </a:t>
            </a:r>
            <a:r>
              <a:rPr lang="nn-NO" sz="1600" b="1">
                <a:solidFill>
                  <a:schemeClr val="tx2"/>
                </a:solidFill>
              </a:rPr>
              <a:t>kommune</a:t>
            </a:r>
          </a:p>
          <a:p>
            <a:endParaRPr lang="nn-NO" sz="120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A8BECA5-8CC7-144D-6447-C4045C6E9083}"/>
              </a:ext>
            </a:extLst>
          </p:cNvPr>
          <p:cNvSpPr txBox="1"/>
          <p:nvPr/>
        </p:nvSpPr>
        <p:spPr>
          <a:xfrm>
            <a:off x="9199179" y="6531430"/>
            <a:ext cx="1726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419649"/>
              </p:ext>
            </p:extLst>
          </p:nvPr>
        </p:nvGraphicFramePr>
        <p:xfrm>
          <a:off x="206734" y="675862"/>
          <a:ext cx="1159300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3218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64BD93F-C09F-0DBD-3682-AAAF3D937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5438"/>
            <a:ext cx="11153775" cy="552450"/>
          </a:xfrm>
        </p:spPr>
        <p:txBody>
          <a:bodyPr/>
          <a:lstStyle/>
          <a:p>
            <a:br>
              <a:rPr lang="nb-NO" sz="2400"/>
            </a:br>
            <a:endParaRPr lang="nb-NO" sz="240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42A2273-0CFC-22E0-2B55-9D8EE41C69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498" y="6390733"/>
            <a:ext cx="2617179" cy="219075"/>
          </a:xfrm>
        </p:spPr>
        <p:txBody>
          <a:bodyPr/>
          <a:lstStyle/>
          <a:p>
            <a:pPr marL="0" indent="0">
              <a:buNone/>
            </a:pPr>
            <a:r>
              <a:rPr lang="nb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E6A6588-8716-4269-970E-4E6E0238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A1183E22-49FE-4C5F-9E57-EDB5250F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Kommunestatistikk logo.ai">
            <a:extLst>
              <a:ext uri="{FF2B5EF4-FFF2-40B4-BE49-F238E27FC236}">
                <a16:creationId xmlns:a16="http://schemas.microsoft.com/office/drawing/2014/main" id="{12C3EB54-ACA3-479B-AA91-D6395C3620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7" y="6279069"/>
            <a:ext cx="208228" cy="4424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9DF5B718-61A7-B03B-E619-CEBEAB2BEB46}"/>
              </a:ext>
            </a:extLst>
          </p:cNvPr>
          <p:cNvSpPr txBox="1"/>
          <p:nvPr/>
        </p:nvSpPr>
        <p:spPr>
          <a:xfrm>
            <a:off x="8994228" y="6532562"/>
            <a:ext cx="174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604034"/>
              </p:ext>
            </p:extLst>
          </p:nvPr>
        </p:nvGraphicFramePr>
        <p:xfrm>
          <a:off x="214685" y="747423"/>
          <a:ext cx="11775882" cy="54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60136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55DAD88-3B39-F0F8-9F28-7B189A69F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b="1"/>
              <a:t>Kristiansund kommune</a:t>
            </a:r>
          </a:p>
        </p:txBody>
      </p:sp>
      <p:sp>
        <p:nvSpPr>
          <p:cNvPr id="9" name="Tittel 2">
            <a:extLst>
              <a:ext uri="{FF2B5EF4-FFF2-40B4-BE49-F238E27FC236}">
                <a16:creationId xmlns:a16="http://schemas.microsoft.com/office/drawing/2014/main" id="{A36A9745-6563-0D4F-E6F9-2C7F16A44B4E}"/>
              </a:ext>
            </a:extLst>
          </p:cNvPr>
          <p:cNvSpPr txBox="1">
            <a:spLocks/>
          </p:cNvSpPr>
          <p:nvPr/>
        </p:nvSpPr>
        <p:spPr>
          <a:xfrm>
            <a:off x="519111" y="325854"/>
            <a:ext cx="10949345" cy="551769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>
            <a:lvl1pPr algn="ctr" defTabSz="914377" rtl="0" eaLnBrk="1" latinLnBrk="0" hangingPunct="1">
              <a:lnSpc>
                <a:spcPct val="103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sz="2400"/>
          </a:p>
        </p:txBody>
      </p:sp>
      <p:pic>
        <p:nvPicPr>
          <p:cNvPr id="13" name="Bilde 12" descr="Anstendig arbeid og økonomisk vekst">
            <a:extLst>
              <a:ext uri="{FF2B5EF4-FFF2-40B4-BE49-F238E27FC236}">
                <a16:creationId xmlns:a16="http://schemas.microsoft.com/office/drawing/2014/main" id="{6F4E77A4-1636-429D-7B95-40660184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Mindre ulikhet - FNs bærekraftsmål">
            <a:extLst>
              <a:ext uri="{FF2B5EF4-FFF2-40B4-BE49-F238E27FC236}">
                <a16:creationId xmlns:a16="http://schemas.microsoft.com/office/drawing/2014/main" id="{EB1137C6-E081-27BA-3C2D-D21A61DC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0A79A39-B9B7-DC51-020E-4563FEB027B5}"/>
              </a:ext>
            </a:extLst>
          </p:cNvPr>
          <p:cNvSpPr txBox="1"/>
          <p:nvPr/>
        </p:nvSpPr>
        <p:spPr>
          <a:xfrm>
            <a:off x="8978462" y="6432331"/>
            <a:ext cx="1907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056652"/>
              </p:ext>
            </p:extLst>
          </p:nvPr>
        </p:nvGraphicFramePr>
        <p:xfrm>
          <a:off x="335280" y="652006"/>
          <a:ext cx="11521440" cy="533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549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2A8E5C50-E687-812B-5C45-AF7BE2BDFC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69"/>
            <a:ext cx="8915400" cy="6302791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AEF403-A844-4E69-BEA6-91AF2E99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00440"/>
            <a:ext cx="8915400" cy="463306"/>
          </a:xfrm>
        </p:spPr>
        <p:txBody>
          <a:bodyPr>
            <a:normAutofit/>
          </a:bodyPr>
          <a:lstStyle/>
          <a:p>
            <a:r>
              <a:rPr lang="nn-NO" sz="2400"/>
              <a:t>Folketalsutvikling per grunnkrets 2021 til 2026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6A83062-FB0A-ACDB-178F-AF7F3C44461D}"/>
              </a:ext>
            </a:extLst>
          </p:cNvPr>
          <p:cNvSpPr txBox="1"/>
          <p:nvPr/>
        </p:nvSpPr>
        <p:spPr>
          <a:xfrm>
            <a:off x="3842216" y="6461669"/>
            <a:ext cx="1230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Kjelde: SSB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22E8787-A52D-42D2-66C6-18866FE22493}"/>
              </a:ext>
            </a:extLst>
          </p:cNvPr>
          <p:cNvSpPr/>
          <p:nvPr/>
        </p:nvSpPr>
        <p:spPr>
          <a:xfrm>
            <a:off x="127221" y="4731026"/>
            <a:ext cx="2393342" cy="53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36804221-9810-F5FD-C7FD-48FC3BAB5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330749"/>
              </p:ext>
            </p:extLst>
          </p:nvPr>
        </p:nvGraphicFramePr>
        <p:xfrm>
          <a:off x="7502013" y="628184"/>
          <a:ext cx="4237704" cy="5949796"/>
        </p:xfrm>
        <a:graphic>
          <a:graphicData uri="http://schemas.openxmlformats.org/drawingml/2006/table">
            <a:tbl>
              <a:tblPr/>
              <a:tblGrid>
                <a:gridCol w="667477">
                  <a:extLst>
                    <a:ext uri="{9D8B030D-6E8A-4147-A177-3AD203B41FA5}">
                      <a16:colId xmlns:a16="http://schemas.microsoft.com/office/drawing/2014/main" val="350097532"/>
                    </a:ext>
                  </a:extLst>
                </a:gridCol>
                <a:gridCol w="1816161">
                  <a:extLst>
                    <a:ext uri="{9D8B030D-6E8A-4147-A177-3AD203B41FA5}">
                      <a16:colId xmlns:a16="http://schemas.microsoft.com/office/drawing/2014/main" val="73782041"/>
                    </a:ext>
                  </a:extLst>
                </a:gridCol>
                <a:gridCol w="357022">
                  <a:extLst>
                    <a:ext uri="{9D8B030D-6E8A-4147-A177-3AD203B41FA5}">
                      <a16:colId xmlns:a16="http://schemas.microsoft.com/office/drawing/2014/main" val="716288321"/>
                    </a:ext>
                  </a:extLst>
                </a:gridCol>
                <a:gridCol w="357022">
                  <a:extLst>
                    <a:ext uri="{9D8B030D-6E8A-4147-A177-3AD203B41FA5}">
                      <a16:colId xmlns:a16="http://schemas.microsoft.com/office/drawing/2014/main" val="2242137022"/>
                    </a:ext>
                  </a:extLst>
                </a:gridCol>
                <a:gridCol w="1040022">
                  <a:extLst>
                    <a:ext uri="{9D8B030D-6E8A-4147-A177-3AD203B41FA5}">
                      <a16:colId xmlns:a16="http://schemas.microsoft.com/office/drawing/2014/main" val="3739190087"/>
                    </a:ext>
                  </a:extLst>
                </a:gridCol>
              </a:tblGrid>
              <a:tr h="100844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141991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011474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15050806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Røsseren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93637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15050205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Christie Minde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597181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15050206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Øvrevågen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015878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15050301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Hollahaugen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649932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15050302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Nerlandsdalen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66477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15050403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Margrethes Fryd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09080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15050404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Sankthanshaugen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16366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15050501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Bukta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69044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15050502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Brunsvika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594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553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071338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15050503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Karihola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73154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15050504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Dalabrekka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712996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15050505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Dalen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503228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15050506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Grip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91487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15050601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Nøstkroken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051048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15050704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Meløya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98126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15050801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Bjønnahaugen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007567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15051301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Kvalvik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618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28492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15051302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Ørnvik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92231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15051303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Nordkvalvåg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241642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15050802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Grendalenga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998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63184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15050803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Smedvika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64497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15050804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Juulenga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989905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15050805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Melkvikenga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61865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15050807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Vikan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70100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15050901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Buhamndalen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319535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15050902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Melkvika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40625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15050903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Torvhaugen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2659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2793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558082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15051101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Amundøy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92476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15050402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Myra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70087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15051201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Valen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736846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15050102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Marihaugen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575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550037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15050103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Skjærva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496875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15050201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Storkaia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698932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15050202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Blixhammeren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21618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15050203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Vågen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344722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15050204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Allanenga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496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60409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15050101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Sjursvika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3540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15050303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Clausenenga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978401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15050304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Tolåsenga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80100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15050305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Løkka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28701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15050306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Rolighed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311042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15050401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Varden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419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7411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15050702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Minde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29136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15050602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Stortua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018827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15050603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Steinberget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58989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15050604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Nordholmen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000684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15050701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Røsslyngveien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610481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15050703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Strand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20781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15051102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Møst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022314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15051103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Flatset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845828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15051104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Flatsetøy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-11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11083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15051105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Frei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93366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15051106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Bjerkestrand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90393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15051202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Bolga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-20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816269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15051203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Skjærahøgda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383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89870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15051204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Rensvik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1234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1288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058677"/>
                  </a:ext>
                </a:extLst>
              </a:tr>
              <a:tr h="10084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15051205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Omsund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772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789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6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</a:t>
                      </a:r>
                    </a:p>
                  </a:txBody>
                  <a:tcPr marL="2098" marR="2098" marT="2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00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23483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 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21FA5CD2-9FE5-4BD2-A9C8-4A3B1A29C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52CC4FCA-9A85-45B3-B7DE-8C74C8D76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281811"/>
              </p:ext>
            </p:extLst>
          </p:nvPr>
        </p:nvGraphicFramePr>
        <p:xfrm>
          <a:off x="276326" y="886968"/>
          <a:ext cx="11656594" cy="509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5BD01A7E-2F36-CE5B-36D8-A0A98A52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9A68E470-C6C8-79F9-03C5-7972DA89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605102"/>
              </p:ext>
            </p:extLst>
          </p:nvPr>
        </p:nvGraphicFramePr>
        <p:xfrm>
          <a:off x="182880" y="652007"/>
          <a:ext cx="11807687" cy="551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E6A6588-8716-4269-970E-4E6E0238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A1183E22-49FE-4C5F-9E57-EDB5250F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0582"/>
              </p:ext>
            </p:extLst>
          </p:nvPr>
        </p:nvGraphicFramePr>
        <p:xfrm>
          <a:off x="182880" y="811033"/>
          <a:ext cx="11759979" cy="5331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6799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30688028-CEB2-53C6-9457-A8B53BEF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71F6A8EC-B880-0A5E-FED9-C009BF25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C2BA2F3B-E541-DBEB-AFA8-5B8F4DF8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24" y="520033"/>
            <a:ext cx="9397400" cy="315008"/>
          </a:xfrm>
        </p:spPr>
        <p:txBody>
          <a:bodyPr/>
          <a:lstStyle/>
          <a:p>
            <a:br>
              <a:rPr lang="nb-NO" sz="1800" b="1">
                <a:solidFill>
                  <a:schemeClr val="tx2"/>
                </a:solidFill>
              </a:rPr>
            </a:br>
            <a:endParaRPr lang="nn-NO" sz="180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C759926-BBCF-1567-1CC2-16CFC5FAB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/>
              <a:t>Kristiansund kommune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805985"/>
              </p:ext>
            </p:extLst>
          </p:nvPr>
        </p:nvGraphicFramePr>
        <p:xfrm>
          <a:off x="190831" y="715617"/>
          <a:ext cx="11815639" cy="541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7350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B867A000-2248-39E0-26F5-5D43195F9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Stoppe klimaendringene - FNs bærekraftsmål">
            <a:extLst>
              <a:ext uri="{FF2B5EF4-FFF2-40B4-BE49-F238E27FC236}">
                <a16:creationId xmlns:a16="http://schemas.microsoft.com/office/drawing/2014/main" id="{C35B2051-E007-8812-7AD9-319C91E77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E7EC5B86-E3E7-172B-D039-89850AA6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922" y="365219"/>
            <a:ext cx="8378092" cy="256506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400" b="1" i="0" u="none" strike="noStrike" kern="1200" spc="0" baseline="0">
                <a:solidFill>
                  <a:srgbClr val="005686"/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baseline="0">
                <a:solidFill>
                  <a:schemeClr val="tx2"/>
                </a:solidFill>
                <a:effectLst/>
              </a:rPr>
              <a:t>Samla arealbruk i kommunen, i km2, per 2025</a:t>
            </a:r>
            <a:br>
              <a:rPr lang="nb-NO" sz="1800" b="1">
                <a:solidFill>
                  <a:schemeClr val="tx2"/>
                </a:solidFill>
                <a:effectLst/>
              </a:rPr>
            </a:br>
            <a:br>
              <a:rPr lang="nb-NO" sz="1800" b="1">
                <a:solidFill>
                  <a:schemeClr val="tx2"/>
                </a:solidFill>
              </a:rPr>
            </a:br>
            <a:endParaRPr lang="nn-NO" sz="180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F438B84-6FA0-D8B9-451B-AF5B34090D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 b="1"/>
              <a:t>Kristiansund kommune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23FF971-4EE0-957D-0F5A-C647D7097534}"/>
              </a:ext>
            </a:extLst>
          </p:cNvPr>
          <p:cNvSpPr txBox="1"/>
          <p:nvPr/>
        </p:nvSpPr>
        <p:spPr>
          <a:xfrm>
            <a:off x="9167648" y="6377152"/>
            <a:ext cx="14898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343656"/>
              </p:ext>
            </p:extLst>
          </p:nvPr>
        </p:nvGraphicFramePr>
        <p:xfrm>
          <a:off x="310101" y="938255"/>
          <a:ext cx="11704320" cy="515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3941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5ACA208D-9694-93CB-F9C4-75B4AFB4F7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881"/>
            <a:ext cx="8659502" cy="6270238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160107" y="643963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80959" y="6355430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599" y="6460234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ABB5B87-565A-46E9-8603-F2BCEA71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F70A31EF-CFC7-4631-B696-CCE3D977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05299B07-346C-4345-850B-8D1C84AD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74209085-9E8F-275F-F31A-ECE9F6311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4E44-5E26-7C06-1BE9-29A7E3E7A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6388CA1-2817-B337-82E3-07B2BD2A79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84" y="294197"/>
            <a:ext cx="7977796" cy="5776623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F4BF56D7-3F30-8E8D-8106-C7848EA2A0CB}"/>
              </a:ext>
            </a:extLst>
          </p:cNvPr>
          <p:cNvSpPr txBox="1">
            <a:spLocks/>
          </p:cNvSpPr>
          <p:nvPr/>
        </p:nvSpPr>
        <p:spPr>
          <a:xfrm>
            <a:off x="7160107" y="643963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67DBC31E-93E9-EDBD-CEAE-287AE78F95F7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7D2C6C8F-AE08-1277-C06E-A129597A04A6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27E69AC1-0647-BBBA-50FF-BD36836D8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80959" y="6355430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57DD2B7-FFB7-4F44-9723-9423634D0DC0}"/>
              </a:ext>
            </a:extLst>
          </p:cNvPr>
          <p:cNvSpPr txBox="1">
            <a:spLocks/>
          </p:cNvSpPr>
          <p:nvPr/>
        </p:nvSpPr>
        <p:spPr>
          <a:xfrm>
            <a:off x="609599" y="6460234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10AE2CC0-7974-6016-4FA8-CF6E13AB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9B89C5BB-58CA-D412-03A7-F04055D7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A47CD04-3A3B-AABB-15E3-A1A897E3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FDE1CC62-A032-6DFC-3949-6474F466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322595"/>
              </p:ext>
            </p:extLst>
          </p:nvPr>
        </p:nvGraphicFramePr>
        <p:xfrm>
          <a:off x="8114721" y="739688"/>
          <a:ext cx="3941395" cy="547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54E1AC1E-3550-8068-2F98-3F53962925E9}"/>
              </a:ext>
            </a:extLst>
          </p:cNvPr>
          <p:cNvSpPr txBox="1"/>
          <p:nvPr/>
        </p:nvSpPr>
        <p:spPr>
          <a:xfrm>
            <a:off x="8469950" y="559545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3785565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7C9B9D74-AEDE-4800-9E64-6670EFB1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F6097FE8-ECE3-41D2-B494-19A08A704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3DE5A52-F806-49EF-857C-87BF91A0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503932"/>
              </p:ext>
            </p:extLst>
          </p:nvPr>
        </p:nvGraphicFramePr>
        <p:xfrm>
          <a:off x="184727" y="775855"/>
          <a:ext cx="11730182" cy="535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18165" y="6260519"/>
            <a:ext cx="108468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000" i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167A1A2-D4B5-B0A7-0CF9-6D180D80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5A7B7FE0-63EA-D1A3-95F0-8A8B9F68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B284E7EC-D51E-A660-F2F6-4C076A30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81515"/>
              </p:ext>
            </p:extLst>
          </p:nvPr>
        </p:nvGraphicFramePr>
        <p:xfrm>
          <a:off x="276326" y="667910"/>
          <a:ext cx="11674483" cy="548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A284FCD-64D8-4A9E-A1E4-D52A243D2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79A33AEC-039E-4723-900C-FAE9592F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329627"/>
              </p:ext>
            </p:extLst>
          </p:nvPr>
        </p:nvGraphicFramePr>
        <p:xfrm>
          <a:off x="276327" y="840509"/>
          <a:ext cx="11527746" cy="529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E8AC997E-EA83-4957-9BE2-BE70A05D1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675" y="199597"/>
            <a:ext cx="8039921" cy="352086"/>
          </a:xfrm>
        </p:spPr>
        <p:txBody>
          <a:bodyPr/>
          <a:lstStyle/>
          <a:p>
            <a:pPr algn="ctr"/>
            <a:r>
              <a:rPr lang="nn-NO" sz="2400"/>
              <a:t>Innbyggarar etter alder pr grunnkrins</a:t>
            </a:r>
          </a:p>
        </p:txBody>
      </p:sp>
      <p:pic>
        <p:nvPicPr>
          <p:cNvPr id="4" name="Bilde 3" descr="God helse og livskvalitet - FNs bærekraftsmål">
            <a:extLst>
              <a:ext uri="{FF2B5EF4-FFF2-40B4-BE49-F238E27FC236}">
                <a16:creationId xmlns:a16="http://schemas.microsoft.com/office/drawing/2014/main" id="{3BB3BF35-0D18-8228-41C4-BBD18A59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Bærekraftige byer og lokalsamfunn">
            <a:extLst>
              <a:ext uri="{FF2B5EF4-FFF2-40B4-BE49-F238E27FC236}">
                <a16:creationId xmlns:a16="http://schemas.microsoft.com/office/drawing/2014/main" id="{BCECC69A-1CEC-6977-13D3-C08E00D81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EC0A0F13-6D70-B8AE-8A63-7FC68AE10E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35650" y="6355762"/>
            <a:ext cx="279087" cy="437905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CCA0C0CF-836D-236E-3723-3A6C7E8369CE}"/>
              </a:ext>
            </a:extLst>
          </p:cNvPr>
          <p:cNvSpPr txBox="1"/>
          <p:nvPr/>
        </p:nvSpPr>
        <p:spPr>
          <a:xfrm>
            <a:off x="414736" y="6424335"/>
            <a:ext cx="243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solidFill>
                  <a:schemeClr val="tx2"/>
                </a:solidFill>
                <a:latin typeface="+mj-lt"/>
              </a:rPr>
              <a:t>Kristiansund kommune</a:t>
            </a:r>
          </a:p>
          <a:p>
            <a:endParaRPr lang="nn-NO" sz="140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D035EAC-45CE-900A-18C1-8B551387ECA1}"/>
              </a:ext>
            </a:extLst>
          </p:cNvPr>
          <p:cNvSpPr txBox="1"/>
          <p:nvPr/>
        </p:nvSpPr>
        <p:spPr>
          <a:xfrm>
            <a:off x="250092" y="312615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  <a:p>
            <a:endParaRPr lang="nn-NO" sz="120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86EB88-F22F-85F9-9AFF-017D28D13CC4}"/>
              </a:ext>
            </a:extLst>
          </p:cNvPr>
          <p:cNvSpPr txBox="1"/>
          <p:nvPr/>
        </p:nvSpPr>
        <p:spPr>
          <a:xfrm>
            <a:off x="10100164" y="5783474"/>
            <a:ext cx="103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Kjelde: SSB</a:t>
            </a: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67C0E7EB-914D-FEE1-BD49-7D66E524C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84800"/>
              </p:ext>
            </p:extLst>
          </p:nvPr>
        </p:nvGraphicFramePr>
        <p:xfrm>
          <a:off x="1971675" y="688425"/>
          <a:ext cx="7389854" cy="5599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058018" imgH="6105525" progId="Excel.Sheet.12">
                  <p:embed/>
                </p:oleObj>
              </mc:Choice>
              <mc:Fallback>
                <p:oleObj name="Worksheet" r:id="rId6" imgW="8058018" imgH="6105525" progId="Excel.Sheet.12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67C0E7EB-914D-FEE1-BD49-7D66E524C7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1675" y="688425"/>
                        <a:ext cx="7389854" cy="5599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9384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/>
          </a:p>
          <a:p>
            <a:r>
              <a:rPr lang="nn-NO" sz="1400">
                <a:hlinkClick r:id="rId4"/>
              </a:rPr>
              <a:t>Folkehelseundersøkinga - Kommunestatistikken</a:t>
            </a:r>
            <a:endParaRPr lang="nn-NO" sz="1400"/>
          </a:p>
          <a:p>
            <a:endParaRPr lang="nn-NO" sz="1400"/>
          </a:p>
          <a:p>
            <a:r>
              <a:rPr lang="nn-NO" sz="1400">
                <a:hlinkClick r:id="rId5"/>
              </a:rPr>
              <a:t>Folkehelseundersøkinga - </a:t>
            </a:r>
            <a:r>
              <a:rPr lang="nn-NO" sz="1400" err="1">
                <a:hlinkClick r:id="rId5"/>
              </a:rPr>
              <a:t>Mr</a:t>
            </a:r>
            <a:r>
              <a:rPr lang="nn-NO" sz="1400">
                <a:hlinkClick r:id="rId5"/>
              </a:rPr>
              <a:t>-fylke</a:t>
            </a:r>
            <a:endParaRPr lang="nn-NO" sz="1400"/>
          </a:p>
          <a:p>
            <a:endParaRPr lang="nn-NO" sz="1400"/>
          </a:p>
          <a:p>
            <a:endParaRPr lang="nn-NO" sz="1400"/>
          </a:p>
          <a:p>
            <a:endParaRPr lang="nn-NO" sz="1400"/>
          </a:p>
          <a:p>
            <a:endParaRPr lang="nn-NO" sz="14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err="1"/>
              <a:t>Ungdata</a:t>
            </a:r>
            <a:r>
              <a:rPr lang="nn-NO" sz="1400"/>
              <a:t>-undersøkinga gir nyttig informasjon om unge og deira oppvekstvilkår:</a:t>
            </a:r>
          </a:p>
          <a:p>
            <a:endParaRPr lang="nn-NO" sz="1400"/>
          </a:p>
          <a:p>
            <a:r>
              <a:rPr lang="nn-NO" sz="1400"/>
              <a:t>Alle kommunane i Møre og Romsdal forutan Ålesund gjennomførte undersøkinga i 2024. Ålesund kommune gjennomførte i 2023. </a:t>
            </a:r>
          </a:p>
          <a:p>
            <a:endParaRPr lang="nn-NO" sz="1400"/>
          </a:p>
          <a:p>
            <a:r>
              <a:rPr lang="nn-NO" sz="1400">
                <a:hlinkClick r:id="rId6"/>
              </a:rPr>
              <a:t>https://www.ungdata.no/</a:t>
            </a:r>
            <a:endParaRPr lang="nn-NO" sz="1400"/>
          </a:p>
          <a:p>
            <a:endParaRPr lang="nn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72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E9109CB-D674-611E-6802-863ED909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167634"/>
            <a:ext cx="8881743" cy="520736"/>
          </a:xfrm>
        </p:spPr>
        <p:txBody>
          <a:bodyPr/>
          <a:lstStyle/>
          <a:p>
            <a:pPr algn="ctr"/>
            <a:r>
              <a:rPr lang="nn-NO" sz="2400"/>
              <a:t>Innbyggarar etter alder pr grunnkrins</a:t>
            </a:r>
          </a:p>
        </p:txBody>
      </p:sp>
      <p:pic>
        <p:nvPicPr>
          <p:cNvPr id="4" name="Picture 27" descr="Kommunestatistikk logo.ai">
            <a:extLst>
              <a:ext uri="{FF2B5EF4-FFF2-40B4-BE49-F238E27FC236}">
                <a16:creationId xmlns:a16="http://schemas.microsoft.com/office/drawing/2014/main" id="{F7F67714-1613-163C-64F8-0BC00F3C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166911" y="6354305"/>
            <a:ext cx="279087" cy="43790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ACC488D-4ACF-C8E5-47AA-4A3B0DF1F2B6}"/>
              </a:ext>
            </a:extLst>
          </p:cNvPr>
          <p:cNvSpPr txBox="1"/>
          <p:nvPr/>
        </p:nvSpPr>
        <p:spPr>
          <a:xfrm>
            <a:off x="519111" y="6510215"/>
            <a:ext cx="2810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>
                <a:solidFill>
                  <a:schemeClr val="tx2"/>
                </a:solidFill>
                <a:latin typeface="+mj-lt"/>
              </a:rPr>
              <a:t>Kristiansund kommune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049C1BF-BA07-6F0D-F891-F71027F84EE3}"/>
              </a:ext>
            </a:extLst>
          </p:cNvPr>
          <p:cNvSpPr txBox="1"/>
          <p:nvPr/>
        </p:nvSpPr>
        <p:spPr>
          <a:xfrm>
            <a:off x="0" y="46938"/>
            <a:ext cx="1609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F4EEA39-79FC-C629-28E1-D13DFEEAEBDA}"/>
              </a:ext>
            </a:extLst>
          </p:cNvPr>
          <p:cNvSpPr txBox="1"/>
          <p:nvPr/>
        </p:nvSpPr>
        <p:spPr>
          <a:xfrm>
            <a:off x="10260838" y="6361067"/>
            <a:ext cx="1187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  <a:p>
            <a:endParaRPr lang="nn-NO" sz="120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CE2332B6-FFCF-92DA-7136-E6E21D353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194915"/>
              </p:ext>
            </p:extLst>
          </p:nvPr>
        </p:nvGraphicFramePr>
        <p:xfrm>
          <a:off x="1609969" y="688370"/>
          <a:ext cx="7486898" cy="567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58018" imgH="6105525" progId="Excel.Sheet.12">
                  <p:embed/>
                </p:oleObj>
              </mc:Choice>
              <mc:Fallback>
                <p:oleObj name="Worksheet" r:id="rId3" imgW="8058018" imgH="6105525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CE2332B6-FFCF-92DA-7136-E6E21D3538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9969" y="688370"/>
                        <a:ext cx="7486898" cy="5672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239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006833" y="633558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2EC030DB-6A72-93D7-6EB9-0D6F52C9E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161775C-CEEC-88D9-6FF1-41B50A4E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61631"/>
              </p:ext>
            </p:extLst>
          </p:nvPr>
        </p:nvGraphicFramePr>
        <p:xfrm>
          <a:off x="276326" y="803082"/>
          <a:ext cx="11785803" cy="5287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286161" y="6260519"/>
            <a:ext cx="112419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264310" y="6404442"/>
            <a:ext cx="5997676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A5A09298-9D30-03FB-6026-FDEB19AE3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1604C31E-C6B5-4C28-B822-72A66AB3D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God helse og livskvalitet - FNs bærekraftsmål">
            <a:extLst>
              <a:ext uri="{FF2B5EF4-FFF2-40B4-BE49-F238E27FC236}">
                <a16:creationId xmlns:a16="http://schemas.microsoft.com/office/drawing/2014/main" id="{51B7150D-A4FC-BBF0-F8EC-31CC2709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757120"/>
              </p:ext>
            </p:extLst>
          </p:nvPr>
        </p:nvGraphicFramePr>
        <p:xfrm>
          <a:off x="276327" y="775855"/>
          <a:ext cx="11684764" cy="5377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087798" y="629446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Kristiansund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89605" y="6415595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5" name="Bilde 14" descr="God helse og livskvalitet - FNs bærekraftsmål">
            <a:extLst>
              <a:ext uri="{FF2B5EF4-FFF2-40B4-BE49-F238E27FC236}">
                <a16:creationId xmlns:a16="http://schemas.microsoft.com/office/drawing/2014/main" id="{534C4D0C-0D39-86A6-EF26-CB3F393B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e 15" descr="Bærekraftige byer og lokalsamfunn">
            <a:extLst>
              <a:ext uri="{FF2B5EF4-FFF2-40B4-BE49-F238E27FC236}">
                <a16:creationId xmlns:a16="http://schemas.microsoft.com/office/drawing/2014/main" id="{C2801197-AB5D-A7FE-5F28-71796EFD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685296"/>
              </p:ext>
            </p:extLst>
          </p:nvPr>
        </p:nvGraphicFramePr>
        <p:xfrm>
          <a:off x="151076" y="628153"/>
          <a:ext cx="11664562" cy="552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8100704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6C32E6-CAE0-4D0B-B1B7-FF41B5E67270}">
  <ds:schemaRefs>
    <ds:schemaRef ds:uri="5458b827-f267-438a-9c81-d6bdb027554a"/>
    <ds:schemaRef ds:uri="b8a0b916-e2a7-4629-bd1a-03fcd5ce5f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5D2AA9-A49D-4A62-B1BF-ACC9556DC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379B7E-F8F7-435C-ADD4-9FE5A36DB932}">
  <ds:schemaRefs>
    <ds:schemaRef ds:uri="5458b827-f267-438a-9c81-d6bdb027554a"/>
    <ds:schemaRef ds:uri="b8a0b916-e2a7-4629-bd1a-03fcd5ce5f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1635</Words>
  <Application>Microsoft Office PowerPoint</Application>
  <PresentationFormat>Widescreen</PresentationFormat>
  <Paragraphs>569</Paragraphs>
  <Slides>50</Slides>
  <Notes>18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50</vt:i4>
      </vt:variant>
    </vt:vector>
  </HeadingPairs>
  <TitlesOfParts>
    <vt:vector size="61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Worksheet</vt:lpstr>
      <vt:lpstr>PowerPoint-presentasjon</vt:lpstr>
      <vt:lpstr>Innhald/tema:</vt:lpstr>
      <vt:lpstr>PowerPoint-presentasjon</vt:lpstr>
      <vt:lpstr>Folketalsutvikling per grunnkrets 2021 til 2026</vt:lpstr>
      <vt:lpstr>Innbyggarar etter alder pr grunnkrins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PowerPoint-presentasjon</vt:lpstr>
      <vt:lpstr> </vt:lpstr>
      <vt:lpstr>PowerPoint-presentasjon</vt:lpstr>
      <vt:lpstr>PowerPoint-presentasjon</vt:lpstr>
      <vt:lpstr>PowerPoint-presentasjon</vt:lpstr>
      <vt:lpstr>PowerPoint-presentasjon</vt:lpstr>
      <vt:lpstr> </vt:lpstr>
      <vt:lpstr>Samla arealbruk i kommunen, i km2, per 2025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1</cp:revision>
  <cp:lastPrinted>2017-04-11T08:01:33Z</cp:lastPrinted>
  <dcterms:created xsi:type="dcterms:W3CDTF">2016-10-18T07:53:03Z</dcterms:created>
  <dcterms:modified xsi:type="dcterms:W3CDTF">2026-05-04T08:22:46Z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2020-05-20T11:24:34Z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35542527-b9fa-4d25-829f-0000ddb8d776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