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7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9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0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1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2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781" r:id="rId6"/>
    <p:sldMasterId id="2147483848" r:id="rId7"/>
    <p:sldMasterId id="2147483865" r:id="rId8"/>
  </p:sldMasterIdLst>
  <p:notesMasterIdLst>
    <p:notesMasterId r:id="rId58"/>
  </p:notesMasterIdLst>
  <p:sldIdLst>
    <p:sldId id="403" r:id="rId9"/>
    <p:sldId id="499" r:id="rId10"/>
    <p:sldId id="464" r:id="rId11"/>
    <p:sldId id="414" r:id="rId12"/>
    <p:sldId id="466" r:id="rId13"/>
    <p:sldId id="415" r:id="rId14"/>
    <p:sldId id="416" r:id="rId15"/>
    <p:sldId id="472" r:id="rId16"/>
    <p:sldId id="417" r:id="rId17"/>
    <p:sldId id="651" r:id="rId18"/>
    <p:sldId id="418" r:id="rId19"/>
    <p:sldId id="419" r:id="rId20"/>
    <p:sldId id="420" r:id="rId21"/>
    <p:sldId id="421" r:id="rId22"/>
    <p:sldId id="503" r:id="rId23"/>
    <p:sldId id="462" r:id="rId24"/>
    <p:sldId id="458" r:id="rId25"/>
    <p:sldId id="422" r:id="rId26"/>
    <p:sldId id="423" r:id="rId27"/>
    <p:sldId id="457" r:id="rId28"/>
    <p:sldId id="424" r:id="rId29"/>
    <p:sldId id="425" r:id="rId30"/>
    <p:sldId id="427" r:id="rId31"/>
    <p:sldId id="428" r:id="rId32"/>
    <p:sldId id="542" r:id="rId33"/>
    <p:sldId id="543" r:id="rId34"/>
    <p:sldId id="514" r:id="rId35"/>
    <p:sldId id="596" r:id="rId36"/>
    <p:sldId id="435" r:id="rId37"/>
    <p:sldId id="436" r:id="rId38"/>
    <p:sldId id="437" r:id="rId39"/>
    <p:sldId id="438" r:id="rId40"/>
    <p:sldId id="539" r:id="rId41"/>
    <p:sldId id="440" r:id="rId42"/>
    <p:sldId id="501" r:id="rId43"/>
    <p:sldId id="498" r:id="rId44"/>
    <p:sldId id="500" r:id="rId45"/>
    <p:sldId id="497" r:id="rId46"/>
    <p:sldId id="442" r:id="rId47"/>
    <p:sldId id="443" r:id="rId48"/>
    <p:sldId id="482" r:id="rId49"/>
    <p:sldId id="483" r:id="rId50"/>
    <p:sldId id="484" r:id="rId51"/>
    <p:sldId id="446" r:id="rId52"/>
    <p:sldId id="652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B96D9-111D-47AC-A59C-C533D758A8B5}" v="2" dt="2026-05-04T10:35:32.230"/>
    <p1510:client id="{9D53182F-5F67-4D54-AB3B-1D4C47D9E707}" v="3" dt="2026-05-04T08:05:36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80471" autoAdjust="0"/>
  </p:normalViewPr>
  <p:slideViewPr>
    <p:cSldViewPr snapToGrid="0">
      <p:cViewPr varScale="1">
        <p:scale>
          <a:sx n="127" d="100"/>
          <a:sy n="127" d="100"/>
        </p:scale>
        <p:origin x="16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5-04T08:51:14.770" v="296" actId="1076"/>
      <pc:docMkLst>
        <pc:docMk/>
      </pc:docMkLst>
      <pc:sldChg chg="modSp mod">
        <pc:chgData name="Paul Magne Eidhammer" userId="e3d4e6bb-f754-4b2e-bd11-72ddaaf5666f" providerId="ADAL" clId="{835BCC08-B0CB-4400-B3F8-7FFC689D382E}" dt="2026-04-27T11:20:07.536" v="293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0:04.529" v="291" actId="20577"/>
          <ac:spMkLst>
            <pc:docMk/>
            <pc:sldMk cId="1687129943" sldId="403"/>
            <ac:spMk id="6" creationId="{BDA885A5-FFC8-674E-CFC8-2651E9122A81}"/>
          </ac:spMkLst>
        </pc:spChg>
        <pc:spChg chg="mod">
          <ac:chgData name="Paul Magne Eidhammer" userId="e3d4e6bb-f754-4b2e-bd11-72ddaaf5666f" providerId="ADAL" clId="{835BCC08-B0CB-4400-B3F8-7FFC689D382E}" dt="2026-04-27T11:20:07.536" v="293" actId="6549"/>
          <ac:spMkLst>
            <pc:docMk/>
            <pc:sldMk cId="1687129943" sldId="403"/>
            <ac:spMk id="7" creationId="{F8B50B64-A76F-ABA6-7D5B-182497EE9B93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08:37:26.919" v="152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08:37:26.919" v="152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03:14.571" v="162" actId="14100"/>
        <pc:sldMkLst>
          <pc:docMk/>
          <pc:sldMk cId="2792804653" sldId="416"/>
        </pc:sldMkLst>
        <pc:graphicFrameChg chg="add mod">
          <ac:chgData name="Paul Magne Eidhammer" userId="e3d4e6bb-f754-4b2e-bd11-72ddaaf5666f" providerId="ADAL" clId="{835BCC08-B0CB-4400-B3F8-7FFC689D382E}" dt="2026-04-13T10:03:14.571" v="162" actId="14100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1:50:50.733" v="172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1:50:50.733" v="172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7:42:43.414" v="177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7:42:43.414" v="177" actId="14100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15:05.564" v="183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15:05.564" v="183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6:55.596" v="278" actId="255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6:55.596" v="278" actId="255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2:50:54.440" v="190" actId="1076"/>
        <pc:sldMkLst>
          <pc:docMk/>
          <pc:sldMk cId="2286875979" sldId="421"/>
        </pc:sldMkLst>
        <pc:spChg chg="mod">
          <ac:chgData name="Paul Magne Eidhammer" userId="e3d4e6bb-f754-4b2e-bd11-72ddaaf5666f" providerId="ADAL" clId="{835BCC08-B0CB-4400-B3F8-7FFC689D382E}" dt="2026-04-16T12:50:54.440" v="190" actId="1076"/>
          <ac:spMkLst>
            <pc:docMk/>
            <pc:sldMk cId="2286875979" sldId="421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6T12:50:47.655" v="188" actId="14100"/>
          <ac:graphicFrameMkLst>
            <pc:docMk/>
            <pc:sldMk cId="2286875979" sldId="421"/>
            <ac:graphicFrameMk id="1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37:59.719" v="214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0:37:59.719" v="214" actId="14100"/>
          <ac:graphicFrameMkLst>
            <pc:docMk/>
            <pc:sldMk cId="3479507085" sldId="422"/>
            <ac:graphicFrameMk id="2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51:35.226" v="270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08:51:35.226" v="270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11:00.284" v="224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11:00.284" v="224"/>
          <ac:graphicFrameMkLst>
            <pc:docMk/>
            <pc:sldMk cId="1931569180" sldId="424"/>
            <ac:graphicFrameMk id="2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52:48.997" v="229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8:52:48.997" v="229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19:06.387" v="234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0:19:06.387" v="234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18:41.813" v="240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18:41.813" v="240" actId="14100"/>
          <ac:graphicFrameMkLst>
            <pc:docMk/>
            <pc:sldMk cId="1506265254" sldId="437"/>
            <ac:graphicFrameMk id="3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07:07.971" v="245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07:07.971" v="245" actId="14100"/>
          <ac:graphicFrameMkLst>
            <pc:docMk/>
            <pc:sldMk cId="609053504" sldId="438"/>
            <ac:graphicFrameMk id="2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00:17.705" v="218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00:17.705" v="218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4:44.744" v="209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4:44.744" v="209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39:15.846" v="204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39:15.846" v="204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modSp mod">
        <pc:chgData name="Paul Magne Eidhammer" userId="e3d4e6bb-f754-4b2e-bd11-72ddaaf5666f" providerId="ADAL" clId="{835BCC08-B0CB-4400-B3F8-7FFC689D382E}" dt="2026-05-04T08:51:14.770" v="296" actId="1076"/>
        <pc:sldMkLst>
          <pc:docMk/>
          <pc:sldMk cId="2263421134" sldId="464"/>
        </pc:sldMkLst>
        <pc:picChg chg="mod">
          <ac:chgData name="Paul Magne Eidhammer" userId="e3d4e6bb-f754-4b2e-bd11-72ddaaf5666f" providerId="ADAL" clId="{835BCC08-B0CB-4400-B3F8-7FFC689D382E}" dt="2026-05-04T08:51:14.770" v="296" actId="1076"/>
          <ac:picMkLst>
            <pc:docMk/>
            <pc:sldMk cId="2263421134" sldId="464"/>
            <ac:picMk id="10" creationId="{AD4D3637-F9D2-DFD3-3A8E-CCCFCC90AD12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6-04-27T08:42:54.082" v="281" actId="1076"/>
        <pc:sldMkLst>
          <pc:docMk/>
          <pc:sldMk cId="932781050" sldId="466"/>
        </pc:sldMkLst>
        <pc:graphicFrameChg chg="add mod">
          <ac:chgData name="Paul Magne Eidhammer" userId="e3d4e6bb-f754-4b2e-bd11-72ddaaf5666f" providerId="ADAL" clId="{835BCC08-B0CB-4400-B3F8-7FFC689D382E}" dt="2026-04-27T08:42:54.082" v="281" actId="1076"/>
          <ac:graphicFrameMkLst>
            <pc:docMk/>
            <pc:sldMk cId="932781050" sldId="466"/>
            <ac:graphicFrameMk id="11" creationId="{D994F791-58A8-A848-2D88-03D5AB14120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3:12:17.885" v="167" actId="14100"/>
        <pc:sldMkLst>
          <pc:docMk/>
          <pc:sldMk cId="2526975860" sldId="472"/>
        </pc:sldMkLst>
        <pc:graphicFrameChg chg="add mod">
          <ac:chgData name="Paul Magne Eidhammer" userId="e3d4e6bb-f754-4b2e-bd11-72ddaaf5666f" providerId="ADAL" clId="{835BCC08-B0CB-4400-B3F8-7FFC689D382E}" dt="2026-04-13T13:12:17.885" v="167" actId="14100"/>
          <ac:graphicFrameMkLst>
            <pc:docMk/>
            <pc:sldMk cId="2526975860" sldId="472"/>
            <ac:graphicFrameMk id="11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04:37.243" v="197" actId="14100"/>
        <pc:sldMkLst>
          <pc:docMk/>
          <pc:sldMk cId="91755999" sldId="503"/>
        </pc:sldMkLst>
        <pc:graphicFrameChg chg="add mod">
          <ac:chgData name="Paul Magne Eidhammer" userId="e3d4e6bb-f754-4b2e-bd11-72ddaaf5666f" providerId="ADAL" clId="{835BCC08-B0CB-4400-B3F8-7FFC689D382E}" dt="2026-04-17T07:04:37.243" v="197" actId="14100"/>
          <ac:graphicFrameMkLst>
            <pc:docMk/>
            <pc:sldMk cId="91755999" sldId="503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7:53:51.797" v="265" actId="6549"/>
        <pc:sldMkLst>
          <pc:docMk/>
          <pc:sldMk cId="475990267" sldId="539"/>
        </pc:sldMkLst>
        <pc:spChg chg="mod">
          <ac:chgData name="Paul Magne Eidhammer" userId="e3d4e6bb-f754-4b2e-bd11-72ddaaf5666f" providerId="ADAL" clId="{835BCC08-B0CB-4400-B3F8-7FFC689D382E}" dt="2026-04-24T07:53:51.797" v="265" actId="6549"/>
          <ac:spMkLst>
            <pc:docMk/>
            <pc:sldMk cId="475990267" sldId="539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1T11:04:14.224" v="263" actId="20577"/>
          <ac:graphicFrameMkLst>
            <pc:docMk/>
            <pc:sldMk cId="475990267" sldId="539"/>
            <ac:graphicFrameMk id="9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1T11:03:52.114" v="252" actId="14100"/>
          <ac:graphicFrameMkLst>
            <pc:docMk/>
            <pc:sldMk cId="475990267" sldId="539"/>
            <ac:graphicFrameMk id="13" creationId="{700D967B-4351-8BCB-A4D4-25E9FDC7720F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">
      <pc:chgData name="Even Tranmæl" userId="dc99418e-6817-4331-86b2-1a32ab61fd79" providerId="ADAL" clId="{20EB47B2-AC97-4CDF-95FE-F8D59C74A743}" dt="2026-05-04T08:05:39.336" v="73" actId="404"/>
      <pc:docMkLst>
        <pc:docMk/>
      </pc:docMkLst>
      <pc:sldChg chg="addSp delSp modSp mod">
        <pc:chgData name="Even Tranmæl" userId="dc99418e-6817-4331-86b2-1a32ab61fd79" providerId="ADAL" clId="{20EB47B2-AC97-4CDF-95FE-F8D59C74A743}" dt="2026-04-22T12:34:57.149" v="38" actId="403"/>
        <pc:sldMkLst>
          <pc:docMk/>
          <pc:sldMk cId="2257449918" sldId="414"/>
        </pc:sldMkLst>
        <pc:spChg chg="mod">
          <ac:chgData name="Even Tranmæl" userId="dc99418e-6817-4331-86b2-1a32ab61fd79" providerId="ADAL" clId="{20EB47B2-AC97-4CDF-95FE-F8D59C74A743}" dt="2026-04-22T07:21:20.042" v="12" actId="20577"/>
          <ac:spMkLst>
            <pc:docMk/>
            <pc:sldMk cId="2257449918" sldId="414"/>
            <ac:spMk id="2" creationId="{C46D6719-2804-4548-BF62-7F9FCCD3B751}"/>
          </ac:spMkLst>
        </pc:spChg>
        <pc:graphicFrameChg chg="add mod modGraphic">
          <ac:chgData name="Even Tranmæl" userId="dc99418e-6817-4331-86b2-1a32ab61fd79" providerId="ADAL" clId="{20EB47B2-AC97-4CDF-95FE-F8D59C74A743}" dt="2026-04-22T12:34:57.149" v="38" actId="403"/>
          <ac:graphicFrameMkLst>
            <pc:docMk/>
            <pc:sldMk cId="2257449918" sldId="414"/>
            <ac:graphicFrameMk id="10" creationId="{764E27EF-3D4C-4ABF-314B-5D7C4D03A9DA}"/>
          </ac:graphicFrameMkLst>
        </pc:graphicFrameChg>
        <pc:picChg chg="add mod ord">
          <ac:chgData name="Even Tranmæl" userId="dc99418e-6817-4331-86b2-1a32ab61fd79" providerId="ADAL" clId="{20EB47B2-AC97-4CDF-95FE-F8D59C74A743}" dt="2026-04-22T07:21:40.836" v="17" actId="1076"/>
          <ac:picMkLst>
            <pc:docMk/>
            <pc:sldMk cId="2257449918" sldId="414"/>
            <ac:picMk id="13" creationId="{AF446E44-2CCB-5F17-EA41-996D1B954473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22:14.695" v="26" actId="14100"/>
        <pc:sldMkLst>
          <pc:docMk/>
          <pc:sldMk cId="2402198279" sldId="425"/>
        </pc:sldMkLst>
        <pc:spChg chg="mod">
          <ac:chgData name="Even Tranmæl" userId="dc99418e-6817-4331-86b2-1a32ab61fd79" providerId="ADAL" clId="{20EB47B2-AC97-4CDF-95FE-F8D59C74A743}" dt="2026-04-22T07:22:09.726" v="25" actId="20577"/>
          <ac:spMkLst>
            <pc:docMk/>
            <pc:sldMk cId="2402198279" sldId="425"/>
            <ac:spMk id="3" creationId="{3680D4BE-170A-81A2-0772-FC3292E050BE}"/>
          </ac:spMkLst>
        </pc:spChg>
        <pc:picChg chg="add mod ord">
          <ac:chgData name="Even Tranmæl" userId="dc99418e-6817-4331-86b2-1a32ab61fd79" providerId="ADAL" clId="{20EB47B2-AC97-4CDF-95FE-F8D59C74A743}" dt="2026-04-22T07:22:14.695" v="26" actId="14100"/>
          <ac:picMkLst>
            <pc:docMk/>
            <pc:sldMk cId="2402198279" sldId="425"/>
            <ac:picMk id="11" creationId="{EBC5AC34-107D-C17A-0E08-16CA655E2A26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22:37.950" v="34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22:37.950" v="34" actId="14100"/>
          <ac:picMkLst>
            <pc:docMk/>
            <pc:sldMk cId="117261305" sldId="427"/>
            <ac:picMk id="14" creationId="{8C0EBF80-3783-2CD6-E871-1CCBB60133DC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7T10:00:32.748" v="58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0:00:32.748" v="58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0:00:15.421" v="43" actId="1076"/>
          <ac:picMkLst>
            <pc:docMk/>
            <pc:sldMk cId="1327960907" sldId="446"/>
            <ac:picMk id="13" creationId="{2B530237-AEB8-7B86-0903-DEADA9D55290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21:06.611" v="5" actId="1076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21:06.611" v="5" actId="1076"/>
          <ac:picMkLst>
            <pc:docMk/>
            <pc:sldMk cId="2263421134" sldId="464"/>
            <ac:picMk id="10" creationId="{AD4D3637-F9D2-DFD3-3A8E-CCCFCC90AD12}"/>
          </ac:picMkLst>
        </pc:picChg>
      </pc:sldChg>
      <pc:sldChg chg="addSp delSp modSp add mod">
        <pc:chgData name="Even Tranmæl" userId="dc99418e-6817-4331-86b2-1a32ab61fd79" providerId="ADAL" clId="{20EB47B2-AC97-4CDF-95FE-F8D59C74A743}" dt="2026-05-04T08:05:39.336" v="73" actId="404"/>
        <pc:sldMkLst>
          <pc:docMk/>
          <pc:sldMk cId="2903621752" sldId="652"/>
        </pc:sldMkLst>
        <pc:spChg chg="add mod">
          <ac:chgData name="Even Tranmæl" userId="dc99418e-6817-4331-86b2-1a32ab61fd79" providerId="ADAL" clId="{20EB47B2-AC97-4CDF-95FE-F8D59C74A743}" dt="2026-05-04T08:05:39.336" v="73" actId="404"/>
          <ac:spMkLst>
            <pc:docMk/>
            <pc:sldMk cId="2903621752" sldId="652"/>
            <ac:spMk id="2" creationId="{1148ABD7-F35F-E933-E02E-E28193EE3687}"/>
          </ac:spMkLst>
        </pc:spChg>
        <pc:graphicFrameChg chg="add mod">
          <ac:chgData name="Even Tranmæl" userId="dc99418e-6817-4331-86b2-1a32ab61fd79" providerId="ADAL" clId="{20EB47B2-AC97-4CDF-95FE-F8D59C74A743}" dt="2026-05-04T07:12:19.331" v="71" actId="14100"/>
          <ac:graphicFrameMkLst>
            <pc:docMk/>
            <pc:sldMk cId="2903621752" sldId="652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11:48.758" v="65" actId="1076"/>
          <ac:picMkLst>
            <pc:docMk/>
            <pc:sldMk cId="2903621752" sldId="652"/>
            <ac:picMk id="12" creationId="{DB8506DD-EFEF-3507-AAAD-A3D496F8CE61}"/>
          </ac:picMkLst>
        </pc:picChg>
        <pc:picChg chg="del">
          <ac:chgData name="Even Tranmæl" userId="dc99418e-6817-4331-86b2-1a32ab61fd79" providerId="ADAL" clId="{20EB47B2-AC97-4CDF-95FE-F8D59C74A743}" dt="2026-05-04T07:11:32.776" v="60" actId="478"/>
          <ac:picMkLst>
            <pc:docMk/>
            <pc:sldMk cId="2903621752" sldId="652"/>
            <ac:picMk id="13" creationId="{78581B48-BA63-0D87-F080-87CB83202D90}"/>
          </ac:picMkLst>
        </pc:picChg>
      </pc:sld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11:01.893" v="26" actId="2057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11:01.893" v="26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11:01.893" v="26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03:52.194" v="11"/>
        <pc:sldMkLst>
          <pc:docMk/>
          <pc:sldMk cId="3418022960" sldId="542"/>
        </pc:sldMkLst>
      </pc:sldChg>
      <pc:sldChg chg="add">
        <pc:chgData name="Jomar Sæterøy Maridal" userId="208828a4-37e1-46b2-ad3f-fb1dea7a7b40" providerId="ADAL" clId="{7729BF2E-14BE-474B-A11E-E55C364A6DB8}" dt="2026-04-30T12:03:52.194" v="11"/>
        <pc:sldMkLst>
          <pc:docMk/>
          <pc:sldMk cId="1197583660" sldId="543"/>
        </pc:sldMkLst>
      </pc:sldChg>
      <pc:sldChg chg="add">
        <pc:chgData name="Jomar Sæterøy Maridal" userId="208828a4-37e1-46b2-ad3f-fb1dea7a7b40" providerId="ADAL" clId="{7729BF2E-14BE-474B-A11E-E55C364A6DB8}" dt="2026-04-30T12:04:54.674" v="18"/>
        <pc:sldMkLst>
          <pc:docMk/>
          <pc:sldMk cId="3450828973" sldId="596"/>
        </pc:sldMkLst>
      </pc:sldChg>
      <pc:sldChg chg="modSp add mod">
        <pc:chgData name="Jomar Sæterøy Maridal" userId="208828a4-37e1-46b2-ad3f-fb1dea7a7b40" providerId="ADAL" clId="{7729BF2E-14BE-474B-A11E-E55C364A6DB8}" dt="2026-04-30T12:03:32.979" v="9" actId="20577"/>
        <pc:sldMkLst>
          <pc:docMk/>
          <pc:sldMk cId="2566593010" sldId="651"/>
        </pc:sldMkLst>
        <pc:spChg chg="mod">
          <ac:chgData name="Jomar Sæterøy Maridal" userId="208828a4-37e1-46b2-ad3f-fb1dea7a7b40" providerId="ADAL" clId="{7729BF2E-14BE-474B-A11E-E55C364A6DB8}" dt="2026-04-30T12:03:32.979" v="9" actId="20577"/>
          <ac:spMkLst>
            <pc:docMk/>
            <pc:sldMk cId="2566593010" sldId="651"/>
            <ac:spMk id="7" creationId="{4717EF50-9F1A-0691-30C9-B473A2646A08}"/>
          </ac:spMkLst>
        </pc:spChg>
      </pc:sldChg>
      <pc:sldMasterChg chg="delSldLayout">
        <pc:chgData name="Jomar Sæterøy Maridal" userId="208828a4-37e1-46b2-ad3f-fb1dea7a7b40" providerId="ADAL" clId="{7729BF2E-14BE-474B-A11E-E55C364A6DB8}" dt="2026-04-30T12:04:18.912" v="16" actId="2696"/>
        <pc:sldMasterMkLst>
          <pc:docMk/>
          <pc:sldMasterMk cId="3966501805" sldId="2147483865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Personer1!$C$10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Personer1!$D$10:$S$10</c:f>
              <c:numCache>
                <c:formatCode>0</c:formatCode>
                <c:ptCount val="16"/>
                <c:pt idx="0">
                  <c:v>3258</c:v>
                </c:pt>
                <c:pt idx="1">
                  <c:v>3220</c:v>
                </c:pt>
                <c:pt idx="2">
                  <c:v>3164</c:v>
                </c:pt>
                <c:pt idx="3">
                  <c:v>3123</c:v>
                </c:pt>
                <c:pt idx="4">
                  <c:v>3065</c:v>
                </c:pt>
                <c:pt idx="5">
                  <c:v>3036</c:v>
                </c:pt>
                <c:pt idx="6">
                  <c:v>2972</c:v>
                </c:pt>
                <c:pt idx="7">
                  <c:v>2940</c:v>
                </c:pt>
                <c:pt idx="8">
                  <c:v>2930</c:v>
                </c:pt>
                <c:pt idx="9">
                  <c:v>2881</c:v>
                </c:pt>
                <c:pt idx="10">
                  <c:v>2851</c:v>
                </c:pt>
                <c:pt idx="11">
                  <c:v>2809</c:v>
                </c:pt>
                <c:pt idx="12">
                  <c:v>2748</c:v>
                </c:pt>
                <c:pt idx="13">
                  <c:v>2703</c:v>
                </c:pt>
                <c:pt idx="14">
                  <c:v>2680</c:v>
                </c:pt>
                <c:pt idx="15">
                  <c:v>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B-406A-8025-E1024AF62D18}"/>
            </c:ext>
          </c:extLst>
        </c:ser>
        <c:ser>
          <c:idx val="1"/>
          <c:order val="1"/>
          <c:tx>
            <c:strRef>
              <c:f>Personer1!$C$11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Personer1!$D$11:$S$11</c:f>
              <c:numCache>
                <c:formatCode>0</c:formatCode>
                <c:ptCount val="16"/>
                <c:pt idx="0">
                  <c:v>159</c:v>
                </c:pt>
                <c:pt idx="1">
                  <c:v>168</c:v>
                </c:pt>
                <c:pt idx="2">
                  <c:v>172</c:v>
                </c:pt>
                <c:pt idx="3">
                  <c:v>179</c:v>
                </c:pt>
                <c:pt idx="4">
                  <c:v>193</c:v>
                </c:pt>
                <c:pt idx="5">
                  <c:v>220</c:v>
                </c:pt>
                <c:pt idx="6">
                  <c:v>231</c:v>
                </c:pt>
                <c:pt idx="7">
                  <c:v>247</c:v>
                </c:pt>
                <c:pt idx="8">
                  <c:v>233</c:v>
                </c:pt>
                <c:pt idx="9">
                  <c:v>236</c:v>
                </c:pt>
                <c:pt idx="10">
                  <c:v>232</c:v>
                </c:pt>
                <c:pt idx="11">
                  <c:v>236</c:v>
                </c:pt>
                <c:pt idx="12">
                  <c:v>265</c:v>
                </c:pt>
                <c:pt idx="13">
                  <c:v>323</c:v>
                </c:pt>
                <c:pt idx="14">
                  <c:v>368</c:v>
                </c:pt>
                <c:pt idx="15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B-406A-8025-E1024AF6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Personer1!$C$11:$AV$11</c:f>
              <c:numCache>
                <c:formatCode>0</c:formatCode>
                <c:ptCount val="46"/>
                <c:pt idx="0">
                  <c:v>643</c:v>
                </c:pt>
                <c:pt idx="1">
                  <c:v>633</c:v>
                </c:pt>
                <c:pt idx="2">
                  <c:v>606</c:v>
                </c:pt>
                <c:pt idx="3">
                  <c:v>601</c:v>
                </c:pt>
                <c:pt idx="4">
                  <c:v>602</c:v>
                </c:pt>
                <c:pt idx="5">
                  <c:v>594</c:v>
                </c:pt>
                <c:pt idx="6">
                  <c:v>653</c:v>
                </c:pt>
                <c:pt idx="7">
                  <c:v>661</c:v>
                </c:pt>
                <c:pt idx="8">
                  <c:v>641</c:v>
                </c:pt>
                <c:pt idx="9">
                  <c:v>654</c:v>
                </c:pt>
                <c:pt idx="10">
                  <c:v>640</c:v>
                </c:pt>
                <c:pt idx="11">
                  <c:v>635</c:v>
                </c:pt>
                <c:pt idx="12">
                  <c:v>638</c:v>
                </c:pt>
                <c:pt idx="13">
                  <c:v>654</c:v>
                </c:pt>
                <c:pt idx="14">
                  <c:v>643</c:v>
                </c:pt>
                <c:pt idx="15">
                  <c:v>639</c:v>
                </c:pt>
                <c:pt idx="16">
                  <c:v>641</c:v>
                </c:pt>
                <c:pt idx="17">
                  <c:v>669</c:v>
                </c:pt>
                <c:pt idx="18">
                  <c:v>682</c:v>
                </c:pt>
                <c:pt idx="19">
                  <c:v>696</c:v>
                </c:pt>
                <c:pt idx="20">
                  <c:v>727</c:v>
                </c:pt>
                <c:pt idx="21">
                  <c:v>755</c:v>
                </c:pt>
                <c:pt idx="22">
                  <c:v>767</c:v>
                </c:pt>
                <c:pt idx="23">
                  <c:v>783</c:v>
                </c:pt>
                <c:pt idx="24">
                  <c:v>789</c:v>
                </c:pt>
                <c:pt idx="25">
                  <c:v>804</c:v>
                </c:pt>
                <c:pt idx="26">
                  <c:v>826</c:v>
                </c:pt>
                <c:pt idx="27">
                  <c:v>836</c:v>
                </c:pt>
                <c:pt idx="28">
                  <c:v>845</c:v>
                </c:pt>
                <c:pt idx="29">
                  <c:v>853</c:v>
                </c:pt>
                <c:pt idx="30">
                  <c:v>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3-405C-8093-22D5C74C8A87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Personer1!$C$12:$AV$12</c:f>
              <c:numCache>
                <c:formatCode>General</c:formatCode>
                <c:ptCount val="46"/>
                <c:pt idx="31">
                  <c:v>862</c:v>
                </c:pt>
                <c:pt idx="32">
                  <c:v>858</c:v>
                </c:pt>
                <c:pt idx="33">
                  <c:v>868</c:v>
                </c:pt>
                <c:pt idx="34">
                  <c:v>862</c:v>
                </c:pt>
                <c:pt idx="35">
                  <c:v>884</c:v>
                </c:pt>
                <c:pt idx="36">
                  <c:v>905</c:v>
                </c:pt>
                <c:pt idx="37">
                  <c:v>918</c:v>
                </c:pt>
                <c:pt idx="38">
                  <c:v>919</c:v>
                </c:pt>
                <c:pt idx="39">
                  <c:v>922</c:v>
                </c:pt>
                <c:pt idx="40">
                  <c:v>929</c:v>
                </c:pt>
                <c:pt idx="41">
                  <c:v>938</c:v>
                </c:pt>
                <c:pt idx="42">
                  <c:v>943</c:v>
                </c:pt>
                <c:pt idx="43">
                  <c:v>938</c:v>
                </c:pt>
                <c:pt idx="44">
                  <c:v>936</c:v>
                </c:pt>
                <c:pt idx="45">
                  <c:v>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83-405C-8093-22D5C74C8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Personer1!$C$13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Personer1!$D$13:$AM$13</c:f>
              <c:numCache>
                <c:formatCode>0</c:formatCode>
                <c:ptCount val="36"/>
                <c:pt idx="0">
                  <c:v>378</c:v>
                </c:pt>
                <c:pt idx="1">
                  <c:v>374</c:v>
                </c:pt>
                <c:pt idx="2">
                  <c:v>378</c:v>
                </c:pt>
                <c:pt idx="3">
                  <c:v>389</c:v>
                </c:pt>
                <c:pt idx="4">
                  <c:v>394</c:v>
                </c:pt>
                <c:pt idx="5">
                  <c:v>401</c:v>
                </c:pt>
                <c:pt idx="6">
                  <c:v>405</c:v>
                </c:pt>
                <c:pt idx="7">
                  <c:v>424</c:v>
                </c:pt>
                <c:pt idx="8">
                  <c:v>441</c:v>
                </c:pt>
                <c:pt idx="9">
                  <c:v>457</c:v>
                </c:pt>
                <c:pt idx="10">
                  <c:v>480</c:v>
                </c:pt>
                <c:pt idx="11">
                  <c:v>506</c:v>
                </c:pt>
                <c:pt idx="12">
                  <c:v>511</c:v>
                </c:pt>
                <c:pt idx="13">
                  <c:v>546</c:v>
                </c:pt>
                <c:pt idx="14">
                  <c:v>555</c:v>
                </c:pt>
                <c:pt idx="15">
                  <c:v>563</c:v>
                </c:pt>
                <c:pt idx="16">
                  <c:v>580</c:v>
                </c:pt>
                <c:pt idx="17">
                  <c:v>608</c:v>
                </c:pt>
                <c:pt idx="18">
                  <c:v>604</c:v>
                </c:pt>
                <c:pt idx="19">
                  <c:v>600</c:v>
                </c:pt>
                <c:pt idx="20">
                  <c:v>605</c:v>
                </c:pt>
                <c:pt idx="21" formatCode="General">
                  <c:v>598</c:v>
                </c:pt>
                <c:pt idx="22" formatCode="General">
                  <c:v>582</c:v>
                </c:pt>
                <c:pt idx="23" formatCode="General">
                  <c:v>575</c:v>
                </c:pt>
                <c:pt idx="24" formatCode="General">
                  <c:v>555</c:v>
                </c:pt>
                <c:pt idx="25" formatCode="General">
                  <c:v>569</c:v>
                </c:pt>
                <c:pt idx="26" formatCode="General">
                  <c:v>572</c:v>
                </c:pt>
                <c:pt idx="27" formatCode="General">
                  <c:v>577</c:v>
                </c:pt>
                <c:pt idx="28" formatCode="General">
                  <c:v>565</c:v>
                </c:pt>
                <c:pt idx="29" formatCode="General">
                  <c:v>552</c:v>
                </c:pt>
                <c:pt idx="30" formatCode="General">
                  <c:v>547</c:v>
                </c:pt>
                <c:pt idx="31" formatCode="General">
                  <c:v>548</c:v>
                </c:pt>
                <c:pt idx="32" formatCode="General">
                  <c:v>558</c:v>
                </c:pt>
                <c:pt idx="33" formatCode="General">
                  <c:v>550</c:v>
                </c:pt>
                <c:pt idx="34" formatCode="General">
                  <c:v>548</c:v>
                </c:pt>
                <c:pt idx="35" formatCode="General">
                  <c:v>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C-4192-9FBC-5FD8C633B8A0}"/>
            </c:ext>
          </c:extLst>
        </c:ser>
        <c:ser>
          <c:idx val="1"/>
          <c:order val="1"/>
          <c:tx>
            <c:strRef>
              <c:f>Personer1!$C$14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Personer1!$D$14:$AM$14</c:f>
              <c:numCache>
                <c:formatCode>0</c:formatCode>
                <c:ptCount val="36"/>
                <c:pt idx="0">
                  <c:v>222</c:v>
                </c:pt>
                <c:pt idx="1">
                  <c:v>215</c:v>
                </c:pt>
                <c:pt idx="2">
                  <c:v>209</c:v>
                </c:pt>
                <c:pt idx="3">
                  <c:v>215</c:v>
                </c:pt>
                <c:pt idx="4">
                  <c:v>202</c:v>
                </c:pt>
                <c:pt idx="5">
                  <c:v>191</c:v>
                </c:pt>
                <c:pt idx="6">
                  <c:v>183</c:v>
                </c:pt>
                <c:pt idx="7">
                  <c:v>189</c:v>
                </c:pt>
                <c:pt idx="8">
                  <c:v>184</c:v>
                </c:pt>
                <c:pt idx="9">
                  <c:v>172</c:v>
                </c:pt>
                <c:pt idx="10">
                  <c:v>172</c:v>
                </c:pt>
                <c:pt idx="11">
                  <c:v>172</c:v>
                </c:pt>
                <c:pt idx="12">
                  <c:v>183</c:v>
                </c:pt>
                <c:pt idx="13">
                  <c:v>172</c:v>
                </c:pt>
                <c:pt idx="14">
                  <c:v>177</c:v>
                </c:pt>
                <c:pt idx="15">
                  <c:v>187</c:v>
                </c:pt>
                <c:pt idx="16">
                  <c:v>198</c:v>
                </c:pt>
                <c:pt idx="17">
                  <c:v>184</c:v>
                </c:pt>
                <c:pt idx="18">
                  <c:v>197</c:v>
                </c:pt>
                <c:pt idx="19">
                  <c:v>211</c:v>
                </c:pt>
                <c:pt idx="20">
                  <c:v>214</c:v>
                </c:pt>
                <c:pt idx="21" formatCode="General">
                  <c:v>219</c:v>
                </c:pt>
                <c:pt idx="22" formatCode="General">
                  <c:v>228</c:v>
                </c:pt>
                <c:pt idx="23" formatCode="General">
                  <c:v>248</c:v>
                </c:pt>
                <c:pt idx="24" formatCode="General">
                  <c:v>260</c:v>
                </c:pt>
                <c:pt idx="25" formatCode="General">
                  <c:v>268</c:v>
                </c:pt>
                <c:pt idx="26" formatCode="General">
                  <c:v>283</c:v>
                </c:pt>
                <c:pt idx="27" formatCode="General">
                  <c:v>293</c:v>
                </c:pt>
                <c:pt idx="28" formatCode="General">
                  <c:v>302</c:v>
                </c:pt>
                <c:pt idx="29" formatCode="General">
                  <c:v>314</c:v>
                </c:pt>
                <c:pt idx="30" formatCode="General">
                  <c:v>324</c:v>
                </c:pt>
                <c:pt idx="31" formatCode="General">
                  <c:v>325</c:v>
                </c:pt>
                <c:pt idx="32" formatCode="General">
                  <c:v>314</c:v>
                </c:pt>
                <c:pt idx="33" formatCode="General">
                  <c:v>314</c:v>
                </c:pt>
                <c:pt idx="34" formatCode="General">
                  <c:v>307</c:v>
                </c:pt>
                <c:pt idx="35" formatCode="General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C-4192-9FBC-5FD8C633B8A0}"/>
            </c:ext>
          </c:extLst>
        </c:ser>
        <c:ser>
          <c:idx val="2"/>
          <c:order val="2"/>
          <c:tx>
            <c:strRef>
              <c:f>Personer1!$C$15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Personer1!$D$15:$AM$15</c:f>
              <c:numCache>
                <c:formatCode>0</c:formatCode>
                <c:ptCount val="36"/>
                <c:pt idx="0">
                  <c:v>40</c:v>
                </c:pt>
                <c:pt idx="1">
                  <c:v>46</c:v>
                </c:pt>
                <c:pt idx="2">
                  <c:v>51</c:v>
                </c:pt>
                <c:pt idx="3">
                  <c:v>50</c:v>
                </c:pt>
                <c:pt idx="4">
                  <c:v>47</c:v>
                </c:pt>
                <c:pt idx="5">
                  <c:v>47</c:v>
                </c:pt>
                <c:pt idx="6">
                  <c:v>53</c:v>
                </c:pt>
                <c:pt idx="7">
                  <c:v>56</c:v>
                </c:pt>
                <c:pt idx="8">
                  <c:v>57</c:v>
                </c:pt>
                <c:pt idx="9">
                  <c:v>67</c:v>
                </c:pt>
                <c:pt idx="10">
                  <c:v>75</c:v>
                </c:pt>
                <c:pt idx="11">
                  <c:v>77</c:v>
                </c:pt>
                <c:pt idx="12">
                  <c:v>73</c:v>
                </c:pt>
                <c:pt idx="13">
                  <c:v>65</c:v>
                </c:pt>
                <c:pt idx="14">
                  <c:v>57</c:v>
                </c:pt>
                <c:pt idx="15">
                  <c:v>54</c:v>
                </c:pt>
                <c:pt idx="16">
                  <c:v>48</c:v>
                </c:pt>
                <c:pt idx="17">
                  <c:v>44</c:v>
                </c:pt>
                <c:pt idx="18">
                  <c:v>44</c:v>
                </c:pt>
                <c:pt idx="19">
                  <c:v>42</c:v>
                </c:pt>
                <c:pt idx="20">
                  <c:v>43</c:v>
                </c:pt>
                <c:pt idx="21" formatCode="General">
                  <c:v>45</c:v>
                </c:pt>
                <c:pt idx="22" formatCode="General">
                  <c:v>48</c:v>
                </c:pt>
                <c:pt idx="23" formatCode="General">
                  <c:v>45</c:v>
                </c:pt>
                <c:pt idx="24" formatCode="General">
                  <c:v>47</c:v>
                </c:pt>
                <c:pt idx="25" formatCode="General">
                  <c:v>47</c:v>
                </c:pt>
                <c:pt idx="26" formatCode="General">
                  <c:v>50</c:v>
                </c:pt>
                <c:pt idx="27" formatCode="General">
                  <c:v>48</c:v>
                </c:pt>
                <c:pt idx="28" formatCode="General">
                  <c:v>52</c:v>
                </c:pt>
                <c:pt idx="29" formatCode="General">
                  <c:v>56</c:v>
                </c:pt>
                <c:pt idx="30" formatCode="General">
                  <c:v>58</c:v>
                </c:pt>
                <c:pt idx="31" formatCode="General">
                  <c:v>65</c:v>
                </c:pt>
                <c:pt idx="32" formatCode="General">
                  <c:v>71</c:v>
                </c:pt>
                <c:pt idx="33" formatCode="General">
                  <c:v>74</c:v>
                </c:pt>
                <c:pt idx="34" formatCode="General">
                  <c:v>81</c:v>
                </c:pt>
                <c:pt idx="35" formatCode="General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C-4192-9FBC-5FD8C633B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Personer1!$C$10:$AL$10</c:f>
              <c:numCache>
                <c:formatCode>0.0</c:formatCode>
                <c:ptCount val="36"/>
                <c:pt idx="0">
                  <c:v>2.7985815602836879</c:v>
                </c:pt>
                <c:pt idx="1">
                  <c:v>2.7160839160839161</c:v>
                </c:pt>
                <c:pt idx="2">
                  <c:v>2.7118881118881117</c:v>
                </c:pt>
                <c:pt idx="3">
                  <c:v>2.6236263736263736</c:v>
                </c:pt>
                <c:pt idx="4">
                  <c:v>2.6767537826685008</c:v>
                </c:pt>
                <c:pt idx="5">
                  <c:v>2.5825375170532059</c:v>
                </c:pt>
                <c:pt idx="6">
                  <c:v>2.5359565807327002</c:v>
                </c:pt>
                <c:pt idx="7">
                  <c:v>2.3590078328981723</c:v>
                </c:pt>
                <c:pt idx="8">
                  <c:v>2.2279596977329974</c:v>
                </c:pt>
                <c:pt idx="9">
                  <c:v>2.125</c:v>
                </c:pt>
                <c:pt idx="10">
                  <c:v>2.0805288461538463</c:v>
                </c:pt>
                <c:pt idx="11">
                  <c:v>1.9533799533799534</c:v>
                </c:pt>
                <c:pt idx="12">
                  <c:v>1.8978185993111367</c:v>
                </c:pt>
                <c:pt idx="13">
                  <c:v>1.8503937007874016</c:v>
                </c:pt>
                <c:pt idx="14">
                  <c:v>1.7869757174392935</c:v>
                </c:pt>
                <c:pt idx="15">
                  <c:v>1.7529923830250271</c:v>
                </c:pt>
                <c:pt idx="16">
                  <c:v>1.6961206896551724</c:v>
                </c:pt>
                <c:pt idx="17">
                  <c:v>1.6862106406080348</c:v>
                </c:pt>
                <c:pt idx="18">
                  <c:v>1.6878363832077503</c:v>
                </c:pt>
                <c:pt idx="19">
                  <c:v>1.6670201484623541</c:v>
                </c:pt>
                <c:pt idx="20">
                  <c:v>1.6691489361702128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C3-4555-87F0-86F470D28FBB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Personer1!$C$11:$AL$11</c:f>
              <c:numCache>
                <c:formatCode>General</c:formatCode>
                <c:ptCount val="36"/>
                <c:pt idx="20" formatCode="0.0">
                  <c:v>1.6691489361702128</c:v>
                </c:pt>
                <c:pt idx="21" formatCode="0.0">
                  <c:v>1.6336528221512248</c:v>
                </c:pt>
                <c:pt idx="22" formatCode="0.0">
                  <c:v>1.6134185303514377</c:v>
                </c:pt>
                <c:pt idx="23" formatCode="0.0">
                  <c:v>1.5289855072463767</c:v>
                </c:pt>
                <c:pt idx="24" formatCode="0.0">
                  <c:v>1.4755102040816326</c:v>
                </c:pt>
                <c:pt idx="25" formatCode="0.0">
                  <c:v>1.434475806451613</c:v>
                </c:pt>
                <c:pt idx="26" formatCode="0.0">
                  <c:v>1.4082246740220663</c:v>
                </c:pt>
                <c:pt idx="27" formatCode="0.0">
                  <c:v>1.3717693836978131</c:v>
                </c:pt>
                <c:pt idx="28" formatCode="0.0">
                  <c:v>1.3511904761904763</c:v>
                </c:pt>
                <c:pt idx="29" formatCode="0.0">
                  <c:v>1.313976377952756</c:v>
                </c:pt>
                <c:pt idx="30" formatCode="0.0">
                  <c:v>1.2672497570456753</c:v>
                </c:pt>
                <c:pt idx="31" formatCode="0.0">
                  <c:v>1.2683643486777669</c:v>
                </c:pt>
                <c:pt idx="32" formatCode="0.0">
                  <c:v>1.268172888015717</c:v>
                </c:pt>
                <c:pt idx="33" formatCode="0.0">
                  <c:v>1.2566371681415929</c:v>
                </c:pt>
                <c:pt idx="34" formatCode="0.0">
                  <c:v>1.2507403751233959</c:v>
                </c:pt>
                <c:pt idx="35" formatCode="0.0">
                  <c:v>1.2428146679881071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C3-4555-87F0-86F470D28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2.0658641924446168E-3"/>
              <c:y val="0.41300515242346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1-474F-BD21-31791606C54C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1-474F-BD21-31791606C5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Personer!$A$9</c:f>
              <c:strCache>
                <c:ptCount val="1"/>
                <c:pt idx="0">
                  <c:v>Vanylven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Personer!$B$9:$AE$9</c:f>
              <c:numCache>
                <c:formatCode>0</c:formatCode>
                <c:ptCount val="30"/>
                <c:pt idx="0">
                  <c:v>136</c:v>
                </c:pt>
                <c:pt idx="1">
                  <c:v>139</c:v>
                </c:pt>
                <c:pt idx="2">
                  <c:v>231</c:v>
                </c:pt>
                <c:pt idx="3">
                  <c:v>273</c:v>
                </c:pt>
                <c:pt idx="4">
                  <c:v>292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61</c:v>
                </c:pt>
                <c:pt idx="11">
                  <c:v>56</c:v>
                </c:pt>
                <c:pt idx="12">
                  <c:v>55</c:v>
                </c:pt>
                <c:pt idx="13">
                  <c:v>58</c:v>
                </c:pt>
                <c:pt idx="14">
                  <c:v>54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6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C-4C2D-9CB4-D8895C2CF4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Filippinene</c:v>
                </c:pt>
                <c:pt idx="3">
                  <c:v>Litauen</c:v>
                </c:pt>
                <c:pt idx="4">
                  <c:v>Tyskland</c:v>
                </c:pt>
                <c:pt idx="5">
                  <c:v>Nederland</c:v>
                </c:pt>
                <c:pt idx="6">
                  <c:v>Ungarn</c:v>
                </c:pt>
                <c:pt idx="7">
                  <c:v>Thailand</c:v>
                </c:pt>
                <c:pt idx="8">
                  <c:v>Romania</c:v>
                </c:pt>
                <c:pt idx="9">
                  <c:v>Storbritannia</c:v>
                </c:pt>
                <c:pt idx="10">
                  <c:v>Italia</c:v>
                </c:pt>
                <c:pt idx="11">
                  <c:v>Sverige</c:v>
                </c:pt>
                <c:pt idx="12">
                  <c:v>Russland</c:v>
                </c:pt>
                <c:pt idx="13">
                  <c:v>Danmark</c:v>
                </c:pt>
                <c:pt idx="14">
                  <c:v>Latvia</c:v>
                </c:pt>
              </c:strCache>
            </c:strRef>
          </c:cat>
          <c:val>
            <c:numRef>
              <c:f>Personer1!$E$4:$E$18</c:f>
              <c:numCache>
                <c:formatCode>0</c:formatCode>
                <c:ptCount val="15"/>
                <c:pt idx="0">
                  <c:v>112</c:v>
                </c:pt>
                <c:pt idx="1">
                  <c:v>37</c:v>
                </c:pt>
                <c:pt idx="2">
                  <c:v>34</c:v>
                </c:pt>
                <c:pt idx="3">
                  <c:v>33</c:v>
                </c:pt>
                <c:pt idx="4">
                  <c:v>20</c:v>
                </c:pt>
                <c:pt idx="5">
                  <c:v>19</c:v>
                </c:pt>
                <c:pt idx="6">
                  <c:v>17</c:v>
                </c:pt>
                <c:pt idx="7">
                  <c:v>12</c:v>
                </c:pt>
                <c:pt idx="8">
                  <c:v>8</c:v>
                </c:pt>
                <c:pt idx="9">
                  <c:v>7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6-4E44-BB0A-54032528C7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3-4667-B836-84B2C8EC098D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3-4667-B836-84B2C8EC098D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3-4667-B836-84B2C8EC0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'Ark1'!$C$16:$AV$16</c:f>
              <c:numCache>
                <c:formatCode>0.0</c:formatCode>
                <c:ptCount val="46"/>
                <c:pt idx="0">
                  <c:v>84.265734265734267</c:v>
                </c:pt>
                <c:pt idx="1">
                  <c:v>78.723404255319153</c:v>
                </c:pt>
                <c:pt idx="2">
                  <c:v>82.44274809160305</c:v>
                </c:pt>
                <c:pt idx="3">
                  <c:v>83.984375</c:v>
                </c:pt>
                <c:pt idx="4">
                  <c:v>85.483870967741936</c:v>
                </c:pt>
                <c:pt idx="5">
                  <c:v>76.045627376425855</c:v>
                </c:pt>
                <c:pt idx="6">
                  <c:v>77.58620689655173</c:v>
                </c:pt>
                <c:pt idx="7">
                  <c:v>80.46875</c:v>
                </c:pt>
                <c:pt idx="8">
                  <c:v>75.91836734693878</c:v>
                </c:pt>
                <c:pt idx="9">
                  <c:v>75.536480686695285</c:v>
                </c:pt>
                <c:pt idx="10">
                  <c:v>77.31481481481481</c:v>
                </c:pt>
                <c:pt idx="11">
                  <c:v>83.5</c:v>
                </c:pt>
                <c:pt idx="12">
                  <c:v>83.756345177664969</c:v>
                </c:pt>
                <c:pt idx="13">
                  <c:v>82.010582010582013</c:v>
                </c:pt>
                <c:pt idx="14">
                  <c:v>73.134328358208961</c:v>
                </c:pt>
                <c:pt idx="15">
                  <c:v>82.857142857142861</c:v>
                </c:pt>
                <c:pt idx="16">
                  <c:v>81.818181818181827</c:v>
                </c:pt>
                <c:pt idx="17">
                  <c:v>84.756097560975604</c:v>
                </c:pt>
                <c:pt idx="18">
                  <c:v>79.775280898876403</c:v>
                </c:pt>
                <c:pt idx="19">
                  <c:v>85.882352941176464</c:v>
                </c:pt>
                <c:pt idx="20">
                  <c:v>89.444444444444443</c:v>
                </c:pt>
                <c:pt idx="21">
                  <c:v>85.082872928176798</c:v>
                </c:pt>
                <c:pt idx="22">
                  <c:v>78.378378378378372</c:v>
                </c:pt>
                <c:pt idx="23">
                  <c:v>69.607843137254903</c:v>
                </c:pt>
                <c:pt idx="24">
                  <c:v>70</c:v>
                </c:pt>
                <c:pt idx="25">
                  <c:v>70.769230769230774</c:v>
                </c:pt>
                <c:pt idx="26">
                  <c:v>66.839378238341979</c:v>
                </c:pt>
                <c:pt idx="27">
                  <c:v>74.556213017751489</c:v>
                </c:pt>
                <c:pt idx="28">
                  <c:v>80.473372781065095</c:v>
                </c:pt>
                <c:pt idx="29">
                  <c:v>86.58536585365853</c:v>
                </c:pt>
                <c:pt idx="30">
                  <c:v>84.146341463414629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C3-4649-968A-296A76A2890C}"/>
            </c:ext>
          </c:extLst>
        </c:ser>
        <c:ser>
          <c:idx val="1"/>
          <c:order val="1"/>
          <c:tx>
            <c:strRef>
              <c:f>'Ark1'!$B$17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'Ark1'!$C$17:$AV$17</c:f>
              <c:numCache>
                <c:formatCode>General</c:formatCode>
                <c:ptCount val="46"/>
                <c:pt idx="30" formatCode="0.0">
                  <c:v>84.146341463414629</c:v>
                </c:pt>
                <c:pt idx="31" formatCode="0.0">
                  <c:v>94.285714285714278</c:v>
                </c:pt>
                <c:pt idx="32" formatCode="0.0">
                  <c:v>94.696969696969703</c:v>
                </c:pt>
                <c:pt idx="33" formatCode="0.0">
                  <c:v>88.148148148148152</c:v>
                </c:pt>
                <c:pt idx="34" formatCode="0.0">
                  <c:v>86.92307692307692</c:v>
                </c:pt>
                <c:pt idx="35" formatCode="0.0">
                  <c:v>91.056910569105682</c:v>
                </c:pt>
                <c:pt idx="36" formatCode="0.0">
                  <c:v>91.735537190082653</c:v>
                </c:pt>
                <c:pt idx="37" formatCode="0.0">
                  <c:v>81.746031746031747</c:v>
                </c:pt>
                <c:pt idx="38" formatCode="0.0">
                  <c:v>80</c:v>
                </c:pt>
                <c:pt idx="39" formatCode="0.0">
                  <c:v>78.225806451612897</c:v>
                </c:pt>
                <c:pt idx="40" formatCode="0.0">
                  <c:v>83.620689655172413</c:v>
                </c:pt>
                <c:pt idx="41" formatCode="0.0">
                  <c:v>81.196581196581192</c:v>
                </c:pt>
                <c:pt idx="42" formatCode="0.0">
                  <c:v>83.193277310924373</c:v>
                </c:pt>
                <c:pt idx="43" formatCode="0.0">
                  <c:v>76.422764227642276</c:v>
                </c:pt>
                <c:pt idx="44" formatCode="0.0">
                  <c:v>77.5</c:v>
                </c:pt>
                <c:pt idx="45" formatCode="0.0">
                  <c:v>74.789915966386559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C3-4649-968A-296A76A2890C}"/>
            </c:ext>
          </c:extLst>
        </c:ser>
        <c:ser>
          <c:idx val="2"/>
          <c:order val="2"/>
          <c:tx>
            <c:strRef>
              <c:f>'Ark1'!$B$18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'Ark1'!$C$18:$AV$18</c:f>
              <c:numCache>
                <c:formatCode>0.0</c:formatCode>
                <c:ptCount val="46"/>
                <c:pt idx="0">
                  <c:v>88.209606986899558</c:v>
                </c:pt>
                <c:pt idx="1">
                  <c:v>86.695278969957073</c:v>
                </c:pt>
                <c:pt idx="2">
                  <c:v>83.261802575107296</c:v>
                </c:pt>
                <c:pt idx="3">
                  <c:v>80.341880341880341</c:v>
                </c:pt>
                <c:pt idx="4">
                  <c:v>75.599999999999994</c:v>
                </c:pt>
                <c:pt idx="5">
                  <c:v>76.763485477178435</c:v>
                </c:pt>
                <c:pt idx="6">
                  <c:v>82.03125</c:v>
                </c:pt>
                <c:pt idx="7">
                  <c:v>83.333333333333343</c:v>
                </c:pt>
                <c:pt idx="8">
                  <c:v>84.232365145228215</c:v>
                </c:pt>
                <c:pt idx="9">
                  <c:v>87.614678899082563</c:v>
                </c:pt>
                <c:pt idx="10">
                  <c:v>82.439024390243901</c:v>
                </c:pt>
                <c:pt idx="11">
                  <c:v>79.396984924623112</c:v>
                </c:pt>
                <c:pt idx="12">
                  <c:v>84.895833333333343</c:v>
                </c:pt>
                <c:pt idx="13">
                  <c:v>87.292817679558013</c:v>
                </c:pt>
                <c:pt idx="14">
                  <c:v>86.740331491712709</c:v>
                </c:pt>
                <c:pt idx="15">
                  <c:v>90.285714285714278</c:v>
                </c:pt>
                <c:pt idx="16">
                  <c:v>87.5</c:v>
                </c:pt>
                <c:pt idx="17">
                  <c:v>94.339622641509436</c:v>
                </c:pt>
                <c:pt idx="18">
                  <c:v>99.295774647887328</c:v>
                </c:pt>
                <c:pt idx="19">
                  <c:v>99.280575539568346</c:v>
                </c:pt>
                <c:pt idx="20">
                  <c:v>102.41935483870968</c:v>
                </c:pt>
                <c:pt idx="21">
                  <c:v>99.21875</c:v>
                </c:pt>
                <c:pt idx="22">
                  <c:v>93.984962406015043</c:v>
                </c:pt>
                <c:pt idx="23">
                  <c:v>87.323943661971825</c:v>
                </c:pt>
                <c:pt idx="24">
                  <c:v>85.517241379310349</c:v>
                </c:pt>
                <c:pt idx="25">
                  <c:v>86.394557823129247</c:v>
                </c:pt>
                <c:pt idx="26">
                  <c:v>85</c:v>
                </c:pt>
                <c:pt idx="27">
                  <c:v>82.432432432432435</c:v>
                </c:pt>
                <c:pt idx="28">
                  <c:v>79.487179487179489</c:v>
                </c:pt>
                <c:pt idx="29">
                  <c:v>88.311688311688314</c:v>
                </c:pt>
                <c:pt idx="30">
                  <c:v>86.335403726708066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C3-4649-968A-296A76A2890C}"/>
            </c:ext>
          </c:extLst>
        </c:ser>
        <c:ser>
          <c:idx val="3"/>
          <c:order val="3"/>
          <c:tx>
            <c:strRef>
              <c:f>'Ark1'!$B$19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'Ark1'!$C$19:$AV$19</c:f>
              <c:numCache>
                <c:formatCode>General</c:formatCode>
                <c:ptCount val="46"/>
                <c:pt idx="30" formatCode="0.0">
                  <c:v>86.335403726708066</c:v>
                </c:pt>
                <c:pt idx="31" formatCode="0.0">
                  <c:v>73.888888888888886</c:v>
                </c:pt>
                <c:pt idx="32" formatCode="0.0">
                  <c:v>73.888888888888886</c:v>
                </c:pt>
                <c:pt idx="33" formatCode="0.0">
                  <c:v>75.144508670520224</c:v>
                </c:pt>
                <c:pt idx="34" formatCode="0.0">
                  <c:v>77.38095238095238</c:v>
                </c:pt>
                <c:pt idx="35" formatCode="0.0">
                  <c:v>78.443113772455092</c:v>
                </c:pt>
                <c:pt idx="36" formatCode="0.0">
                  <c:v>82.822085889570545</c:v>
                </c:pt>
                <c:pt idx="37" formatCode="0.0">
                  <c:v>87.58169934640523</c:v>
                </c:pt>
                <c:pt idx="38" formatCode="0.0">
                  <c:v>88.079470198675494</c:v>
                </c:pt>
                <c:pt idx="39" formatCode="0.0">
                  <c:v>91.034482758620697</c:v>
                </c:pt>
                <c:pt idx="40" formatCode="0.0">
                  <c:v>92.805755395683448</c:v>
                </c:pt>
                <c:pt idx="41" formatCode="0.0">
                  <c:v>96.969696969696969</c:v>
                </c:pt>
                <c:pt idx="42" formatCode="0.0">
                  <c:v>97.637795275590548</c:v>
                </c:pt>
                <c:pt idx="43" formatCode="0.0">
                  <c:v>93.75</c:v>
                </c:pt>
                <c:pt idx="44" formatCode="0.0">
                  <c:v>93.650793650793645</c:v>
                </c:pt>
                <c:pt idx="45" formatCode="0.0">
                  <c:v>93.548387096774192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C3-4649-968A-296A76A28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1.0688527791293621E-2"/>
              <c:y val="0.29631684831993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2-4BC7-8971-65EDA6175B53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2-4BC7-8971-65EDA6175B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Vanylven,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'Vanylven inn'!$B$1</c:f>
              <c:strCache>
                <c:ptCount val="1"/>
                <c:pt idx="0">
                  <c:v>Vanylven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'Vanylven inn'!$A$2:$A$16</c:f>
              <c:strCache>
                <c:ptCount val="15"/>
                <c:pt idx="0">
                  <c:v>Volda</c:v>
                </c:pt>
                <c:pt idx="1">
                  <c:v>Stad</c:v>
                </c:pt>
                <c:pt idx="2">
                  <c:v>Sande</c:v>
                </c:pt>
                <c:pt idx="3">
                  <c:v>Herøy (Møre og Romsdal)</c:v>
                </c:pt>
                <c:pt idx="4">
                  <c:v>Ørsta</c:v>
                </c:pt>
                <c:pt idx="5">
                  <c:v>Haram</c:v>
                </c:pt>
                <c:pt idx="6">
                  <c:v>Ålesund</c:v>
                </c:pt>
                <c:pt idx="7">
                  <c:v>Ulstein</c:v>
                </c:pt>
                <c:pt idx="8">
                  <c:v>Heim</c:v>
                </c:pt>
                <c:pt idx="9">
                  <c:v>Oslo - Oslove</c:v>
                </c:pt>
                <c:pt idx="10">
                  <c:v>Kinn</c:v>
                </c:pt>
                <c:pt idx="11">
                  <c:v>Bergen</c:v>
                </c:pt>
                <c:pt idx="12">
                  <c:v>Giske</c:v>
                </c:pt>
                <c:pt idx="13">
                  <c:v>Kristiansand</c:v>
                </c:pt>
                <c:pt idx="14">
                  <c:v>Arendal</c:v>
                </c:pt>
              </c:strCache>
            </c:strRef>
          </c:cat>
          <c:val>
            <c:numRef>
              <c:f>'Vanylven inn'!$B$2:$B$16</c:f>
              <c:numCache>
                <c:formatCode>#\ ##0;\ \-#\ ##0</c:formatCode>
                <c:ptCount val="15"/>
                <c:pt idx="0">
                  <c:v>-38</c:v>
                </c:pt>
                <c:pt idx="1">
                  <c:v>-54</c:v>
                </c:pt>
                <c:pt idx="2">
                  <c:v>-29</c:v>
                </c:pt>
                <c:pt idx="3">
                  <c:v>-20</c:v>
                </c:pt>
                <c:pt idx="4">
                  <c:v>-19</c:v>
                </c:pt>
                <c:pt idx="5">
                  <c:v>-4</c:v>
                </c:pt>
                <c:pt idx="6">
                  <c:v>-34</c:v>
                </c:pt>
                <c:pt idx="7">
                  <c:v>-37</c:v>
                </c:pt>
                <c:pt idx="8">
                  <c:v>0</c:v>
                </c:pt>
                <c:pt idx="9">
                  <c:v>-19</c:v>
                </c:pt>
                <c:pt idx="10">
                  <c:v>-45</c:v>
                </c:pt>
                <c:pt idx="11">
                  <c:v>-21</c:v>
                </c:pt>
                <c:pt idx="12">
                  <c:v>-3</c:v>
                </c:pt>
                <c:pt idx="13">
                  <c:v>-3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7-4646-9A1A-2990B22F8299}"/>
            </c:ext>
          </c:extLst>
        </c:ser>
        <c:ser>
          <c:idx val="1"/>
          <c:order val="1"/>
          <c:tx>
            <c:strRef>
              <c:f>'Vanylven inn'!$C$1</c:f>
              <c:strCache>
                <c:ptCount val="1"/>
                <c:pt idx="0">
                  <c:v>Vanylven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'Vanylven inn'!$A$2:$A$16</c:f>
              <c:strCache>
                <c:ptCount val="15"/>
                <c:pt idx="0">
                  <c:v>Volda</c:v>
                </c:pt>
                <c:pt idx="1">
                  <c:v>Stad</c:v>
                </c:pt>
                <c:pt idx="2">
                  <c:v>Sande</c:v>
                </c:pt>
                <c:pt idx="3">
                  <c:v>Herøy (Møre og Romsdal)</c:v>
                </c:pt>
                <c:pt idx="4">
                  <c:v>Ørsta</c:v>
                </c:pt>
                <c:pt idx="5">
                  <c:v>Haram</c:v>
                </c:pt>
                <c:pt idx="6">
                  <c:v>Ålesund</c:v>
                </c:pt>
                <c:pt idx="7">
                  <c:v>Ulstein</c:v>
                </c:pt>
                <c:pt idx="8">
                  <c:v>Heim</c:v>
                </c:pt>
                <c:pt idx="9">
                  <c:v>Oslo - Oslove</c:v>
                </c:pt>
                <c:pt idx="10">
                  <c:v>Kinn</c:v>
                </c:pt>
                <c:pt idx="11">
                  <c:v>Bergen</c:v>
                </c:pt>
                <c:pt idx="12">
                  <c:v>Giske</c:v>
                </c:pt>
                <c:pt idx="13">
                  <c:v>Kristiansand</c:v>
                </c:pt>
                <c:pt idx="14">
                  <c:v>Arendal</c:v>
                </c:pt>
              </c:strCache>
            </c:strRef>
          </c:cat>
          <c:val>
            <c:numRef>
              <c:f>'Vanylven inn'!$C$2:$C$16</c:f>
              <c:numCache>
                <c:formatCode>#\ ##0</c:formatCode>
                <c:ptCount val="15"/>
                <c:pt idx="0">
                  <c:v>56</c:v>
                </c:pt>
                <c:pt idx="1">
                  <c:v>46</c:v>
                </c:pt>
                <c:pt idx="2">
                  <c:v>17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7-4646-9A1A-2990B22F8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Personer1!$C$17:$AQ$17</c:f>
              <c:numCache>
                <c:formatCode>0</c:formatCode>
                <c:ptCount val="41"/>
                <c:pt idx="0">
                  <c:v>238</c:v>
                </c:pt>
                <c:pt idx="1">
                  <c:v>234</c:v>
                </c:pt>
                <c:pt idx="2">
                  <c:v>221</c:v>
                </c:pt>
                <c:pt idx="3">
                  <c:v>223</c:v>
                </c:pt>
                <c:pt idx="4">
                  <c:v>226</c:v>
                </c:pt>
                <c:pt idx="5">
                  <c:v>226</c:v>
                </c:pt>
                <c:pt idx="6">
                  <c:v>260</c:v>
                </c:pt>
                <c:pt idx="7">
                  <c:v>256</c:v>
                </c:pt>
                <c:pt idx="8">
                  <c:v>230</c:v>
                </c:pt>
                <c:pt idx="9">
                  <c:v>220</c:v>
                </c:pt>
                <c:pt idx="10">
                  <c:v>194</c:v>
                </c:pt>
                <c:pt idx="11">
                  <c:v>170</c:v>
                </c:pt>
                <c:pt idx="12">
                  <c:v>156</c:v>
                </c:pt>
                <c:pt idx="13">
                  <c:v>151</c:v>
                </c:pt>
                <c:pt idx="14">
                  <c:v>138</c:v>
                </c:pt>
                <c:pt idx="15">
                  <c:v>128</c:v>
                </c:pt>
                <c:pt idx="16">
                  <c:v>133</c:v>
                </c:pt>
                <c:pt idx="17">
                  <c:v>148</c:v>
                </c:pt>
                <c:pt idx="18">
                  <c:v>149</c:v>
                </c:pt>
                <c:pt idx="19">
                  <c:v>140</c:v>
                </c:pt>
                <c:pt idx="20">
                  <c:v>139</c:v>
                </c:pt>
                <c:pt idx="21">
                  <c:v>123</c:v>
                </c:pt>
                <c:pt idx="22">
                  <c:v>120</c:v>
                </c:pt>
                <c:pt idx="23">
                  <c:v>119</c:v>
                </c:pt>
                <c:pt idx="24">
                  <c:v>118</c:v>
                </c:pt>
                <c:pt idx="25">
                  <c:v>121</c:v>
                </c:pt>
                <c:pt idx="26">
                  <c:v>120</c:v>
                </c:pt>
                <c:pt idx="27">
                  <c:v>129</c:v>
                </c:pt>
                <c:pt idx="28">
                  <c:v>119</c:v>
                </c:pt>
                <c:pt idx="29">
                  <c:v>112</c:v>
                </c:pt>
                <c:pt idx="30">
                  <c:v>103</c:v>
                </c:pt>
                <c:pt idx="31" formatCode="General">
                  <c:v>117</c:v>
                </c:pt>
                <c:pt idx="32" formatCode="General">
                  <c:v>112</c:v>
                </c:pt>
                <c:pt idx="33" formatCode="General">
                  <c:v>112</c:v>
                </c:pt>
                <c:pt idx="34" formatCode="General">
                  <c:v>119</c:v>
                </c:pt>
                <c:pt idx="35" formatCode="General">
                  <c:v>122</c:v>
                </c:pt>
                <c:pt idx="36" formatCode="General">
                  <c:v>122</c:v>
                </c:pt>
                <c:pt idx="37" formatCode="General">
                  <c:v>122</c:v>
                </c:pt>
                <c:pt idx="38" formatCode="General">
                  <c:v>122</c:v>
                </c:pt>
                <c:pt idx="39" formatCode="General">
                  <c:v>121</c:v>
                </c:pt>
                <c:pt idx="40" formatCode="General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B-4645-A312-E6D94CAE4C84}"/>
            </c:ext>
          </c:extLst>
        </c:ser>
        <c:ser>
          <c:idx val="1"/>
          <c:order val="1"/>
          <c:tx>
            <c:strRef>
              <c:f>Personer1!$B$18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Personer1!$C$18:$AQ$18</c:f>
              <c:numCache>
                <c:formatCode>0</c:formatCode>
                <c:ptCount val="41"/>
                <c:pt idx="0">
                  <c:v>355</c:v>
                </c:pt>
                <c:pt idx="1">
                  <c:v>349</c:v>
                </c:pt>
                <c:pt idx="2">
                  <c:v>335</c:v>
                </c:pt>
                <c:pt idx="3">
                  <c:v>335</c:v>
                </c:pt>
                <c:pt idx="4">
                  <c:v>335</c:v>
                </c:pt>
                <c:pt idx="5">
                  <c:v>327</c:v>
                </c:pt>
                <c:pt idx="6">
                  <c:v>354</c:v>
                </c:pt>
                <c:pt idx="7">
                  <c:v>330</c:v>
                </c:pt>
                <c:pt idx="8">
                  <c:v>344</c:v>
                </c:pt>
                <c:pt idx="9">
                  <c:v>346</c:v>
                </c:pt>
                <c:pt idx="10">
                  <c:v>337</c:v>
                </c:pt>
                <c:pt idx="11">
                  <c:v>339</c:v>
                </c:pt>
                <c:pt idx="12">
                  <c:v>337</c:v>
                </c:pt>
                <c:pt idx="13">
                  <c:v>317</c:v>
                </c:pt>
                <c:pt idx="14">
                  <c:v>309</c:v>
                </c:pt>
                <c:pt idx="15">
                  <c:v>298</c:v>
                </c:pt>
                <c:pt idx="16">
                  <c:v>274</c:v>
                </c:pt>
                <c:pt idx="17">
                  <c:v>252</c:v>
                </c:pt>
                <c:pt idx="18">
                  <c:v>221</c:v>
                </c:pt>
                <c:pt idx="19">
                  <c:v>211</c:v>
                </c:pt>
                <c:pt idx="20">
                  <c:v>212</c:v>
                </c:pt>
                <c:pt idx="21">
                  <c:v>210</c:v>
                </c:pt>
                <c:pt idx="22">
                  <c:v>204</c:v>
                </c:pt>
                <c:pt idx="23">
                  <c:v>203</c:v>
                </c:pt>
                <c:pt idx="24">
                  <c:v>201</c:v>
                </c:pt>
                <c:pt idx="25">
                  <c:v>202</c:v>
                </c:pt>
                <c:pt idx="26">
                  <c:v>186</c:v>
                </c:pt>
                <c:pt idx="27">
                  <c:v>183</c:v>
                </c:pt>
                <c:pt idx="28">
                  <c:v>187</c:v>
                </c:pt>
                <c:pt idx="29">
                  <c:v>196</c:v>
                </c:pt>
                <c:pt idx="30">
                  <c:v>186</c:v>
                </c:pt>
                <c:pt idx="31" formatCode="General">
                  <c:v>183</c:v>
                </c:pt>
                <c:pt idx="32" formatCode="General">
                  <c:v>191</c:v>
                </c:pt>
                <c:pt idx="33" formatCode="General">
                  <c:v>192</c:v>
                </c:pt>
                <c:pt idx="34" formatCode="General">
                  <c:v>186</c:v>
                </c:pt>
                <c:pt idx="35" formatCode="General">
                  <c:v>175</c:v>
                </c:pt>
                <c:pt idx="36" formatCode="General">
                  <c:v>171</c:v>
                </c:pt>
                <c:pt idx="37" formatCode="General">
                  <c:v>173</c:v>
                </c:pt>
                <c:pt idx="38" formatCode="General">
                  <c:v>174</c:v>
                </c:pt>
                <c:pt idx="39" formatCode="General">
                  <c:v>169</c:v>
                </c:pt>
                <c:pt idx="40" formatCode="General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BB-4645-A312-E6D94CAE4C84}"/>
            </c:ext>
          </c:extLst>
        </c:ser>
        <c:ser>
          <c:idx val="2"/>
          <c:order val="2"/>
          <c:tx>
            <c:strRef>
              <c:f>Personer1!$B$19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Personer1!$C$19:$AQ$19</c:f>
              <c:numCache>
                <c:formatCode>0</c:formatCode>
                <c:ptCount val="41"/>
                <c:pt idx="0">
                  <c:v>176</c:v>
                </c:pt>
                <c:pt idx="1">
                  <c:v>159</c:v>
                </c:pt>
                <c:pt idx="2">
                  <c:v>155</c:v>
                </c:pt>
                <c:pt idx="3">
                  <c:v>148</c:v>
                </c:pt>
                <c:pt idx="4">
                  <c:v>143</c:v>
                </c:pt>
                <c:pt idx="5">
                  <c:v>135</c:v>
                </c:pt>
                <c:pt idx="6">
                  <c:v>154</c:v>
                </c:pt>
                <c:pt idx="7">
                  <c:v>166</c:v>
                </c:pt>
                <c:pt idx="8">
                  <c:v>163</c:v>
                </c:pt>
                <c:pt idx="9">
                  <c:v>156</c:v>
                </c:pt>
                <c:pt idx="10">
                  <c:v>144</c:v>
                </c:pt>
                <c:pt idx="11">
                  <c:v>144</c:v>
                </c:pt>
                <c:pt idx="12">
                  <c:v>151</c:v>
                </c:pt>
                <c:pt idx="13">
                  <c:v>151</c:v>
                </c:pt>
                <c:pt idx="14">
                  <c:v>137</c:v>
                </c:pt>
                <c:pt idx="15">
                  <c:v>141</c:v>
                </c:pt>
                <c:pt idx="16">
                  <c:v>148</c:v>
                </c:pt>
                <c:pt idx="17">
                  <c:v>148</c:v>
                </c:pt>
                <c:pt idx="18">
                  <c:v>154</c:v>
                </c:pt>
                <c:pt idx="19">
                  <c:v>142</c:v>
                </c:pt>
                <c:pt idx="20">
                  <c:v>127</c:v>
                </c:pt>
                <c:pt idx="21">
                  <c:v>110</c:v>
                </c:pt>
                <c:pt idx="22">
                  <c:v>106</c:v>
                </c:pt>
                <c:pt idx="23">
                  <c:v>107</c:v>
                </c:pt>
                <c:pt idx="24">
                  <c:v>91</c:v>
                </c:pt>
                <c:pt idx="25">
                  <c:v>74</c:v>
                </c:pt>
                <c:pt idx="26">
                  <c:v>80</c:v>
                </c:pt>
                <c:pt idx="27">
                  <c:v>87</c:v>
                </c:pt>
                <c:pt idx="28">
                  <c:v>97</c:v>
                </c:pt>
                <c:pt idx="29">
                  <c:v>98</c:v>
                </c:pt>
                <c:pt idx="30">
                  <c:v>103</c:v>
                </c:pt>
                <c:pt idx="31" formatCode="General">
                  <c:v>90</c:v>
                </c:pt>
                <c:pt idx="32" formatCode="General">
                  <c:v>81</c:v>
                </c:pt>
                <c:pt idx="33" formatCode="General">
                  <c:v>74</c:v>
                </c:pt>
                <c:pt idx="34" formatCode="General">
                  <c:v>73</c:v>
                </c:pt>
                <c:pt idx="35" formatCode="General">
                  <c:v>84</c:v>
                </c:pt>
                <c:pt idx="36" formatCode="General">
                  <c:v>90</c:v>
                </c:pt>
                <c:pt idx="37" formatCode="General">
                  <c:v>88</c:v>
                </c:pt>
                <c:pt idx="38" formatCode="General">
                  <c:v>77</c:v>
                </c:pt>
                <c:pt idx="39" formatCode="General">
                  <c:v>79</c:v>
                </c:pt>
                <c:pt idx="40" formatCode="General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BB-4645-A312-E6D94CAE4C84}"/>
            </c:ext>
          </c:extLst>
        </c:ser>
        <c:ser>
          <c:idx val="3"/>
          <c:order val="3"/>
          <c:tx>
            <c:strRef>
              <c:f>Personer1!$B$20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Personer1!$C$20:$AQ$20</c:f>
              <c:numCache>
                <c:formatCode>0</c:formatCode>
                <c:ptCount val="41"/>
                <c:pt idx="0">
                  <c:v>249</c:v>
                </c:pt>
                <c:pt idx="1">
                  <c:v>268</c:v>
                </c:pt>
                <c:pt idx="2">
                  <c:v>261</c:v>
                </c:pt>
                <c:pt idx="3">
                  <c:v>258</c:v>
                </c:pt>
                <c:pt idx="4">
                  <c:v>223</c:v>
                </c:pt>
                <c:pt idx="5">
                  <c:v>198</c:v>
                </c:pt>
                <c:pt idx="6">
                  <c:v>215</c:v>
                </c:pt>
                <c:pt idx="7">
                  <c:v>208</c:v>
                </c:pt>
                <c:pt idx="8">
                  <c:v>203</c:v>
                </c:pt>
                <c:pt idx="9">
                  <c:v>203</c:v>
                </c:pt>
                <c:pt idx="10">
                  <c:v>210</c:v>
                </c:pt>
                <c:pt idx="11">
                  <c:v>207</c:v>
                </c:pt>
                <c:pt idx="12">
                  <c:v>206</c:v>
                </c:pt>
                <c:pt idx="13">
                  <c:v>203</c:v>
                </c:pt>
                <c:pt idx="14">
                  <c:v>192</c:v>
                </c:pt>
                <c:pt idx="15">
                  <c:v>192</c:v>
                </c:pt>
                <c:pt idx="16">
                  <c:v>199</c:v>
                </c:pt>
                <c:pt idx="17">
                  <c:v>190</c:v>
                </c:pt>
                <c:pt idx="18">
                  <c:v>194</c:v>
                </c:pt>
                <c:pt idx="19">
                  <c:v>196</c:v>
                </c:pt>
                <c:pt idx="20">
                  <c:v>197</c:v>
                </c:pt>
                <c:pt idx="21">
                  <c:v>208</c:v>
                </c:pt>
                <c:pt idx="22">
                  <c:v>200</c:v>
                </c:pt>
                <c:pt idx="23">
                  <c:v>176</c:v>
                </c:pt>
                <c:pt idx="24">
                  <c:v>161</c:v>
                </c:pt>
                <c:pt idx="25">
                  <c:v>139</c:v>
                </c:pt>
                <c:pt idx="26">
                  <c:v>129</c:v>
                </c:pt>
                <c:pt idx="27">
                  <c:v>121</c:v>
                </c:pt>
                <c:pt idx="28">
                  <c:v>110</c:v>
                </c:pt>
                <c:pt idx="29">
                  <c:v>113</c:v>
                </c:pt>
                <c:pt idx="30">
                  <c:v>110</c:v>
                </c:pt>
                <c:pt idx="31" formatCode="General">
                  <c:v>121</c:v>
                </c:pt>
                <c:pt idx="32" formatCode="General">
                  <c:v>128</c:v>
                </c:pt>
                <c:pt idx="33" formatCode="General">
                  <c:v>125</c:v>
                </c:pt>
                <c:pt idx="34" formatCode="General">
                  <c:v>121</c:v>
                </c:pt>
                <c:pt idx="35" formatCode="General">
                  <c:v>109</c:v>
                </c:pt>
                <c:pt idx="36" formatCode="General">
                  <c:v>101</c:v>
                </c:pt>
                <c:pt idx="37" formatCode="General">
                  <c:v>97</c:v>
                </c:pt>
                <c:pt idx="38" formatCode="General">
                  <c:v>106</c:v>
                </c:pt>
                <c:pt idx="39" formatCode="General">
                  <c:v>111</c:v>
                </c:pt>
                <c:pt idx="40" formatCode="General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BB-4645-A312-E6D94CAE4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Vanylven,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'Vanylven ut'!$B$1</c:f>
              <c:strCache>
                <c:ptCount val="1"/>
                <c:pt idx="0">
                  <c:v>Vanylven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'Vanylven ut'!$A$2:$A$16</c:f>
              <c:strCache>
                <c:ptCount val="15"/>
                <c:pt idx="0">
                  <c:v>Stad</c:v>
                </c:pt>
                <c:pt idx="1">
                  <c:v>Kinn</c:v>
                </c:pt>
                <c:pt idx="2">
                  <c:v>Volda</c:v>
                </c:pt>
                <c:pt idx="3">
                  <c:v>Ulstein</c:v>
                </c:pt>
                <c:pt idx="4">
                  <c:v>Ålesund</c:v>
                </c:pt>
                <c:pt idx="5">
                  <c:v>Sande</c:v>
                </c:pt>
                <c:pt idx="6">
                  <c:v>Bergen</c:v>
                </c:pt>
                <c:pt idx="7">
                  <c:v>Herøy (Møre og Romsdal)</c:v>
                </c:pt>
                <c:pt idx="8">
                  <c:v>Oslo - Oslove</c:v>
                </c:pt>
                <c:pt idx="9">
                  <c:v>Ørsta</c:v>
                </c:pt>
                <c:pt idx="10">
                  <c:v>Sandnes</c:v>
                </c:pt>
                <c:pt idx="11">
                  <c:v>Sokkelen sør for 62 grader N</c:v>
                </c:pt>
                <c:pt idx="12">
                  <c:v>Stavanger</c:v>
                </c:pt>
                <c:pt idx="13">
                  <c:v>Hareid</c:v>
                </c:pt>
                <c:pt idx="14">
                  <c:v>Molde</c:v>
                </c:pt>
              </c:strCache>
            </c:strRef>
          </c:cat>
          <c:val>
            <c:numRef>
              <c:f>'Vanylven ut'!$B$2:$B$16</c:f>
              <c:numCache>
                <c:formatCode>#\ ##0;\ \-#\ ##0</c:formatCode>
                <c:ptCount val="15"/>
                <c:pt idx="0">
                  <c:v>-54</c:v>
                </c:pt>
                <c:pt idx="1">
                  <c:v>-45</c:v>
                </c:pt>
                <c:pt idx="2">
                  <c:v>-38</c:v>
                </c:pt>
                <c:pt idx="3">
                  <c:v>-37</c:v>
                </c:pt>
                <c:pt idx="4">
                  <c:v>-34</c:v>
                </c:pt>
                <c:pt idx="5">
                  <c:v>-29</c:v>
                </c:pt>
                <c:pt idx="6">
                  <c:v>-21</c:v>
                </c:pt>
                <c:pt idx="7">
                  <c:v>-20</c:v>
                </c:pt>
                <c:pt idx="8">
                  <c:v>-19</c:v>
                </c:pt>
                <c:pt idx="9">
                  <c:v>-19</c:v>
                </c:pt>
                <c:pt idx="10">
                  <c:v>-9</c:v>
                </c:pt>
                <c:pt idx="11">
                  <c:v>-8</c:v>
                </c:pt>
                <c:pt idx="12">
                  <c:v>-7</c:v>
                </c:pt>
                <c:pt idx="13">
                  <c:v>-6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9-4AA8-843E-4199BED2EDEE}"/>
            </c:ext>
          </c:extLst>
        </c:ser>
        <c:ser>
          <c:idx val="1"/>
          <c:order val="1"/>
          <c:tx>
            <c:strRef>
              <c:f>'Vanylven ut'!$C$1</c:f>
              <c:strCache>
                <c:ptCount val="1"/>
                <c:pt idx="0">
                  <c:v>Vanylven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'Vanylven ut'!$A$2:$A$16</c:f>
              <c:strCache>
                <c:ptCount val="15"/>
                <c:pt idx="0">
                  <c:v>Stad</c:v>
                </c:pt>
                <c:pt idx="1">
                  <c:v>Kinn</c:v>
                </c:pt>
                <c:pt idx="2">
                  <c:v>Volda</c:v>
                </c:pt>
                <c:pt idx="3">
                  <c:v>Ulstein</c:v>
                </c:pt>
                <c:pt idx="4">
                  <c:v>Ålesund</c:v>
                </c:pt>
                <c:pt idx="5">
                  <c:v>Sande</c:v>
                </c:pt>
                <c:pt idx="6">
                  <c:v>Bergen</c:v>
                </c:pt>
                <c:pt idx="7">
                  <c:v>Herøy (Møre og Romsdal)</c:v>
                </c:pt>
                <c:pt idx="8">
                  <c:v>Oslo - Oslove</c:v>
                </c:pt>
                <c:pt idx="9">
                  <c:v>Ørsta</c:v>
                </c:pt>
                <c:pt idx="10">
                  <c:v>Sandnes</c:v>
                </c:pt>
                <c:pt idx="11">
                  <c:v>Sokkelen sør for 62 grader N</c:v>
                </c:pt>
                <c:pt idx="12">
                  <c:v>Stavanger</c:v>
                </c:pt>
                <c:pt idx="13">
                  <c:v>Hareid</c:v>
                </c:pt>
                <c:pt idx="14">
                  <c:v>Molde</c:v>
                </c:pt>
              </c:strCache>
            </c:strRef>
          </c:cat>
          <c:val>
            <c:numRef>
              <c:f>'Vanylven ut'!$C$2:$C$16</c:f>
              <c:numCache>
                <c:formatCode>#\ ##0</c:formatCode>
                <c:ptCount val="15"/>
                <c:pt idx="0">
                  <c:v>46</c:v>
                </c:pt>
                <c:pt idx="1">
                  <c:v>3</c:v>
                </c:pt>
                <c:pt idx="2">
                  <c:v>56</c:v>
                </c:pt>
                <c:pt idx="3">
                  <c:v>7</c:v>
                </c:pt>
                <c:pt idx="4">
                  <c:v>8</c:v>
                </c:pt>
                <c:pt idx="5">
                  <c:v>17</c:v>
                </c:pt>
                <c:pt idx="6">
                  <c:v>2</c:v>
                </c:pt>
                <c:pt idx="7">
                  <c:v>10</c:v>
                </c:pt>
                <c:pt idx="8">
                  <c:v>3</c:v>
                </c:pt>
                <c:pt idx="9">
                  <c:v>10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9-4AA8-843E-4199BED2E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Vanylven: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Sysselsatte!$B$68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Sysselsatte!$C$68:$P$68</c:f>
              <c:numCache>
                <c:formatCode>General</c:formatCode>
                <c:ptCount val="14"/>
                <c:pt idx="0">
                  <c:v>-33</c:v>
                </c:pt>
                <c:pt idx="1">
                  <c:v>-11</c:v>
                </c:pt>
                <c:pt idx="2">
                  <c:v>-13</c:v>
                </c:pt>
                <c:pt idx="3">
                  <c:v>-44</c:v>
                </c:pt>
                <c:pt idx="4">
                  <c:v>-12</c:v>
                </c:pt>
                <c:pt idx="5">
                  <c:v>14</c:v>
                </c:pt>
                <c:pt idx="6">
                  <c:v>-18</c:v>
                </c:pt>
                <c:pt idx="7">
                  <c:v>-11</c:v>
                </c:pt>
                <c:pt idx="8">
                  <c:v>-11</c:v>
                </c:pt>
                <c:pt idx="9">
                  <c:v>-38</c:v>
                </c:pt>
                <c:pt idx="10">
                  <c:v>-52</c:v>
                </c:pt>
                <c:pt idx="11">
                  <c:v>25</c:v>
                </c:pt>
                <c:pt idx="12">
                  <c:v>-25</c:v>
                </c:pt>
                <c:pt idx="13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3-4C95-B7A1-C1936F85D3FA}"/>
            </c:ext>
          </c:extLst>
        </c:ser>
        <c:ser>
          <c:idx val="1"/>
          <c:order val="1"/>
          <c:tx>
            <c:strRef>
              <c:f>Sysselsatte!$B$69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Sysselsatte!$C$69:$P$69</c:f>
              <c:numCache>
                <c:formatCode>General</c:formatCode>
                <c:ptCount val="14"/>
                <c:pt idx="0">
                  <c:v>9</c:v>
                </c:pt>
                <c:pt idx="1">
                  <c:v>-10</c:v>
                </c:pt>
                <c:pt idx="2">
                  <c:v>-4</c:v>
                </c:pt>
                <c:pt idx="3">
                  <c:v>-31</c:v>
                </c:pt>
                <c:pt idx="4">
                  <c:v>47</c:v>
                </c:pt>
                <c:pt idx="5">
                  <c:v>8</c:v>
                </c:pt>
                <c:pt idx="6">
                  <c:v>16</c:v>
                </c:pt>
                <c:pt idx="7">
                  <c:v>-41</c:v>
                </c:pt>
                <c:pt idx="8">
                  <c:v>-5</c:v>
                </c:pt>
                <c:pt idx="9">
                  <c:v>-36</c:v>
                </c:pt>
                <c:pt idx="10">
                  <c:v>-43</c:v>
                </c:pt>
                <c:pt idx="11">
                  <c:v>63</c:v>
                </c:pt>
                <c:pt idx="12">
                  <c:v>-57</c:v>
                </c:pt>
                <c:pt idx="13">
                  <c:v>-27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3-4C95-B7A1-C1936F85D3FA}"/>
            </c:ext>
          </c:extLst>
        </c:ser>
        <c:ser>
          <c:idx val="2"/>
          <c:order val="2"/>
          <c:tx>
            <c:strRef>
              <c:f>Sysselsatte!$B$70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Sysselsatte!$C$70:$P$70</c:f>
              <c:numCache>
                <c:formatCode>General</c:formatCode>
                <c:ptCount val="14"/>
                <c:pt idx="0">
                  <c:v>-29</c:v>
                </c:pt>
                <c:pt idx="1">
                  <c:v>-52</c:v>
                </c:pt>
                <c:pt idx="2">
                  <c:v>-34</c:v>
                </c:pt>
                <c:pt idx="3">
                  <c:v>-44</c:v>
                </c:pt>
                <c:pt idx="4">
                  <c:v>-2</c:v>
                </c:pt>
                <c:pt idx="5">
                  <c:v>-53</c:v>
                </c:pt>
                <c:pt idx="6">
                  <c:v>-16</c:v>
                </c:pt>
                <c:pt idx="7">
                  <c:v>-24</c:v>
                </c:pt>
                <c:pt idx="8">
                  <c:v>-46</c:v>
                </c:pt>
                <c:pt idx="9">
                  <c:v>-34</c:v>
                </c:pt>
                <c:pt idx="10">
                  <c:v>-38</c:v>
                </c:pt>
                <c:pt idx="11">
                  <c:v>-32</c:v>
                </c:pt>
                <c:pt idx="12">
                  <c:v>13</c:v>
                </c:pt>
                <c:pt idx="13">
                  <c:v>-19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3-4C95-B7A1-C1936F85D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'Ark1'!$A$13</c:f>
              <c:strCache>
                <c:ptCount val="1"/>
                <c:pt idx="0">
                  <c:v>Vanylven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'Ark1'!$B$13:$H$13</c:f>
              <c:numCache>
                <c:formatCode>0.0</c:formatCode>
                <c:ptCount val="7"/>
                <c:pt idx="0">
                  <c:v>13.535684987694832</c:v>
                </c:pt>
                <c:pt idx="1">
                  <c:v>20.50861361771944</c:v>
                </c:pt>
                <c:pt idx="2">
                  <c:v>23.625922887612798</c:v>
                </c:pt>
                <c:pt idx="3">
                  <c:v>5.0041017227235436</c:v>
                </c:pt>
                <c:pt idx="4">
                  <c:v>7.5471698113207548</c:v>
                </c:pt>
                <c:pt idx="5">
                  <c:v>26.579163248564399</c:v>
                </c:pt>
                <c:pt idx="6">
                  <c:v>2.2969647251845777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9-4689-A48E-B1F7B6B42A5A}"/>
            </c:ext>
          </c:extLst>
        </c:ser>
        <c:ser>
          <c:idx val="1"/>
          <c:order val="1"/>
          <c:tx>
            <c:strRef>
              <c:f>'Ark1'!$A$14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'Ark1'!$B$14:$H$14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9-4689-A48E-B1F7B6B42A5A}"/>
            </c:ext>
          </c:extLst>
        </c:ser>
        <c:ser>
          <c:idx val="2"/>
          <c:order val="2"/>
          <c:tx>
            <c:strRef>
              <c:f>'Ark1'!$A$15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'Ark1'!$B$15:$H$15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89-4689-A48E-B1F7B6B42A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SysselsatteArb!$B$12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SysselsatteArb!$C$12:$I$12</c:f>
              <c:numCache>
                <c:formatCode>0</c:formatCode>
                <c:ptCount val="7"/>
                <c:pt idx="0">
                  <c:v>31</c:v>
                </c:pt>
                <c:pt idx="1">
                  <c:v>27</c:v>
                </c:pt>
                <c:pt idx="2">
                  <c:v>94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287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F-4BF6-A0AE-D464954F5F2E}"/>
            </c:ext>
          </c:extLst>
        </c:ser>
        <c:ser>
          <c:idx val="1"/>
          <c:order val="1"/>
          <c:tx>
            <c:strRef>
              <c:f>SysselsatteArb!$B$13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SysselsatteArb!$C$13:$I$13</c:f>
              <c:numCache>
                <c:formatCode>0</c:formatCode>
                <c:ptCount val="7"/>
                <c:pt idx="0">
                  <c:v>134</c:v>
                </c:pt>
                <c:pt idx="1">
                  <c:v>37</c:v>
                </c:pt>
                <c:pt idx="2">
                  <c:v>176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39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F-4BF6-A0AE-D464954F5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SysselEtterArbste!$C$27:$C$33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C-4598-AC11-4B1103078DC8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SysselEtterArbste!$D$27:$D$33</c:f>
              <c:numCache>
                <c:formatCode>0</c:formatCode>
                <c:ptCount val="7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54</c:v>
                </c:pt>
                <c:pt idx="4">
                  <c:v>92</c:v>
                </c:pt>
                <c:pt idx="5">
                  <c:v>283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C-4598-AC11-4B1103078DC8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SysselEtterArbste!$E$27:$E$33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C-4598-AC11-4B1103078DC8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SysselEtterArbste!$F$27:$F$33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FC-4598-AC11-4B1103078DC8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SysselEtterArbste!$G$27:$G$33</c:f>
              <c:numCache>
                <c:formatCode>0</c:formatCode>
                <c:ptCount val="7"/>
                <c:pt idx="0">
                  <c:v>165</c:v>
                </c:pt>
                <c:pt idx="1">
                  <c:v>239</c:v>
                </c:pt>
                <c:pt idx="2">
                  <c:v>280</c:v>
                </c:pt>
                <c:pt idx="3">
                  <c:v>0</c:v>
                </c:pt>
                <c:pt idx="4">
                  <c:v>0</c:v>
                </c:pt>
                <c:pt idx="5">
                  <c:v>35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C-4598-AC11-4B1103078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F-4BDA-A49C-52E6808CD8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FF-4BDA-A49C-52E6808CD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Prosent</a:t>
                </a:r>
                <a:endParaRPr lang="nn-NO" dirty="0"/>
              </a:p>
            </c:rich>
          </c:tx>
          <c:layout>
            <c:manualLayout>
              <c:xMode val="edge"/>
              <c:yMode val="edge"/>
              <c:x val="0.54406711639275751"/>
              <c:y val="0.93590139297027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n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7F-4B0D-AE32-74C7DED238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7F-4B0D-AE32-74C7DED238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7F-4B0D-AE32-74C7DED238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Personer1!$B$8:$U$8</c:f>
              <c:numCache>
                <c:formatCode>General</c:formatCode>
                <c:ptCount val="20"/>
                <c:pt idx="1">
                  <c:v>6</c:v>
                </c:pt>
                <c:pt idx="3">
                  <c:v>1</c:v>
                </c:pt>
                <c:pt idx="4">
                  <c:v>2</c:v>
                </c:pt>
                <c:pt idx="10">
                  <c:v>2</c:v>
                </c:pt>
                <c:pt idx="16">
                  <c:v>5</c:v>
                </c:pt>
                <c:pt idx="17">
                  <c:v>10</c:v>
                </c:pt>
                <c:pt idx="18">
                  <c:v>22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9-4996-A928-3030872FE6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Personer1!$B$23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Personer1!$C$23:$BA$23</c:f>
              <c:numCache>
                <c:formatCode>0</c:formatCode>
                <c:ptCount val="51"/>
                <c:pt idx="0">
                  <c:v>1191</c:v>
                </c:pt>
                <c:pt idx="1">
                  <c:v>1149</c:v>
                </c:pt>
                <c:pt idx="2">
                  <c:v>1144</c:v>
                </c:pt>
                <c:pt idx="3">
                  <c:v>1120</c:v>
                </c:pt>
                <c:pt idx="4">
                  <c:v>1083</c:v>
                </c:pt>
                <c:pt idx="5">
                  <c:v>1066</c:v>
                </c:pt>
                <c:pt idx="6">
                  <c:v>1050</c:v>
                </c:pt>
                <c:pt idx="7">
                  <c:v>1031</c:v>
                </c:pt>
                <c:pt idx="8">
                  <c:v>1009</c:v>
                </c:pt>
                <c:pt idx="9">
                  <c:v>980</c:v>
                </c:pt>
                <c:pt idx="10">
                  <c:v>938</c:v>
                </c:pt>
                <c:pt idx="11">
                  <c:v>1025</c:v>
                </c:pt>
                <c:pt idx="12">
                  <c:v>992</c:v>
                </c:pt>
                <c:pt idx="13">
                  <c:v>982</c:v>
                </c:pt>
                <c:pt idx="14">
                  <c:v>956</c:v>
                </c:pt>
                <c:pt idx="15">
                  <c:v>911</c:v>
                </c:pt>
                <c:pt idx="16">
                  <c:v>879</c:v>
                </c:pt>
                <c:pt idx="17">
                  <c:v>876</c:v>
                </c:pt>
                <c:pt idx="18">
                  <c:v>856</c:v>
                </c:pt>
                <c:pt idx="19">
                  <c:v>798</c:v>
                </c:pt>
                <c:pt idx="20">
                  <c:v>791</c:v>
                </c:pt>
                <c:pt idx="21">
                  <c:v>782</c:v>
                </c:pt>
                <c:pt idx="22">
                  <c:v>763</c:v>
                </c:pt>
                <c:pt idx="23">
                  <c:v>739</c:v>
                </c:pt>
                <c:pt idx="24">
                  <c:v>708</c:v>
                </c:pt>
                <c:pt idx="25">
                  <c:v>693</c:v>
                </c:pt>
                <c:pt idx="26">
                  <c:v>669</c:v>
                </c:pt>
                <c:pt idx="27">
                  <c:v>663</c:v>
                </c:pt>
                <c:pt idx="28">
                  <c:v>629</c:v>
                </c:pt>
                <c:pt idx="29">
                  <c:v>592</c:v>
                </c:pt>
                <c:pt idx="30">
                  <c:v>553</c:v>
                </c:pt>
                <c:pt idx="31">
                  <c:v>543</c:v>
                </c:pt>
                <c:pt idx="32">
                  <c:v>539</c:v>
                </c:pt>
                <c:pt idx="33">
                  <c:v>529</c:v>
                </c:pt>
                <c:pt idx="34">
                  <c:v>533</c:v>
                </c:pt>
                <c:pt idx="35">
                  <c:v>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E2-40F9-80F7-37EC0CFD206F}"/>
            </c:ext>
          </c:extLst>
        </c:ser>
        <c:ser>
          <c:idx val="1"/>
          <c:order val="1"/>
          <c:tx>
            <c:strRef>
              <c:f>Personer1!$B$24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Personer1!$C$24:$BA$24</c:f>
              <c:numCache>
                <c:formatCode>General</c:formatCode>
                <c:ptCount val="51"/>
                <c:pt idx="36">
                  <c:v>533</c:v>
                </c:pt>
                <c:pt idx="37">
                  <c:v>535</c:v>
                </c:pt>
                <c:pt idx="38">
                  <c:v>526</c:v>
                </c:pt>
                <c:pt idx="39">
                  <c:v>522</c:v>
                </c:pt>
                <c:pt idx="40">
                  <c:v>513</c:v>
                </c:pt>
                <c:pt idx="41">
                  <c:v>507</c:v>
                </c:pt>
                <c:pt idx="42">
                  <c:v>503</c:v>
                </c:pt>
                <c:pt idx="43">
                  <c:v>501</c:v>
                </c:pt>
                <c:pt idx="44">
                  <c:v>502</c:v>
                </c:pt>
                <c:pt idx="45">
                  <c:v>502</c:v>
                </c:pt>
                <c:pt idx="46">
                  <c:v>501</c:v>
                </c:pt>
                <c:pt idx="47">
                  <c:v>490</c:v>
                </c:pt>
                <c:pt idx="48">
                  <c:v>486</c:v>
                </c:pt>
                <c:pt idx="49">
                  <c:v>483</c:v>
                </c:pt>
                <c:pt idx="50">
                  <c:v>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E2-40F9-80F7-37EC0CFD206F}"/>
            </c:ext>
          </c:extLst>
        </c:ser>
        <c:ser>
          <c:idx val="2"/>
          <c:order val="2"/>
          <c:tx>
            <c:strRef>
              <c:f>Personer1!$B$25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Personer1!$C$25:$BA$25</c:f>
              <c:numCache>
                <c:formatCode>0</c:formatCode>
                <c:ptCount val="51"/>
                <c:pt idx="0">
                  <c:v>1992</c:v>
                </c:pt>
                <c:pt idx="1">
                  <c:v>1991</c:v>
                </c:pt>
                <c:pt idx="2">
                  <c:v>1987</c:v>
                </c:pt>
                <c:pt idx="3">
                  <c:v>1961</c:v>
                </c:pt>
                <c:pt idx="4">
                  <c:v>1978</c:v>
                </c:pt>
                <c:pt idx="5">
                  <c:v>1978</c:v>
                </c:pt>
                <c:pt idx="6">
                  <c:v>1969</c:v>
                </c:pt>
                <c:pt idx="7">
                  <c:v>1937</c:v>
                </c:pt>
                <c:pt idx="8">
                  <c:v>1935</c:v>
                </c:pt>
                <c:pt idx="9">
                  <c:v>1946</c:v>
                </c:pt>
                <c:pt idx="10">
                  <c:v>1939</c:v>
                </c:pt>
                <c:pt idx="11">
                  <c:v>2149</c:v>
                </c:pt>
                <c:pt idx="12">
                  <c:v>2092</c:v>
                </c:pt>
                <c:pt idx="13">
                  <c:v>2062</c:v>
                </c:pt>
                <c:pt idx="14">
                  <c:v>2027</c:v>
                </c:pt>
                <c:pt idx="15">
                  <c:v>1973</c:v>
                </c:pt>
                <c:pt idx="16">
                  <c:v>1942</c:v>
                </c:pt>
                <c:pt idx="17">
                  <c:v>1939</c:v>
                </c:pt>
                <c:pt idx="18">
                  <c:v>1910</c:v>
                </c:pt>
                <c:pt idx="19">
                  <c:v>1946</c:v>
                </c:pt>
                <c:pt idx="20">
                  <c:v>1893</c:v>
                </c:pt>
                <c:pt idx="21">
                  <c:v>1869</c:v>
                </c:pt>
                <c:pt idx="22">
                  <c:v>1807</c:v>
                </c:pt>
                <c:pt idx="23">
                  <c:v>1769</c:v>
                </c:pt>
                <c:pt idx="24">
                  <c:v>1734</c:v>
                </c:pt>
                <c:pt idx="25">
                  <c:v>1731</c:v>
                </c:pt>
                <c:pt idx="26">
                  <c:v>1676</c:v>
                </c:pt>
                <c:pt idx="27">
                  <c:v>1653</c:v>
                </c:pt>
                <c:pt idx="28">
                  <c:v>1645</c:v>
                </c:pt>
                <c:pt idx="29">
                  <c:v>1619</c:v>
                </c:pt>
                <c:pt idx="30">
                  <c:v>1611</c:v>
                </c:pt>
                <c:pt idx="31">
                  <c:v>1574</c:v>
                </c:pt>
                <c:pt idx="32">
                  <c:v>1553</c:v>
                </c:pt>
                <c:pt idx="33">
                  <c:v>1568</c:v>
                </c:pt>
                <c:pt idx="34">
                  <c:v>1572</c:v>
                </c:pt>
                <c:pt idx="35">
                  <c:v>1569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E2-40F9-80F7-37EC0CFD206F}"/>
            </c:ext>
          </c:extLst>
        </c:ser>
        <c:ser>
          <c:idx val="3"/>
          <c:order val="3"/>
          <c:tx>
            <c:strRef>
              <c:f>Personer1!$B$26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Personer1!$C$26:$BA$26</c:f>
              <c:numCache>
                <c:formatCode>General</c:formatCode>
                <c:ptCount val="51"/>
                <c:pt idx="36">
                  <c:v>1534</c:v>
                </c:pt>
                <c:pt idx="37">
                  <c:v>1515</c:v>
                </c:pt>
                <c:pt idx="38">
                  <c:v>1477</c:v>
                </c:pt>
                <c:pt idx="39">
                  <c:v>1446</c:v>
                </c:pt>
                <c:pt idx="40">
                  <c:v>1423</c:v>
                </c:pt>
                <c:pt idx="41">
                  <c:v>1404</c:v>
                </c:pt>
                <c:pt idx="42">
                  <c:v>1380</c:v>
                </c:pt>
                <c:pt idx="43">
                  <c:v>1362</c:v>
                </c:pt>
                <c:pt idx="44">
                  <c:v>1335</c:v>
                </c:pt>
                <c:pt idx="45">
                  <c:v>1304</c:v>
                </c:pt>
                <c:pt idx="46">
                  <c:v>1295</c:v>
                </c:pt>
                <c:pt idx="47">
                  <c:v>1291</c:v>
                </c:pt>
                <c:pt idx="48">
                  <c:v>1278</c:v>
                </c:pt>
                <c:pt idx="49">
                  <c:v>1267</c:v>
                </c:pt>
                <c:pt idx="50">
                  <c:v>1254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E2-40F9-80F7-37EC0CFD206F}"/>
            </c:ext>
          </c:extLst>
        </c:ser>
        <c:ser>
          <c:idx val="4"/>
          <c:order val="4"/>
          <c:tx>
            <c:strRef>
              <c:f>Personer1!$B$27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Personer1!$C$27:$BA$27</c:f>
              <c:numCache>
                <c:formatCode>0</c:formatCode>
                <c:ptCount val="51"/>
                <c:pt idx="0">
                  <c:v>754</c:v>
                </c:pt>
                <c:pt idx="1">
                  <c:v>747</c:v>
                </c:pt>
                <c:pt idx="2">
                  <c:v>735</c:v>
                </c:pt>
                <c:pt idx="3">
                  <c:v>735</c:v>
                </c:pt>
                <c:pt idx="4">
                  <c:v>724</c:v>
                </c:pt>
                <c:pt idx="5">
                  <c:v>692</c:v>
                </c:pt>
                <c:pt idx="6">
                  <c:v>685</c:v>
                </c:pt>
                <c:pt idx="7">
                  <c:v>669</c:v>
                </c:pt>
                <c:pt idx="8">
                  <c:v>663</c:v>
                </c:pt>
                <c:pt idx="9">
                  <c:v>658</c:v>
                </c:pt>
                <c:pt idx="10">
                  <c:v>655</c:v>
                </c:pt>
                <c:pt idx="11">
                  <c:v>725</c:v>
                </c:pt>
                <c:pt idx="12">
                  <c:v>736</c:v>
                </c:pt>
                <c:pt idx="13">
                  <c:v>710</c:v>
                </c:pt>
                <c:pt idx="14">
                  <c:v>710</c:v>
                </c:pt>
                <c:pt idx="15">
                  <c:v>705</c:v>
                </c:pt>
                <c:pt idx="16">
                  <c:v>715</c:v>
                </c:pt>
                <c:pt idx="17">
                  <c:v>715</c:v>
                </c:pt>
                <c:pt idx="18">
                  <c:v>728</c:v>
                </c:pt>
                <c:pt idx="19">
                  <c:v>727</c:v>
                </c:pt>
                <c:pt idx="20">
                  <c:v>733</c:v>
                </c:pt>
                <c:pt idx="21">
                  <c:v>737</c:v>
                </c:pt>
                <c:pt idx="22">
                  <c:v>766</c:v>
                </c:pt>
                <c:pt idx="23">
                  <c:v>794</c:v>
                </c:pt>
                <c:pt idx="24">
                  <c:v>816</c:v>
                </c:pt>
                <c:pt idx="25">
                  <c:v>832</c:v>
                </c:pt>
                <c:pt idx="26">
                  <c:v>858</c:v>
                </c:pt>
                <c:pt idx="27">
                  <c:v>871</c:v>
                </c:pt>
                <c:pt idx="28">
                  <c:v>889</c:v>
                </c:pt>
                <c:pt idx="29">
                  <c:v>906</c:v>
                </c:pt>
                <c:pt idx="30">
                  <c:v>919</c:v>
                </c:pt>
                <c:pt idx="31">
                  <c:v>928</c:v>
                </c:pt>
                <c:pt idx="32">
                  <c:v>921</c:v>
                </c:pt>
                <c:pt idx="33">
                  <c:v>929</c:v>
                </c:pt>
                <c:pt idx="34">
                  <c:v>943</c:v>
                </c:pt>
                <c:pt idx="35">
                  <c:v>940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E2-40F9-80F7-37EC0CFD206F}"/>
            </c:ext>
          </c:extLst>
        </c:ser>
        <c:ser>
          <c:idx val="5"/>
          <c:order val="5"/>
          <c:tx>
            <c:strRef>
              <c:f>Personer1!$B$28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Personer1!$C$28:$BA$28</c:f>
              <c:numCache>
                <c:formatCode>General</c:formatCode>
                <c:ptCount val="51"/>
                <c:pt idx="36">
                  <c:v>939</c:v>
                </c:pt>
                <c:pt idx="37">
                  <c:v>939</c:v>
                </c:pt>
                <c:pt idx="38">
                  <c:v>966</c:v>
                </c:pt>
                <c:pt idx="39">
                  <c:v>980</c:v>
                </c:pt>
                <c:pt idx="40">
                  <c:v>992</c:v>
                </c:pt>
                <c:pt idx="41">
                  <c:v>997</c:v>
                </c:pt>
                <c:pt idx="42">
                  <c:v>1006</c:v>
                </c:pt>
                <c:pt idx="43">
                  <c:v>1008</c:v>
                </c:pt>
                <c:pt idx="44">
                  <c:v>1016</c:v>
                </c:pt>
                <c:pt idx="45">
                  <c:v>1029</c:v>
                </c:pt>
                <c:pt idx="46">
                  <c:v>1021</c:v>
                </c:pt>
                <c:pt idx="47">
                  <c:v>1018</c:v>
                </c:pt>
                <c:pt idx="48">
                  <c:v>1017</c:v>
                </c:pt>
                <c:pt idx="49">
                  <c:v>1013</c:v>
                </c:pt>
                <c:pt idx="50">
                  <c:v>1009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E2-40F9-80F7-37EC0CFD2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3-42CC-88B6-CEE6563092F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3-42CC-88B6-CEE6563092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A3-42CC-88B6-CEE656309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4732880107"/>
              <c:y val="0.94129398800430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Bosatte!$B$19:$B$22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Bosatte!$C$19:$C$22</c:f>
              <c:numCache>
                <c:formatCode>0</c:formatCode>
                <c:ptCount val="4"/>
                <c:pt idx="0">
                  <c:v>953</c:v>
                </c:pt>
                <c:pt idx="1">
                  <c:v>28</c:v>
                </c:pt>
                <c:pt idx="2">
                  <c:v>170</c:v>
                </c:pt>
                <c:pt idx="3">
                  <c:v>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0-4C24-A28B-439714534BCD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Bosatte!$B$19:$B$22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Bosatte!$D$19:$D$22</c:f>
              <c:numCache>
                <c:formatCode>0</c:formatCode>
                <c:ptCount val="4"/>
                <c:pt idx="0">
                  <c:v>92</c:v>
                </c:pt>
                <c:pt idx="1">
                  <c:v>17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0-4C24-A28B-43971453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2261678221050721E-2"/>
              <c:y val="0.41717432472839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Bosatte!$E$16:$Q$16</c:f>
              <c:numCache>
                <c:formatCode>0</c:formatCode>
                <c:ptCount val="13"/>
                <c:pt idx="0">
                  <c:v>37</c:v>
                </c:pt>
                <c:pt idx="1">
                  <c:v>48</c:v>
                </c:pt>
                <c:pt idx="2">
                  <c:v>43</c:v>
                </c:pt>
                <c:pt idx="3">
                  <c:v>49</c:v>
                </c:pt>
                <c:pt idx="4">
                  <c:v>57</c:v>
                </c:pt>
                <c:pt idx="5">
                  <c:v>45</c:v>
                </c:pt>
                <c:pt idx="6">
                  <c:v>42</c:v>
                </c:pt>
                <c:pt idx="7">
                  <c:v>54</c:v>
                </c:pt>
                <c:pt idx="8">
                  <c:v>41</c:v>
                </c:pt>
                <c:pt idx="9">
                  <c:v>36</c:v>
                </c:pt>
                <c:pt idx="10">
                  <c:v>45</c:v>
                </c:pt>
                <c:pt idx="11">
                  <c:v>49</c:v>
                </c:pt>
                <c:pt idx="1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Bosatte!$D$17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Bosatte!$E$17:$Q$17</c:f>
              <c:numCache>
                <c:formatCode>0</c:formatCode>
                <c:ptCount val="13"/>
                <c:pt idx="0">
                  <c:v>3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6</c:v>
                </c:pt>
                <c:pt idx="9">
                  <c:v>3</c:v>
                </c:pt>
                <c:pt idx="10">
                  <c:v>6</c:v>
                </c:pt>
                <c:pt idx="11">
                  <c:v>7</c:v>
                </c:pt>
                <c:pt idx="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Bosatte!$D$18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Bosatte!$E$18:$Q$18</c:f>
              <c:numCache>
                <c:formatCode>0</c:formatCode>
                <c:ptCount val="13"/>
                <c:pt idx="0">
                  <c:v>20</c:v>
                </c:pt>
                <c:pt idx="1">
                  <c:v>20</c:v>
                </c:pt>
                <c:pt idx="2">
                  <c:v>16</c:v>
                </c:pt>
                <c:pt idx="3">
                  <c:v>19</c:v>
                </c:pt>
                <c:pt idx="4">
                  <c:v>27</c:v>
                </c:pt>
                <c:pt idx="5">
                  <c:v>20</c:v>
                </c:pt>
                <c:pt idx="6">
                  <c:v>15</c:v>
                </c:pt>
                <c:pt idx="7">
                  <c:v>22</c:v>
                </c:pt>
                <c:pt idx="8">
                  <c:v>16</c:v>
                </c:pt>
                <c:pt idx="9">
                  <c:v>17</c:v>
                </c:pt>
                <c:pt idx="10">
                  <c:v>16</c:v>
                </c:pt>
                <c:pt idx="11">
                  <c:v>19</c:v>
                </c:pt>
                <c:pt idx="1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Bosatte!$D$19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Bosatte!$E$19:$Q$19</c:f>
              <c:numCache>
                <c:formatCode>0</c:formatCode>
                <c:ptCount val="13"/>
                <c:pt idx="0">
                  <c:v>14</c:v>
                </c:pt>
                <c:pt idx="1">
                  <c:v>19</c:v>
                </c:pt>
                <c:pt idx="2">
                  <c:v>17</c:v>
                </c:pt>
                <c:pt idx="3">
                  <c:v>20</c:v>
                </c:pt>
                <c:pt idx="4">
                  <c:v>21</c:v>
                </c:pt>
                <c:pt idx="5">
                  <c:v>18</c:v>
                </c:pt>
                <c:pt idx="6">
                  <c:v>17</c:v>
                </c:pt>
                <c:pt idx="7">
                  <c:v>20</c:v>
                </c:pt>
                <c:pt idx="8">
                  <c:v>19</c:v>
                </c:pt>
                <c:pt idx="9">
                  <c:v>16</c:v>
                </c:pt>
                <c:pt idx="10">
                  <c:v>23</c:v>
                </c:pt>
                <c:pt idx="11">
                  <c:v>23</c:v>
                </c:pt>
                <c:pt idx="1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9760425031997041E-3"/>
              <c:y val="0.42850755509818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PersonerProsent!$B$20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PersonerProsent!$C$20:$AP$20</c:f>
              <c:numCache>
                <c:formatCode>0.0</c:formatCode>
                <c:ptCount val="40"/>
                <c:pt idx="0">
                  <c:v>52.8</c:v>
                </c:pt>
                <c:pt idx="1">
                  <c:v>52.5</c:v>
                </c:pt>
                <c:pt idx="2">
                  <c:v>52.4</c:v>
                </c:pt>
                <c:pt idx="3">
                  <c:v>50.9</c:v>
                </c:pt>
                <c:pt idx="4">
                  <c:v>49.4</c:v>
                </c:pt>
                <c:pt idx="5">
                  <c:v>48</c:v>
                </c:pt>
                <c:pt idx="6">
                  <c:v>47.6</c:v>
                </c:pt>
                <c:pt idx="7">
                  <c:v>45.4</c:v>
                </c:pt>
                <c:pt idx="8">
                  <c:v>44</c:v>
                </c:pt>
                <c:pt idx="9">
                  <c:v>43.2</c:v>
                </c:pt>
                <c:pt idx="10">
                  <c:v>42.4</c:v>
                </c:pt>
                <c:pt idx="11">
                  <c:v>43.1</c:v>
                </c:pt>
                <c:pt idx="12">
                  <c:v>42.9</c:v>
                </c:pt>
                <c:pt idx="13">
                  <c:v>41.6</c:v>
                </c:pt>
                <c:pt idx="14">
                  <c:v>40.700000000000003</c:v>
                </c:pt>
                <c:pt idx="15">
                  <c:v>39.5</c:v>
                </c:pt>
                <c:pt idx="16">
                  <c:v>38.200000000000003</c:v>
                </c:pt>
                <c:pt idx="17">
                  <c:v>37</c:v>
                </c:pt>
                <c:pt idx="18">
                  <c:v>36.799999999999997</c:v>
                </c:pt>
                <c:pt idx="19">
                  <c:v>36.299999999999997</c:v>
                </c:pt>
                <c:pt idx="20">
                  <c:v>36.299999999999997</c:v>
                </c:pt>
                <c:pt idx="21">
                  <c:v>36.299999999999997</c:v>
                </c:pt>
                <c:pt idx="22">
                  <c:v>35.700000000000003</c:v>
                </c:pt>
                <c:pt idx="23">
                  <c:v>34.5</c:v>
                </c:pt>
                <c:pt idx="24">
                  <c:v>34.1</c:v>
                </c:pt>
                <c:pt idx="25">
                  <c:v>33.799999999999997</c:v>
                </c:pt>
                <c:pt idx="26">
                  <c:v>33.6</c:v>
                </c:pt>
                <c:pt idx="27">
                  <c:v>33.200000000000003</c:v>
                </c:pt>
                <c:pt idx="28">
                  <c:v>32.700000000000003</c:v>
                </c:pt>
                <c:pt idx="29">
                  <c:v>32.299999999999997</c:v>
                </c:pt>
                <c:pt idx="30">
                  <c:v>31.7</c:v>
                </c:pt>
                <c:pt idx="31">
                  <c:v>32.1</c:v>
                </c:pt>
                <c:pt idx="32">
                  <c:v>31.2</c:v>
                </c:pt>
                <c:pt idx="33">
                  <c:v>29.8</c:v>
                </c:pt>
                <c:pt idx="34">
                  <c:v>29</c:v>
                </c:pt>
                <c:pt idx="35">
                  <c:v>28.1</c:v>
                </c:pt>
                <c:pt idx="36">
                  <c:v>27.4</c:v>
                </c:pt>
                <c:pt idx="37">
                  <c:v>26.3</c:v>
                </c:pt>
                <c:pt idx="38">
                  <c:v>25.5</c:v>
                </c:pt>
                <c:pt idx="39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8-4BCB-8F28-D7B93980153D}"/>
            </c:ext>
          </c:extLst>
        </c:ser>
        <c:ser>
          <c:idx val="1"/>
          <c:order val="1"/>
          <c:tx>
            <c:strRef>
              <c:f>PersonerProsent!$B$21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PersonerProsent!$C$21:$AP$21</c:f>
              <c:numCache>
                <c:formatCode>0.0</c:formatCode>
                <c:ptCount val="40"/>
                <c:pt idx="0">
                  <c:v>40.200000000000003</c:v>
                </c:pt>
                <c:pt idx="1">
                  <c:v>40.700000000000003</c:v>
                </c:pt>
                <c:pt idx="2">
                  <c:v>40.9</c:v>
                </c:pt>
                <c:pt idx="3">
                  <c:v>42</c:v>
                </c:pt>
                <c:pt idx="4">
                  <c:v>43.4</c:v>
                </c:pt>
                <c:pt idx="5">
                  <c:v>44.5</c:v>
                </c:pt>
                <c:pt idx="6">
                  <c:v>44.4</c:v>
                </c:pt>
                <c:pt idx="7">
                  <c:v>46.1</c:v>
                </c:pt>
                <c:pt idx="8">
                  <c:v>47.1</c:v>
                </c:pt>
                <c:pt idx="9">
                  <c:v>47.3</c:v>
                </c:pt>
                <c:pt idx="10">
                  <c:v>48.1</c:v>
                </c:pt>
                <c:pt idx="11">
                  <c:v>46.9</c:v>
                </c:pt>
                <c:pt idx="12">
                  <c:v>46.6</c:v>
                </c:pt>
                <c:pt idx="13">
                  <c:v>47.2</c:v>
                </c:pt>
                <c:pt idx="14">
                  <c:v>48.3</c:v>
                </c:pt>
                <c:pt idx="15">
                  <c:v>49.3</c:v>
                </c:pt>
                <c:pt idx="16">
                  <c:v>50</c:v>
                </c:pt>
                <c:pt idx="17">
                  <c:v>50.1</c:v>
                </c:pt>
                <c:pt idx="18">
                  <c:v>49.9</c:v>
                </c:pt>
                <c:pt idx="19">
                  <c:v>50</c:v>
                </c:pt>
                <c:pt idx="20">
                  <c:v>50.1</c:v>
                </c:pt>
                <c:pt idx="21">
                  <c:v>49.7</c:v>
                </c:pt>
                <c:pt idx="22">
                  <c:v>50.1</c:v>
                </c:pt>
                <c:pt idx="23">
                  <c:v>50.6</c:v>
                </c:pt>
                <c:pt idx="24">
                  <c:v>51</c:v>
                </c:pt>
                <c:pt idx="25">
                  <c:v>50.8</c:v>
                </c:pt>
                <c:pt idx="26">
                  <c:v>50.9</c:v>
                </c:pt>
                <c:pt idx="27">
                  <c:v>51.1</c:v>
                </c:pt>
                <c:pt idx="28">
                  <c:v>51.1</c:v>
                </c:pt>
                <c:pt idx="29">
                  <c:v>51.3</c:v>
                </c:pt>
                <c:pt idx="30">
                  <c:v>51.2</c:v>
                </c:pt>
                <c:pt idx="31">
                  <c:v>46.4</c:v>
                </c:pt>
                <c:pt idx="32">
                  <c:v>46.3</c:v>
                </c:pt>
                <c:pt idx="33">
                  <c:v>46.7</c:v>
                </c:pt>
                <c:pt idx="34">
                  <c:v>46.9</c:v>
                </c:pt>
                <c:pt idx="35">
                  <c:v>46.5</c:v>
                </c:pt>
                <c:pt idx="36">
                  <c:v>46.3</c:v>
                </c:pt>
                <c:pt idx="37">
                  <c:v>46.6</c:v>
                </c:pt>
                <c:pt idx="38">
                  <c:v>46.1</c:v>
                </c:pt>
                <c:pt idx="39">
                  <c:v>45.2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8-4BCB-8F28-D7B93980153D}"/>
            </c:ext>
          </c:extLst>
        </c:ser>
        <c:ser>
          <c:idx val="2"/>
          <c:order val="2"/>
          <c:tx>
            <c:strRef>
              <c:f>PersonerProsent!$B$22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PersonerProsent!$C$22:$AP$22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4.0999999999999996</c:v>
                </c:pt>
                <c:pt idx="32">
                  <c:v>4.3</c:v>
                </c:pt>
                <c:pt idx="33">
                  <c:v>4.4000000000000004</c:v>
                </c:pt>
                <c:pt idx="34">
                  <c:v>4.7</c:v>
                </c:pt>
                <c:pt idx="35">
                  <c:v>5.0999999999999996</c:v>
                </c:pt>
                <c:pt idx="36">
                  <c:v>5.3</c:v>
                </c:pt>
                <c:pt idx="37">
                  <c:v>5.5</c:v>
                </c:pt>
                <c:pt idx="38">
                  <c:v>5.4</c:v>
                </c:pt>
                <c:pt idx="39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28-4BCB-8F28-D7B93980153D}"/>
            </c:ext>
          </c:extLst>
        </c:ser>
        <c:ser>
          <c:idx val="3"/>
          <c:order val="3"/>
          <c:tx>
            <c:strRef>
              <c:f>PersonerProsent!$B$23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PersonerProsent!$C$23:$AP$23</c:f>
              <c:numCache>
                <c:formatCode>0.0</c:formatCode>
                <c:ptCount val="40"/>
                <c:pt idx="0">
                  <c:v>6</c:v>
                </c:pt>
                <c:pt idx="1">
                  <c:v>5.9</c:v>
                </c:pt>
                <c:pt idx="2">
                  <c:v>5.8</c:v>
                </c:pt>
                <c:pt idx="3">
                  <c:v>6.1</c:v>
                </c:pt>
                <c:pt idx="4">
                  <c:v>6.3</c:v>
                </c:pt>
                <c:pt idx="5">
                  <c:v>6.4</c:v>
                </c:pt>
                <c:pt idx="6">
                  <c:v>7</c:v>
                </c:pt>
                <c:pt idx="7">
                  <c:v>7.5</c:v>
                </c:pt>
                <c:pt idx="8">
                  <c:v>7.9</c:v>
                </c:pt>
                <c:pt idx="9">
                  <c:v>8.5</c:v>
                </c:pt>
                <c:pt idx="10">
                  <c:v>8.6</c:v>
                </c:pt>
                <c:pt idx="11">
                  <c:v>9</c:v>
                </c:pt>
                <c:pt idx="12">
                  <c:v>9.4</c:v>
                </c:pt>
                <c:pt idx="13">
                  <c:v>10.199999999999999</c:v>
                </c:pt>
                <c:pt idx="14">
                  <c:v>9.9</c:v>
                </c:pt>
                <c:pt idx="15">
                  <c:v>10.3</c:v>
                </c:pt>
                <c:pt idx="16">
                  <c:v>10.5</c:v>
                </c:pt>
                <c:pt idx="17">
                  <c:v>11.7</c:v>
                </c:pt>
                <c:pt idx="18">
                  <c:v>11.7</c:v>
                </c:pt>
                <c:pt idx="19">
                  <c:v>12.2</c:v>
                </c:pt>
                <c:pt idx="20">
                  <c:v>12.1</c:v>
                </c:pt>
                <c:pt idx="21">
                  <c:v>12.4</c:v>
                </c:pt>
                <c:pt idx="22">
                  <c:v>12.6</c:v>
                </c:pt>
                <c:pt idx="23">
                  <c:v>13.2</c:v>
                </c:pt>
                <c:pt idx="24">
                  <c:v>13.2</c:v>
                </c:pt>
                <c:pt idx="25">
                  <c:v>13.8</c:v>
                </c:pt>
                <c:pt idx="26">
                  <c:v>13.8</c:v>
                </c:pt>
                <c:pt idx="27">
                  <c:v>13.8</c:v>
                </c:pt>
                <c:pt idx="28">
                  <c:v>14.3</c:v>
                </c:pt>
                <c:pt idx="29">
                  <c:v>14.5</c:v>
                </c:pt>
                <c:pt idx="30">
                  <c:v>14.9</c:v>
                </c:pt>
                <c:pt idx="31">
                  <c:v>15.2</c:v>
                </c:pt>
                <c:pt idx="32">
                  <c:v>15.7</c:v>
                </c:pt>
                <c:pt idx="33">
                  <c:v>16.8</c:v>
                </c:pt>
                <c:pt idx="34">
                  <c:v>16.7</c:v>
                </c:pt>
                <c:pt idx="35">
                  <c:v>17.8</c:v>
                </c:pt>
                <c:pt idx="36">
                  <c:v>18.100000000000001</c:v>
                </c:pt>
                <c:pt idx="37">
                  <c:v>18.3</c:v>
                </c:pt>
                <c:pt idx="38">
                  <c:v>19</c:v>
                </c:pt>
                <c:pt idx="39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28-4BCB-8F28-D7B93980153D}"/>
            </c:ext>
          </c:extLst>
        </c:ser>
        <c:ser>
          <c:idx val="4"/>
          <c:order val="4"/>
          <c:tx>
            <c:strRef>
              <c:f>PersonerProsent!$B$24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PersonerProsent!$C$24:$AP$24</c:f>
              <c:numCache>
                <c:formatCode>0.0</c:formatCode>
                <c:ptCount val="4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1</c:v>
                </c:pt>
                <c:pt idx="4">
                  <c:v>0.9</c:v>
                </c:pt>
                <c:pt idx="5">
                  <c:v>1.1000000000000001</c:v>
                </c:pt>
                <c:pt idx="6">
                  <c:v>0.9</c:v>
                </c:pt>
                <c:pt idx="7">
                  <c:v>1</c:v>
                </c:pt>
                <c:pt idx="8">
                  <c:v>0.9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1.1000000000000001</c:v>
                </c:pt>
                <c:pt idx="13">
                  <c:v>1</c:v>
                </c:pt>
                <c:pt idx="14">
                  <c:v>1.1000000000000001</c:v>
                </c:pt>
                <c:pt idx="15">
                  <c:v>1</c:v>
                </c:pt>
                <c:pt idx="16">
                  <c:v>1.2</c:v>
                </c:pt>
                <c:pt idx="17">
                  <c:v>1.2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1.6</c:v>
                </c:pt>
                <c:pt idx="22">
                  <c:v>1.6</c:v>
                </c:pt>
                <c:pt idx="23">
                  <c:v>1.7</c:v>
                </c:pt>
                <c:pt idx="24">
                  <c:v>1.6</c:v>
                </c:pt>
                <c:pt idx="25">
                  <c:v>1.6</c:v>
                </c:pt>
                <c:pt idx="26">
                  <c:v>1.7</c:v>
                </c:pt>
                <c:pt idx="27">
                  <c:v>1.9</c:v>
                </c:pt>
                <c:pt idx="28">
                  <c:v>1.9</c:v>
                </c:pt>
                <c:pt idx="29">
                  <c:v>2</c:v>
                </c:pt>
                <c:pt idx="30">
                  <c:v>2.2000000000000002</c:v>
                </c:pt>
                <c:pt idx="31">
                  <c:v>2.1</c:v>
                </c:pt>
                <c:pt idx="32">
                  <c:v>2.4</c:v>
                </c:pt>
                <c:pt idx="33">
                  <c:v>2.2999999999999998</c:v>
                </c:pt>
                <c:pt idx="34">
                  <c:v>2.7</c:v>
                </c:pt>
                <c:pt idx="35">
                  <c:v>2.6</c:v>
                </c:pt>
                <c:pt idx="36">
                  <c:v>2.8</c:v>
                </c:pt>
                <c:pt idx="37">
                  <c:v>3.4</c:v>
                </c:pt>
                <c:pt idx="38">
                  <c:v>4</c:v>
                </c:pt>
                <c:pt idx="39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28-4BCB-8F28-D7B939801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PersonerProsent!$C$21:$C$25</c:f>
              <c:numCache>
                <c:formatCode>0.0</c:formatCode>
                <c:ptCount val="5"/>
                <c:pt idx="0">
                  <c:v>39.9</c:v>
                </c:pt>
                <c:pt idx="1">
                  <c:v>44.3</c:v>
                </c:pt>
                <c:pt idx="2">
                  <c:v>0</c:v>
                </c:pt>
                <c:pt idx="3">
                  <c:v>14.8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F-4923-906A-F9048841FA26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PersonerProsent!$D$21:$D$25</c:f>
              <c:numCache>
                <c:formatCode>0.0</c:formatCode>
                <c:ptCount val="5"/>
                <c:pt idx="0">
                  <c:v>32.799999999999997</c:v>
                </c:pt>
                <c:pt idx="1">
                  <c:v>54.9</c:v>
                </c:pt>
                <c:pt idx="2">
                  <c:v>0</c:v>
                </c:pt>
                <c:pt idx="3">
                  <c:v>10.1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F-4923-906A-F9048841FA26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PersonerProsent!$E$21:$E$25</c:f>
              <c:numCache>
                <c:formatCode>0.0</c:formatCode>
                <c:ptCount val="5"/>
                <c:pt idx="0">
                  <c:v>27.3</c:v>
                </c:pt>
                <c:pt idx="1">
                  <c:v>40.700000000000003</c:v>
                </c:pt>
                <c:pt idx="2">
                  <c:v>1.2</c:v>
                </c:pt>
                <c:pt idx="3">
                  <c:v>26.1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F-4923-906A-F9048841FA26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PersonerProsent!$F$21:$F$25</c:f>
              <c:numCache>
                <c:formatCode>0.0</c:formatCode>
                <c:ptCount val="5"/>
                <c:pt idx="0">
                  <c:v>23.2</c:v>
                </c:pt>
                <c:pt idx="1">
                  <c:v>49.5</c:v>
                </c:pt>
                <c:pt idx="2">
                  <c:v>9.8000000000000007</c:v>
                </c:pt>
                <c:pt idx="3">
                  <c:v>13.5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1F-4923-906A-F9048841F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MedianBtoInnt!$A$17:$B$17</c:f>
              <c:strCache>
                <c:ptCount val="2"/>
                <c:pt idx="0">
                  <c:v>Vanylven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MedianBtoInnt!$C$17:$F$17</c:f>
              <c:numCache>
                <c:formatCode>#,##0</c:formatCode>
                <c:ptCount val="4"/>
                <c:pt idx="0">
                  <c:v>327900</c:v>
                </c:pt>
                <c:pt idx="1">
                  <c:v>180800</c:v>
                </c:pt>
                <c:pt idx="2">
                  <c:v>439400</c:v>
                </c:pt>
                <c:pt idx="3">
                  <c:v>260800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5-4112-8D45-7334015D03C8}"/>
            </c:ext>
          </c:extLst>
        </c:ser>
        <c:ser>
          <c:idx val="1"/>
          <c:order val="1"/>
          <c:tx>
            <c:strRef>
              <c:f>MedianBtoInnt!$A$18:$B$18</c:f>
              <c:strCache>
                <c:ptCount val="2"/>
                <c:pt idx="0">
                  <c:v>Vanylven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MedianBtoInnt!$C$18:$F$18</c:f>
              <c:numCache>
                <c:formatCode>#,##0</c:formatCode>
                <c:ptCount val="4"/>
                <c:pt idx="0">
                  <c:v>454600</c:v>
                </c:pt>
                <c:pt idx="1">
                  <c:v>340000</c:v>
                </c:pt>
                <c:pt idx="2">
                  <c:v>592700</c:v>
                </c:pt>
                <c:pt idx="3">
                  <c:v>380500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5-4112-8D45-7334015D03C8}"/>
            </c:ext>
          </c:extLst>
        </c:ser>
        <c:ser>
          <c:idx val="2"/>
          <c:order val="2"/>
          <c:tx>
            <c:strRef>
              <c:f>MedianBtoInnt!$A$19:$B$19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MedianBtoInnt!$C$19:$F$19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A5-4112-8D45-7334015D03C8}"/>
            </c:ext>
          </c:extLst>
        </c:ser>
        <c:ser>
          <c:idx val="3"/>
          <c:order val="3"/>
          <c:tx>
            <c:strRef>
              <c:f>MedianBtoInnt!$A$20:$B$20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MedianBtoInnt!$C$20:$F$20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A5-4112-8D45-7334015D0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Areal!$A$15</c:f>
              <c:strCache>
                <c:ptCount val="1"/>
                <c:pt idx="0">
                  <c:v>Vanylven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Areal!$B$15:$I$15</c:f>
              <c:numCache>
                <c:formatCode>0.0</c:formatCode>
                <c:ptCount val="8"/>
                <c:pt idx="0">
                  <c:v>2.4</c:v>
                </c:pt>
                <c:pt idx="1">
                  <c:v>6.8</c:v>
                </c:pt>
                <c:pt idx="2">
                  <c:v>17.899999999999999</c:v>
                </c:pt>
                <c:pt idx="3">
                  <c:v>62.7</c:v>
                </c:pt>
                <c:pt idx="4">
                  <c:v>3.8</c:v>
                </c:pt>
                <c:pt idx="5">
                  <c:v>0.8</c:v>
                </c:pt>
                <c:pt idx="6">
                  <c:v>0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A-420E-BB33-E05D49B3149C}"/>
            </c:ext>
          </c:extLst>
        </c:ser>
        <c:ser>
          <c:idx val="1"/>
          <c:order val="1"/>
          <c:tx>
            <c:strRef>
              <c:f>Areal!$A$16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Areal!$B$16:$I$16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A-420E-BB33-E05D49B3149C}"/>
            </c:ext>
          </c:extLst>
        </c:ser>
        <c:ser>
          <c:idx val="2"/>
          <c:order val="2"/>
          <c:tx>
            <c:strRef>
              <c:f>Areal!$A$17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Areal!$B$17:$I$17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A-420E-BB33-E05D49B314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Areal!$B$9:$S$9</c:f>
              <c:numCache>
                <c:formatCode>0.00</c:formatCode>
                <c:ptCount val="18"/>
                <c:pt idx="0">
                  <c:v>1.23</c:v>
                </c:pt>
                <c:pt idx="1">
                  <c:v>0.33</c:v>
                </c:pt>
                <c:pt idx="2">
                  <c:v>1.28</c:v>
                </c:pt>
                <c:pt idx="3">
                  <c:v>1.95</c:v>
                </c:pt>
                <c:pt idx="4">
                  <c:v>0.04</c:v>
                </c:pt>
                <c:pt idx="5">
                  <c:v>0.03</c:v>
                </c:pt>
                <c:pt idx="6">
                  <c:v>0.03</c:v>
                </c:pt>
                <c:pt idx="7">
                  <c:v>3.47</c:v>
                </c:pt>
                <c:pt idx="8">
                  <c:v>0.02</c:v>
                </c:pt>
                <c:pt idx="9">
                  <c:v>0.39</c:v>
                </c:pt>
                <c:pt idx="10">
                  <c:v>0.39</c:v>
                </c:pt>
                <c:pt idx="11">
                  <c:v>26.24</c:v>
                </c:pt>
                <c:pt idx="12">
                  <c:v>69.05</c:v>
                </c:pt>
                <c:pt idx="13">
                  <c:v>241.49</c:v>
                </c:pt>
                <c:pt idx="14">
                  <c:v>14.65</c:v>
                </c:pt>
                <c:pt idx="15">
                  <c:v>3.05</c:v>
                </c:pt>
                <c:pt idx="16">
                  <c:v>0</c:v>
                </c:pt>
                <c:pt idx="17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941171365946E-3"/>
              <c:y val="0.27608947999070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3-419A-B0BB-B25D7D31CA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'Ark1'!$C$15:$Q$15</c:f>
              <c:numCache>
                <c:formatCode>General</c:formatCode>
                <c:ptCount val="15"/>
                <c:pt idx="0">
                  <c:v>-14</c:v>
                </c:pt>
                <c:pt idx="1">
                  <c:v>-4</c:v>
                </c:pt>
                <c:pt idx="2">
                  <c:v>-14</c:v>
                </c:pt>
                <c:pt idx="3">
                  <c:v>-20</c:v>
                </c:pt>
                <c:pt idx="4">
                  <c:v>-11</c:v>
                </c:pt>
                <c:pt idx="5">
                  <c:v>-20</c:v>
                </c:pt>
                <c:pt idx="6">
                  <c:v>-4</c:v>
                </c:pt>
                <c:pt idx="7">
                  <c:v>-21</c:v>
                </c:pt>
                <c:pt idx="8">
                  <c:v>-21</c:v>
                </c:pt>
                <c:pt idx="9">
                  <c:v>-24</c:v>
                </c:pt>
                <c:pt idx="10">
                  <c:v>-11</c:v>
                </c:pt>
                <c:pt idx="11">
                  <c:v>-31</c:v>
                </c:pt>
                <c:pt idx="12">
                  <c:v>-22</c:v>
                </c:pt>
                <c:pt idx="13">
                  <c:v>-26</c:v>
                </c:pt>
                <c:pt idx="14">
                  <c:v>-22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E-4EAA-AE9B-8D170C1A91D4}"/>
            </c:ext>
          </c:extLst>
        </c:ser>
        <c:ser>
          <c:idx val="1"/>
          <c:order val="1"/>
          <c:tx>
            <c:strRef>
              <c:f>'Ark1'!$B$16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'Ark1'!$C$16:$Q$16</c:f>
              <c:numCache>
                <c:formatCode>General</c:formatCode>
                <c:ptCount val="15"/>
                <c:pt idx="0">
                  <c:v>19</c:v>
                </c:pt>
                <c:pt idx="1">
                  <c:v>12</c:v>
                </c:pt>
                <c:pt idx="2">
                  <c:v>6</c:v>
                </c:pt>
                <c:pt idx="3">
                  <c:v>9</c:v>
                </c:pt>
                <c:pt idx="4">
                  <c:v>25</c:v>
                </c:pt>
                <c:pt idx="5">
                  <c:v>4</c:v>
                </c:pt>
                <c:pt idx="6">
                  <c:v>6</c:v>
                </c:pt>
                <c:pt idx="7">
                  <c:v>0</c:v>
                </c:pt>
                <c:pt idx="8">
                  <c:v>10</c:v>
                </c:pt>
                <c:pt idx="9">
                  <c:v>8</c:v>
                </c:pt>
                <c:pt idx="10">
                  <c:v>10</c:v>
                </c:pt>
                <c:pt idx="11">
                  <c:v>14</c:v>
                </c:pt>
                <c:pt idx="12">
                  <c:v>11</c:v>
                </c:pt>
                <c:pt idx="13">
                  <c:v>-3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4E-4EAA-AE9B-8D170C1A91D4}"/>
            </c:ext>
          </c:extLst>
        </c:ser>
        <c:ser>
          <c:idx val="2"/>
          <c:order val="2"/>
          <c:tx>
            <c:strRef>
              <c:f>'Ark1'!$B$17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'Ark1'!$C$17:$Q$17</c:f>
              <c:numCache>
                <c:formatCode>General</c:formatCode>
                <c:ptCount val="15"/>
                <c:pt idx="0">
                  <c:v>-35</c:v>
                </c:pt>
                <c:pt idx="1">
                  <c:v>-59</c:v>
                </c:pt>
                <c:pt idx="2">
                  <c:v>-26</c:v>
                </c:pt>
                <c:pt idx="3">
                  <c:v>-33</c:v>
                </c:pt>
                <c:pt idx="4">
                  <c:v>-16</c:v>
                </c:pt>
                <c:pt idx="5">
                  <c:v>-37</c:v>
                </c:pt>
                <c:pt idx="6">
                  <c:v>-18</c:v>
                </c:pt>
                <c:pt idx="7">
                  <c:v>-3</c:v>
                </c:pt>
                <c:pt idx="8">
                  <c:v>-35</c:v>
                </c:pt>
                <c:pt idx="9">
                  <c:v>-17</c:v>
                </c:pt>
                <c:pt idx="10">
                  <c:v>-38</c:v>
                </c:pt>
                <c:pt idx="11">
                  <c:v>-13</c:v>
                </c:pt>
                <c:pt idx="12">
                  <c:v>24</c:v>
                </c:pt>
                <c:pt idx="13">
                  <c:v>51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E-4EAA-AE9B-8D170C1A9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'Ark1'!$B$18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'Ark1'!$C$18:$Q$18</c:f>
              <c:numCache>
                <c:formatCode>General</c:formatCode>
                <c:ptCount val="15"/>
                <c:pt idx="0">
                  <c:v>-29</c:v>
                </c:pt>
                <c:pt idx="1">
                  <c:v>-52</c:v>
                </c:pt>
                <c:pt idx="2">
                  <c:v>-34</c:v>
                </c:pt>
                <c:pt idx="3">
                  <c:v>-44</c:v>
                </c:pt>
                <c:pt idx="4">
                  <c:v>-2</c:v>
                </c:pt>
                <c:pt idx="5">
                  <c:v>-53</c:v>
                </c:pt>
                <c:pt idx="6">
                  <c:v>-16</c:v>
                </c:pt>
                <c:pt idx="7">
                  <c:v>-24</c:v>
                </c:pt>
                <c:pt idx="8">
                  <c:v>-46</c:v>
                </c:pt>
                <c:pt idx="9">
                  <c:v>-34</c:v>
                </c:pt>
                <c:pt idx="10">
                  <c:v>-38</c:v>
                </c:pt>
                <c:pt idx="11">
                  <c:v>-32</c:v>
                </c:pt>
                <c:pt idx="12">
                  <c:v>13</c:v>
                </c:pt>
                <c:pt idx="13">
                  <c:v>22</c:v>
                </c:pt>
                <c:pt idx="14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4E-4EAA-AE9B-8D170C1A9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'Ark1'!$B$20:$B$24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'Ark1'!$C$20:$C$24</c:f>
              <c:numCache>
                <c:formatCode>0</c:formatCode>
                <c:ptCount val="5"/>
                <c:pt idx="0">
                  <c:v>481</c:v>
                </c:pt>
                <c:pt idx="1">
                  <c:v>385</c:v>
                </c:pt>
                <c:pt idx="2">
                  <c:v>304</c:v>
                </c:pt>
                <c:pt idx="3">
                  <c:v>140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'Ark1'!$B$20:$B$24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'Ark1'!$D$20:$D$24</c:f>
              <c:numCache>
                <c:formatCode>0</c:formatCode>
                <c:ptCount val="5"/>
                <c:pt idx="0">
                  <c:v>561</c:v>
                </c:pt>
                <c:pt idx="1">
                  <c:v>427</c:v>
                </c:pt>
                <c:pt idx="2">
                  <c:v>248</c:v>
                </c:pt>
                <c:pt idx="3">
                  <c:v>141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Boliger!$B$23:$B$28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Boliger!$C$23:$C$28</c:f>
              <c:numCache>
                <c:formatCode>0</c:formatCode>
                <c:ptCount val="6"/>
                <c:pt idx="0">
                  <c:v>1725</c:v>
                </c:pt>
                <c:pt idx="1">
                  <c:v>100</c:v>
                </c:pt>
                <c:pt idx="2">
                  <c:v>53</c:v>
                </c:pt>
                <c:pt idx="3">
                  <c:v>4</c:v>
                </c:pt>
                <c:pt idx="4">
                  <c:v>33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5-4C93-8F60-883105E76F00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Boliger!$B$23:$B$28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Boliger!$D$23:$D$28</c:f>
              <c:numCache>
                <c:formatCode>0</c:formatCode>
                <c:ptCount val="6"/>
                <c:pt idx="0">
                  <c:v>1716</c:v>
                </c:pt>
                <c:pt idx="1">
                  <c:v>107</c:v>
                </c:pt>
                <c:pt idx="2">
                  <c:v>53</c:v>
                </c:pt>
                <c:pt idx="3">
                  <c:v>5</c:v>
                </c:pt>
                <c:pt idx="4">
                  <c:v>35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5-4C93-8F60-883105E76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Igangsatte!$B$10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Igangsatte!$C$10:$W$10</c:f>
              <c:numCache>
                <c:formatCode>0</c:formatCode>
                <c:ptCount val="21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23</c:v>
                </c:pt>
                <c:pt idx="5">
                  <c:v>3</c:v>
                </c:pt>
                <c:pt idx="6">
                  <c:v>9</c:v>
                </c:pt>
                <c:pt idx="7">
                  <c:v>3</c:v>
                </c:pt>
                <c:pt idx="8">
                  <c:v>9</c:v>
                </c:pt>
                <c:pt idx="9">
                  <c:v>8</c:v>
                </c:pt>
                <c:pt idx="10">
                  <c:v>25</c:v>
                </c:pt>
                <c:pt idx="11">
                  <c:v>2</c:v>
                </c:pt>
                <c:pt idx="12">
                  <c:v>26</c:v>
                </c:pt>
                <c:pt idx="13">
                  <c:v>16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Igangsatte!$B$11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Igangsatte!$C$11:$W$11</c:f>
              <c:numCache>
                <c:formatCode>0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11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12</c:v>
                </c:pt>
                <c:pt idx="9">
                  <c:v>4</c:v>
                </c:pt>
                <c:pt idx="10">
                  <c:v>21</c:v>
                </c:pt>
                <c:pt idx="11">
                  <c:v>1</c:v>
                </c:pt>
                <c:pt idx="12">
                  <c:v>11</c:v>
                </c:pt>
                <c:pt idx="13">
                  <c:v>19</c:v>
                </c:pt>
                <c:pt idx="14">
                  <c:v>11</c:v>
                </c:pt>
                <c:pt idx="15">
                  <c:v>11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  <c:pt idx="19">
                  <c:v>3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'Ark1'!$A$19:$A$28</c:f>
              <c:strCache>
                <c:ptCount val="10"/>
                <c:pt idx="0">
                  <c:v>Bergen</c:v>
                </c:pt>
                <c:pt idx="1">
                  <c:v>Kinn</c:v>
                </c:pt>
                <c:pt idx="2">
                  <c:v>Ålesund</c:v>
                </c:pt>
                <c:pt idx="3">
                  <c:v>Volda</c:v>
                </c:pt>
                <c:pt idx="4">
                  <c:v>Nes</c:v>
                </c:pt>
                <c:pt idx="5">
                  <c:v>Oslo - Oslove</c:v>
                </c:pt>
                <c:pt idx="6">
                  <c:v>Lørenskog</c:v>
                </c:pt>
                <c:pt idx="7">
                  <c:v>Lillehammer</c:v>
                </c:pt>
                <c:pt idx="8">
                  <c:v>Sogndal</c:v>
                </c:pt>
                <c:pt idx="9">
                  <c:v>Ørsta</c:v>
                </c:pt>
              </c:strCache>
            </c:strRef>
          </c:cat>
          <c:val>
            <c:numRef>
              <c:f>'Ark1'!$B$19:$B$28</c:f>
              <c:numCache>
                <c:formatCode>General</c:formatCode>
                <c:ptCount val="10"/>
                <c:pt idx="0">
                  <c:v>-8</c:v>
                </c:pt>
                <c:pt idx="1">
                  <c:v>-8</c:v>
                </c:pt>
                <c:pt idx="2">
                  <c:v>-8</c:v>
                </c:pt>
                <c:pt idx="3">
                  <c:v>-8</c:v>
                </c:pt>
                <c:pt idx="4">
                  <c:v>-6</c:v>
                </c:pt>
                <c:pt idx="5">
                  <c:v>-4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noProof="0" dirty="0">
                <a:solidFill>
                  <a:schemeClr val="tx2"/>
                </a:solidFill>
              </a:rPr>
              <a:t>Største tilflyttingsstraumar, frå kommunar,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'Ark1'!$A$30:$A$38</c:f>
              <c:strCache>
                <c:ptCount val="9"/>
                <c:pt idx="0">
                  <c:v>Ålesund</c:v>
                </c:pt>
                <c:pt idx="1">
                  <c:v>Bergen</c:v>
                </c:pt>
                <c:pt idx="2">
                  <c:v>Sula</c:v>
                </c:pt>
                <c:pt idx="3">
                  <c:v>Volda</c:v>
                </c:pt>
                <c:pt idx="4">
                  <c:v>Oslo - Oslove</c:v>
                </c:pt>
                <c:pt idx="5">
                  <c:v>Sunndal</c:v>
                </c:pt>
                <c:pt idx="6">
                  <c:v>Nes</c:v>
                </c:pt>
                <c:pt idx="7">
                  <c:v>Sandnes</c:v>
                </c:pt>
                <c:pt idx="8">
                  <c:v>Ørsta</c:v>
                </c:pt>
              </c:strCache>
            </c:strRef>
          </c:cat>
          <c:val>
            <c:numRef>
              <c:f>'Ark1'!$B$30:$B$38</c:f>
              <c:numCache>
                <c:formatCode>General</c:formatCode>
                <c:ptCount val="9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Levende!$B$15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Levende!$C$15:$BK$15</c:f>
              <c:numCache>
                <c:formatCode>0</c:formatCode>
                <c:ptCount val="61"/>
                <c:pt idx="0">
                  <c:v>47</c:v>
                </c:pt>
                <c:pt idx="1">
                  <c:v>25</c:v>
                </c:pt>
                <c:pt idx="2">
                  <c:v>43</c:v>
                </c:pt>
                <c:pt idx="3">
                  <c:v>57</c:v>
                </c:pt>
                <c:pt idx="4">
                  <c:v>27</c:v>
                </c:pt>
                <c:pt idx="5">
                  <c:v>30</c:v>
                </c:pt>
                <c:pt idx="6">
                  <c:v>25</c:v>
                </c:pt>
                <c:pt idx="7">
                  <c:v>18</c:v>
                </c:pt>
                <c:pt idx="8">
                  <c:v>3</c:v>
                </c:pt>
                <c:pt idx="9">
                  <c:v>44</c:v>
                </c:pt>
                <c:pt idx="10">
                  <c:v>14</c:v>
                </c:pt>
                <c:pt idx="11">
                  <c:v>7</c:v>
                </c:pt>
                <c:pt idx="12">
                  <c:v>19</c:v>
                </c:pt>
                <c:pt idx="13">
                  <c:v>1</c:v>
                </c:pt>
                <c:pt idx="14">
                  <c:v>28</c:v>
                </c:pt>
                <c:pt idx="15">
                  <c:v>25</c:v>
                </c:pt>
                <c:pt idx="16">
                  <c:v>9</c:v>
                </c:pt>
                <c:pt idx="17">
                  <c:v>5</c:v>
                </c:pt>
                <c:pt idx="18">
                  <c:v>14</c:v>
                </c:pt>
                <c:pt idx="19">
                  <c:v>5</c:v>
                </c:pt>
                <c:pt idx="20">
                  <c:v>-3</c:v>
                </c:pt>
                <c:pt idx="21">
                  <c:v>16</c:v>
                </c:pt>
                <c:pt idx="22">
                  <c:v>4</c:v>
                </c:pt>
                <c:pt idx="23">
                  <c:v>16</c:v>
                </c:pt>
                <c:pt idx="24">
                  <c:v>24</c:v>
                </c:pt>
                <c:pt idx="25">
                  <c:v>6</c:v>
                </c:pt>
                <c:pt idx="26">
                  <c:v>10</c:v>
                </c:pt>
                <c:pt idx="27">
                  <c:v>1</c:v>
                </c:pt>
                <c:pt idx="28">
                  <c:v>-5</c:v>
                </c:pt>
                <c:pt idx="29">
                  <c:v>7</c:v>
                </c:pt>
                <c:pt idx="30">
                  <c:v>-12</c:v>
                </c:pt>
                <c:pt idx="31">
                  <c:v>0</c:v>
                </c:pt>
                <c:pt idx="32">
                  <c:v>3</c:v>
                </c:pt>
                <c:pt idx="33">
                  <c:v>-8</c:v>
                </c:pt>
                <c:pt idx="34">
                  <c:v>10</c:v>
                </c:pt>
                <c:pt idx="35">
                  <c:v>10</c:v>
                </c:pt>
                <c:pt idx="36">
                  <c:v>4</c:v>
                </c:pt>
                <c:pt idx="37">
                  <c:v>-6</c:v>
                </c:pt>
                <c:pt idx="38">
                  <c:v>-8</c:v>
                </c:pt>
                <c:pt idx="39">
                  <c:v>-4</c:v>
                </c:pt>
                <c:pt idx="40">
                  <c:v>-14</c:v>
                </c:pt>
                <c:pt idx="41">
                  <c:v>-19</c:v>
                </c:pt>
                <c:pt idx="42">
                  <c:v>-9</c:v>
                </c:pt>
                <c:pt idx="43">
                  <c:v>4</c:v>
                </c:pt>
                <c:pt idx="44">
                  <c:v>-20</c:v>
                </c:pt>
                <c:pt idx="45">
                  <c:v>-22</c:v>
                </c:pt>
                <c:pt idx="46">
                  <c:v>-14</c:v>
                </c:pt>
                <c:pt idx="47">
                  <c:v>-4</c:v>
                </c:pt>
                <c:pt idx="48">
                  <c:v>-14</c:v>
                </c:pt>
                <c:pt idx="49">
                  <c:v>-20</c:v>
                </c:pt>
                <c:pt idx="50">
                  <c:v>-11</c:v>
                </c:pt>
                <c:pt idx="51">
                  <c:v>-20</c:v>
                </c:pt>
                <c:pt idx="52">
                  <c:v>-4</c:v>
                </c:pt>
                <c:pt idx="53">
                  <c:v>-21</c:v>
                </c:pt>
                <c:pt idx="54">
                  <c:v>-21</c:v>
                </c:pt>
                <c:pt idx="55">
                  <c:v>-24</c:v>
                </c:pt>
                <c:pt idx="56">
                  <c:v>-11</c:v>
                </c:pt>
                <c:pt idx="57">
                  <c:v>-31</c:v>
                </c:pt>
                <c:pt idx="58">
                  <c:v>-22</c:v>
                </c:pt>
                <c:pt idx="59">
                  <c:v>-26</c:v>
                </c:pt>
                <c:pt idx="60">
                  <c:v>-22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D-4FE1-8DE2-8B672032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Levende!$B$13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Levende!$C$13:$BK$13</c:f>
              <c:numCache>
                <c:formatCode>0</c:formatCode>
                <c:ptCount val="61"/>
                <c:pt idx="0">
                  <c:v>84</c:v>
                </c:pt>
                <c:pt idx="1">
                  <c:v>66</c:v>
                </c:pt>
                <c:pt idx="2">
                  <c:v>84</c:v>
                </c:pt>
                <c:pt idx="3">
                  <c:v>87</c:v>
                </c:pt>
                <c:pt idx="4">
                  <c:v>77</c:v>
                </c:pt>
                <c:pt idx="5">
                  <c:v>74</c:v>
                </c:pt>
                <c:pt idx="6">
                  <c:v>63</c:v>
                </c:pt>
                <c:pt idx="7">
                  <c:v>57</c:v>
                </c:pt>
                <c:pt idx="8">
                  <c:v>54</c:v>
                </c:pt>
                <c:pt idx="9">
                  <c:v>68</c:v>
                </c:pt>
                <c:pt idx="10">
                  <c:v>63</c:v>
                </c:pt>
                <c:pt idx="11">
                  <c:v>48</c:v>
                </c:pt>
                <c:pt idx="12">
                  <c:v>63</c:v>
                </c:pt>
                <c:pt idx="13">
                  <c:v>54</c:v>
                </c:pt>
                <c:pt idx="14">
                  <c:v>76</c:v>
                </c:pt>
                <c:pt idx="15">
                  <c:v>66</c:v>
                </c:pt>
                <c:pt idx="16">
                  <c:v>47</c:v>
                </c:pt>
                <c:pt idx="17">
                  <c:v>43</c:v>
                </c:pt>
                <c:pt idx="18">
                  <c:v>47</c:v>
                </c:pt>
                <c:pt idx="19">
                  <c:v>46</c:v>
                </c:pt>
                <c:pt idx="20">
                  <c:v>46</c:v>
                </c:pt>
                <c:pt idx="21">
                  <c:v>57</c:v>
                </c:pt>
                <c:pt idx="22">
                  <c:v>50</c:v>
                </c:pt>
                <c:pt idx="23">
                  <c:v>58</c:v>
                </c:pt>
                <c:pt idx="24">
                  <c:v>61</c:v>
                </c:pt>
                <c:pt idx="25">
                  <c:v>46</c:v>
                </c:pt>
                <c:pt idx="26">
                  <c:v>48</c:v>
                </c:pt>
                <c:pt idx="27">
                  <c:v>53</c:v>
                </c:pt>
                <c:pt idx="28">
                  <c:v>45</c:v>
                </c:pt>
                <c:pt idx="29">
                  <c:v>49</c:v>
                </c:pt>
                <c:pt idx="30">
                  <c:v>47</c:v>
                </c:pt>
                <c:pt idx="31">
                  <c:v>41</c:v>
                </c:pt>
                <c:pt idx="32">
                  <c:v>57</c:v>
                </c:pt>
                <c:pt idx="33">
                  <c:v>44</c:v>
                </c:pt>
                <c:pt idx="34">
                  <c:v>46</c:v>
                </c:pt>
                <c:pt idx="35">
                  <c:v>51</c:v>
                </c:pt>
                <c:pt idx="36">
                  <c:v>38</c:v>
                </c:pt>
                <c:pt idx="37">
                  <c:v>32</c:v>
                </c:pt>
                <c:pt idx="38">
                  <c:v>43</c:v>
                </c:pt>
                <c:pt idx="39">
                  <c:v>31</c:v>
                </c:pt>
                <c:pt idx="40">
                  <c:v>28</c:v>
                </c:pt>
                <c:pt idx="41">
                  <c:v>16</c:v>
                </c:pt>
                <c:pt idx="42">
                  <c:v>27</c:v>
                </c:pt>
                <c:pt idx="43">
                  <c:v>34</c:v>
                </c:pt>
                <c:pt idx="44">
                  <c:v>25</c:v>
                </c:pt>
                <c:pt idx="45">
                  <c:v>31</c:v>
                </c:pt>
                <c:pt idx="46">
                  <c:v>29</c:v>
                </c:pt>
                <c:pt idx="47">
                  <c:v>25</c:v>
                </c:pt>
                <c:pt idx="48">
                  <c:v>19</c:v>
                </c:pt>
                <c:pt idx="49">
                  <c:v>18</c:v>
                </c:pt>
                <c:pt idx="50">
                  <c:v>21</c:v>
                </c:pt>
                <c:pt idx="51">
                  <c:v>16</c:v>
                </c:pt>
                <c:pt idx="52">
                  <c:v>33</c:v>
                </c:pt>
                <c:pt idx="53">
                  <c:v>24</c:v>
                </c:pt>
                <c:pt idx="54">
                  <c:v>20</c:v>
                </c:pt>
                <c:pt idx="55">
                  <c:v>17</c:v>
                </c:pt>
                <c:pt idx="56">
                  <c:v>28</c:v>
                </c:pt>
                <c:pt idx="57">
                  <c:v>18</c:v>
                </c:pt>
                <c:pt idx="58">
                  <c:v>16</c:v>
                </c:pt>
                <c:pt idx="59">
                  <c:v>14</c:v>
                </c:pt>
                <c:pt idx="6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5D-4FE1-8DE2-8B672032951B}"/>
            </c:ext>
          </c:extLst>
        </c:ser>
        <c:ser>
          <c:idx val="1"/>
          <c:order val="1"/>
          <c:tx>
            <c:strRef>
              <c:f>Levende!$B$14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Levende!$C$14:$BK$14</c:f>
              <c:numCache>
                <c:formatCode>0</c:formatCode>
                <c:ptCount val="61"/>
                <c:pt idx="0">
                  <c:v>37</c:v>
                </c:pt>
                <c:pt idx="1">
                  <c:v>41</c:v>
                </c:pt>
                <c:pt idx="2">
                  <c:v>41</c:v>
                </c:pt>
                <c:pt idx="3">
                  <c:v>30</c:v>
                </c:pt>
                <c:pt idx="4">
                  <c:v>50</c:v>
                </c:pt>
                <c:pt idx="5">
                  <c:v>44</c:v>
                </c:pt>
                <c:pt idx="6">
                  <c:v>38</c:v>
                </c:pt>
                <c:pt idx="7">
                  <c:v>39</c:v>
                </c:pt>
                <c:pt idx="8">
                  <c:v>51</c:v>
                </c:pt>
                <c:pt idx="9">
                  <c:v>24</c:v>
                </c:pt>
                <c:pt idx="10">
                  <c:v>49</c:v>
                </c:pt>
                <c:pt idx="11">
                  <c:v>41</c:v>
                </c:pt>
                <c:pt idx="12">
                  <c:v>44</c:v>
                </c:pt>
                <c:pt idx="13">
                  <c:v>53</c:v>
                </c:pt>
                <c:pt idx="14">
                  <c:v>48</c:v>
                </c:pt>
                <c:pt idx="15">
                  <c:v>41</c:v>
                </c:pt>
                <c:pt idx="16">
                  <c:v>38</c:v>
                </c:pt>
                <c:pt idx="17">
                  <c:v>38</c:v>
                </c:pt>
                <c:pt idx="18">
                  <c:v>33</c:v>
                </c:pt>
                <c:pt idx="19">
                  <c:v>41</c:v>
                </c:pt>
                <c:pt idx="20">
                  <c:v>49</c:v>
                </c:pt>
                <c:pt idx="21">
                  <c:v>41</c:v>
                </c:pt>
                <c:pt idx="22">
                  <c:v>46</c:v>
                </c:pt>
                <c:pt idx="23">
                  <c:v>42</c:v>
                </c:pt>
                <c:pt idx="24">
                  <c:v>37</c:v>
                </c:pt>
                <c:pt idx="25">
                  <c:v>40</c:v>
                </c:pt>
                <c:pt idx="26">
                  <c:v>38</c:v>
                </c:pt>
                <c:pt idx="27">
                  <c:v>52</c:v>
                </c:pt>
                <c:pt idx="28">
                  <c:v>50</c:v>
                </c:pt>
                <c:pt idx="29">
                  <c:v>42</c:v>
                </c:pt>
                <c:pt idx="30">
                  <c:v>59</c:v>
                </c:pt>
                <c:pt idx="31">
                  <c:v>41</c:v>
                </c:pt>
                <c:pt idx="32">
                  <c:v>54</c:v>
                </c:pt>
                <c:pt idx="33">
                  <c:v>52</c:v>
                </c:pt>
                <c:pt idx="34">
                  <c:v>36</c:v>
                </c:pt>
                <c:pt idx="35">
                  <c:v>41</c:v>
                </c:pt>
                <c:pt idx="36">
                  <c:v>34</c:v>
                </c:pt>
                <c:pt idx="37">
                  <c:v>38</c:v>
                </c:pt>
                <c:pt idx="38">
                  <c:v>51</c:v>
                </c:pt>
                <c:pt idx="39">
                  <c:v>35</c:v>
                </c:pt>
                <c:pt idx="40">
                  <c:v>42</c:v>
                </c:pt>
                <c:pt idx="41">
                  <c:v>35</c:v>
                </c:pt>
                <c:pt idx="42">
                  <c:v>36</c:v>
                </c:pt>
                <c:pt idx="43">
                  <c:v>30</c:v>
                </c:pt>
                <c:pt idx="44">
                  <c:v>45</c:v>
                </c:pt>
                <c:pt idx="45">
                  <c:v>53</c:v>
                </c:pt>
                <c:pt idx="46">
                  <c:v>43</c:v>
                </c:pt>
                <c:pt idx="47">
                  <c:v>29</c:v>
                </c:pt>
                <c:pt idx="48">
                  <c:v>33</c:v>
                </c:pt>
                <c:pt idx="49">
                  <c:v>38</c:v>
                </c:pt>
                <c:pt idx="50">
                  <c:v>32</c:v>
                </c:pt>
                <c:pt idx="51">
                  <c:v>36</c:v>
                </c:pt>
                <c:pt idx="52">
                  <c:v>37</c:v>
                </c:pt>
                <c:pt idx="53">
                  <c:v>45</c:v>
                </c:pt>
                <c:pt idx="54">
                  <c:v>41</c:v>
                </c:pt>
                <c:pt idx="55">
                  <c:v>41</c:v>
                </c:pt>
                <c:pt idx="56">
                  <c:v>39</c:v>
                </c:pt>
                <c:pt idx="57">
                  <c:v>49</c:v>
                </c:pt>
                <c:pt idx="58">
                  <c:v>38</c:v>
                </c:pt>
                <c:pt idx="59">
                  <c:v>40</c:v>
                </c:pt>
                <c:pt idx="6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5D-4FE1-8DE2-8B672032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'Ark1'!$B$6:$AF$6</c:f>
              <c:numCache>
                <c:formatCode>0.0</c:formatCode>
                <c:ptCount val="31"/>
                <c:pt idx="0">
                  <c:v>1.2417437252311756</c:v>
                </c:pt>
                <c:pt idx="1">
                  <c:v>1.0974304068522485</c:v>
                </c:pt>
                <c:pt idx="2">
                  <c:v>1.5388768898488121</c:v>
                </c:pt>
                <c:pt idx="3">
                  <c:v>1.2097882870497663</c:v>
                </c:pt>
                <c:pt idx="4">
                  <c:v>1.275298031605212</c:v>
                </c:pt>
                <c:pt idx="5">
                  <c:v>1.4229910714285714</c:v>
                </c:pt>
                <c:pt idx="6">
                  <c:v>1.0758776896942241</c:v>
                </c:pt>
                <c:pt idx="7">
                  <c:v>0.82072326237496795</c:v>
                </c:pt>
                <c:pt idx="8">
                  <c:v>1.12565445026178</c:v>
                </c:pt>
                <c:pt idx="9">
                  <c:v>0.82578582844965376</c:v>
                </c:pt>
                <c:pt idx="10">
                  <c:v>0.75819117248849177</c:v>
                </c:pt>
                <c:pt idx="11">
                  <c:v>0.44580663137364168</c:v>
                </c:pt>
                <c:pt idx="12">
                  <c:v>0.76357466063348411</c:v>
                </c:pt>
                <c:pt idx="13">
                  <c:v>0.96317280453257792</c:v>
                </c:pt>
                <c:pt idx="14">
                  <c:v>0.71551230681167721</c:v>
                </c:pt>
                <c:pt idx="15">
                  <c:v>0.89311437626044365</c:v>
                </c:pt>
                <c:pt idx="16">
                  <c:v>0.8486976880304361</c:v>
                </c:pt>
                <c:pt idx="17">
                  <c:v>0.7378984651711924</c:v>
                </c:pt>
                <c:pt idx="18">
                  <c:v>0.5695443645083933</c:v>
                </c:pt>
                <c:pt idx="19">
                  <c:v>0.54512416717141121</c:v>
                </c:pt>
                <c:pt idx="20">
                  <c:v>0.64456721915285453</c:v>
                </c:pt>
                <c:pt idx="21">
                  <c:v>0.49140049140049141</c:v>
                </c:pt>
                <c:pt idx="22">
                  <c:v>1.0302841086481425</c:v>
                </c:pt>
                <c:pt idx="23">
                  <c:v>0.75305930342014438</c:v>
                </c:pt>
                <c:pt idx="24">
                  <c:v>0.63231109705975341</c:v>
                </c:pt>
                <c:pt idx="25">
                  <c:v>0.54539621430863006</c:v>
                </c:pt>
                <c:pt idx="26">
                  <c:v>0.90820629257217</c:v>
                </c:pt>
                <c:pt idx="27">
                  <c:v>0.59113300492610843</c:v>
                </c:pt>
                <c:pt idx="28">
                  <c:v>0.53103219382675071</c:v>
                </c:pt>
                <c:pt idx="29">
                  <c:v>0.46265697290152014</c:v>
                </c:pt>
                <c:pt idx="30">
                  <c:v>0.55774278215223094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71-45DF-A560-5B9006D71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5.5710615554664068E-3"/>
              <c:y val="0.27189011353583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52</c:v>
                </c:pt>
                <c:pt idx="1">
                  <c:v>83</c:v>
                </c:pt>
                <c:pt idx="2">
                  <c:v>76</c:v>
                </c:pt>
                <c:pt idx="3">
                  <c:v>75</c:v>
                </c:pt>
                <c:pt idx="4">
                  <c:v>68</c:v>
                </c:pt>
                <c:pt idx="5">
                  <c:v>96</c:v>
                </c:pt>
                <c:pt idx="6">
                  <c:v>75</c:v>
                </c:pt>
                <c:pt idx="7">
                  <c:v>86</c:v>
                </c:pt>
                <c:pt idx="8">
                  <c:v>69</c:v>
                </c:pt>
                <c:pt idx="9">
                  <c:v>73</c:v>
                </c:pt>
                <c:pt idx="10">
                  <c:v>81</c:v>
                </c:pt>
                <c:pt idx="11">
                  <c:v>128</c:v>
                </c:pt>
                <c:pt idx="12">
                  <c:v>136</c:v>
                </c:pt>
                <c:pt idx="13">
                  <c:v>100</c:v>
                </c:pt>
                <c:pt idx="14">
                  <c:v>142</c:v>
                </c:pt>
                <c:pt idx="15">
                  <c:v>106</c:v>
                </c:pt>
                <c:pt idx="16">
                  <c:v>67</c:v>
                </c:pt>
                <c:pt idx="17">
                  <c:v>35</c:v>
                </c:pt>
                <c:pt idx="18">
                  <c:v>15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D-4221-831E-F5168E74DB17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-45</c:v>
                </c:pt>
                <c:pt idx="1">
                  <c:v>-56</c:v>
                </c:pt>
                <c:pt idx="2">
                  <c:v>-61</c:v>
                </c:pt>
                <c:pt idx="3">
                  <c:v>-72</c:v>
                </c:pt>
                <c:pt idx="4">
                  <c:v>-74</c:v>
                </c:pt>
                <c:pt idx="5">
                  <c:v>-64</c:v>
                </c:pt>
                <c:pt idx="6">
                  <c:v>-58</c:v>
                </c:pt>
                <c:pt idx="7">
                  <c:v>-81</c:v>
                </c:pt>
                <c:pt idx="8">
                  <c:v>-64</c:v>
                </c:pt>
                <c:pt idx="9">
                  <c:v>-96</c:v>
                </c:pt>
                <c:pt idx="10">
                  <c:v>-99</c:v>
                </c:pt>
                <c:pt idx="11">
                  <c:v>-111</c:v>
                </c:pt>
                <c:pt idx="12">
                  <c:v>-110</c:v>
                </c:pt>
                <c:pt idx="13">
                  <c:v>-109</c:v>
                </c:pt>
                <c:pt idx="14">
                  <c:v>-119</c:v>
                </c:pt>
                <c:pt idx="15">
                  <c:v>-107</c:v>
                </c:pt>
                <c:pt idx="16">
                  <c:v>-64</c:v>
                </c:pt>
                <c:pt idx="17">
                  <c:v>-48</c:v>
                </c:pt>
                <c:pt idx="18">
                  <c:v>-21</c:v>
                </c:pt>
                <c:pt idx="19">
                  <c:v>-5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AD-4221-831E-F5168E74D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59</c:v>
                </c:pt>
                <c:pt idx="1">
                  <c:v>65</c:v>
                </c:pt>
                <c:pt idx="2">
                  <c:v>64</c:v>
                </c:pt>
                <c:pt idx="3">
                  <c:v>77</c:v>
                </c:pt>
                <c:pt idx="4">
                  <c:v>60</c:v>
                </c:pt>
                <c:pt idx="5">
                  <c:v>59</c:v>
                </c:pt>
                <c:pt idx="6">
                  <c:v>60</c:v>
                </c:pt>
                <c:pt idx="7">
                  <c:v>67</c:v>
                </c:pt>
                <c:pt idx="8">
                  <c:v>82</c:v>
                </c:pt>
                <c:pt idx="9">
                  <c:v>82</c:v>
                </c:pt>
                <c:pt idx="10">
                  <c:v>79</c:v>
                </c:pt>
                <c:pt idx="11">
                  <c:v>75</c:v>
                </c:pt>
                <c:pt idx="12">
                  <c:v>88</c:v>
                </c:pt>
                <c:pt idx="13">
                  <c:v>115</c:v>
                </c:pt>
                <c:pt idx="14">
                  <c:v>128</c:v>
                </c:pt>
                <c:pt idx="15">
                  <c:v>90</c:v>
                </c:pt>
                <c:pt idx="16">
                  <c:v>89</c:v>
                </c:pt>
                <c:pt idx="17">
                  <c:v>64</c:v>
                </c:pt>
                <c:pt idx="18">
                  <c:v>22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CAD-4221-831E-F5168E74DB17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-55</c:v>
                </c:pt>
                <c:pt idx="1">
                  <c:v>-60</c:v>
                </c:pt>
                <c:pt idx="2">
                  <c:v>-58</c:v>
                </c:pt>
                <c:pt idx="3">
                  <c:v>-52</c:v>
                </c:pt>
                <c:pt idx="4">
                  <c:v>-49</c:v>
                </c:pt>
                <c:pt idx="5">
                  <c:v>-50</c:v>
                </c:pt>
                <c:pt idx="6">
                  <c:v>-55</c:v>
                </c:pt>
                <c:pt idx="7">
                  <c:v>-69</c:v>
                </c:pt>
                <c:pt idx="8">
                  <c:v>-71</c:v>
                </c:pt>
                <c:pt idx="9">
                  <c:v>-82</c:v>
                </c:pt>
                <c:pt idx="10">
                  <c:v>-75</c:v>
                </c:pt>
                <c:pt idx="11">
                  <c:v>-95</c:v>
                </c:pt>
                <c:pt idx="12">
                  <c:v>-93</c:v>
                </c:pt>
                <c:pt idx="13">
                  <c:v>-101</c:v>
                </c:pt>
                <c:pt idx="14">
                  <c:v>-112</c:v>
                </c:pt>
                <c:pt idx="15">
                  <c:v>-87</c:v>
                </c:pt>
                <c:pt idx="16">
                  <c:v>-95</c:v>
                </c:pt>
                <c:pt idx="17">
                  <c:v>-66</c:v>
                </c:pt>
                <c:pt idx="18">
                  <c:v>-38</c:v>
                </c:pt>
                <c:pt idx="19">
                  <c:v>-7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CAD-4221-831E-F5168E74D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0.75474</cdr:x>
      <cdr:y>0.12685</cdr:y>
    </cdr:from>
    <cdr:to>
      <cdr:x>0.75864</cdr:x>
      <cdr:y>0.8414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697941" y="688327"/>
          <a:ext cx="44945" cy="3877369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05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057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76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789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965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53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A834-9A00-910F-985D-4160ACADD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DD19E59-E8C3-23DE-EEBA-F1255B2D9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E71F822-1D2C-F63B-D832-33711017D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32DD2A-D453-C98B-EDD5-F26A46065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10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C25A7-4B5F-17C4-B815-DC5A09F5B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38EE46A-7575-7790-DB31-0B1E1304F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1DE1F6F-E56D-7476-7DDA-0D2F4F51B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8ED488-C21A-4122-1559-EBE6E95F1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21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71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464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896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984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374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980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119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985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51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43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131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69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15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35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47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471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85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58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99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494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8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831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915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62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10BC811-AB90-8879-91FB-114A31F1B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615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02455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649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61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9025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4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41081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868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057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30749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9856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823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1752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3512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7040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65533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1399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53055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2147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75546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41419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130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44697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9098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5901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94835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072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727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4679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360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25271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0056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2236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1654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00884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52702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6764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69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090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930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9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43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451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763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15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834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337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472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1871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64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130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31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56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50464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77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1025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10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7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1573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0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23226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023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805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21485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5883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1300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5106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62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11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0925256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4221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1327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6531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70883103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806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068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42709205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74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9012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D282040-56D3-822C-A086-60762A4A3AF2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3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8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9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9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19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9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18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emf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4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7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1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19.emf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40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4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F8B50B64-A76F-ABA6-7D5B-182497EE9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Vanylven </a:t>
            </a:r>
            <a:r>
              <a:rPr lang="nb-NO"/>
              <a:t>kommune 2026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DA885A5-FFC8-674E-CFC8-2651E9122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styring, vår 2026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905C2-FE22-1829-FEEA-E235ACA9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E7CBEB6-769A-F552-47E0-5923D844BC51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05D1FC60-4B5A-AAAB-CBF1-75524993BCC5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4717EF50-9F1A-0691-30C9-B473A2646A0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487F5A1D-53D4-FA97-3768-0427F182C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6D3BE86-CBF5-D74D-1B4B-0976CB69A97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288BEBDE-2447-C380-6643-696160A0551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F83ED425-8972-6C0C-8F39-B8F9E3B8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8395CCD9-39A5-8047-14D8-A06071EA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F230B6AB-9561-5487-4FD7-6C2D950C29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D68EFF14-7490-F2B5-D77D-45AEBC4977C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659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586DF58-6523-5890-DA0F-B484E1E8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9E219AB-6CB0-D586-9C4B-9DE42174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07458"/>
              </p:ext>
            </p:extLst>
          </p:nvPr>
        </p:nvGraphicFramePr>
        <p:xfrm>
          <a:off x="211598" y="717917"/>
          <a:ext cx="11781400" cy="549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0711AD7-A1D1-84B9-3C6E-E6686E9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C59944A-2FC8-A39C-232D-375CAC9A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79259"/>
              </p:ext>
            </p:extLst>
          </p:nvPr>
        </p:nvGraphicFramePr>
        <p:xfrm>
          <a:off x="173812" y="710360"/>
          <a:ext cx="11713387" cy="54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456001"/>
            <a:ext cx="1140114" cy="2654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543675"/>
            <a:ext cx="6249971" cy="303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1C8FE2C7-E015-6B2C-1F5C-8754BAB1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56C8900-3042-C143-A19A-3563F4DC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E95B6B1-927F-BC34-9137-C0BA09E7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135027"/>
              </p:ext>
            </p:extLst>
          </p:nvPr>
        </p:nvGraphicFramePr>
        <p:xfrm>
          <a:off x="1398051" y="680131"/>
          <a:ext cx="9310254" cy="555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10836" y="6356349"/>
            <a:ext cx="128205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718D2C6-E6C6-D6EA-A820-3A99C1D3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1A99B50-9993-CDB4-10C6-B26E2B51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BC51A42-6F5F-A18D-0B39-56F22EE9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57458"/>
              </p:ext>
            </p:extLst>
          </p:nvPr>
        </p:nvGraphicFramePr>
        <p:xfrm>
          <a:off x="150920" y="697108"/>
          <a:ext cx="11807301" cy="545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34607" y="6356348"/>
            <a:ext cx="108865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718D2C6-E6C6-D6EA-A820-3A99C1D3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1A99B50-9993-CDB4-10C6-B26E2B51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BC51A42-6F5F-A18D-0B39-56F22EE9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707470"/>
              </p:ext>
            </p:extLst>
          </p:nvPr>
        </p:nvGraphicFramePr>
        <p:xfrm>
          <a:off x="158699" y="695246"/>
          <a:ext cx="11781400" cy="545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175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618153" y="612331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19FFF6E-AB4F-1F5F-0802-58953495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27608DE-605A-8235-C1E2-60011129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BDA8031-CE76-6440-C2DA-19F81CA1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738766"/>
              </p:ext>
            </p:extLst>
          </p:nvPr>
        </p:nvGraphicFramePr>
        <p:xfrm>
          <a:off x="128470" y="733031"/>
          <a:ext cx="11796516" cy="539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44631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341361" y="6461631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9EB675D-E749-8C85-A171-A103DDAD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BF2D134-5DEC-837C-A31C-C891F40F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F649EE0-9404-A219-DC6E-E4240709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18175"/>
              </p:ext>
            </p:extLst>
          </p:nvPr>
        </p:nvGraphicFramePr>
        <p:xfrm>
          <a:off x="136026" y="808603"/>
          <a:ext cx="11872086" cy="536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20C8A1A9-325A-E51B-F9CD-CB9F248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AD1BEC2F-037A-166D-C0A7-D2265FAA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2F96A19-B5B3-4C97-F5BA-29B03ED6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7E9B743-93DD-5ADF-F435-E0022068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38365"/>
              </p:ext>
            </p:extLst>
          </p:nvPr>
        </p:nvGraphicFramePr>
        <p:xfrm>
          <a:off x="177553" y="790113"/>
          <a:ext cx="11754035" cy="534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64D4B79-EFE3-78DD-87AD-60D44E85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2C63E75-3316-3560-5034-7427D908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9FEE8977-132E-B19C-FF1D-3277496B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A184D6A-A653-BCAA-3DE9-C58E691D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877566"/>
              </p:ext>
            </p:extLst>
          </p:nvPr>
        </p:nvGraphicFramePr>
        <p:xfrm>
          <a:off x="181369" y="657462"/>
          <a:ext cx="11758729" cy="549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39A8421-5A0F-E7A8-0106-6D6BE454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334E210B-77D0-C97E-C555-209C0FDD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AE673C1-D439-632D-9C4C-7BA7CB80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4863764-E2AA-E1B7-4562-9E288005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826226"/>
              </p:ext>
            </p:extLst>
          </p:nvPr>
        </p:nvGraphicFramePr>
        <p:xfrm>
          <a:off x="219154" y="672574"/>
          <a:ext cx="11683160" cy="539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F3A61A89-9F02-7916-5E66-BD3B6BB0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4C93F91-4A71-4665-CDC7-A7D230DA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00B87DB-C7EA-EBC2-3D67-C2EA399C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666229"/>
              </p:ext>
            </p:extLst>
          </p:nvPr>
        </p:nvGraphicFramePr>
        <p:xfrm>
          <a:off x="159798" y="754602"/>
          <a:ext cx="11860567" cy="538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BC5AC34-107D-C17A-0E08-16CA655E2A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37070"/>
            <a:ext cx="8375250" cy="5920929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3680D4BE-170A-81A2-0772-FC3292E0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6F3E288-AF0E-44AA-F12C-12321994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FE7B0400-8A96-C6A1-EB23-56255833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8C0EBF80-3783-2CD6-E871-1CCBB60133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57460"/>
            <a:ext cx="8563245" cy="6200539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B82F8D10-E1E3-B523-18B4-BD9C671E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83B0-A0C3-35F1-5C16-99DDAD6D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514281" y="6349060"/>
            <a:ext cx="107652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2B772E7-7DFF-E8A1-872B-BA0B1325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6E88AB5-0166-D3F4-6CB1-1D016679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045949"/>
              </p:ext>
            </p:extLst>
          </p:nvPr>
        </p:nvGraphicFramePr>
        <p:xfrm>
          <a:off x="211598" y="816159"/>
          <a:ext cx="11736058" cy="533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23AAE-27C8-80F9-4292-7254664C4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EA6518D-3831-487C-7EBF-491F604EE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CCC21DD-4FA7-E23F-BFB8-AE04B4B6DF2E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64F37792-B734-C3C1-BADA-856610D24AAC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82D65A85-5DAE-4667-1095-3BA1D8CB4950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ABAF20E-6548-3394-0A75-6256700C9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E4AA0947-CA11-80DA-E006-9AE3E8B22154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C218D8D-A39A-853C-826A-9643DA493014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0213775-15F8-9295-9D73-9E72E04DCE38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18604B40-79AF-D8C7-E1A0-6BED96A2EEE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BCA67BBF-394D-7213-1003-15B259A6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BA4451B4-45B5-EFEC-8A63-8C2382AC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ACDE0D-D733-81C5-3F17-A5BE276637D2}"/>
              </a:ext>
            </a:extLst>
          </p:cNvPr>
          <p:cNvGraphicFramePr>
            <a:graphicFrameLocks/>
          </p:cNvGraphicFramePr>
          <p:nvPr/>
        </p:nvGraphicFramePr>
        <p:xfrm>
          <a:off x="696000" y="754249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02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DBE79-93A1-2F36-4B74-D2F10379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8EB38E-8564-E954-CA0C-5140DDCCA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AEA960D-D922-AF54-0F17-06214854CAA5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11A471B9-4F79-7131-DD01-CA6F0CFBC49F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C8836506-28E4-53E8-8F49-0009F022A4B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E6154AAA-618A-769F-80AF-CBE24BC66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099B163E-BB5E-8BCA-C381-DDD2F664BB0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7B62718-3511-6313-E4BB-81C17F17277D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2B36F82-5734-2BBB-CAF6-100EBD8BC7DA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2EE6012A-03F0-380E-E437-1FDD4AD03E6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6C8343A9-BC60-B9B1-1212-3C1BD9B1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6E4B4DD2-F3E0-C914-3B7A-3E603000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D7BFA7-FF1F-C13F-1591-DA81B87E1B6D}"/>
              </a:ext>
            </a:extLst>
          </p:cNvPr>
          <p:cNvGraphicFramePr>
            <a:graphicFrameLocks/>
          </p:cNvGraphicFramePr>
          <p:nvPr/>
        </p:nvGraphicFramePr>
        <p:xfrm>
          <a:off x="696000" y="777791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758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91992-528E-031A-830A-0C56CB456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21609925-6E79-F781-7B21-0F7E5C5563A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06F34B7-411C-AE43-B03E-5A5A8CBC09F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370FEDB3-85E6-1576-07ED-E8274E72C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8ED9589-B08F-0F9B-E90F-1AA762AC2514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7131939-E187-3862-228B-5F20190744C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1D747185-CDC7-EA5D-E33C-8A576E24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A11F85EC-5CC7-95C5-FB4D-0D432B84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0828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55900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CBFE785-4079-E54B-8A3F-B7F0B00F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CF5CB8A-03CE-D2D0-59B9-1BBF00E5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53" y="519302"/>
            <a:ext cx="8231628" cy="58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D4D3637-F9D2-DFD3-3A8E-CCCFCC90AD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64" y="493213"/>
            <a:ext cx="8108928" cy="587157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15DDA03-A7D2-0BB5-9A13-AB08D071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BEA1C20-07DA-6ED9-2C34-6B7BBCA9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5DAECDC-3214-57CA-9070-951F0F41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8B54577-BC73-89A0-6F02-8C33F1B9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859670"/>
              </p:ext>
            </p:extLst>
          </p:nvPr>
        </p:nvGraphicFramePr>
        <p:xfrm>
          <a:off x="173813" y="717918"/>
          <a:ext cx="11781400" cy="534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A54290D-4457-2B5F-4EEB-293D185A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00BF7698-2AF3-875A-E074-142B2427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E174989C-7C6B-A293-359C-864E8133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34541"/>
              </p:ext>
            </p:extLst>
          </p:nvPr>
        </p:nvGraphicFramePr>
        <p:xfrm>
          <a:off x="219154" y="763260"/>
          <a:ext cx="11758730" cy="544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879AB03-AFEA-CE18-9978-06A6BFDC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911C10B-E58E-F924-510A-A9FD2788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B0839B4-612E-F790-ECD8-BE218709AD67}"/>
              </a:ext>
            </a:extLst>
          </p:cNvPr>
          <p:cNvSpPr txBox="1"/>
          <p:nvPr/>
        </p:nvSpPr>
        <p:spPr>
          <a:xfrm>
            <a:off x="120912" y="151140"/>
            <a:ext cx="2637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798185"/>
              </p:ext>
            </p:extLst>
          </p:nvPr>
        </p:nvGraphicFramePr>
        <p:xfrm>
          <a:off x="2176422" y="793488"/>
          <a:ext cx="7643853" cy="548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</a:t>
            </a:r>
            <a:r>
              <a:rPr lang="nb-NO"/>
              <a:t>, 2025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Vanylven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656301"/>
              </p:ext>
            </p:extLst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97260182"/>
              </p:ext>
            </p:extLst>
          </p:nvPr>
        </p:nvGraphicFramePr>
        <p:xfrm>
          <a:off x="6248400" y="889000"/>
          <a:ext cx="5424488" cy="532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41149" y="6214625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371725" y="6206830"/>
            <a:ext cx="5094438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B381408-B635-296E-ABF4-CDDCFA6A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4BBCD4B7-D591-C0D4-FDBB-75939747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845793"/>
              </p:ext>
            </p:extLst>
          </p:nvPr>
        </p:nvGraphicFramePr>
        <p:xfrm>
          <a:off x="347623" y="778374"/>
          <a:ext cx="11562248" cy="526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</a:t>
            </a:r>
            <a:r>
              <a:rPr lang="nn-NO" sz="2000" b="1">
                <a:solidFill>
                  <a:schemeClr val="tx2"/>
                </a:solidFill>
              </a:rPr>
              <a:t>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54311" y="6464101"/>
            <a:ext cx="111825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31957" y="709533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D012184-61E6-5EDF-D50F-6364AD4C27B9}"/>
              </a:ext>
            </a:extLst>
          </p:cNvPr>
          <p:cNvSpPr txBox="1"/>
          <p:nvPr/>
        </p:nvSpPr>
        <p:spPr>
          <a:xfrm>
            <a:off x="3166479" y="6271773"/>
            <a:ext cx="618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547600"/>
              </p:ext>
            </p:extLst>
          </p:nvPr>
        </p:nvGraphicFramePr>
        <p:xfrm>
          <a:off x="3374796" y="1042012"/>
          <a:ext cx="5697161" cy="534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4169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D0FED-96E5-023E-329A-F009FAB3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3200" dirty="0"/>
            </a:b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E4BCB5-9A5E-33A8-9231-552A2D831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Vanylven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7852735B-F160-50B2-FBC7-2613B60F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1B782452-90DE-9760-768E-0F70CC99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2299013-1D7C-AC9D-3177-1DEE4DD683D0}"/>
              </a:ext>
            </a:extLst>
          </p:cNvPr>
          <p:cNvSpPr txBox="1"/>
          <p:nvPr/>
        </p:nvSpPr>
        <p:spPr>
          <a:xfrm>
            <a:off x="8849276" y="6453699"/>
            <a:ext cx="1843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354365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9862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D0FED-96E5-023E-329A-F009FAB3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33" y="258207"/>
            <a:ext cx="9439563" cy="415699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E4BCB5-9A5E-33A8-9231-552A2D831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Vanylven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7852735B-F160-50B2-FBC7-2613B60F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1B782452-90DE-9760-768E-0F70CC99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8CE6D61-35C3-2AE7-3D84-001FC762918B}"/>
              </a:ext>
            </a:extLst>
          </p:cNvPr>
          <p:cNvSpPr txBox="1"/>
          <p:nvPr/>
        </p:nvSpPr>
        <p:spPr>
          <a:xfrm>
            <a:off x="9264316" y="6444849"/>
            <a:ext cx="1648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866852"/>
              </p:ext>
            </p:extLst>
          </p:nvPr>
        </p:nvGraphicFramePr>
        <p:xfrm>
          <a:off x="158698" y="673907"/>
          <a:ext cx="11766287" cy="534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5870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2" y="336138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Vanylven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ED29E85-0B37-B19F-F29A-315EA6D3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1ACD8AD6-1672-58D5-A58D-B5F0B962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FAA246E-837F-3456-8E9E-5DCF7E345C86}"/>
              </a:ext>
            </a:extLst>
          </p:cNvPr>
          <p:cNvSpPr txBox="1"/>
          <p:nvPr/>
        </p:nvSpPr>
        <p:spPr>
          <a:xfrm>
            <a:off x="9131968" y="6436895"/>
            <a:ext cx="151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57541"/>
              </p:ext>
            </p:extLst>
          </p:nvPr>
        </p:nvGraphicFramePr>
        <p:xfrm>
          <a:off x="347623" y="1012641"/>
          <a:ext cx="11325265" cy="502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 Fram til 2016 låg tala for fagskolen innarbeidd i tala for vidaregåande opplæring.</a:t>
            </a:r>
          </a:p>
          <a:p>
            <a:pPr algn="ctr"/>
            <a:endParaRPr lang="nn-NO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6F752CA4-2F4D-AB78-C5E9-3BD3CBB9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CC14754F-5649-FB13-C8EB-518A6646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825950"/>
              </p:ext>
            </p:extLst>
          </p:nvPr>
        </p:nvGraphicFramePr>
        <p:xfrm>
          <a:off x="276326" y="785004"/>
          <a:ext cx="11602248" cy="521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AF446E44-2CCB-5F17-EA41-996D1B9544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60" y="530009"/>
            <a:ext cx="8667802" cy="612775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6D6719-2804-4548-BF62-7F9FCCD3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46" y="365125"/>
            <a:ext cx="9044709" cy="466295"/>
          </a:xfrm>
        </p:spPr>
        <p:txBody>
          <a:bodyPr>
            <a:normAutofit/>
          </a:bodyPr>
          <a:lstStyle/>
          <a:p>
            <a:r>
              <a:rPr lang="nn-NO" sz="2400" dirty="0"/>
              <a:t>Folketalsutvikling per grunnkrets 2021 til 2026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B513DEE-736D-032C-8D23-FDA7993C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79AC94C-5BB4-D5DD-4169-A674F7B8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764E27EF-3D4C-4ABF-314B-5D7C4D03A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81100"/>
              </p:ext>
            </p:extLst>
          </p:nvPr>
        </p:nvGraphicFramePr>
        <p:xfrm>
          <a:off x="7364592" y="1551569"/>
          <a:ext cx="3825832" cy="4084630"/>
        </p:xfrm>
        <a:graphic>
          <a:graphicData uri="http://schemas.openxmlformats.org/drawingml/2006/table">
            <a:tbl>
              <a:tblPr/>
              <a:tblGrid>
                <a:gridCol w="602603">
                  <a:extLst>
                    <a:ext uri="{9D8B030D-6E8A-4147-A177-3AD203B41FA5}">
                      <a16:colId xmlns:a16="http://schemas.microsoft.com/office/drawing/2014/main" val="2728233903"/>
                    </a:ext>
                  </a:extLst>
                </a:gridCol>
                <a:gridCol w="1639642">
                  <a:extLst>
                    <a:ext uri="{9D8B030D-6E8A-4147-A177-3AD203B41FA5}">
                      <a16:colId xmlns:a16="http://schemas.microsoft.com/office/drawing/2014/main" val="3169773713"/>
                    </a:ext>
                  </a:extLst>
                </a:gridCol>
                <a:gridCol w="322323">
                  <a:extLst>
                    <a:ext uri="{9D8B030D-6E8A-4147-A177-3AD203B41FA5}">
                      <a16:colId xmlns:a16="http://schemas.microsoft.com/office/drawing/2014/main" val="509901784"/>
                    </a:ext>
                  </a:extLst>
                </a:gridCol>
                <a:gridCol w="322323">
                  <a:extLst>
                    <a:ext uri="{9D8B030D-6E8A-4147-A177-3AD203B41FA5}">
                      <a16:colId xmlns:a16="http://schemas.microsoft.com/office/drawing/2014/main" val="3338786728"/>
                    </a:ext>
                  </a:extLst>
                </a:gridCol>
                <a:gridCol w="938941">
                  <a:extLst>
                    <a:ext uri="{9D8B030D-6E8A-4147-A177-3AD203B41FA5}">
                      <a16:colId xmlns:a16="http://schemas.microsoft.com/office/drawing/2014/main" val="528181910"/>
                    </a:ext>
                  </a:extLst>
                </a:gridCol>
              </a:tblGrid>
              <a:tr h="185665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54936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32903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Eide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632281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Fiskå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91549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Tunheim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428029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Sylte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998712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Nordstranda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901210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Slagnes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298359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Løset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476363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Myklebust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08293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Åheim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79060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Eidså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931827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15110301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Sørbrandal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230090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Thue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67806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Gusdal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43100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Øyra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652479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1214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Nordal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232135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15110207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Skår - Eikrem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00593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Rovde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161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20406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15110209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Sundnes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621072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15110302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Hakallestranda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178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173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5626" marR="5626" marT="5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38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2A388026-7301-FD3F-EF1B-2E3B6955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B7E5CF8C-D8B6-5F86-553B-89E73F8B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190953"/>
              </p:ext>
            </p:extLst>
          </p:nvPr>
        </p:nvGraphicFramePr>
        <p:xfrm>
          <a:off x="166256" y="612119"/>
          <a:ext cx="11758730" cy="555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5C04EA3-A8AB-CFBE-D414-0815C8CD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4D62941-25DD-ED7B-51E0-E580DC09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604584"/>
              </p:ext>
            </p:extLst>
          </p:nvPr>
        </p:nvGraphicFramePr>
        <p:xfrm>
          <a:off x="204041" y="763260"/>
          <a:ext cx="11736058" cy="548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0317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7A01721D-68BD-6B70-FDDE-8DB8408B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741A5A8-22DE-0508-AA63-67A37CCD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1827C3A7-49B0-4543-7D26-7E0759F1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46" y="649102"/>
            <a:ext cx="9227127" cy="469789"/>
          </a:xfrm>
        </p:spPr>
        <p:txBody>
          <a:bodyPr/>
          <a:lstStyle/>
          <a:p>
            <a:r>
              <a:rPr lang="nb-NO" sz="1800" b="1" dirty="0">
                <a:solidFill>
                  <a:schemeClr val="tx2"/>
                </a:solidFill>
              </a:rPr>
              <a:t>Samla</a:t>
            </a:r>
            <a:r>
              <a:rPr lang="nb-NO" sz="1800" b="1" baseline="0" dirty="0">
                <a:solidFill>
                  <a:schemeClr val="tx2"/>
                </a:solidFill>
              </a:rPr>
              <a:t> arealbruk og </a:t>
            </a:r>
            <a:r>
              <a:rPr lang="nb-NO" sz="1800" b="1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baseline="0" dirty="0">
                <a:solidFill>
                  <a:schemeClr val="tx2"/>
                </a:solidFill>
              </a:rPr>
              <a:t>, i prosent, kommune, fylket og landet, 2025 </a:t>
            </a:r>
            <a:r>
              <a:rPr lang="nb-NO" sz="1800" b="1" dirty="0">
                <a:solidFill>
                  <a:schemeClr val="tx2"/>
                </a:solidFill>
              </a:rPr>
              <a:t> </a:t>
            </a:r>
            <a:br>
              <a:rPr lang="nb-NO" sz="1800" b="1" dirty="0">
                <a:solidFill>
                  <a:schemeClr val="tx2"/>
                </a:solidFill>
              </a:rPr>
            </a:br>
            <a:endParaRPr lang="nn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E0CE6D-902E-4501-6AC8-8A63F1D8B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B6D767-ACA5-FAA3-8C2C-810E7C3C3B8B}"/>
              </a:ext>
            </a:extLst>
          </p:cNvPr>
          <p:cNvSpPr txBox="1"/>
          <p:nvPr/>
        </p:nvSpPr>
        <p:spPr>
          <a:xfrm>
            <a:off x="9218062" y="6412831"/>
            <a:ext cx="14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  <a:p>
            <a:endParaRPr lang="nn-NO" sz="1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70349"/>
              </p:ext>
            </p:extLst>
          </p:nvPr>
        </p:nvGraphicFramePr>
        <p:xfrm>
          <a:off x="166256" y="1073098"/>
          <a:ext cx="11766286" cy="503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8768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F54AB619-C7D4-74C6-D1FD-023F7DEB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321F6259-18F3-563C-A8B4-8DEA8C90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A8E38D1A-9D49-4554-AA4C-9E5B7CD9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064" y="603917"/>
            <a:ext cx="6862618" cy="34406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 i="0" u="none" strike="noStrike" kern="1200" spc="0" baseline="0">
                <a:solidFill>
                  <a:srgbClr val="005686"/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 dirty="0">
                <a:solidFill>
                  <a:schemeClr val="tx2"/>
                </a:solidFill>
                <a:effectLst/>
              </a:rPr>
              <a:t>Samla arealbruk i kommunen, i km2, per 2025</a:t>
            </a:r>
            <a:br>
              <a:rPr lang="nb-NO" sz="1800" b="1" dirty="0">
                <a:solidFill>
                  <a:schemeClr val="tx2"/>
                </a:solidFill>
                <a:effectLst/>
              </a:rPr>
            </a:br>
            <a:br>
              <a:rPr lang="nb-NO" sz="1800" b="1" dirty="0">
                <a:solidFill>
                  <a:schemeClr val="tx2"/>
                </a:solidFill>
              </a:rPr>
            </a:br>
            <a:endParaRPr lang="nn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675BF8F-837E-5C1D-E7F7-DEF083C50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44065"/>
          </a:xfrm>
        </p:spPr>
        <p:txBody>
          <a:bodyPr/>
          <a:lstStyle/>
          <a:p>
            <a:r>
              <a:rPr lang="nn-NO" sz="1800" b="1" dirty="0"/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894864B-A39E-E7CB-EA95-55028CFB87CE}"/>
              </a:ext>
            </a:extLst>
          </p:cNvPr>
          <p:cNvSpPr txBox="1"/>
          <p:nvPr/>
        </p:nvSpPr>
        <p:spPr>
          <a:xfrm>
            <a:off x="8903368" y="6521116"/>
            <a:ext cx="1215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41637"/>
              </p:ext>
            </p:extLst>
          </p:nvPr>
        </p:nvGraphicFramePr>
        <p:xfrm>
          <a:off x="181369" y="947982"/>
          <a:ext cx="11811629" cy="507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4895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2B530237-AEB8-7B86-0903-DEADA9D55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03" y="7951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248524" y="642858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6636458C-09FC-8B8F-49A4-6852825C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9E2C5D13-E145-7DFA-4B62-E0267819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DC7983E-19D7-0490-6310-48DEC19E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C4D75422-70A0-BD1A-A0C9-A560CD4A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D337B-2937-594D-8FC0-7187D4237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DB8506DD-EFEF-3507-AAAD-A3D496F8CE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945"/>
            <a:ext cx="8433519" cy="6106606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47FDE841-BB6E-3664-FD18-C6B1F5BF2987}"/>
              </a:ext>
            </a:extLst>
          </p:cNvPr>
          <p:cNvSpPr txBox="1">
            <a:spLocks/>
          </p:cNvSpPr>
          <p:nvPr/>
        </p:nvSpPr>
        <p:spPr>
          <a:xfrm>
            <a:off x="7248524" y="642858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39109B71-B600-0E0D-AE0B-EEAC36C8359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9AA4685-86B2-7F4F-D3AD-D896DB7CCBE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C11BEF56-C7F8-2CA5-5BA3-E588C7112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4BE5217D-678A-6140-6740-2C55285275E0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446E1513-4BC0-6B9C-4055-1D097474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F4AFD8C3-4945-811B-51CB-37AF64FE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4A7C74F-041E-80CE-FDE5-8F24666C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FE35F4BC-8713-C329-952C-E6684DBC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442801"/>
              </p:ext>
            </p:extLst>
          </p:nvPr>
        </p:nvGraphicFramePr>
        <p:xfrm>
          <a:off x="8102025" y="816157"/>
          <a:ext cx="3752142" cy="54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1148ABD7-F35F-E933-E02E-E28193EE3687}"/>
              </a:ext>
            </a:extLst>
          </p:cNvPr>
          <p:cNvSpPr txBox="1"/>
          <p:nvPr/>
        </p:nvSpPr>
        <p:spPr>
          <a:xfrm>
            <a:off x="8448774" y="626367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2903621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6375967-FF1E-24CF-46BF-134455D2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B0CA43B-4E19-3AD5-DCA2-64CE30E9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314C750-42EE-63DE-BA4D-F3A58707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373105"/>
              </p:ext>
            </p:extLst>
          </p:nvPr>
        </p:nvGraphicFramePr>
        <p:xfrm>
          <a:off x="173812" y="755702"/>
          <a:ext cx="11457786" cy="537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24922" y="635808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82783" y="6344514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5DB9E61-CDFC-57D7-159F-32D78618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F74A538-448E-ACF0-1AA3-588B9B1D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9B24127-AB6A-35AE-F94C-BE3ADEFD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609929"/>
              </p:ext>
            </p:extLst>
          </p:nvPr>
        </p:nvGraphicFramePr>
        <p:xfrm>
          <a:off x="276327" y="793488"/>
          <a:ext cx="11678886" cy="533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05AB473-EBAD-37A0-4E00-7434F079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9B93CF8C-91CD-D3E8-93B1-7EC43461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603132"/>
              </p:ext>
            </p:extLst>
          </p:nvPr>
        </p:nvGraphicFramePr>
        <p:xfrm>
          <a:off x="219155" y="755703"/>
          <a:ext cx="11705830" cy="545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5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339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2522D30-28DD-4C8C-8AF4-2D32323F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586800"/>
            <a:ext cx="9701214" cy="603589"/>
          </a:xfrm>
        </p:spPr>
        <p:txBody>
          <a:bodyPr>
            <a:normAutofit/>
          </a:bodyPr>
          <a:lstStyle/>
          <a:p>
            <a:pPr algn="ctr"/>
            <a:r>
              <a:rPr lang="nn-NO" sz="3600" b="1" dirty="0">
                <a:solidFill>
                  <a:schemeClr val="tx2"/>
                </a:solidFill>
              </a:rPr>
              <a:t>Innbyggarar etter alder pr grunnkrins</a:t>
            </a:r>
            <a:endParaRPr lang="nb-NO" sz="3600" b="1" dirty="0">
              <a:solidFill>
                <a:schemeClr val="tx2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F340C2C1-C765-E7CB-FC2F-AB01CF4A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C48649E-D106-3CED-3657-1F6E01F9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D994F791-58A8-A848-2D88-03D5AB141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573677"/>
              </p:ext>
            </p:extLst>
          </p:nvPr>
        </p:nvGraphicFramePr>
        <p:xfrm>
          <a:off x="1950697" y="1281970"/>
          <a:ext cx="76104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610350" imgH="4581525" progId="Excel.Sheet.12">
                  <p:embed/>
                </p:oleObj>
              </mc:Choice>
              <mc:Fallback>
                <p:oleObj name="Worksheet" r:id="rId5" imgW="7610350" imgH="4581525" progId="Excel.Sheet.12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D994F791-58A8-A848-2D88-03D5AB141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0697" y="1281970"/>
                        <a:ext cx="7610475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78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6F419C5-7255-3FD8-636D-E0585701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6A65FF0-6BFC-2C82-75A7-DC3DA437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435107"/>
              </p:ext>
            </p:extLst>
          </p:nvPr>
        </p:nvGraphicFramePr>
        <p:xfrm>
          <a:off x="276326" y="672575"/>
          <a:ext cx="11686444" cy="533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36995" y="612636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A17F0787-858E-3F34-6C24-056381B3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CD9DD98-5415-7F07-B54D-E50F24CD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13D06A98-F876-41BC-B332-302A5E8D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665036"/>
              </p:ext>
            </p:extLst>
          </p:nvPr>
        </p:nvGraphicFramePr>
        <p:xfrm>
          <a:off x="204040" y="770817"/>
          <a:ext cx="11660489" cy="535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1110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E07EA92A-F058-BCCB-06AA-4AD67E363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C3DB287-F78F-D011-1552-0717508B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963492"/>
              </p:ext>
            </p:extLst>
          </p:nvPr>
        </p:nvGraphicFramePr>
        <p:xfrm>
          <a:off x="158698" y="658467"/>
          <a:ext cx="11698274" cy="549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697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8DD215B-A6C7-CD4C-5458-53C65609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7887930-654B-8336-B497-AABA85F5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908378"/>
              </p:ext>
            </p:extLst>
          </p:nvPr>
        </p:nvGraphicFramePr>
        <p:xfrm>
          <a:off x="276325" y="816159"/>
          <a:ext cx="11663773" cy="531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B94436-27C2-4BDE-BDDB-399E1E536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7B0C6-AAB4-4A9E-8AA8-7819CC71A113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458b827-f267-438a-9c81-d6bdb027554a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DD8596EB-5D72-48AF-946A-AE712992B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1458</Words>
  <Application>Microsoft Office PowerPoint</Application>
  <PresentationFormat>Widescreen</PresentationFormat>
  <Paragraphs>393</Paragraphs>
  <Slides>49</Slides>
  <Notes>32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60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Samla arealbruk og arealressursar, i prosent, kommune, fylket og landet, 2025   </vt:lpstr>
      <vt:lpstr>Samla arealbruk i kommunen, i km2, per 2025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933</cp:revision>
  <cp:lastPrinted>2017-04-11T08:01:33Z</cp:lastPrinted>
  <dcterms:created xsi:type="dcterms:W3CDTF">2016-10-18T07:53:03Z</dcterms:created>
  <dcterms:modified xsi:type="dcterms:W3CDTF">2026-05-04T10:35:32Z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2020-05-26T07:35:31Z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44cbc491-cdc1-41ed-a126-0000da3a1dfd</vt:lpwstr>
  </property>
  <property fmtid="{D5CDD505-2E9C-101B-9397-08002B2CF9AE}" pid="9" name="MSIP_Label_6a909734-11ed-436f-861c-dfbce0528d95_ContentBits">
    <vt:lpwstr>2</vt:lpwstr>
  </property>
</Properties>
</file>