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5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9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0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1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2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31" r:id="rId5"/>
    <p:sldMasterId id="2147483864" r:id="rId6"/>
    <p:sldMasterId id="2147483926" r:id="rId7"/>
  </p:sldMasterIdLst>
  <p:notesMasterIdLst>
    <p:notesMasterId r:id="rId57"/>
  </p:notesMasterIdLst>
  <p:sldIdLst>
    <p:sldId id="403" r:id="rId8"/>
    <p:sldId id="499" r:id="rId9"/>
    <p:sldId id="500" r:id="rId10"/>
    <p:sldId id="414" r:id="rId11"/>
    <p:sldId id="465" r:id="rId12"/>
    <p:sldId id="415" r:id="rId13"/>
    <p:sldId id="416" r:id="rId14"/>
    <p:sldId id="472" r:id="rId15"/>
    <p:sldId id="417" r:id="rId16"/>
    <p:sldId id="654" r:id="rId17"/>
    <p:sldId id="418" r:id="rId18"/>
    <p:sldId id="419" r:id="rId19"/>
    <p:sldId id="420" r:id="rId20"/>
    <p:sldId id="421" r:id="rId21"/>
    <p:sldId id="505" r:id="rId22"/>
    <p:sldId id="462" r:id="rId23"/>
    <p:sldId id="458" r:id="rId24"/>
    <p:sldId id="422" r:id="rId25"/>
    <p:sldId id="423" r:id="rId26"/>
    <p:sldId id="457" r:id="rId27"/>
    <p:sldId id="424" r:id="rId28"/>
    <p:sldId id="425" r:id="rId29"/>
    <p:sldId id="427" r:id="rId30"/>
    <p:sldId id="428" r:id="rId31"/>
    <p:sldId id="548" r:id="rId32"/>
    <p:sldId id="549" r:id="rId33"/>
    <p:sldId id="655" r:id="rId34"/>
    <p:sldId id="599" r:id="rId35"/>
    <p:sldId id="435" r:id="rId36"/>
    <p:sldId id="436" r:id="rId37"/>
    <p:sldId id="437" r:id="rId38"/>
    <p:sldId id="438" r:id="rId39"/>
    <p:sldId id="504" r:id="rId40"/>
    <p:sldId id="440" r:id="rId41"/>
    <p:sldId id="503" r:id="rId42"/>
    <p:sldId id="498" r:id="rId43"/>
    <p:sldId id="502" r:id="rId44"/>
    <p:sldId id="497" r:id="rId45"/>
    <p:sldId id="442" r:id="rId46"/>
    <p:sldId id="443" r:id="rId47"/>
    <p:sldId id="482" r:id="rId48"/>
    <p:sldId id="483" r:id="rId49"/>
    <p:sldId id="484" r:id="rId50"/>
    <p:sldId id="446" r:id="rId51"/>
    <p:sldId id="656" r:id="rId52"/>
    <p:sldId id="447" r:id="rId53"/>
    <p:sldId id="448" r:id="rId54"/>
    <p:sldId id="449" r:id="rId55"/>
    <p:sldId id="513" r:id="rId56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083075-31AB-479F-A83A-A19D4B6E0D0F}" v="1" dt="2026-05-04T08:53:05.677"/>
    <p1510:client id="{8F648AD6-39AE-439F-87D2-B332E339A49F}" v="4" dt="2026-05-04T08:06:35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80471" autoAdjust="0"/>
  </p:normalViewPr>
  <p:slideViewPr>
    <p:cSldViewPr snapToGrid="0">
      <p:cViewPr varScale="1">
        <p:scale>
          <a:sx n="126" d="100"/>
          <a:sy n="126" d="100"/>
        </p:scale>
        <p:origin x="162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6-04-27T11:21:14.867" v="254" actId="20577"/>
      <pc:docMkLst>
        <pc:docMk/>
      </pc:docMkLst>
      <pc:sldChg chg="modSp mod">
        <pc:chgData name="Paul Magne Eidhammer" userId="e3d4e6bb-f754-4b2e-bd11-72ddaaf5666f" providerId="ADAL" clId="{835BCC08-B0CB-4400-B3F8-7FFC689D382E}" dt="2026-04-27T11:21:14.867" v="254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6-04-27T11:21:04.837" v="244" actId="6549"/>
          <ac:spMkLst>
            <pc:docMk/>
            <pc:sldMk cId="1687129943" sldId="403"/>
            <ac:spMk id="2" creationId="{558BE7AF-09AC-05EA-3B01-1B3F49B26C09}"/>
          </ac:spMkLst>
        </pc:spChg>
        <pc:spChg chg="mod">
          <ac:chgData name="Paul Magne Eidhammer" userId="e3d4e6bb-f754-4b2e-bd11-72ddaaf5666f" providerId="ADAL" clId="{835BCC08-B0CB-4400-B3F8-7FFC689D382E}" dt="2026-04-27T11:21:14.867" v="254" actId="20577"/>
          <ac:spMkLst>
            <pc:docMk/>
            <pc:sldMk cId="1687129943" sldId="403"/>
            <ac:spMk id="6" creationId="{23746C0B-5934-15A6-3BC8-45E6D00F0E91}"/>
          </ac:spMkLst>
        </pc:spChg>
      </pc:sldChg>
      <pc:sldChg chg="addSp delSp modSp mod">
        <pc:chgData name="Paul Magne Eidhammer" userId="e3d4e6bb-f754-4b2e-bd11-72ddaaf5666f" providerId="ADAL" clId="{835BCC08-B0CB-4400-B3F8-7FFC689D382E}" dt="2026-04-10T08:50:15.819" v="115" actId="14100"/>
        <pc:sldMkLst>
          <pc:docMk/>
          <pc:sldMk cId="631899839" sldId="415"/>
        </pc:sldMkLst>
        <pc:graphicFrameChg chg="add mod">
          <ac:chgData name="Paul Magne Eidhammer" userId="e3d4e6bb-f754-4b2e-bd11-72ddaaf5666f" providerId="ADAL" clId="{835BCC08-B0CB-4400-B3F8-7FFC689D382E}" dt="2026-04-10T08:50:15.819" v="115" actId="14100"/>
          <ac:graphicFrameMkLst>
            <pc:docMk/>
            <pc:sldMk cId="631899839" sldId="415"/>
            <ac:graphicFrameMk id="10" creationId="{938F16F8-8FB5-AF11-D4E5-637CEFDA089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3T10:24:32.270" v="124" actId="14100"/>
        <pc:sldMkLst>
          <pc:docMk/>
          <pc:sldMk cId="2792804653" sldId="416"/>
        </pc:sldMkLst>
        <pc:spChg chg="mod">
          <ac:chgData name="Paul Magne Eidhammer" userId="e3d4e6bb-f754-4b2e-bd11-72ddaaf5666f" providerId="ADAL" clId="{835BCC08-B0CB-4400-B3F8-7FFC689D382E}" dt="2026-04-13T10:24:28.230" v="123" actId="1076"/>
          <ac:spMkLst>
            <pc:docMk/>
            <pc:sldMk cId="2792804653" sldId="416"/>
            <ac:spMk id="4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6-04-13T10:24:32.270" v="124" actId="14100"/>
          <ac:graphicFrameMkLst>
            <pc:docMk/>
            <pc:sldMk cId="2792804653" sldId="416"/>
            <ac:graphicFrameMk id="12" creationId="{5861669E-4481-4CA2-A711-86450CCDBDC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12:00:31.979" v="139" actId="14100"/>
        <pc:sldMkLst>
          <pc:docMk/>
          <pc:sldMk cId="2484826465" sldId="417"/>
        </pc:sldMkLst>
        <pc:graphicFrameChg chg="add mod">
          <ac:chgData name="Paul Magne Eidhammer" userId="e3d4e6bb-f754-4b2e-bd11-72ddaaf5666f" providerId="ADAL" clId="{835BCC08-B0CB-4400-B3F8-7FFC689D382E}" dt="2026-04-14T12:00:31.979" v="139" actId="14100"/>
          <ac:graphicFrameMkLst>
            <pc:docMk/>
            <pc:sldMk cId="2484826465" sldId="417"/>
            <ac:graphicFrameMk id="10" creationId="{ED44DEB3-F8B1-3EE4-14C6-B58099415B1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07:46:16.769" v="144" actId="14100"/>
        <pc:sldMkLst>
          <pc:docMk/>
          <pc:sldMk cId="3504338367" sldId="418"/>
        </pc:sldMkLst>
        <pc:graphicFrameChg chg="add mod">
          <ac:chgData name="Paul Magne Eidhammer" userId="e3d4e6bb-f754-4b2e-bd11-72ddaaf5666f" providerId="ADAL" clId="{835BCC08-B0CB-4400-B3F8-7FFC689D382E}" dt="2026-04-16T07:46:16.769" v="144" actId="14100"/>
          <ac:graphicFrameMkLst>
            <pc:docMk/>
            <pc:sldMk cId="3504338367" sldId="418"/>
            <ac:graphicFrameMk id="10" creationId="{BDB7A396-8E9E-F397-4CF9-6D746B13550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0:18:06.048" v="150"/>
        <pc:sldMkLst>
          <pc:docMk/>
          <pc:sldMk cId="152644135" sldId="419"/>
        </pc:sldMkLst>
        <pc:graphicFrameChg chg="add mod">
          <ac:chgData name="Paul Magne Eidhammer" userId="e3d4e6bb-f754-4b2e-bd11-72ddaaf5666f" providerId="ADAL" clId="{835BCC08-B0CB-4400-B3F8-7FFC689D382E}" dt="2026-04-16T10:18:06.048" v="150"/>
          <ac:graphicFrameMkLst>
            <pc:docMk/>
            <pc:sldMk cId="152644135" sldId="419"/>
            <ac:graphicFrameMk id="10" creationId="{8CC6A3E7-BB7F-02E0-422A-59173D1B164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07:57:44.156" v="235" actId="255"/>
        <pc:sldMkLst>
          <pc:docMk/>
          <pc:sldMk cId="1391724422" sldId="420"/>
        </pc:sldMkLst>
        <pc:graphicFrameChg chg="add mod">
          <ac:chgData name="Paul Magne Eidhammer" userId="e3d4e6bb-f754-4b2e-bd11-72ddaaf5666f" providerId="ADAL" clId="{835BCC08-B0CB-4400-B3F8-7FFC689D382E}" dt="2026-04-27T07:57:44.156" v="235" actId="255"/>
          <ac:graphicFrameMkLst>
            <pc:docMk/>
            <pc:sldMk cId="1391724422" sldId="420"/>
            <ac:graphicFrameMk id="12" creationId="{18EA9527-DD02-5B22-6D45-F7FC91F29E2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2:54:14.077" v="157" actId="1076"/>
        <pc:sldMkLst>
          <pc:docMk/>
          <pc:sldMk cId="2286875979" sldId="421"/>
        </pc:sldMkLst>
        <pc:spChg chg="mod">
          <ac:chgData name="Paul Magne Eidhammer" userId="e3d4e6bb-f754-4b2e-bd11-72ddaaf5666f" providerId="ADAL" clId="{835BCC08-B0CB-4400-B3F8-7FFC689D382E}" dt="2026-04-16T12:54:14.077" v="157" actId="1076"/>
          <ac:spMkLst>
            <pc:docMk/>
            <pc:sldMk cId="2286875979" sldId="421"/>
            <ac:spMk id="4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6-04-16T12:54:07.812" v="155" actId="14100"/>
          <ac:graphicFrameMkLst>
            <pc:docMk/>
            <pc:sldMk cId="2286875979" sldId="421"/>
            <ac:graphicFrameMk id="12" creationId="{0EBDA5FC-C51B-D34A-BD9A-F0CC7CA31E6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0:40:13.718" v="180" actId="14100"/>
        <pc:sldMkLst>
          <pc:docMk/>
          <pc:sldMk cId="3479507085" sldId="422"/>
        </pc:sldMkLst>
        <pc:graphicFrameChg chg="add mod">
          <ac:chgData name="Paul Magne Eidhammer" userId="e3d4e6bb-f754-4b2e-bd11-72ddaaf5666f" providerId="ADAL" clId="{835BCC08-B0CB-4400-B3F8-7FFC689D382E}" dt="2026-04-17T10:40:13.718" v="180" actId="14100"/>
          <ac:graphicFrameMkLst>
            <pc:docMk/>
            <pc:sldMk cId="3479507085" sldId="422"/>
            <ac:graphicFrameMk id="11" creationId="{8B31A846-31A4-B581-FD92-2D96EB95F8F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10:30:52.505" v="229" actId="14100"/>
        <pc:sldMkLst>
          <pc:docMk/>
          <pc:sldMk cId="542054737" sldId="423"/>
        </pc:sldMkLst>
        <pc:graphicFrameChg chg="add mod">
          <ac:chgData name="Paul Magne Eidhammer" userId="e3d4e6bb-f754-4b2e-bd11-72ddaaf5666f" providerId="ADAL" clId="{835BCC08-B0CB-4400-B3F8-7FFC689D382E}" dt="2026-04-24T10:30:52.505" v="229" actId="14100"/>
          <ac:graphicFrameMkLst>
            <pc:docMk/>
            <pc:sldMk cId="542054737" sldId="423"/>
            <ac:graphicFrameMk id="12" creationId="{AFF09EC2-5BE0-C17A-43CF-5F317CCC181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8:14:17.894" v="189" actId="14100"/>
        <pc:sldMkLst>
          <pc:docMk/>
          <pc:sldMk cId="1931569180" sldId="424"/>
        </pc:sldMkLst>
        <pc:graphicFrameChg chg="add mod">
          <ac:chgData name="Paul Magne Eidhammer" userId="e3d4e6bb-f754-4b2e-bd11-72ddaaf5666f" providerId="ADAL" clId="{835BCC08-B0CB-4400-B3F8-7FFC689D382E}" dt="2026-04-20T08:14:17.894" v="189" actId="14100"/>
          <ac:graphicFrameMkLst>
            <pc:docMk/>
            <pc:sldMk cId="1931569180" sldId="424"/>
            <ac:graphicFrameMk id="12" creationId="{E75939A1-2807-0E5B-8E31-41C95A1D47A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8:54:16.145" v="194" actId="14100"/>
        <pc:sldMkLst>
          <pc:docMk/>
          <pc:sldMk cId="1984093976" sldId="428"/>
        </pc:sldMkLst>
        <pc:graphicFrameChg chg="add mod">
          <ac:chgData name="Paul Magne Eidhammer" userId="e3d4e6bb-f754-4b2e-bd11-72ddaaf5666f" providerId="ADAL" clId="{835BCC08-B0CB-4400-B3F8-7FFC689D382E}" dt="2026-04-20T08:54:16.145" v="194" actId="14100"/>
          <ac:graphicFrameMkLst>
            <pc:docMk/>
            <pc:sldMk cId="1984093976" sldId="428"/>
            <ac:graphicFrameMk id="11" creationId="{823B5D65-99FC-4776-D792-038578ECB199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3:01:47.153" v="199" actId="14100"/>
        <pc:sldMkLst>
          <pc:docMk/>
          <pc:sldMk cId="3445537483" sldId="436"/>
        </pc:sldMkLst>
        <pc:graphicFrameChg chg="add mod">
          <ac:chgData name="Paul Magne Eidhammer" userId="e3d4e6bb-f754-4b2e-bd11-72ddaaf5666f" providerId="ADAL" clId="{835BCC08-B0CB-4400-B3F8-7FFC689D382E}" dt="2026-04-20T13:01:47.153" v="199" actId="14100"/>
          <ac:graphicFrameMkLst>
            <pc:docMk/>
            <pc:sldMk cId="3445537483" sldId="436"/>
            <ac:graphicFrameMk id="11" creationId="{C5001A57-B555-0CEF-AC8A-11895FF3ABE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08:21:00.887" v="205" actId="14100"/>
        <pc:sldMkLst>
          <pc:docMk/>
          <pc:sldMk cId="1506265254" sldId="437"/>
        </pc:sldMkLst>
        <pc:graphicFrameChg chg="add mod">
          <ac:chgData name="Paul Magne Eidhammer" userId="e3d4e6bb-f754-4b2e-bd11-72ddaaf5666f" providerId="ADAL" clId="{835BCC08-B0CB-4400-B3F8-7FFC689D382E}" dt="2026-04-21T08:21:00.887" v="205" actId="14100"/>
          <ac:graphicFrameMkLst>
            <pc:docMk/>
            <pc:sldMk cId="1506265254" sldId="437"/>
            <ac:graphicFrameMk id="12" creationId="{219A8322-0A58-52C0-0720-61E475CC81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10:09:23.751" v="210" actId="14100"/>
        <pc:sldMkLst>
          <pc:docMk/>
          <pc:sldMk cId="609053504" sldId="438"/>
        </pc:sldMkLst>
        <pc:graphicFrameChg chg="add mod">
          <ac:chgData name="Paul Magne Eidhammer" userId="e3d4e6bb-f754-4b2e-bd11-72ddaaf5666f" providerId="ADAL" clId="{835BCC08-B0CB-4400-B3F8-7FFC689D382E}" dt="2026-04-21T10:09:23.751" v="210" actId="14100"/>
          <ac:graphicFrameMkLst>
            <pc:docMk/>
            <pc:sldMk cId="609053504" sldId="438"/>
            <ac:graphicFrameMk id="7" creationId="{52F2ED0C-5D4C-3344-552A-92BFFFDCAC5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2:01:23.361" v="184" actId="14100"/>
        <pc:sldMkLst>
          <pc:docMk/>
          <pc:sldMk cId="3154762577" sldId="457"/>
        </pc:sldMkLst>
        <pc:graphicFrameChg chg="add mod">
          <ac:chgData name="Paul Magne Eidhammer" userId="e3d4e6bb-f754-4b2e-bd11-72ddaaf5666f" providerId="ADAL" clId="{835BCC08-B0CB-4400-B3F8-7FFC689D382E}" dt="2026-04-17T12:01:23.361" v="184" actId="14100"/>
          <ac:graphicFrameMkLst>
            <pc:docMk/>
            <pc:sldMk cId="3154762577" sldId="457"/>
            <ac:graphicFrameMk id="11" creationId="{7509625A-0B76-A66B-3583-9D3081CB9C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0:16:05.265" v="175" actId="14100"/>
        <pc:sldMkLst>
          <pc:docMk/>
          <pc:sldMk cId="1343964" sldId="458"/>
        </pc:sldMkLst>
        <pc:graphicFrameChg chg="add mod">
          <ac:chgData name="Paul Magne Eidhammer" userId="e3d4e6bb-f754-4b2e-bd11-72ddaaf5666f" providerId="ADAL" clId="{835BCC08-B0CB-4400-B3F8-7FFC689D382E}" dt="2026-04-17T10:16:05.265" v="175" actId="14100"/>
          <ac:graphicFrameMkLst>
            <pc:docMk/>
            <pc:sldMk cId="1343964" sldId="458"/>
            <ac:graphicFrameMk id="12" creationId="{A56D0CBD-4E1A-5AC2-2442-ABC318F5A995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8:41:41.780" v="170" actId="14100"/>
        <pc:sldMkLst>
          <pc:docMk/>
          <pc:sldMk cId="3418525049" sldId="462"/>
        </pc:sldMkLst>
        <pc:graphicFrameChg chg="add mod">
          <ac:chgData name="Paul Magne Eidhammer" userId="e3d4e6bb-f754-4b2e-bd11-72ddaaf5666f" providerId="ADAL" clId="{835BCC08-B0CB-4400-B3F8-7FFC689D382E}" dt="2026-04-17T08:41:41.780" v="170" actId="14100"/>
          <ac:graphicFrameMkLst>
            <pc:docMk/>
            <pc:sldMk cId="3418525049" sldId="462"/>
            <ac:graphicFrameMk id="11" creationId="{2CD22CA9-0710-4B20-7343-8F0FBA2A1F3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08:46:13.920" v="242" actId="14100"/>
        <pc:sldMkLst>
          <pc:docMk/>
          <pc:sldMk cId="3521907426" sldId="465"/>
        </pc:sldMkLst>
        <pc:graphicFrameChg chg="add mod">
          <ac:chgData name="Paul Magne Eidhammer" userId="e3d4e6bb-f754-4b2e-bd11-72ddaaf5666f" providerId="ADAL" clId="{835BCC08-B0CB-4400-B3F8-7FFC689D382E}" dt="2026-04-27T08:46:13.920" v="242" actId="14100"/>
          <ac:graphicFrameMkLst>
            <pc:docMk/>
            <pc:sldMk cId="3521907426" sldId="465"/>
            <ac:graphicFrameMk id="2" creationId="{8B724904-4F20-21AE-04B9-2538F662986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07:38:59.944" v="134" actId="14100"/>
        <pc:sldMkLst>
          <pc:docMk/>
          <pc:sldMk cId="2427758262" sldId="472"/>
        </pc:sldMkLst>
        <pc:graphicFrameChg chg="add mod">
          <ac:chgData name="Paul Magne Eidhammer" userId="e3d4e6bb-f754-4b2e-bd11-72ddaaf5666f" providerId="ADAL" clId="{835BCC08-B0CB-4400-B3F8-7FFC689D382E}" dt="2026-04-14T07:38:59.944" v="134" actId="14100"/>
          <ac:graphicFrameMkLst>
            <pc:docMk/>
            <pc:sldMk cId="2427758262" sldId="472"/>
            <ac:graphicFrameMk id="2" creationId="{B45EAC65-A0EF-96A3-C105-E1116C334DE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08:05:49.587" v="224"/>
        <pc:sldMkLst>
          <pc:docMk/>
          <pc:sldMk cId="475990267" sldId="504"/>
        </pc:sldMkLst>
        <pc:spChg chg="mod">
          <ac:chgData name="Paul Magne Eidhammer" userId="e3d4e6bb-f754-4b2e-bd11-72ddaaf5666f" providerId="ADAL" clId="{835BCC08-B0CB-4400-B3F8-7FFC689D382E}" dt="2026-04-24T07:59:17.632" v="214" actId="20577"/>
          <ac:spMkLst>
            <pc:docMk/>
            <pc:sldMk cId="475990267" sldId="504"/>
            <ac:spMk id="7" creationId="{37B95DBC-1695-DE03-FA01-DA2A4C556B12}"/>
          </ac:spMkLst>
        </pc:spChg>
        <pc:graphicFrameChg chg="add mod">
          <ac:chgData name="Paul Magne Eidhammer" userId="e3d4e6bb-f754-4b2e-bd11-72ddaaf5666f" providerId="ADAL" clId="{835BCC08-B0CB-4400-B3F8-7FFC689D382E}" dt="2026-04-24T08:05:49.587" v="224"/>
          <ac:graphicFrameMkLst>
            <pc:docMk/>
            <pc:sldMk cId="475990267" sldId="504"/>
            <ac:graphicFrameMk id="9" creationId="{2E2B8045-8F1E-9887-93F7-E43EFBFFA1C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6-04-24T07:59:58.282" v="221" actId="14100"/>
          <ac:graphicFrameMkLst>
            <pc:docMk/>
            <pc:sldMk cId="475990267" sldId="504"/>
            <ac:graphicFrameMk id="13" creationId="{700D967B-4351-8BCB-A4D4-25E9FDC7720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7:07:12.129" v="164"/>
        <pc:sldMkLst>
          <pc:docMk/>
          <pc:sldMk cId="3604575804" sldId="505"/>
        </pc:sldMkLst>
        <pc:graphicFrameChg chg="add mod">
          <ac:chgData name="Paul Magne Eidhammer" userId="e3d4e6bb-f754-4b2e-bd11-72ddaaf5666f" providerId="ADAL" clId="{835BCC08-B0CB-4400-B3F8-7FFC689D382E}" dt="2026-04-17T07:07:12.129" v="164"/>
          <ac:graphicFrameMkLst>
            <pc:docMk/>
            <pc:sldMk cId="3604575804" sldId="505"/>
            <ac:graphicFrameMk id="2" creationId="{7B37A4DC-8F52-E904-3A9D-196319DB1C00}"/>
          </ac:graphicFrameMkLst>
        </pc:graphicFrameChg>
      </pc:sldChg>
    </pc:docChg>
  </pc:docChgLst>
  <pc:docChgLst>
    <pc:chgData name="Even Tranmæl" userId="dc99418e-6817-4331-86b2-1a32ab61fd79" providerId="ADAL" clId="{20EB47B2-AC97-4CDF-95FE-F8D59C74A743}"/>
    <pc:docChg chg="custSel addSld modSld delMainMaster">
      <pc:chgData name="Even Tranmæl" userId="dc99418e-6817-4331-86b2-1a32ab61fd79" providerId="ADAL" clId="{20EB47B2-AC97-4CDF-95FE-F8D59C74A743}" dt="2026-05-04T08:06:39.171" v="61" actId="1076"/>
      <pc:docMkLst>
        <pc:docMk/>
      </pc:docMkLst>
      <pc:sldChg chg="addSp delSp modSp mod">
        <pc:chgData name="Even Tranmæl" userId="dc99418e-6817-4331-86b2-1a32ab61fd79" providerId="ADAL" clId="{20EB47B2-AC97-4CDF-95FE-F8D59C74A743}" dt="2026-04-22T12:37:17.292" v="38" actId="1076"/>
        <pc:sldMkLst>
          <pc:docMk/>
          <pc:sldMk cId="2257449918" sldId="414"/>
        </pc:sldMkLst>
        <pc:spChg chg="mod">
          <ac:chgData name="Even Tranmæl" userId="dc99418e-6817-4331-86b2-1a32ab61fd79" providerId="ADAL" clId="{20EB47B2-AC97-4CDF-95FE-F8D59C74A743}" dt="2026-04-22T07:30:50.697" v="12" actId="20577"/>
          <ac:spMkLst>
            <pc:docMk/>
            <pc:sldMk cId="2257449918" sldId="414"/>
            <ac:spMk id="3" creationId="{44EE3AE7-16FA-46C2-81C9-EF344CECB933}"/>
          </ac:spMkLst>
        </pc:spChg>
        <pc:graphicFrameChg chg="add mod">
          <ac:chgData name="Even Tranmæl" userId="dc99418e-6817-4331-86b2-1a32ab61fd79" providerId="ADAL" clId="{20EB47B2-AC97-4CDF-95FE-F8D59C74A743}" dt="2026-04-22T12:37:17.292" v="38" actId="1076"/>
          <ac:graphicFrameMkLst>
            <pc:docMk/>
            <pc:sldMk cId="2257449918" sldId="414"/>
            <ac:graphicFrameMk id="6" creationId="{DBE93EE0-4C36-AAC3-4572-8A9895D6DF28}"/>
          </ac:graphicFrameMkLst>
        </pc:graphicFrameChg>
        <pc:picChg chg="add mod ord">
          <ac:chgData name="Even Tranmæl" userId="dc99418e-6817-4331-86b2-1a32ab61fd79" providerId="ADAL" clId="{20EB47B2-AC97-4CDF-95FE-F8D59C74A743}" dt="2026-04-22T07:31:08.933" v="18" actId="1076"/>
          <ac:picMkLst>
            <pc:docMk/>
            <pc:sldMk cId="2257449918" sldId="414"/>
            <ac:picMk id="13" creationId="{DE785EF6-2E5C-B67C-0589-8DFBB223BA38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631899839" sldId="415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2792804653" sldId="416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2484826465" sldId="417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3504338367" sldId="418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152644135" sldId="419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1391724422" sldId="420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2286875979" sldId="421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3479507085" sldId="422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542054737" sldId="423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1931569180" sldId="424"/>
        </pc:sldMkLst>
      </pc:sldChg>
      <pc:sldChg chg="addSp delSp modSp mod modClrScheme chgLayout">
        <pc:chgData name="Even Tranmæl" userId="dc99418e-6817-4331-86b2-1a32ab61fd79" providerId="ADAL" clId="{20EB47B2-AC97-4CDF-95FE-F8D59C74A743}" dt="2026-04-22T07:31:35.127" v="27" actId="14100"/>
        <pc:sldMkLst>
          <pc:docMk/>
          <pc:sldMk cId="2402198279" sldId="425"/>
        </pc:sldMkLst>
        <pc:spChg chg="mod ord">
          <ac:chgData name="Even Tranmæl" userId="dc99418e-6817-4331-86b2-1a32ab61fd79" providerId="ADAL" clId="{20EB47B2-AC97-4CDF-95FE-F8D59C74A743}" dt="2026-04-22T07:31:25.795" v="23" actId="20577"/>
          <ac:spMkLst>
            <pc:docMk/>
            <pc:sldMk cId="2402198279" sldId="425"/>
            <ac:spMk id="3" creationId="{9034694B-E57C-A0BF-ABCD-54363E6C67B5}"/>
          </ac:spMkLst>
        </pc:spChg>
        <pc:picChg chg="add mod ord">
          <ac:chgData name="Even Tranmæl" userId="dc99418e-6817-4331-86b2-1a32ab61fd79" providerId="ADAL" clId="{20EB47B2-AC97-4CDF-95FE-F8D59C74A743}" dt="2026-04-22T07:31:35.127" v="27" actId="14100"/>
          <ac:picMkLst>
            <pc:docMk/>
            <pc:sldMk cId="2402198279" sldId="425"/>
            <ac:picMk id="6" creationId="{0148507C-4B6B-652A-F85C-29545D4265C1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07:31:54.564" v="36" actId="1076"/>
        <pc:sldMkLst>
          <pc:docMk/>
          <pc:sldMk cId="117261305" sldId="427"/>
        </pc:sldMkLst>
        <pc:picChg chg="add mod ord">
          <ac:chgData name="Even Tranmæl" userId="dc99418e-6817-4331-86b2-1a32ab61fd79" providerId="ADAL" clId="{20EB47B2-AC97-4CDF-95FE-F8D59C74A743}" dt="2026-04-22T07:31:54.564" v="36" actId="1076"/>
          <ac:picMkLst>
            <pc:docMk/>
            <pc:sldMk cId="117261305" sldId="427"/>
            <ac:picMk id="14" creationId="{306A345F-1C75-8B2E-7CBF-3B446BA8F9CC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1984093976" sldId="428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3830833285" sldId="435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3445537483" sldId="436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1506265254" sldId="437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609053504" sldId="438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110271651" sldId="440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7295895" sldId="442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1629652571" sldId="443"/>
        </pc:sldMkLst>
      </pc:sldChg>
      <pc:sldChg chg="addSp delSp modSp mod modClrScheme chgLayout">
        <pc:chgData name="Even Tranmæl" userId="dc99418e-6817-4331-86b2-1a32ab61fd79" providerId="ADAL" clId="{20EB47B2-AC97-4CDF-95FE-F8D59C74A743}" dt="2026-05-04T07:15:02.916" v="44" actId="1076"/>
        <pc:sldMkLst>
          <pc:docMk/>
          <pc:sldMk cId="1327960907" sldId="446"/>
        </pc:sldMkLst>
        <pc:picChg chg="del">
          <ac:chgData name="Even Tranmæl" userId="dc99418e-6817-4331-86b2-1a32ab61fd79" providerId="ADAL" clId="{20EB47B2-AC97-4CDF-95FE-F8D59C74A743}" dt="2026-05-04T07:14:45.217" v="39" actId="478"/>
          <ac:picMkLst>
            <pc:docMk/>
            <pc:sldMk cId="1327960907" sldId="446"/>
            <ac:picMk id="2" creationId="{C32FEC0E-99D5-4F4A-9A59-4E785F05ED94}"/>
          </ac:picMkLst>
        </pc:picChg>
        <pc:picChg chg="add mod ord">
          <ac:chgData name="Even Tranmæl" userId="dc99418e-6817-4331-86b2-1a32ab61fd79" providerId="ADAL" clId="{20EB47B2-AC97-4CDF-95FE-F8D59C74A743}" dt="2026-05-04T07:15:02.916" v="44" actId="1076"/>
          <ac:picMkLst>
            <pc:docMk/>
            <pc:sldMk cId="1327960907" sldId="446"/>
            <ac:picMk id="13" creationId="{DAFB8044-3BC9-6ECA-86AB-2F4316CD44B1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3622592231" sldId="447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3311709056" sldId="448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4035429007" sldId="449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3154762577" sldId="457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1343964" sldId="458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3418525049" sldId="462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2427758262" sldId="472"/>
        </pc:sldMkLst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11869340" sldId="482"/>
        </pc:sldMkLst>
      </pc:sldChg>
      <pc:sldChg chg="addSp delSp modSp mod">
        <pc:chgData name="Even Tranmæl" userId="dc99418e-6817-4331-86b2-1a32ab61fd79" providerId="ADAL" clId="{20EB47B2-AC97-4CDF-95FE-F8D59C74A743}" dt="2026-04-22T07:30:40.250" v="5" actId="1076"/>
        <pc:sldMkLst>
          <pc:docMk/>
          <pc:sldMk cId="1130602471" sldId="500"/>
        </pc:sldMkLst>
        <pc:picChg chg="add mod ord">
          <ac:chgData name="Even Tranmæl" userId="dc99418e-6817-4331-86b2-1a32ab61fd79" providerId="ADAL" clId="{20EB47B2-AC97-4CDF-95FE-F8D59C74A743}" dt="2026-04-22T07:30:40.250" v="5" actId="1076"/>
          <ac:picMkLst>
            <pc:docMk/>
            <pc:sldMk cId="1130602471" sldId="500"/>
            <ac:picMk id="3" creationId="{A248337A-8163-6793-9460-86CADD0B1F59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30:40.313" v="7"/>
        <pc:sldMkLst>
          <pc:docMk/>
          <pc:sldMk cId="3604575804" sldId="505"/>
        </pc:sldMkLst>
      </pc:sldChg>
      <pc:sldChg chg="addSp delSp modSp add mod">
        <pc:chgData name="Even Tranmæl" userId="dc99418e-6817-4331-86b2-1a32ab61fd79" providerId="ADAL" clId="{20EB47B2-AC97-4CDF-95FE-F8D59C74A743}" dt="2026-05-04T08:06:39.171" v="61" actId="1076"/>
        <pc:sldMkLst>
          <pc:docMk/>
          <pc:sldMk cId="2310419954" sldId="656"/>
        </pc:sldMkLst>
        <pc:spChg chg="add mod">
          <ac:chgData name="Even Tranmæl" userId="dc99418e-6817-4331-86b2-1a32ab61fd79" providerId="ADAL" clId="{20EB47B2-AC97-4CDF-95FE-F8D59C74A743}" dt="2026-05-04T08:06:39.171" v="61" actId="1076"/>
          <ac:spMkLst>
            <pc:docMk/>
            <pc:sldMk cId="2310419954" sldId="656"/>
            <ac:spMk id="2" creationId="{D0644123-1FEB-17C6-C1BE-1FF4E49F2483}"/>
          </ac:spMkLst>
        </pc:spChg>
        <pc:graphicFrameChg chg="add mod">
          <ac:chgData name="Even Tranmæl" userId="dc99418e-6817-4331-86b2-1a32ab61fd79" providerId="ADAL" clId="{20EB47B2-AC97-4CDF-95FE-F8D59C74A743}" dt="2026-05-04T07:15:54.617" v="59" actId="14100"/>
          <ac:graphicFrameMkLst>
            <pc:docMk/>
            <pc:sldMk cId="2310419954" sldId="656"/>
            <ac:graphicFrameMk id="14" creationId="{54802C3D-CF6F-833D-44C0-5E368A3B8505}"/>
          </ac:graphicFrameMkLst>
        </pc:graphicFrameChg>
        <pc:picChg chg="add mod ord">
          <ac:chgData name="Even Tranmæl" userId="dc99418e-6817-4331-86b2-1a32ab61fd79" providerId="ADAL" clId="{20EB47B2-AC97-4CDF-95FE-F8D59C74A743}" dt="2026-05-04T07:15:25.261" v="51" actId="1076"/>
          <ac:picMkLst>
            <pc:docMk/>
            <pc:sldMk cId="2310419954" sldId="656"/>
            <ac:picMk id="12" creationId="{EA2FA57E-D89D-3E39-3145-421A45F7117D}"/>
          </ac:picMkLst>
        </pc:picChg>
        <pc:picChg chg="del">
          <ac:chgData name="Even Tranmæl" userId="dc99418e-6817-4331-86b2-1a32ab61fd79" providerId="ADAL" clId="{20EB47B2-AC97-4CDF-95FE-F8D59C74A743}" dt="2026-05-04T07:15:16.446" v="46" actId="478"/>
          <ac:picMkLst>
            <pc:docMk/>
            <pc:sldMk cId="2310419954" sldId="656"/>
            <ac:picMk id="13" creationId="{5B222274-DAA6-EF8D-0293-418BDA7615E9}"/>
          </ac:picMkLst>
        </pc:picChg>
      </pc:sldChg>
    </pc:docChg>
  </pc:docChgLst>
  <pc:docChgLst>
    <pc:chgData name="Jomar Sæterøy Maridal" userId="208828a4-37e1-46b2-ad3f-fb1dea7a7b40" providerId="ADAL" clId="{7729BF2E-14BE-474B-A11E-E55C364A6DB8}"/>
    <pc:docChg chg="addSld delSld modSld">
      <pc:chgData name="Jomar Sæterøy Maridal" userId="208828a4-37e1-46b2-ad3f-fb1dea7a7b40" providerId="ADAL" clId="{7729BF2E-14BE-474B-A11E-E55C364A6DB8}" dt="2026-04-30T12:09:55.073" v="23" actId="20577"/>
      <pc:docMkLst>
        <pc:docMk/>
      </pc:docMkLst>
      <pc:sldChg chg="add">
        <pc:chgData name="Jomar Sæterøy Maridal" userId="208828a4-37e1-46b2-ad3f-fb1dea7a7b40" providerId="ADAL" clId="{7729BF2E-14BE-474B-A11E-E55C364A6DB8}" dt="2026-04-30T12:09:15.086" v="11"/>
        <pc:sldMkLst>
          <pc:docMk/>
          <pc:sldMk cId="92216374" sldId="548"/>
        </pc:sldMkLst>
      </pc:sldChg>
      <pc:sldChg chg="add">
        <pc:chgData name="Jomar Sæterøy Maridal" userId="208828a4-37e1-46b2-ad3f-fb1dea7a7b40" providerId="ADAL" clId="{7729BF2E-14BE-474B-A11E-E55C364A6DB8}" dt="2026-04-30T12:09:15.086" v="11"/>
        <pc:sldMkLst>
          <pc:docMk/>
          <pc:sldMk cId="904826936" sldId="549"/>
        </pc:sldMkLst>
      </pc:sldChg>
      <pc:sldChg chg="add">
        <pc:chgData name="Jomar Sæterøy Maridal" userId="208828a4-37e1-46b2-ad3f-fb1dea7a7b40" providerId="ADAL" clId="{7729BF2E-14BE-474B-A11E-E55C364A6DB8}" dt="2026-04-30T12:09:40.784" v="15"/>
        <pc:sldMkLst>
          <pc:docMk/>
          <pc:sldMk cId="2084461732" sldId="599"/>
        </pc:sldMkLst>
      </pc:sldChg>
      <pc:sldChg chg="modSp add mod">
        <pc:chgData name="Jomar Sæterøy Maridal" userId="208828a4-37e1-46b2-ad3f-fb1dea7a7b40" providerId="ADAL" clId="{7729BF2E-14BE-474B-A11E-E55C364A6DB8}" dt="2026-04-30T12:08:52.530" v="9" actId="20577"/>
        <pc:sldMkLst>
          <pc:docMk/>
          <pc:sldMk cId="3593203406" sldId="654"/>
        </pc:sldMkLst>
        <pc:spChg chg="mod">
          <ac:chgData name="Jomar Sæterøy Maridal" userId="208828a4-37e1-46b2-ad3f-fb1dea7a7b40" providerId="ADAL" clId="{7729BF2E-14BE-474B-A11E-E55C364A6DB8}" dt="2026-04-30T12:08:52.530" v="9" actId="20577"/>
          <ac:spMkLst>
            <pc:docMk/>
            <pc:sldMk cId="3593203406" sldId="654"/>
            <ac:spMk id="7" creationId="{228D17B1-3A4E-00E2-BFB4-0C4FB573E0FE}"/>
          </ac:spMkLst>
        </pc:spChg>
      </pc:sldChg>
      <pc:sldChg chg="modSp add mod">
        <pc:chgData name="Jomar Sæterøy Maridal" userId="208828a4-37e1-46b2-ad3f-fb1dea7a7b40" providerId="ADAL" clId="{7729BF2E-14BE-474B-A11E-E55C364A6DB8}" dt="2026-04-30T12:09:55.073" v="23" actId="20577"/>
        <pc:sldMkLst>
          <pc:docMk/>
          <pc:sldMk cId="895799003" sldId="655"/>
        </pc:sldMkLst>
        <pc:spChg chg="mod">
          <ac:chgData name="Jomar Sæterøy Maridal" userId="208828a4-37e1-46b2-ad3f-fb1dea7a7b40" providerId="ADAL" clId="{7729BF2E-14BE-474B-A11E-E55C364A6DB8}" dt="2026-04-30T12:09:55.073" v="23" actId="20577"/>
          <ac:spMkLst>
            <pc:docMk/>
            <pc:sldMk cId="895799003" sldId="655"/>
            <ac:spMk id="9" creationId="{00000000-0000-0000-0000-000000000000}"/>
          </ac:spMkLst>
        </pc:spChg>
      </pc:sldChg>
      <pc:sldMasterChg chg="delSldLayout">
        <pc:chgData name="Jomar Sæterøy Maridal" userId="208828a4-37e1-46b2-ad3f-fb1dea7a7b40" providerId="ADAL" clId="{7729BF2E-14BE-474B-A11E-E55C364A6DB8}" dt="2026-04-30T12:09:43.362" v="16" actId="2696"/>
        <pc:sldMasterMkLst>
          <pc:docMk/>
          <pc:sldMasterMk cId="3912851823" sldId="2147483926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2026\Tetthet_Boligbygg_fritidsbolig_2026\Kart\Tabell_Kommunefordelt_Fritidsbygg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Bok3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k3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Befolkningsutvikling</a:t>
            </a:r>
            <a:r>
              <a:rPr lang="nb-NO" sz="2400" b="1" baseline="0">
                <a:solidFill>
                  <a:schemeClr val="tx2"/>
                </a:solidFill>
              </a:rPr>
              <a:t> 2011-2026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Personer1!$C$16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Personer1!$D$16:$S$16</c:f>
              <c:numCache>
                <c:formatCode>0</c:formatCode>
                <c:ptCount val="16"/>
                <c:pt idx="0">
                  <c:v>6690</c:v>
                </c:pt>
                <c:pt idx="1">
                  <c:v>6735</c:v>
                </c:pt>
                <c:pt idx="2">
                  <c:v>6753</c:v>
                </c:pt>
                <c:pt idx="3">
                  <c:v>6817</c:v>
                </c:pt>
                <c:pt idx="4">
                  <c:v>6908</c:v>
                </c:pt>
                <c:pt idx="5">
                  <c:v>6986</c:v>
                </c:pt>
                <c:pt idx="6">
                  <c:v>7001</c:v>
                </c:pt>
                <c:pt idx="7">
                  <c:v>7079</c:v>
                </c:pt>
                <c:pt idx="8">
                  <c:v>7148</c:v>
                </c:pt>
                <c:pt idx="9">
                  <c:v>7165</c:v>
                </c:pt>
                <c:pt idx="10">
                  <c:v>7221</c:v>
                </c:pt>
                <c:pt idx="11">
                  <c:v>7280</c:v>
                </c:pt>
                <c:pt idx="12">
                  <c:v>7314</c:v>
                </c:pt>
                <c:pt idx="13">
                  <c:v>7307</c:v>
                </c:pt>
                <c:pt idx="14">
                  <c:v>7289</c:v>
                </c:pt>
                <c:pt idx="15">
                  <c:v>7297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B-406A-8025-E1024AF62D18}"/>
            </c:ext>
          </c:extLst>
        </c:ser>
        <c:ser>
          <c:idx val="1"/>
          <c:order val="1"/>
          <c:tx>
            <c:strRef>
              <c:f>Personer1!$C$17</c:f>
              <c:strCache>
                <c:ptCount val="1"/>
                <c:pt idx="0">
                  <c:v>Innvandrarbefolkning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Personer1!$D$17:$S$17</c:f>
              <c:numCache>
                <c:formatCode>0</c:formatCode>
                <c:ptCount val="16"/>
                <c:pt idx="0">
                  <c:v>1061</c:v>
                </c:pt>
                <c:pt idx="1">
                  <c:v>1093</c:v>
                </c:pt>
                <c:pt idx="2">
                  <c:v>1174</c:v>
                </c:pt>
                <c:pt idx="3">
                  <c:v>1275</c:v>
                </c:pt>
                <c:pt idx="4">
                  <c:v>1384</c:v>
                </c:pt>
                <c:pt idx="5">
                  <c:v>1444</c:v>
                </c:pt>
                <c:pt idx="6">
                  <c:v>1456</c:v>
                </c:pt>
                <c:pt idx="7">
                  <c:v>1476</c:v>
                </c:pt>
                <c:pt idx="8">
                  <c:v>1461</c:v>
                </c:pt>
                <c:pt idx="9">
                  <c:v>1406</c:v>
                </c:pt>
                <c:pt idx="10">
                  <c:v>1354</c:v>
                </c:pt>
                <c:pt idx="11">
                  <c:v>1277</c:v>
                </c:pt>
                <c:pt idx="12">
                  <c:v>1483</c:v>
                </c:pt>
                <c:pt idx="13">
                  <c:v>1554</c:v>
                </c:pt>
                <c:pt idx="14">
                  <c:v>1573</c:v>
                </c:pt>
                <c:pt idx="15">
                  <c:v>1661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1B-406A-8025-E1024AF62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8692448"/>
        <c:axId val="1648706368"/>
      </c:barChart>
      <c:catAx>
        <c:axId val="164869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706368"/>
        <c:crosses val="autoZero"/>
        <c:auto val="1"/>
        <c:lblAlgn val="ctr"/>
        <c:lblOffset val="100"/>
        <c:noMultiLvlLbl val="0"/>
      </c:catAx>
      <c:valAx>
        <c:axId val="1648706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918064712745315E-2"/>
              <c:y val="0.40803152583323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6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Personer1!$C$17:$AV$17</c:f>
              <c:numCache>
                <c:formatCode>0</c:formatCode>
                <c:ptCount val="46"/>
                <c:pt idx="0">
                  <c:v>685</c:v>
                </c:pt>
                <c:pt idx="1">
                  <c:v>695</c:v>
                </c:pt>
                <c:pt idx="2">
                  <c:v>701</c:v>
                </c:pt>
                <c:pt idx="3">
                  <c:v>693</c:v>
                </c:pt>
                <c:pt idx="4">
                  <c:v>687</c:v>
                </c:pt>
                <c:pt idx="5">
                  <c:v>708</c:v>
                </c:pt>
                <c:pt idx="6">
                  <c:v>720</c:v>
                </c:pt>
                <c:pt idx="7">
                  <c:v>712</c:v>
                </c:pt>
                <c:pt idx="8">
                  <c:v>715</c:v>
                </c:pt>
                <c:pt idx="9">
                  <c:v>741</c:v>
                </c:pt>
                <c:pt idx="10">
                  <c:v>756</c:v>
                </c:pt>
                <c:pt idx="11">
                  <c:v>767</c:v>
                </c:pt>
                <c:pt idx="12">
                  <c:v>794</c:v>
                </c:pt>
                <c:pt idx="13">
                  <c:v>793</c:v>
                </c:pt>
                <c:pt idx="14">
                  <c:v>836</c:v>
                </c:pt>
                <c:pt idx="15">
                  <c:v>879</c:v>
                </c:pt>
                <c:pt idx="16">
                  <c:v>899</c:v>
                </c:pt>
                <c:pt idx="17">
                  <c:v>935</c:v>
                </c:pt>
                <c:pt idx="18">
                  <c:v>967</c:v>
                </c:pt>
                <c:pt idx="19">
                  <c:v>1003</c:v>
                </c:pt>
                <c:pt idx="20">
                  <c:v>1058</c:v>
                </c:pt>
                <c:pt idx="21">
                  <c:v>1101</c:v>
                </c:pt>
                <c:pt idx="22">
                  <c:v>1152</c:v>
                </c:pt>
                <c:pt idx="23">
                  <c:v>1188</c:v>
                </c:pt>
                <c:pt idx="24">
                  <c:v>1244</c:v>
                </c:pt>
                <c:pt idx="25">
                  <c:v>1297</c:v>
                </c:pt>
                <c:pt idx="26">
                  <c:v>1344</c:v>
                </c:pt>
                <c:pt idx="27">
                  <c:v>1397</c:v>
                </c:pt>
                <c:pt idx="28">
                  <c:v>1430</c:v>
                </c:pt>
                <c:pt idx="29">
                  <c:v>1459</c:v>
                </c:pt>
                <c:pt idx="30">
                  <c:v>1528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3D-43AC-90EC-9884B1176B5E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Personer1!$C$18:$AV$18</c:f>
              <c:numCache>
                <c:formatCode>General</c:formatCode>
                <c:ptCount val="46"/>
                <c:pt idx="31">
                  <c:v>1544</c:v>
                </c:pt>
                <c:pt idx="32">
                  <c:v>1577</c:v>
                </c:pt>
                <c:pt idx="33">
                  <c:v>1614</c:v>
                </c:pt>
                <c:pt idx="34">
                  <c:v>1654</c:v>
                </c:pt>
                <c:pt idx="35">
                  <c:v>1696</c:v>
                </c:pt>
                <c:pt idx="36">
                  <c:v>1732</c:v>
                </c:pt>
                <c:pt idx="37">
                  <c:v>1786</c:v>
                </c:pt>
                <c:pt idx="38">
                  <c:v>1823</c:v>
                </c:pt>
                <c:pt idx="39">
                  <c:v>1872</c:v>
                </c:pt>
                <c:pt idx="40">
                  <c:v>1942</c:v>
                </c:pt>
                <c:pt idx="41">
                  <c:v>2014</c:v>
                </c:pt>
                <c:pt idx="42">
                  <c:v>2083</c:v>
                </c:pt>
                <c:pt idx="43">
                  <c:v>2136</c:v>
                </c:pt>
                <c:pt idx="44">
                  <c:v>2181</c:v>
                </c:pt>
                <c:pt idx="45">
                  <c:v>2236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3D-43AC-90EC-9884B1176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4560064"/>
        <c:axId val="1664551424"/>
      </c:lineChart>
      <c:catAx>
        <c:axId val="16645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51424"/>
        <c:crosses val="autoZero"/>
        <c:auto val="1"/>
        <c:lblAlgn val="ctr"/>
        <c:lblOffset val="100"/>
        <c:noMultiLvlLbl val="0"/>
      </c:catAx>
      <c:valAx>
        <c:axId val="166455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980392156862745E-2"/>
              <c:y val="0.41877060559687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6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Personer1!$C$22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Personer1!$D$22:$AM$22</c:f>
              <c:numCache>
                <c:formatCode>0</c:formatCode>
                <c:ptCount val="36"/>
                <c:pt idx="0">
                  <c:v>487</c:v>
                </c:pt>
                <c:pt idx="1">
                  <c:v>489</c:v>
                </c:pt>
                <c:pt idx="2">
                  <c:v>517</c:v>
                </c:pt>
                <c:pt idx="3">
                  <c:v>516</c:v>
                </c:pt>
                <c:pt idx="4">
                  <c:v>548</c:v>
                </c:pt>
                <c:pt idx="5">
                  <c:v>581</c:v>
                </c:pt>
                <c:pt idx="6">
                  <c:v>613</c:v>
                </c:pt>
                <c:pt idx="7">
                  <c:v>646</c:v>
                </c:pt>
                <c:pt idx="8">
                  <c:v>669</c:v>
                </c:pt>
                <c:pt idx="9">
                  <c:v>699</c:v>
                </c:pt>
                <c:pt idx="10">
                  <c:v>763</c:v>
                </c:pt>
                <c:pt idx="11">
                  <c:v>806</c:v>
                </c:pt>
                <c:pt idx="12">
                  <c:v>826</c:v>
                </c:pt>
                <c:pt idx="13">
                  <c:v>855</c:v>
                </c:pt>
                <c:pt idx="14">
                  <c:v>907</c:v>
                </c:pt>
                <c:pt idx="15">
                  <c:v>934</c:v>
                </c:pt>
                <c:pt idx="16">
                  <c:v>963</c:v>
                </c:pt>
                <c:pt idx="17">
                  <c:v>999</c:v>
                </c:pt>
                <c:pt idx="18">
                  <c:v>1013</c:v>
                </c:pt>
                <c:pt idx="19">
                  <c:v>1036</c:v>
                </c:pt>
                <c:pt idx="20">
                  <c:v>1074</c:v>
                </c:pt>
                <c:pt idx="21" formatCode="General">
                  <c:v>1064</c:v>
                </c:pt>
                <c:pt idx="22" formatCode="General">
                  <c:v>1073</c:v>
                </c:pt>
                <c:pt idx="23" formatCode="General">
                  <c:v>1072</c:v>
                </c:pt>
                <c:pt idx="24" formatCode="General">
                  <c:v>1089</c:v>
                </c:pt>
                <c:pt idx="25" formatCode="General">
                  <c:v>1114</c:v>
                </c:pt>
                <c:pt idx="26" formatCode="General">
                  <c:v>1127</c:v>
                </c:pt>
                <c:pt idx="27" formatCode="General">
                  <c:v>1161</c:v>
                </c:pt>
                <c:pt idx="28" formatCode="General">
                  <c:v>1177</c:v>
                </c:pt>
                <c:pt idx="29" formatCode="General">
                  <c:v>1213</c:v>
                </c:pt>
                <c:pt idx="30" formatCode="General">
                  <c:v>1263</c:v>
                </c:pt>
                <c:pt idx="31" formatCode="General">
                  <c:v>1326</c:v>
                </c:pt>
                <c:pt idx="32" formatCode="General">
                  <c:v>1376</c:v>
                </c:pt>
                <c:pt idx="33" formatCode="General">
                  <c:v>1403</c:v>
                </c:pt>
                <c:pt idx="34" formatCode="General">
                  <c:v>1434</c:v>
                </c:pt>
                <c:pt idx="35" formatCode="General">
                  <c:v>1473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3-4C7A-82A6-2ECFDCDD687F}"/>
            </c:ext>
          </c:extLst>
        </c:ser>
        <c:ser>
          <c:idx val="1"/>
          <c:order val="1"/>
          <c:tx>
            <c:strRef>
              <c:f>Personer1!$C$23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Personer1!$D$23:$AM$23</c:f>
              <c:numCache>
                <c:formatCode>0</c:formatCode>
                <c:ptCount val="36"/>
                <c:pt idx="0">
                  <c:v>235</c:v>
                </c:pt>
                <c:pt idx="1">
                  <c:v>240</c:v>
                </c:pt>
                <c:pt idx="2">
                  <c:v>230</c:v>
                </c:pt>
                <c:pt idx="3">
                  <c:v>226</c:v>
                </c:pt>
                <c:pt idx="4">
                  <c:v>235</c:v>
                </c:pt>
                <c:pt idx="5">
                  <c:v>244</c:v>
                </c:pt>
                <c:pt idx="6">
                  <c:v>237</c:v>
                </c:pt>
                <c:pt idx="7">
                  <c:v>235</c:v>
                </c:pt>
                <c:pt idx="8">
                  <c:v>245</c:v>
                </c:pt>
                <c:pt idx="9">
                  <c:v>248</c:v>
                </c:pt>
                <c:pt idx="10">
                  <c:v>238</c:v>
                </c:pt>
                <c:pt idx="11">
                  <c:v>233</c:v>
                </c:pt>
                <c:pt idx="12">
                  <c:v>264</c:v>
                </c:pt>
                <c:pt idx="13">
                  <c:v>263</c:v>
                </c:pt>
                <c:pt idx="14">
                  <c:v>274</c:v>
                </c:pt>
                <c:pt idx="15">
                  <c:v>296</c:v>
                </c:pt>
                <c:pt idx="16">
                  <c:v>314</c:v>
                </c:pt>
                <c:pt idx="17">
                  <c:v>330</c:v>
                </c:pt>
                <c:pt idx="18">
                  <c:v>347</c:v>
                </c:pt>
                <c:pt idx="19">
                  <c:v>357</c:v>
                </c:pt>
                <c:pt idx="20">
                  <c:v>391</c:v>
                </c:pt>
                <c:pt idx="21" formatCode="General">
                  <c:v>412</c:v>
                </c:pt>
                <c:pt idx="22" formatCode="General">
                  <c:v>428</c:v>
                </c:pt>
                <c:pt idx="23" formatCode="General">
                  <c:v>463</c:v>
                </c:pt>
                <c:pt idx="24" formatCode="General">
                  <c:v>483</c:v>
                </c:pt>
                <c:pt idx="25" formatCode="General">
                  <c:v>491</c:v>
                </c:pt>
                <c:pt idx="26" formatCode="General">
                  <c:v>506</c:v>
                </c:pt>
                <c:pt idx="27" formatCode="General">
                  <c:v>524</c:v>
                </c:pt>
                <c:pt idx="28" formatCode="General">
                  <c:v>537</c:v>
                </c:pt>
                <c:pt idx="29" formatCode="General">
                  <c:v>543</c:v>
                </c:pt>
                <c:pt idx="30" formatCode="General">
                  <c:v>555</c:v>
                </c:pt>
                <c:pt idx="31" formatCode="General">
                  <c:v>556</c:v>
                </c:pt>
                <c:pt idx="32" formatCode="General">
                  <c:v>565</c:v>
                </c:pt>
                <c:pt idx="33" formatCode="General">
                  <c:v>581</c:v>
                </c:pt>
                <c:pt idx="34" formatCode="General">
                  <c:v>585</c:v>
                </c:pt>
                <c:pt idx="35" formatCode="General">
                  <c:v>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33-4C7A-82A6-2ECFDCDD687F}"/>
            </c:ext>
          </c:extLst>
        </c:ser>
        <c:ser>
          <c:idx val="2"/>
          <c:order val="2"/>
          <c:tx>
            <c:strRef>
              <c:f>Personer1!$C$24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Personer1!$D$24:$AM$24</c:f>
              <c:numCache>
                <c:formatCode>0</c:formatCode>
                <c:ptCount val="36"/>
                <c:pt idx="0">
                  <c:v>34</c:v>
                </c:pt>
                <c:pt idx="1">
                  <c:v>38</c:v>
                </c:pt>
                <c:pt idx="2">
                  <c:v>47</c:v>
                </c:pt>
                <c:pt idx="3">
                  <c:v>51</c:v>
                </c:pt>
                <c:pt idx="4">
                  <c:v>53</c:v>
                </c:pt>
                <c:pt idx="5">
                  <c:v>54</c:v>
                </c:pt>
                <c:pt idx="6">
                  <c:v>49</c:v>
                </c:pt>
                <c:pt idx="7">
                  <c:v>54</c:v>
                </c:pt>
                <c:pt idx="8">
                  <c:v>53</c:v>
                </c:pt>
                <c:pt idx="9">
                  <c:v>56</c:v>
                </c:pt>
                <c:pt idx="10">
                  <c:v>57</c:v>
                </c:pt>
                <c:pt idx="11">
                  <c:v>62</c:v>
                </c:pt>
                <c:pt idx="12">
                  <c:v>62</c:v>
                </c:pt>
                <c:pt idx="13">
                  <c:v>70</c:v>
                </c:pt>
                <c:pt idx="14">
                  <c:v>63</c:v>
                </c:pt>
                <c:pt idx="15">
                  <c:v>67</c:v>
                </c:pt>
                <c:pt idx="16">
                  <c:v>67</c:v>
                </c:pt>
                <c:pt idx="17">
                  <c:v>68</c:v>
                </c:pt>
                <c:pt idx="18">
                  <c:v>70</c:v>
                </c:pt>
                <c:pt idx="19">
                  <c:v>66</c:v>
                </c:pt>
                <c:pt idx="20">
                  <c:v>63</c:v>
                </c:pt>
                <c:pt idx="21" formatCode="General">
                  <c:v>68</c:v>
                </c:pt>
                <c:pt idx="22" formatCode="General">
                  <c:v>76</c:v>
                </c:pt>
                <c:pt idx="23" formatCode="General">
                  <c:v>79</c:v>
                </c:pt>
                <c:pt idx="24" formatCode="General">
                  <c:v>82</c:v>
                </c:pt>
                <c:pt idx="25" formatCode="General">
                  <c:v>91</c:v>
                </c:pt>
                <c:pt idx="26" formatCode="General">
                  <c:v>99</c:v>
                </c:pt>
                <c:pt idx="27" formatCode="General">
                  <c:v>101</c:v>
                </c:pt>
                <c:pt idx="28" formatCode="General">
                  <c:v>109</c:v>
                </c:pt>
                <c:pt idx="29" formatCode="General">
                  <c:v>116</c:v>
                </c:pt>
                <c:pt idx="30" formatCode="General">
                  <c:v>124</c:v>
                </c:pt>
                <c:pt idx="31" formatCode="General">
                  <c:v>132</c:v>
                </c:pt>
                <c:pt idx="32" formatCode="General">
                  <c:v>142</c:v>
                </c:pt>
                <c:pt idx="33" formatCode="General">
                  <c:v>152</c:v>
                </c:pt>
                <c:pt idx="34" formatCode="General">
                  <c:v>162</c:v>
                </c:pt>
                <c:pt idx="35" formatCode="General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33-4C7A-82A6-2ECFDCDD6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076864"/>
        <c:axId val="1672073024"/>
      </c:areaChart>
      <c:catAx>
        <c:axId val="167207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3024"/>
        <c:crosses val="autoZero"/>
        <c:auto val="1"/>
        <c:lblAlgn val="ctr"/>
        <c:lblOffset val="100"/>
        <c:noMultiLvlLbl val="0"/>
      </c:catAx>
      <c:valAx>
        <c:axId val="16720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2535797561320411E-3"/>
              <c:y val="0.374724646316477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6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personar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yrkesaktiv alder (20-64 år) per eldre over 65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Personer1!$C$16:$AL$16</c:f>
              <c:numCache>
                <c:formatCode>0.0</c:formatCode>
                <c:ptCount val="36"/>
                <c:pt idx="0">
                  <c:v>4.4647398843930635</c:v>
                </c:pt>
                <c:pt idx="1">
                  <c:v>4.4378563283922459</c:v>
                </c:pt>
                <c:pt idx="2">
                  <c:v>4.3215469613259669</c:v>
                </c:pt>
                <c:pt idx="3">
                  <c:v>4.2978494623655914</c:v>
                </c:pt>
                <c:pt idx="4">
                  <c:v>4.4486652977412735</c:v>
                </c:pt>
                <c:pt idx="5">
                  <c:v>4.4192607003891053</c:v>
                </c:pt>
                <c:pt idx="6">
                  <c:v>4.3803622497616779</c:v>
                </c:pt>
                <c:pt idx="7">
                  <c:v>4.3528864059590315</c:v>
                </c:pt>
                <c:pt idx="8">
                  <c:v>4.2156166814551908</c:v>
                </c:pt>
                <c:pt idx="9">
                  <c:v>4.1471343028229253</c:v>
                </c:pt>
                <c:pt idx="10">
                  <c:v>4.0502471169686984</c:v>
                </c:pt>
                <c:pt idx="11">
                  <c:v>3.9362549800796813</c:v>
                </c:pt>
                <c:pt idx="12">
                  <c:v>3.762338648443432</c:v>
                </c:pt>
                <c:pt idx="13">
                  <c:v>3.6495976591075348</c:v>
                </c:pt>
                <c:pt idx="14">
                  <c:v>3.4823695345557124</c:v>
                </c:pt>
                <c:pt idx="15">
                  <c:v>3.3607896528250509</c:v>
                </c:pt>
                <c:pt idx="16">
                  <c:v>3.1985535831689678</c:v>
                </c:pt>
                <c:pt idx="17">
                  <c:v>3.1878980891719744</c:v>
                </c:pt>
                <c:pt idx="18">
                  <c:v>3.0916923076923077</c:v>
                </c:pt>
                <c:pt idx="19">
                  <c:v>3.028347406513872</c:v>
                </c:pt>
                <c:pt idx="20">
                  <c:v>2.9982415005861665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3C-441C-A4AF-F968F33B235C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Personer1!$C$17:$AL$17</c:f>
              <c:numCache>
                <c:formatCode>General</c:formatCode>
                <c:ptCount val="36"/>
                <c:pt idx="20" formatCode="0.0">
                  <c:v>2.9982415005861665</c:v>
                </c:pt>
                <c:pt idx="21" formatCode="0.0">
                  <c:v>2.9913394919168592</c:v>
                </c:pt>
                <c:pt idx="22" formatCode="0.0">
                  <c:v>2.9288537549407114</c:v>
                </c:pt>
                <c:pt idx="23" formatCode="0.0">
                  <c:v>2.8526663001649259</c:v>
                </c:pt>
                <c:pt idx="24" formatCode="0.0">
                  <c:v>2.8067814854682456</c:v>
                </c:pt>
                <c:pt idx="25" formatCode="0.0">
                  <c:v>2.7111574556830029</c:v>
                </c:pt>
                <c:pt idx="26" formatCode="0.0">
                  <c:v>2.6688843398157625</c:v>
                </c:pt>
                <c:pt idx="27" formatCode="0.0">
                  <c:v>2.5873568939771032</c:v>
                </c:pt>
                <c:pt idx="28" formatCode="0.0">
                  <c:v>2.4793467819404418</c:v>
                </c:pt>
                <c:pt idx="29" formatCode="0.0">
                  <c:v>2.3753475440222429</c:v>
                </c:pt>
                <c:pt idx="30" formatCode="0.0">
                  <c:v>2.2864186463469296</c:v>
                </c:pt>
                <c:pt idx="31" formatCode="0.0">
                  <c:v>2.2137237762237763</c:v>
                </c:pt>
                <c:pt idx="32" formatCode="0.0">
                  <c:v>2.1593336181119178</c:v>
                </c:pt>
                <c:pt idx="33" formatCode="0.0">
                  <c:v>2.1042277103390541</c:v>
                </c:pt>
                <c:pt idx="34" formatCode="0.0">
                  <c:v>2.0654320987654322</c:v>
                </c:pt>
                <c:pt idx="35" formatCode="0.0">
                  <c:v>2.0369918699186993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3C-441C-A4AF-F968F33B2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54336"/>
        <c:axId val="44142336"/>
      </c:lineChart>
      <c:catAx>
        <c:axId val="441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42336"/>
        <c:crosses val="autoZero"/>
        <c:auto val="1"/>
        <c:lblAlgn val="ctr"/>
        <c:lblOffset val="100"/>
        <c:noMultiLvlLbl val="0"/>
      </c:catAx>
      <c:valAx>
        <c:axId val="441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4487895716945996E-3"/>
              <c:y val="0.453058810420067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Relativdel 80 år og eldre av befolkninga, 2026 og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Personer1!$I$4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Personer1!$I$5:$I$31</c:f>
              <c:numCache>
                <c:formatCode>0.0</c:formatCode>
                <c:ptCount val="27"/>
                <c:pt idx="0">
                  <c:v>5.5925487152252948</c:v>
                </c:pt>
                <c:pt idx="1">
                  <c:v>5.911507614670632</c:v>
                </c:pt>
                <c:pt idx="2">
                  <c:v>4.9025359100279902</c:v>
                </c:pt>
                <c:pt idx="3">
                  <c:v>8.4846483988114887</c:v>
                </c:pt>
                <c:pt idx="4">
                  <c:v>7.3450964300369304</c:v>
                </c:pt>
                <c:pt idx="5">
                  <c:v>5.9535710318782629</c:v>
                </c:pt>
                <c:pt idx="6">
                  <c:v>5.068095557043983</c:v>
                </c:pt>
                <c:pt idx="7">
                  <c:v>4.9343929033450378</c:v>
                </c:pt>
                <c:pt idx="8">
                  <c:v>6.3155041561257681</c:v>
                </c:pt>
                <c:pt idx="9">
                  <c:v>7.7775213477959841</c:v>
                </c:pt>
                <c:pt idx="10">
                  <c:v>6.4516129032258061</c:v>
                </c:pt>
                <c:pt idx="11">
                  <c:v>4.6335986936109412</c:v>
                </c:pt>
                <c:pt idx="12">
                  <c:v>4.9954689623923878</c:v>
                </c:pt>
                <c:pt idx="13">
                  <c:v>5.9330143540669855</c:v>
                </c:pt>
                <c:pt idx="14">
                  <c:v>6.8519805420430853</c:v>
                </c:pt>
                <c:pt idx="15">
                  <c:v>5.7142857142857144</c:v>
                </c:pt>
                <c:pt idx="16">
                  <c:v>5.6933577492924918</c:v>
                </c:pt>
                <c:pt idx="17">
                  <c:v>5.9124087591240873</c:v>
                </c:pt>
                <c:pt idx="18">
                  <c:v>7.7951728636660143</c:v>
                </c:pt>
                <c:pt idx="19">
                  <c:v>6.5548350718917394</c:v>
                </c:pt>
                <c:pt idx="20">
                  <c:v>7.3052490805750585</c:v>
                </c:pt>
                <c:pt idx="21">
                  <c:v>6.9126576366184027</c:v>
                </c:pt>
                <c:pt idx="22">
                  <c:v>8.0688223079204988</c:v>
                </c:pt>
                <c:pt idx="23">
                  <c:v>5.9950949223362704</c:v>
                </c:pt>
                <c:pt idx="24">
                  <c:v>8.2842559874362003</c:v>
                </c:pt>
                <c:pt idx="25">
                  <c:v>5.5325749741468462</c:v>
                </c:pt>
                <c:pt idx="26">
                  <c:v>6.3953488372093021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A-4D3C-B453-C9A05DF824DA}"/>
            </c:ext>
          </c:extLst>
        </c:ser>
        <c:ser>
          <c:idx val="1"/>
          <c:order val="1"/>
          <c:tx>
            <c:strRef>
              <c:f>Personer1!$J$4</c:f>
              <c:strCache>
                <c:ptCount val="1"/>
                <c:pt idx="0">
                  <c:v>2036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9.0214874690279867</c:v>
                </c:pt>
                <c:pt idx="1">
                  <c:v>8.7045540963467776</c:v>
                </c:pt>
                <c:pt idx="2">
                  <c:v>7.1351066977937068</c:v>
                </c:pt>
                <c:pt idx="3">
                  <c:v>13.474426807760141</c:v>
                </c:pt>
                <c:pt idx="4">
                  <c:v>9.5376926280716372</c:v>
                </c:pt>
                <c:pt idx="5">
                  <c:v>9.1208916183327648</c:v>
                </c:pt>
                <c:pt idx="6">
                  <c:v>7.2065378900445767</c:v>
                </c:pt>
                <c:pt idx="7">
                  <c:v>7.7087413209898523</c:v>
                </c:pt>
                <c:pt idx="8">
                  <c:v>9.3380504608509458</c:v>
                </c:pt>
                <c:pt idx="9">
                  <c:v>9.4550535631113188</c:v>
                </c:pt>
                <c:pt idx="10">
                  <c:v>9.7892401552967279</c:v>
                </c:pt>
                <c:pt idx="11">
                  <c:v>6.8806899856252999</c:v>
                </c:pt>
                <c:pt idx="12">
                  <c:v>6.9107899597957188</c:v>
                </c:pt>
                <c:pt idx="13">
                  <c:v>9.8156107028975459</c:v>
                </c:pt>
                <c:pt idx="14">
                  <c:v>9.2283001203691324</c:v>
                </c:pt>
                <c:pt idx="15">
                  <c:v>7.3040524144625092</c:v>
                </c:pt>
                <c:pt idx="16">
                  <c:v>9.0923566878980893</c:v>
                </c:pt>
                <c:pt idx="17">
                  <c:v>9.4490934449093444</c:v>
                </c:pt>
                <c:pt idx="18">
                  <c:v>9.6670934699103714</c:v>
                </c:pt>
                <c:pt idx="19">
                  <c:v>9.4281729428172945</c:v>
                </c:pt>
                <c:pt idx="20">
                  <c:v>10.547560547560547</c:v>
                </c:pt>
                <c:pt idx="21">
                  <c:v>10.762942779291553</c:v>
                </c:pt>
                <c:pt idx="22">
                  <c:v>10.490341753343239</c:v>
                </c:pt>
                <c:pt idx="23">
                  <c:v>7.6106631561625804</c:v>
                </c:pt>
                <c:pt idx="24">
                  <c:v>10.6</c:v>
                </c:pt>
                <c:pt idx="25">
                  <c:v>8.6760020745350825</c:v>
                </c:pt>
                <c:pt idx="26">
                  <c:v>9.303790822219888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5A-4D3C-B453-C9A05DF824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585307296"/>
        <c:axId val="180939728"/>
      </c:barChart>
      <c:catAx>
        <c:axId val="5853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939728"/>
        <c:crosses val="autoZero"/>
        <c:auto val="1"/>
        <c:lblAlgn val="ctr"/>
        <c:lblOffset val="100"/>
        <c:noMultiLvlLbl val="0"/>
      </c:catAx>
      <c:valAx>
        <c:axId val="18093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</a:t>
                </a:r>
              </a:p>
            </c:rich>
          </c:tx>
          <c:layout>
            <c:manualLayout>
              <c:xMode val="edge"/>
              <c:yMode val="edge"/>
              <c:x val="1.237432327919567E-2"/>
              <c:y val="0.399651559499657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53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Personer!$A$12</c:f>
              <c:strCache>
                <c:ptCount val="1"/>
                <c:pt idx="0">
                  <c:v>Ulstein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2016</c:v>
                  </c:pt>
                  <c:pt idx="1">
                    <c:v>2021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2026</c:v>
                  </c:pt>
                  <c:pt idx="5">
                    <c:v>2016</c:v>
                  </c:pt>
                  <c:pt idx="6">
                    <c:v>2021</c:v>
                  </c:pt>
                  <c:pt idx="7">
                    <c:v>2024</c:v>
                  </c:pt>
                  <c:pt idx="8">
                    <c:v>2025</c:v>
                  </c:pt>
                  <c:pt idx="9">
                    <c:v>2026</c:v>
                  </c:pt>
                  <c:pt idx="10">
                    <c:v>2016</c:v>
                  </c:pt>
                  <c:pt idx="11">
                    <c:v>2021</c:v>
                  </c:pt>
                  <c:pt idx="12">
                    <c:v>2024</c:v>
                  </c:pt>
                  <c:pt idx="13">
                    <c:v>2025</c:v>
                  </c:pt>
                  <c:pt idx="14">
                    <c:v>2026</c:v>
                  </c:pt>
                  <c:pt idx="15">
                    <c:v>2016</c:v>
                  </c:pt>
                  <c:pt idx="16">
                    <c:v>2021</c:v>
                  </c:pt>
                  <c:pt idx="17">
                    <c:v>2024</c:v>
                  </c:pt>
                  <c:pt idx="18">
                    <c:v>2025</c:v>
                  </c:pt>
                  <c:pt idx="19">
                    <c:v>2026</c:v>
                  </c:pt>
                  <c:pt idx="20">
                    <c:v>2016</c:v>
                  </c:pt>
                  <c:pt idx="21">
                    <c:v>2021</c:v>
                  </c:pt>
                  <c:pt idx="22">
                    <c:v>2024</c:v>
                  </c:pt>
                  <c:pt idx="23">
                    <c:v>2025</c:v>
                  </c:pt>
                  <c:pt idx="24">
                    <c:v>2026</c:v>
                  </c:pt>
                  <c:pt idx="25">
                    <c:v>2016</c:v>
                  </c:pt>
                  <c:pt idx="26">
                    <c:v>2021</c:v>
                  </c:pt>
                  <c:pt idx="27">
                    <c:v>2024</c:v>
                  </c:pt>
                  <c:pt idx="28">
                    <c:v>2025</c:v>
                  </c:pt>
                  <c:pt idx="29">
                    <c:v>2026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Personer!$B$12:$AE$12</c:f>
              <c:numCache>
                <c:formatCode>0</c:formatCode>
                <c:ptCount val="30"/>
                <c:pt idx="0">
                  <c:v>856</c:v>
                </c:pt>
                <c:pt idx="1">
                  <c:v>756</c:v>
                </c:pt>
                <c:pt idx="2">
                  <c:v>978</c:v>
                </c:pt>
                <c:pt idx="3">
                  <c:v>1017</c:v>
                </c:pt>
                <c:pt idx="4">
                  <c:v>1097</c:v>
                </c:pt>
                <c:pt idx="5">
                  <c:v>156</c:v>
                </c:pt>
                <c:pt idx="6">
                  <c:v>145</c:v>
                </c:pt>
                <c:pt idx="7">
                  <c:v>134</c:v>
                </c:pt>
                <c:pt idx="8">
                  <c:v>130</c:v>
                </c:pt>
                <c:pt idx="9">
                  <c:v>126</c:v>
                </c:pt>
                <c:pt idx="10">
                  <c:v>267</c:v>
                </c:pt>
                <c:pt idx="11">
                  <c:v>255</c:v>
                </c:pt>
                <c:pt idx="12">
                  <c:v>238</c:v>
                </c:pt>
                <c:pt idx="13">
                  <c:v>224</c:v>
                </c:pt>
                <c:pt idx="14">
                  <c:v>227</c:v>
                </c:pt>
                <c:pt idx="15">
                  <c:v>3</c:v>
                </c:pt>
                <c:pt idx="16">
                  <c:v>7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20</c:v>
                </c:pt>
                <c:pt idx="21">
                  <c:v>29</c:v>
                </c:pt>
                <c:pt idx="22">
                  <c:v>24</c:v>
                </c:pt>
                <c:pt idx="23">
                  <c:v>26</c:v>
                </c:pt>
                <c:pt idx="24">
                  <c:v>30</c:v>
                </c:pt>
                <c:pt idx="25">
                  <c:v>3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7-424D-996C-6E785657B7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890031728"/>
        <c:axId val="890037968"/>
      </c:barChart>
      <c:catAx>
        <c:axId val="8900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7968"/>
        <c:crosses val="autoZero"/>
        <c:auto val="1"/>
        <c:lblAlgn val="ctr"/>
        <c:lblOffset val="100"/>
        <c:noMultiLvlLbl val="0"/>
      </c:catAx>
      <c:valAx>
        <c:axId val="89003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786756453423128E-3"/>
              <c:y val="0.35930559010625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2000" b="1" i="0" u="none" strike="noStrike" kern="1200" spc="0" baseline="0" dirty="0">
                <a:solidFill>
                  <a:schemeClr val="tx2"/>
                </a:solidFill>
              </a:rPr>
              <a:t>Tal innvandrarar etter land, 2026 (15 største populasjonane) 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layout>
        <c:manualLayout>
          <c:xMode val="edge"/>
          <c:yMode val="edge"/>
          <c:x val="0.1681075711689885"/>
          <c:y val="2.5818345720718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Polen</c:v>
                </c:pt>
                <c:pt idx="2">
                  <c:v>Romania</c:v>
                </c:pt>
                <c:pt idx="3">
                  <c:v>Litauen</c:v>
                </c:pt>
                <c:pt idx="4">
                  <c:v>Eritrea</c:v>
                </c:pt>
                <c:pt idx="5">
                  <c:v>Russland</c:v>
                </c:pt>
                <c:pt idx="6">
                  <c:v>Sri Lanka</c:v>
                </c:pt>
                <c:pt idx="7">
                  <c:v>Filippinene</c:v>
                </c:pt>
                <c:pt idx="8">
                  <c:v>Thailand</c:v>
                </c:pt>
                <c:pt idx="9">
                  <c:v>Syria</c:v>
                </c:pt>
                <c:pt idx="10">
                  <c:v>Sverige</c:v>
                </c:pt>
                <c:pt idx="11">
                  <c:v>Latvia</c:v>
                </c:pt>
                <c:pt idx="12">
                  <c:v>Tyskland</c:v>
                </c:pt>
                <c:pt idx="13">
                  <c:v>Storbritannia</c:v>
                </c:pt>
                <c:pt idx="14">
                  <c:v>Bulgaria</c:v>
                </c:pt>
              </c:strCache>
            </c:strRef>
          </c:cat>
          <c:val>
            <c:numRef>
              <c:f>Personer1!$H$4:$H$18</c:f>
              <c:numCache>
                <c:formatCode>0</c:formatCode>
                <c:ptCount val="15"/>
                <c:pt idx="0">
                  <c:v>430</c:v>
                </c:pt>
                <c:pt idx="1">
                  <c:v>182</c:v>
                </c:pt>
                <c:pt idx="2">
                  <c:v>118</c:v>
                </c:pt>
                <c:pt idx="3">
                  <c:v>62</c:v>
                </c:pt>
                <c:pt idx="4">
                  <c:v>57</c:v>
                </c:pt>
                <c:pt idx="5">
                  <c:v>47</c:v>
                </c:pt>
                <c:pt idx="6">
                  <c:v>42</c:v>
                </c:pt>
                <c:pt idx="7">
                  <c:v>41</c:v>
                </c:pt>
                <c:pt idx="8">
                  <c:v>40</c:v>
                </c:pt>
                <c:pt idx="9">
                  <c:v>35</c:v>
                </c:pt>
                <c:pt idx="10">
                  <c:v>30</c:v>
                </c:pt>
                <c:pt idx="11">
                  <c:v>27</c:v>
                </c:pt>
                <c:pt idx="12">
                  <c:v>25</c:v>
                </c:pt>
                <c:pt idx="13">
                  <c:v>23</c:v>
                </c:pt>
                <c:pt idx="1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9-4455-80FD-7ABC9E77D3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993391"/>
        <c:axId val="140990031"/>
      </c:barChart>
      <c:catAx>
        <c:axId val="14099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0031"/>
        <c:crosses val="autoZero"/>
        <c:auto val="1"/>
        <c:lblAlgn val="ctr"/>
        <c:lblOffset val="100"/>
        <c:noMultiLvlLbl val="0"/>
      </c:catAx>
      <c:valAx>
        <c:axId val="14099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641025641025641E-2"/>
              <c:y val="0.40233462899414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Romsdal,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2026.xlsx]Personer'!$A$21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2026.xlsx]Personer'!$B$21:$G$21</c:f>
              <c:numCache>
                <c:formatCode>General</c:formatCode>
                <c:ptCount val="6"/>
                <c:pt idx="0">
                  <c:v>6621</c:v>
                </c:pt>
                <c:pt idx="1">
                  <c:v>1708</c:v>
                </c:pt>
                <c:pt idx="2">
                  <c:v>2452</c:v>
                </c:pt>
                <c:pt idx="3">
                  <c:v>53</c:v>
                </c:pt>
                <c:pt idx="4">
                  <c:v>106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A3-4667-B836-84B2C8EC098D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2026.xlsx]Personer'!$A$22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2026.xlsx]Personer'!$B$22:$G$22</c:f>
              <c:numCache>
                <c:formatCode>General</c:formatCode>
                <c:ptCount val="6"/>
                <c:pt idx="0">
                  <c:v>22117</c:v>
                </c:pt>
                <c:pt idx="1">
                  <c:v>2626</c:v>
                </c:pt>
                <c:pt idx="2">
                  <c:v>6738</c:v>
                </c:pt>
                <c:pt idx="3">
                  <c:v>256</c:v>
                </c:pt>
                <c:pt idx="4">
                  <c:v>842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A3-4667-B836-84B2C8EC098D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2026.xlsx]Personer'!$A$23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2026.xlsx]Personer'!$B$23:$G$23</c:f>
              <c:numCache>
                <c:formatCode>General</c:formatCode>
                <c:ptCount val="6"/>
                <c:pt idx="0">
                  <c:v>1498</c:v>
                </c:pt>
                <c:pt idx="1">
                  <c:v>65</c:v>
                </c:pt>
                <c:pt idx="2">
                  <c:v>378</c:v>
                </c:pt>
                <c:pt idx="3">
                  <c:v>76</c:v>
                </c:pt>
                <c:pt idx="4">
                  <c:v>54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A3-4667-B836-84B2C8EC09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5754767"/>
        <c:axId val="1915742287"/>
      </c:barChart>
      <c:catAx>
        <c:axId val="191575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42287"/>
        <c:crosses val="autoZero"/>
        <c:auto val="1"/>
        <c:lblAlgn val="ctr"/>
        <c:lblOffset val="100"/>
        <c:noMultiLvlLbl val="0"/>
      </c:catAx>
      <c:valAx>
        <c:axId val="191574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0882800608828003E-3"/>
              <c:y val="0.41465389115517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5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2041</a:t>
            </a:r>
          </a:p>
        </c:rich>
      </c:tx>
      <c:layout>
        <c:manualLayout>
          <c:xMode val="edge"/>
          <c:yMode val="edge"/>
          <c:x val="0.1362927222887052"/>
          <c:y val="1.7543863111294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'Ark1'!$B$28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'Ark1'!$C$28:$AV$28</c:f>
              <c:numCache>
                <c:formatCode>0.0</c:formatCode>
                <c:ptCount val="46"/>
                <c:pt idx="0">
                  <c:v>87.326388888888886</c:v>
                </c:pt>
                <c:pt idx="1">
                  <c:v>82.741116751269033</c:v>
                </c:pt>
                <c:pt idx="2">
                  <c:v>85.614035087719301</c:v>
                </c:pt>
                <c:pt idx="3">
                  <c:v>86.038394415357772</c:v>
                </c:pt>
                <c:pt idx="4">
                  <c:v>93.84615384615384</c:v>
                </c:pt>
                <c:pt idx="5">
                  <c:v>94.008264462809919</c:v>
                </c:pt>
                <c:pt idx="6">
                  <c:v>93.640350877192986</c:v>
                </c:pt>
                <c:pt idx="7">
                  <c:v>99.078341013824883</c:v>
                </c:pt>
                <c:pt idx="8">
                  <c:v>99.038461538461547</c:v>
                </c:pt>
                <c:pt idx="9">
                  <c:v>102.8497409326425</c:v>
                </c:pt>
                <c:pt idx="10">
                  <c:v>98.670212765957444</c:v>
                </c:pt>
                <c:pt idx="11">
                  <c:v>98.167539267015698</c:v>
                </c:pt>
                <c:pt idx="12">
                  <c:v>87.654320987654316</c:v>
                </c:pt>
                <c:pt idx="13">
                  <c:v>88.36104513064133</c:v>
                </c:pt>
                <c:pt idx="14">
                  <c:v>80.638297872340431</c:v>
                </c:pt>
                <c:pt idx="15">
                  <c:v>83.673469387755105</c:v>
                </c:pt>
                <c:pt idx="16">
                  <c:v>85.458167330677298</c:v>
                </c:pt>
                <c:pt idx="17">
                  <c:v>86.640471512770134</c:v>
                </c:pt>
                <c:pt idx="18">
                  <c:v>88.649706457925632</c:v>
                </c:pt>
                <c:pt idx="19">
                  <c:v>82.681564245810051</c:v>
                </c:pt>
                <c:pt idx="20">
                  <c:v>85.21897810218978</c:v>
                </c:pt>
                <c:pt idx="21">
                  <c:v>85.14492753623189</c:v>
                </c:pt>
                <c:pt idx="22">
                  <c:v>92.19047619047619</c:v>
                </c:pt>
                <c:pt idx="23">
                  <c:v>88.661710037174728</c:v>
                </c:pt>
                <c:pt idx="24">
                  <c:v>86.36363636363636</c:v>
                </c:pt>
                <c:pt idx="25">
                  <c:v>91.472868217054256</c:v>
                </c:pt>
                <c:pt idx="26">
                  <c:v>95.041322314049594</c:v>
                </c:pt>
                <c:pt idx="27">
                  <c:v>97.440944881889763</c:v>
                </c:pt>
                <c:pt idx="28">
                  <c:v>94.390715667311412</c:v>
                </c:pt>
                <c:pt idx="29">
                  <c:v>90.229885057471265</c:v>
                </c:pt>
                <c:pt idx="30">
                  <c:v>87.7659574468085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8F-44FA-9AB2-CA2AE44E4BB7}"/>
            </c:ext>
          </c:extLst>
        </c:ser>
        <c:ser>
          <c:idx val="1"/>
          <c:order val="1"/>
          <c:tx>
            <c:strRef>
              <c:f>'Ark1'!$B$29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'Ark1'!$C$29:$AV$29</c:f>
              <c:numCache>
                <c:formatCode>General</c:formatCode>
                <c:ptCount val="46"/>
                <c:pt idx="30" formatCode="0.0">
                  <c:v>87.7659574468085</c:v>
                </c:pt>
                <c:pt idx="31" formatCode="0.0">
                  <c:v>85.920577617328519</c:v>
                </c:pt>
                <c:pt idx="32" formatCode="0.0">
                  <c:v>84.239130434782609</c:v>
                </c:pt>
                <c:pt idx="33" formatCode="0.0">
                  <c:v>84.81481481481481</c:v>
                </c:pt>
                <c:pt idx="34" formatCode="0.0">
                  <c:v>84.095063985374779</c:v>
                </c:pt>
                <c:pt idx="35" formatCode="0.0">
                  <c:v>86.168224299065415</c:v>
                </c:pt>
                <c:pt idx="36" formatCode="0.0">
                  <c:v>87.663551401869157</c:v>
                </c:pt>
                <c:pt idx="37" formatCode="0.0">
                  <c:v>89.373814041745732</c:v>
                </c:pt>
                <c:pt idx="38" formatCode="0.0">
                  <c:v>90.154440154440152</c:v>
                </c:pt>
                <c:pt idx="39" formatCode="0.0">
                  <c:v>88.336520076481833</c:v>
                </c:pt>
                <c:pt idx="40" formatCode="0.0">
                  <c:v>87.428571428571431</c:v>
                </c:pt>
                <c:pt idx="41" formatCode="0.0">
                  <c:v>87.283236994219649</c:v>
                </c:pt>
                <c:pt idx="42" formatCode="0.0">
                  <c:v>87.861271676300575</c:v>
                </c:pt>
                <c:pt idx="43" formatCode="0.0">
                  <c:v>87.329434697855746</c:v>
                </c:pt>
                <c:pt idx="44" formatCode="0.0">
                  <c:v>88.118811881188122</c:v>
                </c:pt>
                <c:pt idx="45" formatCode="0.0">
                  <c:v>88.353413654618478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8F-44FA-9AB2-CA2AE44E4BB7}"/>
            </c:ext>
          </c:extLst>
        </c:ser>
        <c:ser>
          <c:idx val="2"/>
          <c:order val="2"/>
          <c:tx>
            <c:strRef>
              <c:f>'Ark1'!$B$30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'Ark1'!$C$30:$AV$30</c:f>
              <c:numCache>
                <c:formatCode>0.0</c:formatCode>
                <c:ptCount val="46"/>
                <c:pt idx="0">
                  <c:v>84.504132231404967</c:v>
                </c:pt>
                <c:pt idx="1">
                  <c:v>88.888888888888886</c:v>
                </c:pt>
                <c:pt idx="2">
                  <c:v>86.720321931589538</c:v>
                </c:pt>
                <c:pt idx="3">
                  <c:v>83.206106870229007</c:v>
                </c:pt>
                <c:pt idx="4">
                  <c:v>85.634328358208961</c:v>
                </c:pt>
                <c:pt idx="5">
                  <c:v>90.441176470588232</c:v>
                </c:pt>
                <c:pt idx="6">
                  <c:v>92.949907235621524</c:v>
                </c:pt>
                <c:pt idx="7">
                  <c:v>91.171171171171167</c:v>
                </c:pt>
                <c:pt idx="8">
                  <c:v>90.86115992970123</c:v>
                </c:pt>
                <c:pt idx="9">
                  <c:v>96.539162112932615</c:v>
                </c:pt>
                <c:pt idx="10">
                  <c:v>100.95602294455065</c:v>
                </c:pt>
                <c:pt idx="11">
                  <c:v>101.171875</c:v>
                </c:pt>
                <c:pt idx="12">
                  <c:v>102.84552845528457</c:v>
                </c:pt>
                <c:pt idx="13">
                  <c:v>102.05761316872429</c:v>
                </c:pt>
                <c:pt idx="14">
                  <c:v>79.406919275123556</c:v>
                </c:pt>
                <c:pt idx="15">
                  <c:v>71.898355754858002</c:v>
                </c:pt>
                <c:pt idx="16">
                  <c:v>73.80952380952381</c:v>
                </c:pt>
                <c:pt idx="17">
                  <c:v>75.318471337579624</c:v>
                </c:pt>
                <c:pt idx="18">
                  <c:v>78.365384615384613</c:v>
                </c:pt>
                <c:pt idx="19">
                  <c:v>80.47999999999999</c:v>
                </c:pt>
                <c:pt idx="20">
                  <c:v>76.656151419558356</c:v>
                </c:pt>
                <c:pt idx="21">
                  <c:v>78.239999999999995</c:v>
                </c:pt>
                <c:pt idx="22">
                  <c:v>78.099838969404189</c:v>
                </c:pt>
                <c:pt idx="23">
                  <c:v>81.622516556291387</c:v>
                </c:pt>
                <c:pt idx="24">
                  <c:v>86.140350877192986</c:v>
                </c:pt>
                <c:pt idx="25">
                  <c:v>89.743589743589752</c:v>
                </c:pt>
                <c:pt idx="26">
                  <c:v>88.299817184643516</c:v>
                </c:pt>
                <c:pt idx="27">
                  <c:v>93.851717902350813</c:v>
                </c:pt>
                <c:pt idx="28">
                  <c:v>97.5</c:v>
                </c:pt>
                <c:pt idx="29">
                  <c:v>95.779816513761475</c:v>
                </c:pt>
                <c:pt idx="30">
                  <c:v>97.117117117117118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8F-44FA-9AB2-CA2AE44E4BB7}"/>
            </c:ext>
          </c:extLst>
        </c:ser>
        <c:ser>
          <c:idx val="3"/>
          <c:order val="3"/>
          <c:tx>
            <c:strRef>
              <c:f>'Ark1'!$B$31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'Ark1'!$C$31:$AV$31</c:f>
              <c:numCache>
                <c:formatCode>General</c:formatCode>
                <c:ptCount val="46"/>
                <c:pt idx="30" formatCode="0.0">
                  <c:v>97.117117117117118</c:v>
                </c:pt>
                <c:pt idx="31" formatCode="0.0">
                  <c:v>97.556719022687616</c:v>
                </c:pt>
                <c:pt idx="32" formatCode="0.0">
                  <c:v>100.17667844522968</c:v>
                </c:pt>
                <c:pt idx="33" formatCode="0.0">
                  <c:v>97.89103690685414</c:v>
                </c:pt>
                <c:pt idx="34" formatCode="0.0">
                  <c:v>97.53086419753086</c:v>
                </c:pt>
                <c:pt idx="35" formatCode="0.0">
                  <c:v>95.833333333333343</c:v>
                </c:pt>
                <c:pt idx="36" formatCode="0.0">
                  <c:v>95.254833040421801</c:v>
                </c:pt>
                <c:pt idx="37" formatCode="0.0">
                  <c:v>94.746059544658493</c:v>
                </c:pt>
                <c:pt idx="38" formatCode="0.0">
                  <c:v>93.193717277486911</c:v>
                </c:pt>
                <c:pt idx="39" formatCode="0.0">
                  <c:v>93.169877408056038</c:v>
                </c:pt>
                <c:pt idx="40" formatCode="0.0">
                  <c:v>93.169877408056038</c:v>
                </c:pt>
                <c:pt idx="41" formatCode="0.0">
                  <c:v>92.11908931698774</c:v>
                </c:pt>
                <c:pt idx="42" formatCode="0.0">
                  <c:v>91.564147627416531</c:v>
                </c:pt>
                <c:pt idx="43" formatCode="0.0">
                  <c:v>92.37588652482269</c:v>
                </c:pt>
                <c:pt idx="44" formatCode="0.0">
                  <c:v>91.858407079646014</c:v>
                </c:pt>
                <c:pt idx="45" formatCode="0.0">
                  <c:v>92.335115864527623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8F-44FA-9AB2-CA2AE44E4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493631"/>
        <c:axId val="670484991"/>
      </c:lineChart>
      <c:catAx>
        <c:axId val="67049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84991"/>
        <c:crosses val="autoZero"/>
        <c:auto val="1"/>
        <c:lblAlgn val="ctr"/>
        <c:lblOffset val="100"/>
        <c:noMultiLvlLbl val="0"/>
      </c:catAx>
      <c:valAx>
        <c:axId val="670484991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kvinner per 100 menn</a:t>
                </a:r>
              </a:p>
            </c:rich>
          </c:tx>
          <c:layout>
            <c:manualLayout>
              <c:xMode val="edge"/>
              <c:yMode val="edge"/>
              <c:x val="8.5470095056878557E-3"/>
              <c:y val="0.34112887358728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9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Arbeidsplassdekning per 4. kvartal 2021 og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Sysselsatte!$K$4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Sysselsatte!$K$5:$K$31</c:f>
              <c:numCache>
                <c:formatCode>0.0</c:formatCode>
                <c:ptCount val="27"/>
                <c:pt idx="0">
                  <c:v>98.134751154885379</c:v>
                </c:pt>
                <c:pt idx="1">
                  <c:v>118.16400269459244</c:v>
                </c:pt>
                <c:pt idx="2">
                  <c:v>106.95064078883804</c:v>
                </c:pt>
                <c:pt idx="3">
                  <c:v>85.695276114437789</c:v>
                </c:pt>
                <c:pt idx="4">
                  <c:v>100.51325919589394</c:v>
                </c:pt>
                <c:pt idx="5">
                  <c:v>99.088838268792713</c:v>
                </c:pt>
                <c:pt idx="6">
                  <c:v>110.42056074766356</c:v>
                </c:pt>
                <c:pt idx="7">
                  <c:v>74.320368046842319</c:v>
                </c:pt>
                <c:pt idx="8">
                  <c:v>84.836290470093289</c:v>
                </c:pt>
                <c:pt idx="9">
                  <c:v>104.42219440967877</c:v>
                </c:pt>
                <c:pt idx="10">
                  <c:v>96.419629444166262</c:v>
                </c:pt>
                <c:pt idx="11">
                  <c:v>64.354838709677423</c:v>
                </c:pt>
                <c:pt idx="12">
                  <c:v>61.541929666366087</c:v>
                </c:pt>
                <c:pt idx="13">
                  <c:v>85.647743813682681</c:v>
                </c:pt>
                <c:pt idx="14">
                  <c:v>92.616507580011231</c:v>
                </c:pt>
                <c:pt idx="15">
                  <c:v>72.044263249854396</c:v>
                </c:pt>
                <c:pt idx="16">
                  <c:v>76.649395509499143</c:v>
                </c:pt>
                <c:pt idx="17">
                  <c:v>66.265060240963862</c:v>
                </c:pt>
                <c:pt idx="18">
                  <c:v>72.733612273361231</c:v>
                </c:pt>
                <c:pt idx="19">
                  <c:v>103.92450569203116</c:v>
                </c:pt>
                <c:pt idx="20">
                  <c:v>99.896978021978029</c:v>
                </c:pt>
                <c:pt idx="21">
                  <c:v>103.92694063926942</c:v>
                </c:pt>
                <c:pt idx="22">
                  <c:v>93.024654239326523</c:v>
                </c:pt>
                <c:pt idx="23">
                  <c:v>99.373100303951361</c:v>
                </c:pt>
                <c:pt idx="24">
                  <c:v>98.172124904798181</c:v>
                </c:pt>
                <c:pt idx="25">
                  <c:v>68.814097934421497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F4-480B-9178-F941E5C35551}"/>
            </c:ext>
          </c:extLst>
        </c:ser>
        <c:ser>
          <c:idx val="1"/>
          <c:order val="1"/>
          <c:tx>
            <c:strRef>
              <c:f>Sysselsatte!$L$4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Sysselsatte!$L$5:$L$31</c:f>
              <c:numCache>
                <c:formatCode>0.0</c:formatCode>
                <c:ptCount val="27"/>
                <c:pt idx="0">
                  <c:v>97.251728207722138</c:v>
                </c:pt>
                <c:pt idx="1">
                  <c:v>117.34535466921423</c:v>
                </c:pt>
                <c:pt idx="2">
                  <c:v>110.11599761088931</c:v>
                </c:pt>
                <c:pt idx="3">
                  <c:v>85.425383542538356</c:v>
                </c:pt>
                <c:pt idx="4">
                  <c:v>100.76400679117148</c:v>
                </c:pt>
                <c:pt idx="5">
                  <c:v>106.02197802197801</c:v>
                </c:pt>
                <c:pt idx="6">
                  <c:v>109.89594863847687</c:v>
                </c:pt>
                <c:pt idx="7">
                  <c:v>77.547770700636946</c:v>
                </c:pt>
                <c:pt idx="8">
                  <c:v>85.26753434562545</c:v>
                </c:pt>
                <c:pt idx="9">
                  <c:v>105.59006211180125</c:v>
                </c:pt>
                <c:pt idx="10">
                  <c:v>90.752632930901626</c:v>
                </c:pt>
                <c:pt idx="11">
                  <c:v>64.388702350385145</c:v>
                </c:pt>
                <c:pt idx="12">
                  <c:v>62.371020856201973</c:v>
                </c:pt>
                <c:pt idx="13">
                  <c:v>82.923420905533817</c:v>
                </c:pt>
                <c:pt idx="14">
                  <c:v>94.722222222222214</c:v>
                </c:pt>
                <c:pt idx="15">
                  <c:v>73.878205128205138</c:v>
                </c:pt>
                <c:pt idx="16">
                  <c:v>78.728440987487318</c:v>
                </c:pt>
                <c:pt idx="17">
                  <c:v>63.683052090975792</c:v>
                </c:pt>
                <c:pt idx="18">
                  <c:v>70.29634734665747</c:v>
                </c:pt>
                <c:pt idx="19">
                  <c:v>108.50250073551044</c:v>
                </c:pt>
                <c:pt idx="20">
                  <c:v>96.664374140302613</c:v>
                </c:pt>
                <c:pt idx="21">
                  <c:v>96.800731261425966</c:v>
                </c:pt>
                <c:pt idx="22">
                  <c:v>95.662650602409641</c:v>
                </c:pt>
                <c:pt idx="23">
                  <c:v>99.53139643861293</c:v>
                </c:pt>
                <c:pt idx="24">
                  <c:v>97.022900763358777</c:v>
                </c:pt>
                <c:pt idx="25">
                  <c:v>68.079414249507181</c:v>
                </c:pt>
                <c:pt idx="26">
                  <c:v>86.831015592077549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F4-480B-9178-F941E5C355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753188704"/>
        <c:axId val="753187744"/>
      </c:barChart>
      <c:catAx>
        <c:axId val="7531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7744"/>
        <c:crosses val="autoZero"/>
        <c:auto val="1"/>
        <c:lblAlgn val="ctr"/>
        <c:lblOffset val="100"/>
        <c:noMultiLvlLbl val="0"/>
      </c:catAx>
      <c:valAx>
        <c:axId val="7531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Ulstein, hovudstraumar, sortert etter innpendling,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'Ulstein inn'!$B$1</c:f>
              <c:strCache>
                <c:ptCount val="1"/>
                <c:pt idx="0">
                  <c:v>Ulstein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'Ulstein inn'!$A$2:$A$16</c:f>
              <c:strCache>
                <c:ptCount val="15"/>
                <c:pt idx="0">
                  <c:v>Hareid</c:v>
                </c:pt>
                <c:pt idx="1">
                  <c:v>Herøy (Møre og Romsdal)</c:v>
                </c:pt>
                <c:pt idx="2">
                  <c:v>Ørsta</c:v>
                </c:pt>
                <c:pt idx="3">
                  <c:v>Ålesund</c:v>
                </c:pt>
                <c:pt idx="4">
                  <c:v>Volda</c:v>
                </c:pt>
                <c:pt idx="5">
                  <c:v>Sande</c:v>
                </c:pt>
                <c:pt idx="6">
                  <c:v>Bergen</c:v>
                </c:pt>
                <c:pt idx="7">
                  <c:v>Vanylven</c:v>
                </c:pt>
                <c:pt idx="8">
                  <c:v>Sula</c:v>
                </c:pt>
                <c:pt idx="9">
                  <c:v>Giske</c:v>
                </c:pt>
                <c:pt idx="10">
                  <c:v>Oslo - Oslove</c:v>
                </c:pt>
                <c:pt idx="11">
                  <c:v>Molde</c:v>
                </c:pt>
                <c:pt idx="12">
                  <c:v>Haram</c:v>
                </c:pt>
                <c:pt idx="13">
                  <c:v>Kristiansund</c:v>
                </c:pt>
                <c:pt idx="14">
                  <c:v>Trondheim - Tråante</c:v>
                </c:pt>
              </c:strCache>
            </c:strRef>
          </c:cat>
          <c:val>
            <c:numRef>
              <c:f>'Ulstein inn'!$B$2:$B$16</c:f>
              <c:numCache>
                <c:formatCode>#\ ##0;\ \-#\ ##0</c:formatCode>
                <c:ptCount val="15"/>
                <c:pt idx="0">
                  <c:v>-452</c:v>
                </c:pt>
                <c:pt idx="1">
                  <c:v>-390</c:v>
                </c:pt>
                <c:pt idx="2">
                  <c:v>-106</c:v>
                </c:pt>
                <c:pt idx="3">
                  <c:v>-268</c:v>
                </c:pt>
                <c:pt idx="4">
                  <c:v>-179</c:v>
                </c:pt>
                <c:pt idx="5">
                  <c:v>-118</c:v>
                </c:pt>
                <c:pt idx="6">
                  <c:v>-64</c:v>
                </c:pt>
                <c:pt idx="7">
                  <c:v>-7</c:v>
                </c:pt>
                <c:pt idx="8">
                  <c:v>-16</c:v>
                </c:pt>
                <c:pt idx="9">
                  <c:v>-3</c:v>
                </c:pt>
                <c:pt idx="10">
                  <c:v>-75</c:v>
                </c:pt>
                <c:pt idx="11">
                  <c:v>-24</c:v>
                </c:pt>
                <c:pt idx="12">
                  <c:v>-13</c:v>
                </c:pt>
                <c:pt idx="13">
                  <c:v>-3</c:v>
                </c:pt>
                <c:pt idx="14">
                  <c:v>-27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B-41DC-B242-EE4C0286CA11}"/>
            </c:ext>
          </c:extLst>
        </c:ser>
        <c:ser>
          <c:idx val="1"/>
          <c:order val="1"/>
          <c:tx>
            <c:strRef>
              <c:f>'Ulstein inn'!$C$1</c:f>
              <c:strCache>
                <c:ptCount val="1"/>
                <c:pt idx="0">
                  <c:v>Ulstein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'Ulstein inn'!$A$2:$A$16</c:f>
              <c:strCache>
                <c:ptCount val="15"/>
                <c:pt idx="0">
                  <c:v>Hareid</c:v>
                </c:pt>
                <c:pt idx="1">
                  <c:v>Herøy (Møre og Romsdal)</c:v>
                </c:pt>
                <c:pt idx="2">
                  <c:v>Ørsta</c:v>
                </c:pt>
                <c:pt idx="3">
                  <c:v>Ålesund</c:v>
                </c:pt>
                <c:pt idx="4">
                  <c:v>Volda</c:v>
                </c:pt>
                <c:pt idx="5">
                  <c:v>Sande</c:v>
                </c:pt>
                <c:pt idx="6">
                  <c:v>Bergen</c:v>
                </c:pt>
                <c:pt idx="7">
                  <c:v>Vanylven</c:v>
                </c:pt>
                <c:pt idx="8">
                  <c:v>Sula</c:v>
                </c:pt>
                <c:pt idx="9">
                  <c:v>Giske</c:v>
                </c:pt>
                <c:pt idx="10">
                  <c:v>Oslo - Oslove</c:v>
                </c:pt>
                <c:pt idx="11">
                  <c:v>Molde</c:v>
                </c:pt>
                <c:pt idx="12">
                  <c:v>Haram</c:v>
                </c:pt>
                <c:pt idx="13">
                  <c:v>Kristiansund</c:v>
                </c:pt>
                <c:pt idx="14">
                  <c:v>Trondheim - Tråante</c:v>
                </c:pt>
              </c:strCache>
            </c:strRef>
          </c:cat>
          <c:val>
            <c:numRef>
              <c:f>'Ulstein inn'!$C$2:$C$16</c:f>
              <c:numCache>
                <c:formatCode>#\ ##0</c:formatCode>
                <c:ptCount val="15"/>
                <c:pt idx="0">
                  <c:v>684</c:v>
                </c:pt>
                <c:pt idx="1">
                  <c:v>456</c:v>
                </c:pt>
                <c:pt idx="2">
                  <c:v>214</c:v>
                </c:pt>
                <c:pt idx="3">
                  <c:v>179</c:v>
                </c:pt>
                <c:pt idx="4">
                  <c:v>136</c:v>
                </c:pt>
                <c:pt idx="5">
                  <c:v>91</c:v>
                </c:pt>
                <c:pt idx="6">
                  <c:v>39</c:v>
                </c:pt>
                <c:pt idx="7">
                  <c:v>37</c:v>
                </c:pt>
                <c:pt idx="8">
                  <c:v>35</c:v>
                </c:pt>
                <c:pt idx="9">
                  <c:v>33</c:v>
                </c:pt>
                <c:pt idx="10">
                  <c:v>25</c:v>
                </c:pt>
                <c:pt idx="11">
                  <c:v>24</c:v>
                </c:pt>
                <c:pt idx="12">
                  <c:v>22</c:v>
                </c:pt>
                <c:pt idx="13">
                  <c:v>22</c:v>
                </c:pt>
                <c:pt idx="1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8B-41DC-B242-EE4C0286C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Barn og unge 1996-2026, framskriving til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8.818162506616628E-2"/>
          <c:y val="0.11081664515692445"/>
          <c:w val="0.90273041554975408"/>
          <c:h val="0.73920389785530949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Personer1!$B$29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Personer1!$C$29:$AQ$29</c:f>
              <c:numCache>
                <c:formatCode>0</c:formatCode>
                <c:ptCount val="41"/>
                <c:pt idx="0">
                  <c:v>506</c:v>
                </c:pt>
                <c:pt idx="1">
                  <c:v>515</c:v>
                </c:pt>
                <c:pt idx="2">
                  <c:v>499</c:v>
                </c:pt>
                <c:pt idx="3">
                  <c:v>516</c:v>
                </c:pt>
                <c:pt idx="4">
                  <c:v>540</c:v>
                </c:pt>
                <c:pt idx="5">
                  <c:v>534</c:v>
                </c:pt>
                <c:pt idx="6">
                  <c:v>549</c:v>
                </c:pt>
                <c:pt idx="7">
                  <c:v>549</c:v>
                </c:pt>
                <c:pt idx="8">
                  <c:v>572</c:v>
                </c:pt>
                <c:pt idx="9">
                  <c:v>554</c:v>
                </c:pt>
                <c:pt idx="10">
                  <c:v>533</c:v>
                </c:pt>
                <c:pt idx="11">
                  <c:v>536</c:v>
                </c:pt>
                <c:pt idx="12">
                  <c:v>535</c:v>
                </c:pt>
                <c:pt idx="13">
                  <c:v>513</c:v>
                </c:pt>
                <c:pt idx="14">
                  <c:v>500</c:v>
                </c:pt>
                <c:pt idx="15">
                  <c:v>523</c:v>
                </c:pt>
                <c:pt idx="16">
                  <c:v>490</c:v>
                </c:pt>
                <c:pt idx="17">
                  <c:v>499</c:v>
                </c:pt>
                <c:pt idx="18">
                  <c:v>508</c:v>
                </c:pt>
                <c:pt idx="19">
                  <c:v>535</c:v>
                </c:pt>
                <c:pt idx="20">
                  <c:v>504</c:v>
                </c:pt>
                <c:pt idx="21">
                  <c:v>509</c:v>
                </c:pt>
                <c:pt idx="22">
                  <c:v>482</c:v>
                </c:pt>
                <c:pt idx="23">
                  <c:v>500</c:v>
                </c:pt>
                <c:pt idx="24">
                  <c:v>469</c:v>
                </c:pt>
                <c:pt idx="25">
                  <c:v>484</c:v>
                </c:pt>
                <c:pt idx="26">
                  <c:v>465</c:v>
                </c:pt>
                <c:pt idx="27">
                  <c:v>506</c:v>
                </c:pt>
                <c:pt idx="28">
                  <c:v>492</c:v>
                </c:pt>
                <c:pt idx="29">
                  <c:v>485</c:v>
                </c:pt>
                <c:pt idx="30">
                  <c:v>487</c:v>
                </c:pt>
                <c:pt idx="31" formatCode="General">
                  <c:v>487</c:v>
                </c:pt>
                <c:pt idx="32" formatCode="General">
                  <c:v>470</c:v>
                </c:pt>
                <c:pt idx="33" formatCode="General">
                  <c:v>462</c:v>
                </c:pt>
                <c:pt idx="34" formatCode="General">
                  <c:v>472</c:v>
                </c:pt>
                <c:pt idx="35" formatCode="General">
                  <c:v>478</c:v>
                </c:pt>
                <c:pt idx="36" formatCode="General">
                  <c:v>480</c:v>
                </c:pt>
                <c:pt idx="37" formatCode="General">
                  <c:v>484</c:v>
                </c:pt>
                <c:pt idx="38" formatCode="General">
                  <c:v>487</c:v>
                </c:pt>
                <c:pt idx="39" formatCode="General">
                  <c:v>491</c:v>
                </c:pt>
                <c:pt idx="40" formatCode="General">
                  <c:v>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80-4767-8EEA-CAC79C019E42}"/>
            </c:ext>
          </c:extLst>
        </c:ser>
        <c:ser>
          <c:idx val="1"/>
          <c:order val="1"/>
          <c:tx>
            <c:strRef>
              <c:f>Personer1!$B$30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Personer1!$C$30:$AQ$30</c:f>
              <c:numCache>
                <c:formatCode>0</c:formatCode>
                <c:ptCount val="41"/>
                <c:pt idx="0">
                  <c:v>592</c:v>
                </c:pt>
                <c:pt idx="1">
                  <c:v>622</c:v>
                </c:pt>
                <c:pt idx="2">
                  <c:v>656</c:v>
                </c:pt>
                <c:pt idx="3">
                  <c:v>674</c:v>
                </c:pt>
                <c:pt idx="4">
                  <c:v>662</c:v>
                </c:pt>
                <c:pt idx="5">
                  <c:v>715</c:v>
                </c:pt>
                <c:pt idx="6">
                  <c:v>744</c:v>
                </c:pt>
                <c:pt idx="7">
                  <c:v>750</c:v>
                </c:pt>
                <c:pt idx="8">
                  <c:v>745</c:v>
                </c:pt>
                <c:pt idx="9">
                  <c:v>757</c:v>
                </c:pt>
                <c:pt idx="10">
                  <c:v>759</c:v>
                </c:pt>
                <c:pt idx="11">
                  <c:v>778</c:v>
                </c:pt>
                <c:pt idx="12">
                  <c:v>782</c:v>
                </c:pt>
                <c:pt idx="13">
                  <c:v>788</c:v>
                </c:pt>
                <c:pt idx="14">
                  <c:v>785</c:v>
                </c:pt>
                <c:pt idx="15">
                  <c:v>815</c:v>
                </c:pt>
                <c:pt idx="16">
                  <c:v>834</c:v>
                </c:pt>
                <c:pt idx="17">
                  <c:v>809</c:v>
                </c:pt>
                <c:pt idx="18">
                  <c:v>801</c:v>
                </c:pt>
                <c:pt idx="19">
                  <c:v>821</c:v>
                </c:pt>
                <c:pt idx="20">
                  <c:v>834</c:v>
                </c:pt>
                <c:pt idx="21">
                  <c:v>816</c:v>
                </c:pt>
                <c:pt idx="22">
                  <c:v>806</c:v>
                </c:pt>
                <c:pt idx="23">
                  <c:v>775</c:v>
                </c:pt>
                <c:pt idx="24">
                  <c:v>754</c:v>
                </c:pt>
                <c:pt idx="25">
                  <c:v>745</c:v>
                </c:pt>
                <c:pt idx="26">
                  <c:v>758</c:v>
                </c:pt>
                <c:pt idx="27">
                  <c:v>756</c:v>
                </c:pt>
                <c:pt idx="28">
                  <c:v>764</c:v>
                </c:pt>
                <c:pt idx="29">
                  <c:v>733</c:v>
                </c:pt>
                <c:pt idx="30">
                  <c:v>716</c:v>
                </c:pt>
                <c:pt idx="31" formatCode="General">
                  <c:v>764</c:v>
                </c:pt>
                <c:pt idx="32" formatCode="General">
                  <c:v>768</c:v>
                </c:pt>
                <c:pt idx="33" formatCode="General">
                  <c:v>756</c:v>
                </c:pt>
                <c:pt idx="34" formatCode="General">
                  <c:v>755</c:v>
                </c:pt>
                <c:pt idx="35" formatCode="General">
                  <c:v>733</c:v>
                </c:pt>
                <c:pt idx="36" formatCode="General">
                  <c:v>732</c:v>
                </c:pt>
                <c:pt idx="37" formatCode="General">
                  <c:v>730</c:v>
                </c:pt>
                <c:pt idx="38" formatCode="General">
                  <c:v>727</c:v>
                </c:pt>
                <c:pt idx="39" formatCode="General">
                  <c:v>713</c:v>
                </c:pt>
                <c:pt idx="40" formatCode="General">
                  <c:v>710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80-4767-8EEA-CAC79C019E42}"/>
            </c:ext>
          </c:extLst>
        </c:ser>
        <c:ser>
          <c:idx val="2"/>
          <c:order val="2"/>
          <c:tx>
            <c:strRef>
              <c:f>Personer1!$B$31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Personer1!$C$31:$AQ$31</c:f>
              <c:numCache>
                <c:formatCode>0</c:formatCode>
                <c:ptCount val="41"/>
                <c:pt idx="0">
                  <c:v>246</c:v>
                </c:pt>
                <c:pt idx="1">
                  <c:v>236</c:v>
                </c:pt>
                <c:pt idx="2">
                  <c:v>254</c:v>
                </c:pt>
                <c:pt idx="3">
                  <c:v>251</c:v>
                </c:pt>
                <c:pt idx="4">
                  <c:v>275</c:v>
                </c:pt>
                <c:pt idx="5">
                  <c:v>257</c:v>
                </c:pt>
                <c:pt idx="6">
                  <c:v>259</c:v>
                </c:pt>
                <c:pt idx="7">
                  <c:v>252</c:v>
                </c:pt>
                <c:pt idx="8">
                  <c:v>288</c:v>
                </c:pt>
                <c:pt idx="9">
                  <c:v>318</c:v>
                </c:pt>
                <c:pt idx="10">
                  <c:v>321</c:v>
                </c:pt>
                <c:pt idx="11">
                  <c:v>322</c:v>
                </c:pt>
                <c:pt idx="12">
                  <c:v>321</c:v>
                </c:pt>
                <c:pt idx="13">
                  <c:v>327</c:v>
                </c:pt>
                <c:pt idx="14">
                  <c:v>333</c:v>
                </c:pt>
                <c:pt idx="15">
                  <c:v>320</c:v>
                </c:pt>
                <c:pt idx="16">
                  <c:v>336</c:v>
                </c:pt>
                <c:pt idx="17">
                  <c:v>355</c:v>
                </c:pt>
                <c:pt idx="18">
                  <c:v>379</c:v>
                </c:pt>
                <c:pt idx="19">
                  <c:v>363</c:v>
                </c:pt>
                <c:pt idx="20">
                  <c:v>382</c:v>
                </c:pt>
                <c:pt idx="21">
                  <c:v>360</c:v>
                </c:pt>
                <c:pt idx="22">
                  <c:v>387</c:v>
                </c:pt>
                <c:pt idx="23">
                  <c:v>388</c:v>
                </c:pt>
                <c:pt idx="24">
                  <c:v>387</c:v>
                </c:pt>
                <c:pt idx="25">
                  <c:v>358</c:v>
                </c:pt>
                <c:pt idx="26">
                  <c:v>323</c:v>
                </c:pt>
                <c:pt idx="27">
                  <c:v>348</c:v>
                </c:pt>
                <c:pt idx="28">
                  <c:v>368</c:v>
                </c:pt>
                <c:pt idx="29">
                  <c:v>364</c:v>
                </c:pt>
                <c:pt idx="30">
                  <c:v>351</c:v>
                </c:pt>
                <c:pt idx="31" formatCode="General">
                  <c:v>347</c:v>
                </c:pt>
                <c:pt idx="32" formatCode="General">
                  <c:v>349</c:v>
                </c:pt>
                <c:pt idx="33" formatCode="General">
                  <c:v>359</c:v>
                </c:pt>
                <c:pt idx="34" formatCode="General">
                  <c:v>352</c:v>
                </c:pt>
                <c:pt idx="35" formatCode="General">
                  <c:v>358</c:v>
                </c:pt>
                <c:pt idx="36" formatCode="General">
                  <c:v>333</c:v>
                </c:pt>
                <c:pt idx="37" formatCode="General">
                  <c:v>349</c:v>
                </c:pt>
                <c:pt idx="38" formatCode="General">
                  <c:v>329</c:v>
                </c:pt>
                <c:pt idx="39" formatCode="General">
                  <c:v>348</c:v>
                </c:pt>
                <c:pt idx="40" formatCode="General">
                  <c:v>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80-4767-8EEA-CAC79C019E42}"/>
            </c:ext>
          </c:extLst>
        </c:ser>
        <c:ser>
          <c:idx val="3"/>
          <c:order val="3"/>
          <c:tx>
            <c:strRef>
              <c:f>Personer1!$B$32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Personer1!$C$32:$AQ$32</c:f>
              <c:numCache>
                <c:formatCode>0</c:formatCode>
                <c:ptCount val="41"/>
                <c:pt idx="0">
                  <c:v>367</c:v>
                </c:pt>
                <c:pt idx="1">
                  <c:v>359</c:v>
                </c:pt>
                <c:pt idx="2">
                  <c:v>352</c:v>
                </c:pt>
                <c:pt idx="3">
                  <c:v>351</c:v>
                </c:pt>
                <c:pt idx="4">
                  <c:v>331</c:v>
                </c:pt>
                <c:pt idx="5">
                  <c:v>333</c:v>
                </c:pt>
                <c:pt idx="6">
                  <c:v>344</c:v>
                </c:pt>
                <c:pt idx="7">
                  <c:v>357</c:v>
                </c:pt>
                <c:pt idx="8">
                  <c:v>343</c:v>
                </c:pt>
                <c:pt idx="9">
                  <c:v>346</c:v>
                </c:pt>
                <c:pt idx="10">
                  <c:v>361</c:v>
                </c:pt>
                <c:pt idx="11">
                  <c:v>353</c:v>
                </c:pt>
                <c:pt idx="12">
                  <c:v>408</c:v>
                </c:pt>
                <c:pt idx="13">
                  <c:v>425</c:v>
                </c:pt>
                <c:pt idx="14">
                  <c:v>432</c:v>
                </c:pt>
                <c:pt idx="15">
                  <c:v>434</c:v>
                </c:pt>
                <c:pt idx="16">
                  <c:v>429</c:v>
                </c:pt>
                <c:pt idx="17">
                  <c:v>427</c:v>
                </c:pt>
                <c:pt idx="18">
                  <c:v>437</c:v>
                </c:pt>
                <c:pt idx="19">
                  <c:v>461</c:v>
                </c:pt>
                <c:pt idx="20">
                  <c:v>477</c:v>
                </c:pt>
                <c:pt idx="21">
                  <c:v>500</c:v>
                </c:pt>
                <c:pt idx="22">
                  <c:v>501</c:v>
                </c:pt>
                <c:pt idx="23">
                  <c:v>509</c:v>
                </c:pt>
                <c:pt idx="24">
                  <c:v>500</c:v>
                </c:pt>
                <c:pt idx="25">
                  <c:v>496</c:v>
                </c:pt>
                <c:pt idx="26">
                  <c:v>519</c:v>
                </c:pt>
                <c:pt idx="27">
                  <c:v>516</c:v>
                </c:pt>
                <c:pt idx="28">
                  <c:v>506</c:v>
                </c:pt>
                <c:pt idx="29">
                  <c:v>506</c:v>
                </c:pt>
                <c:pt idx="30">
                  <c:v>493</c:v>
                </c:pt>
                <c:pt idx="31" formatCode="General">
                  <c:v>482</c:v>
                </c:pt>
                <c:pt idx="32" formatCode="General">
                  <c:v>490</c:v>
                </c:pt>
                <c:pt idx="33" formatCode="General">
                  <c:v>491</c:v>
                </c:pt>
                <c:pt idx="34" formatCode="General">
                  <c:v>461</c:v>
                </c:pt>
                <c:pt idx="35" formatCode="General">
                  <c:v>463</c:v>
                </c:pt>
                <c:pt idx="36" formatCode="General">
                  <c:v>473</c:v>
                </c:pt>
                <c:pt idx="37" formatCode="General">
                  <c:v>452</c:v>
                </c:pt>
                <c:pt idx="38" formatCode="General">
                  <c:v>470</c:v>
                </c:pt>
                <c:pt idx="39" formatCode="General">
                  <c:v>454</c:v>
                </c:pt>
                <c:pt idx="40" formatCode="General">
                  <c:v>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80-4767-8EEA-CAC79C019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624895"/>
        <c:axId val="146621535"/>
      </c:lineChart>
      <c:catAx>
        <c:axId val="14662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1535"/>
        <c:crosses val="autoZero"/>
        <c:auto val="1"/>
        <c:lblAlgn val="ctr"/>
        <c:lblOffset val="100"/>
        <c:noMultiLvlLbl val="0"/>
      </c:catAx>
      <c:valAx>
        <c:axId val="14662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04400276717633E-3"/>
              <c:y val="0.41070339180575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Ulstein, hovudstraumar, sortert etter utpendling,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'Ulstein ut'!$B$1</c:f>
              <c:strCache>
                <c:ptCount val="1"/>
                <c:pt idx="0">
                  <c:v>Ulstein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'Ulstein ut'!$A$2:$A$16</c:f>
              <c:strCache>
                <c:ptCount val="15"/>
                <c:pt idx="0">
                  <c:v>Hareid</c:v>
                </c:pt>
                <c:pt idx="1">
                  <c:v>Herøy (Møre og Romsdal)</c:v>
                </c:pt>
                <c:pt idx="2">
                  <c:v>Ålesund</c:v>
                </c:pt>
                <c:pt idx="3">
                  <c:v>Volda</c:v>
                </c:pt>
                <c:pt idx="4">
                  <c:v>Sande</c:v>
                </c:pt>
                <c:pt idx="5">
                  <c:v>Ørsta</c:v>
                </c:pt>
                <c:pt idx="6">
                  <c:v>Oslo - Oslove</c:v>
                </c:pt>
                <c:pt idx="7">
                  <c:v>Bergen</c:v>
                </c:pt>
                <c:pt idx="8">
                  <c:v>Trondheim - Tråante</c:v>
                </c:pt>
                <c:pt idx="9">
                  <c:v>Molde</c:v>
                </c:pt>
                <c:pt idx="10">
                  <c:v>Stavanger</c:v>
                </c:pt>
                <c:pt idx="11">
                  <c:v>Sula</c:v>
                </c:pt>
                <c:pt idx="12">
                  <c:v>Sandnes</c:v>
                </c:pt>
                <c:pt idx="13">
                  <c:v>Stranda</c:v>
                </c:pt>
                <c:pt idx="14">
                  <c:v>Haram</c:v>
                </c:pt>
              </c:strCache>
            </c:strRef>
          </c:cat>
          <c:val>
            <c:numRef>
              <c:f>'Ulstein ut'!$B$2:$B$16</c:f>
              <c:numCache>
                <c:formatCode>#\ ##0;\ \-#\ ##0</c:formatCode>
                <c:ptCount val="15"/>
                <c:pt idx="0">
                  <c:v>-452</c:v>
                </c:pt>
                <c:pt idx="1">
                  <c:v>-390</c:v>
                </c:pt>
                <c:pt idx="2">
                  <c:v>-268</c:v>
                </c:pt>
                <c:pt idx="3">
                  <c:v>-179</c:v>
                </c:pt>
                <c:pt idx="4">
                  <c:v>-118</c:v>
                </c:pt>
                <c:pt idx="5">
                  <c:v>-106</c:v>
                </c:pt>
                <c:pt idx="6">
                  <c:v>-75</c:v>
                </c:pt>
                <c:pt idx="7">
                  <c:v>-64</c:v>
                </c:pt>
                <c:pt idx="8">
                  <c:v>-27</c:v>
                </c:pt>
                <c:pt idx="9">
                  <c:v>-24</c:v>
                </c:pt>
                <c:pt idx="10">
                  <c:v>-19</c:v>
                </c:pt>
                <c:pt idx="11">
                  <c:v>-16</c:v>
                </c:pt>
                <c:pt idx="12">
                  <c:v>-15</c:v>
                </c:pt>
                <c:pt idx="13">
                  <c:v>-15</c:v>
                </c:pt>
                <c:pt idx="14">
                  <c:v>-13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EE-4936-A6DF-D21B2620543B}"/>
            </c:ext>
          </c:extLst>
        </c:ser>
        <c:ser>
          <c:idx val="1"/>
          <c:order val="1"/>
          <c:tx>
            <c:strRef>
              <c:f>'Ulstein ut'!$C$1</c:f>
              <c:strCache>
                <c:ptCount val="1"/>
                <c:pt idx="0">
                  <c:v>Ulstein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'Ulstein ut'!$A$2:$A$16</c:f>
              <c:strCache>
                <c:ptCount val="15"/>
                <c:pt idx="0">
                  <c:v>Hareid</c:v>
                </c:pt>
                <c:pt idx="1">
                  <c:v>Herøy (Møre og Romsdal)</c:v>
                </c:pt>
                <c:pt idx="2">
                  <c:v>Ålesund</c:v>
                </c:pt>
                <c:pt idx="3">
                  <c:v>Volda</c:v>
                </c:pt>
                <c:pt idx="4">
                  <c:v>Sande</c:v>
                </c:pt>
                <c:pt idx="5">
                  <c:v>Ørsta</c:v>
                </c:pt>
                <c:pt idx="6">
                  <c:v>Oslo - Oslove</c:v>
                </c:pt>
                <c:pt idx="7">
                  <c:v>Bergen</c:v>
                </c:pt>
                <c:pt idx="8">
                  <c:v>Trondheim - Tråante</c:v>
                </c:pt>
                <c:pt idx="9">
                  <c:v>Molde</c:v>
                </c:pt>
                <c:pt idx="10">
                  <c:v>Stavanger</c:v>
                </c:pt>
                <c:pt idx="11">
                  <c:v>Sula</c:v>
                </c:pt>
                <c:pt idx="12">
                  <c:v>Sandnes</c:v>
                </c:pt>
                <c:pt idx="13">
                  <c:v>Stranda</c:v>
                </c:pt>
                <c:pt idx="14">
                  <c:v>Haram</c:v>
                </c:pt>
              </c:strCache>
            </c:strRef>
          </c:cat>
          <c:val>
            <c:numRef>
              <c:f>'Ulstein ut'!$C$2:$C$16</c:f>
              <c:numCache>
                <c:formatCode>#\ ##0</c:formatCode>
                <c:ptCount val="15"/>
                <c:pt idx="0">
                  <c:v>684</c:v>
                </c:pt>
                <c:pt idx="1">
                  <c:v>456</c:v>
                </c:pt>
                <c:pt idx="2">
                  <c:v>179</c:v>
                </c:pt>
                <c:pt idx="3">
                  <c:v>136</c:v>
                </c:pt>
                <c:pt idx="4">
                  <c:v>91</c:v>
                </c:pt>
                <c:pt idx="5">
                  <c:v>214</c:v>
                </c:pt>
                <c:pt idx="6">
                  <c:v>25</c:v>
                </c:pt>
                <c:pt idx="7">
                  <c:v>39</c:v>
                </c:pt>
                <c:pt idx="8">
                  <c:v>21</c:v>
                </c:pt>
                <c:pt idx="9">
                  <c:v>24</c:v>
                </c:pt>
                <c:pt idx="10">
                  <c:v>3</c:v>
                </c:pt>
                <c:pt idx="11">
                  <c:v>35</c:v>
                </c:pt>
                <c:pt idx="12">
                  <c:v>1</c:v>
                </c:pt>
                <c:pt idx="13">
                  <c:v>6</c:v>
                </c:pt>
                <c:pt idx="1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EE-4936-A6DF-D21B26205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Ulstein: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2012-2025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Sysselsatte!$B$65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Sysselsatte!$C$65:$P$65</c:f>
              <c:numCache>
                <c:formatCode>General</c:formatCode>
                <c:ptCount val="14"/>
                <c:pt idx="0">
                  <c:v>101</c:v>
                </c:pt>
                <c:pt idx="1">
                  <c:v>92</c:v>
                </c:pt>
                <c:pt idx="2">
                  <c:v>118</c:v>
                </c:pt>
                <c:pt idx="3">
                  <c:v>-216</c:v>
                </c:pt>
                <c:pt idx="4">
                  <c:v>-2</c:v>
                </c:pt>
                <c:pt idx="5">
                  <c:v>13</c:v>
                </c:pt>
                <c:pt idx="6">
                  <c:v>52</c:v>
                </c:pt>
                <c:pt idx="7">
                  <c:v>90</c:v>
                </c:pt>
                <c:pt idx="8">
                  <c:v>-163</c:v>
                </c:pt>
                <c:pt idx="9">
                  <c:v>41</c:v>
                </c:pt>
                <c:pt idx="10">
                  <c:v>56</c:v>
                </c:pt>
                <c:pt idx="11">
                  <c:v>111</c:v>
                </c:pt>
                <c:pt idx="12">
                  <c:v>92</c:v>
                </c:pt>
                <c:pt idx="13">
                  <c:v>-16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44-45D8-82AD-B8309953C6C8}"/>
            </c:ext>
          </c:extLst>
        </c:ser>
        <c:ser>
          <c:idx val="1"/>
          <c:order val="1"/>
          <c:tx>
            <c:strRef>
              <c:f>Sysselsatte!$B$66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Sysselsatte!$C$66:$P$66</c:f>
              <c:numCache>
                <c:formatCode>General</c:formatCode>
                <c:ptCount val="14"/>
                <c:pt idx="0">
                  <c:v>225</c:v>
                </c:pt>
                <c:pt idx="1">
                  <c:v>33</c:v>
                </c:pt>
                <c:pt idx="2">
                  <c:v>122</c:v>
                </c:pt>
                <c:pt idx="3">
                  <c:v>-200</c:v>
                </c:pt>
                <c:pt idx="4">
                  <c:v>-641</c:v>
                </c:pt>
                <c:pt idx="5">
                  <c:v>-106</c:v>
                </c:pt>
                <c:pt idx="6">
                  <c:v>-64</c:v>
                </c:pt>
                <c:pt idx="7">
                  <c:v>761</c:v>
                </c:pt>
                <c:pt idx="8">
                  <c:v>-491</c:v>
                </c:pt>
                <c:pt idx="9">
                  <c:v>-61</c:v>
                </c:pt>
                <c:pt idx="10">
                  <c:v>-119</c:v>
                </c:pt>
                <c:pt idx="11">
                  <c:v>166</c:v>
                </c:pt>
                <c:pt idx="12">
                  <c:v>166</c:v>
                </c:pt>
                <c:pt idx="1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44-45D8-82AD-B8309953C6C8}"/>
            </c:ext>
          </c:extLst>
        </c:ser>
        <c:ser>
          <c:idx val="2"/>
          <c:order val="2"/>
          <c:tx>
            <c:strRef>
              <c:f>Sysselsatte!$B$67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Sysselsatte!$C$67:$P$67</c:f>
              <c:numCache>
                <c:formatCode>General</c:formatCode>
                <c:ptCount val="14"/>
                <c:pt idx="0">
                  <c:v>77</c:v>
                </c:pt>
                <c:pt idx="1">
                  <c:v>99</c:v>
                </c:pt>
                <c:pt idx="2">
                  <c:v>165</c:v>
                </c:pt>
                <c:pt idx="3">
                  <c:v>200</c:v>
                </c:pt>
                <c:pt idx="4">
                  <c:v>138</c:v>
                </c:pt>
                <c:pt idx="5">
                  <c:v>27</c:v>
                </c:pt>
                <c:pt idx="6">
                  <c:v>98</c:v>
                </c:pt>
                <c:pt idx="7">
                  <c:v>54</c:v>
                </c:pt>
                <c:pt idx="8">
                  <c:v>-38</c:v>
                </c:pt>
                <c:pt idx="9">
                  <c:v>4</c:v>
                </c:pt>
                <c:pt idx="10">
                  <c:v>-18</c:v>
                </c:pt>
                <c:pt idx="11">
                  <c:v>240</c:v>
                </c:pt>
                <c:pt idx="12">
                  <c:v>64</c:v>
                </c:pt>
                <c:pt idx="1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44-45D8-82AD-B8309953C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'Ark1'!$A$22</c:f>
              <c:strCache>
                <c:ptCount val="1"/>
                <c:pt idx="0">
                  <c:v>Ulstein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'Ark1'!$B$22:$H$22</c:f>
              <c:numCache>
                <c:formatCode>0.0</c:formatCode>
                <c:ptCount val="7"/>
                <c:pt idx="0">
                  <c:v>1.0269834877164721</c:v>
                </c:pt>
                <c:pt idx="1">
                  <c:v>44.482480869915427</c:v>
                </c:pt>
                <c:pt idx="2">
                  <c:v>25.432944019331455</c:v>
                </c:pt>
                <c:pt idx="3">
                  <c:v>3.5843737414418042</c:v>
                </c:pt>
                <c:pt idx="4">
                  <c:v>7.5513491743858232</c:v>
                </c:pt>
                <c:pt idx="5">
                  <c:v>14.49859041482078</c:v>
                </c:pt>
                <c:pt idx="6">
                  <c:v>3.1212243254128071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B1-4467-88DE-8AAB8BAC66C8}"/>
            </c:ext>
          </c:extLst>
        </c:ser>
        <c:ser>
          <c:idx val="1"/>
          <c:order val="1"/>
          <c:tx>
            <c:strRef>
              <c:f>'Ark1'!$A$23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'Ark1'!$B$23:$H$23</c:f>
              <c:numCache>
                <c:formatCode>0.0</c:formatCode>
                <c:ptCount val="7"/>
                <c:pt idx="0">
                  <c:v>4.0933049231804421</c:v>
                </c:pt>
                <c:pt idx="1">
                  <c:v>26.283129602631679</c:v>
                </c:pt>
                <c:pt idx="2">
                  <c:v>31.207805315689132</c:v>
                </c:pt>
                <c:pt idx="3">
                  <c:v>4.9755149340211577</c:v>
                </c:pt>
                <c:pt idx="4">
                  <c:v>7.6527980262420092</c:v>
                </c:pt>
                <c:pt idx="5">
                  <c:v>22.210758476318642</c:v>
                </c:pt>
                <c:pt idx="6">
                  <c:v>3.0690441478823223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B1-4467-88DE-8AAB8BAC66C8}"/>
            </c:ext>
          </c:extLst>
        </c:ser>
        <c:ser>
          <c:idx val="2"/>
          <c:order val="2"/>
          <c:tx>
            <c:strRef>
              <c:f>'Ark1'!$A$24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'Ark1'!$B$24:$H$24</c:f>
              <c:numCache>
                <c:formatCode>0.0</c:formatCode>
                <c:ptCount val="7"/>
                <c:pt idx="0">
                  <c:v>2.2874109553040443</c:v>
                </c:pt>
                <c:pt idx="1">
                  <c:v>19.443097545821143</c:v>
                </c:pt>
                <c:pt idx="2">
                  <c:v>38.027223789575181</c:v>
                </c:pt>
                <c:pt idx="3">
                  <c:v>6.4248282631737421</c:v>
                </c:pt>
                <c:pt idx="4">
                  <c:v>8.0735714124103026</c:v>
                </c:pt>
                <c:pt idx="5">
                  <c:v>20.80035365516185</c:v>
                </c:pt>
                <c:pt idx="6">
                  <c:v>4.3066914271691399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B1-4467-88DE-8AAB8BAC66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80435216"/>
        <c:axId val="580436176"/>
      </c:barChart>
      <c:catAx>
        <c:axId val="58043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6176"/>
        <c:crosses val="autoZero"/>
        <c:auto val="1"/>
        <c:lblAlgn val="ctr"/>
        <c:lblOffset val="100"/>
        <c:noMultiLvlLbl val="0"/>
      </c:catAx>
      <c:valAx>
        <c:axId val="58043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6486486486486488E-3"/>
              <c:y val="0.39674744342204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i kommunen, etter kjønn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SysselsatteArb!$B$18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SysselsatteArb!$C$18:$I$18</c:f>
              <c:numCache>
                <c:formatCode>0</c:formatCode>
                <c:ptCount val="7"/>
                <c:pt idx="0">
                  <c:v>0</c:v>
                </c:pt>
                <c:pt idx="1">
                  <c:v>382</c:v>
                </c:pt>
                <c:pt idx="2">
                  <c:v>600</c:v>
                </c:pt>
                <c:pt idx="3">
                  <c:v>109</c:v>
                </c:pt>
                <c:pt idx="4">
                  <c:v>284</c:v>
                </c:pt>
                <c:pt idx="5">
                  <c:v>588</c:v>
                </c:pt>
                <c:pt idx="6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98-4F39-A587-74C964CD786A}"/>
            </c:ext>
          </c:extLst>
        </c:ser>
        <c:ser>
          <c:idx val="1"/>
          <c:order val="1"/>
          <c:tx>
            <c:strRef>
              <c:f>SysselsatteArb!$B$19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SysselsatteArb!$C$19:$I$19</c:f>
              <c:numCache>
                <c:formatCode>0</c:formatCode>
                <c:ptCount val="7"/>
                <c:pt idx="0">
                  <c:v>48</c:v>
                </c:pt>
                <c:pt idx="1">
                  <c:v>1828</c:v>
                </c:pt>
                <c:pt idx="2">
                  <c:v>661</c:v>
                </c:pt>
                <c:pt idx="3">
                  <c:v>68</c:v>
                </c:pt>
                <c:pt idx="4">
                  <c:v>91</c:v>
                </c:pt>
                <c:pt idx="5">
                  <c:v>132</c:v>
                </c:pt>
                <c:pt idx="6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98-4F39-A587-74C964CD78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4686240"/>
        <c:axId val="1534688160"/>
      </c:barChart>
      <c:catAx>
        <c:axId val="15346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8160"/>
        <c:crosses val="autoZero"/>
        <c:auto val="1"/>
        <c:lblAlgn val="ctr"/>
        <c:lblOffset val="100"/>
        <c:noMultiLvlLbl val="0"/>
      </c:catAx>
      <c:valAx>
        <c:axId val="15346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890705340390282E-2"/>
              <c:y val="0.39543605026672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SysselEtterArbste!$B$48:$B$54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SysselEtterArbste!$C$48:$C$54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70</c:v>
                </c:pt>
                <c:pt idx="4">
                  <c:v>0</c:v>
                </c:pt>
                <c:pt idx="5">
                  <c:v>28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6-416B-BA0C-AED0835E0701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SysselEtterArbste!$B$48:$B$54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SysselEtterArbste!$D$48:$D$54</c:f>
              <c:numCache>
                <c:formatCode>0</c:formatCode>
                <c:ptCount val="7"/>
                <c:pt idx="0">
                  <c:v>0</c:v>
                </c:pt>
                <c:pt idx="1">
                  <c:v>52</c:v>
                </c:pt>
                <c:pt idx="2">
                  <c:v>48</c:v>
                </c:pt>
                <c:pt idx="3">
                  <c:v>108</c:v>
                </c:pt>
                <c:pt idx="4">
                  <c:v>256</c:v>
                </c:pt>
                <c:pt idx="5">
                  <c:v>423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86-416B-BA0C-AED0835E0701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SysselEtterArbste!$B$48:$B$54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SysselEtterArbste!$E$48:$E$54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86-416B-BA0C-AED0835E0701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Offentlige eide foretak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SysselEtterArbste!$B$48:$B$54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SysselEtterArbste!$F$48:$F$54</c:f>
              <c:numCache>
                <c:formatCode>0</c:formatCode>
                <c:ptCount val="7"/>
                <c:pt idx="0">
                  <c:v>0</c:v>
                </c:pt>
                <c:pt idx="1">
                  <c:v>406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  <c:pt idx="5">
                  <c:v>23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86-416B-BA0C-AED0835E0701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SysselEtterArbste!$B$48:$B$54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SysselEtterArbste!$G$48:$G$54</c:f>
              <c:numCache>
                <c:formatCode>0</c:formatCode>
                <c:ptCount val="7"/>
                <c:pt idx="0">
                  <c:v>51</c:v>
                </c:pt>
                <c:pt idx="1">
                  <c:v>1751</c:v>
                </c:pt>
                <c:pt idx="2">
                  <c:v>1208</c:v>
                </c:pt>
                <c:pt idx="3">
                  <c:v>0</c:v>
                </c:pt>
                <c:pt idx="4">
                  <c:v>35</c:v>
                </c:pt>
                <c:pt idx="5">
                  <c:v>246</c:v>
                </c:pt>
                <c:pt idx="6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86-416B-BA0C-AED0835E0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609376"/>
        <c:axId val="457602176"/>
      </c:barChart>
      <c:catAx>
        <c:axId val="45760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2176"/>
        <c:crosses val="autoZero"/>
        <c:auto val="1"/>
        <c:lblAlgn val="ctr"/>
        <c:lblOffset val="100"/>
        <c:noMultiLvlLbl val="0"/>
      </c:catAx>
      <c:valAx>
        <c:axId val="45760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2895360453328442"/>
              <c:y val="0.87575290109751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68-4739-B65C-A2EE9AFE4FE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68-4739-B65C-A2EE9AFE4F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SysselEtterArbste!$G$6:$G$34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Tingvoll</c:v>
                </c:pt>
                <c:pt idx="7">
                  <c:v>Hustadvika</c:v>
                </c:pt>
                <c:pt idx="8">
                  <c:v>Ørsta</c:v>
                </c:pt>
                <c:pt idx="9">
                  <c:v>Rauma</c:v>
                </c:pt>
                <c:pt idx="10">
                  <c:v>Aure</c:v>
                </c:pt>
                <c:pt idx="11">
                  <c:v>Sunndal</c:v>
                </c:pt>
                <c:pt idx="12">
                  <c:v>Sykkylven</c:v>
                </c:pt>
                <c:pt idx="13">
                  <c:v>Sande </c:v>
                </c:pt>
                <c:pt idx="14">
                  <c:v>Vestnes</c:v>
                </c:pt>
                <c:pt idx="15">
                  <c:v>Ulstein</c:v>
                </c:pt>
                <c:pt idx="16">
                  <c:v>Averøy</c:v>
                </c:pt>
                <c:pt idx="17">
                  <c:v>Surnadal</c:v>
                </c:pt>
                <c:pt idx="18">
                  <c:v>Hareid</c:v>
                </c:pt>
                <c:pt idx="19">
                  <c:v>Stranda</c:v>
                </c:pt>
                <c:pt idx="20">
                  <c:v>Aukra</c:v>
                </c:pt>
                <c:pt idx="21">
                  <c:v>Gjemnes</c:v>
                </c:pt>
                <c:pt idx="22">
                  <c:v>Herøy </c:v>
                </c:pt>
                <c:pt idx="23">
                  <c:v>Haram</c:v>
                </c:pt>
                <c:pt idx="24">
                  <c:v>Giske</c:v>
                </c:pt>
                <c:pt idx="25">
                  <c:v>Vanylven</c:v>
                </c:pt>
                <c:pt idx="26">
                  <c:v>Sula</c:v>
                </c:pt>
                <c:pt idx="27">
                  <c:v>Smøla</c:v>
                </c:pt>
                <c:pt idx="28">
                  <c:v>Fjord</c:v>
                </c:pt>
              </c:strCache>
            </c:strRef>
          </c:cat>
          <c:val>
            <c:numRef>
              <c:f>SysselEtterArbste!$H$6:$H$34</c:f>
              <c:numCache>
                <c:formatCode>0.0</c:formatCode>
                <c:ptCount val="29"/>
                <c:pt idx="0">
                  <c:v>20.451977401129945</c:v>
                </c:pt>
                <c:pt idx="1">
                  <c:v>17.083969465648856</c:v>
                </c:pt>
                <c:pt idx="2">
                  <c:v>13.589128697042366</c:v>
                </c:pt>
                <c:pt idx="3">
                  <c:v>11.8</c:v>
                </c:pt>
                <c:pt idx="4">
                  <c:v>8.7393792266342984</c:v>
                </c:pt>
                <c:pt idx="5">
                  <c:v>8.5</c:v>
                </c:pt>
                <c:pt idx="6">
                  <c:v>3.6203522504892369</c:v>
                </c:pt>
                <c:pt idx="7">
                  <c:v>3.3085194375516958</c:v>
                </c:pt>
                <c:pt idx="8">
                  <c:v>3.2415254237288136</c:v>
                </c:pt>
                <c:pt idx="9">
                  <c:v>3.1048623315758639</c:v>
                </c:pt>
                <c:pt idx="10">
                  <c:v>2.5883838383838382</c:v>
                </c:pt>
                <c:pt idx="11">
                  <c:v>2.4119241192411924</c:v>
                </c:pt>
                <c:pt idx="12">
                  <c:v>2.2121384004537719</c:v>
                </c:pt>
                <c:pt idx="13">
                  <c:v>2.1061499578770007</c:v>
                </c:pt>
                <c:pt idx="14">
                  <c:v>2.0903573836817264</c:v>
                </c:pt>
                <c:pt idx="15">
                  <c:v>2.0338300443012485</c:v>
                </c:pt>
                <c:pt idx="16">
                  <c:v>1.8876018876018876</c:v>
                </c:pt>
                <c:pt idx="17">
                  <c:v>1.6008537886873</c:v>
                </c:pt>
                <c:pt idx="18">
                  <c:v>1.2314007183170856</c:v>
                </c:pt>
                <c:pt idx="19">
                  <c:v>1.0919781604367913</c:v>
                </c:pt>
                <c:pt idx="20">
                  <c:v>1.0115606936416186</c:v>
                </c:pt>
                <c:pt idx="21">
                  <c:v>0.91848450057405284</c:v>
                </c:pt>
                <c:pt idx="22">
                  <c:v>0.89119170984455953</c:v>
                </c:pt>
                <c:pt idx="23">
                  <c:v>0.8733624454148472</c:v>
                </c:pt>
                <c:pt idx="24">
                  <c:v>0.84388185654008441</c:v>
                </c:pt>
                <c:pt idx="25">
                  <c:v>0.82034454470877771</c:v>
                </c:pt>
                <c:pt idx="26">
                  <c:v>0.79803560466543888</c:v>
                </c:pt>
                <c:pt idx="27">
                  <c:v>0.7568590350047304</c:v>
                </c:pt>
                <c:pt idx="28">
                  <c:v>0.23622047244094488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68-4739-B65C-A2EE9AFE4F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808228671"/>
        <c:axId val="1808228191"/>
      </c:barChart>
      <c:catAx>
        <c:axId val="1808228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191"/>
        <c:crosses val="autoZero"/>
        <c:auto val="1"/>
        <c:lblAlgn val="ctr"/>
        <c:lblOffset val="100"/>
        <c:noMultiLvlLbl val="0"/>
      </c:catAx>
      <c:valAx>
        <c:axId val="1808228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48806834051403952"/>
              <c:y val="0.95598030638327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30-44CD-947D-7638270DDE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SysselEtterArbste!$A$24:$A$38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Akershus</c:v>
                </c:pt>
                <c:pt idx="3">
                  <c:v>Telemark</c:v>
                </c:pt>
                <c:pt idx="4">
                  <c:v>Vestfold</c:v>
                </c:pt>
                <c:pt idx="5">
                  <c:v>Agder</c:v>
                </c:pt>
                <c:pt idx="6">
                  <c:v>Buskerud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 </c:v>
                </c:pt>
                <c:pt idx="11">
                  <c:v>Finnmark </c:v>
                </c:pt>
                <c:pt idx="12">
                  <c:v>Trøndelag </c:v>
                </c:pt>
                <c:pt idx="13">
                  <c:v>Oslo </c:v>
                </c:pt>
                <c:pt idx="14">
                  <c:v>Troms </c:v>
                </c:pt>
              </c:strCache>
            </c:strRef>
          </c:cat>
          <c:val>
            <c:numRef>
              <c:f>SysselEtterArbste!$B$24:$B$38</c:f>
              <c:numCache>
                <c:formatCode>0.0</c:formatCode>
                <c:ptCount val="15"/>
                <c:pt idx="0">
                  <c:v>7.5546527733938378</c:v>
                </c:pt>
                <c:pt idx="1">
                  <c:v>8.5036073417816151</c:v>
                </c:pt>
                <c:pt idx="2">
                  <c:v>9.3337454192238063</c:v>
                </c:pt>
                <c:pt idx="3">
                  <c:v>9.5655371816982857</c:v>
                </c:pt>
                <c:pt idx="4">
                  <c:v>9.6322673906145333</c:v>
                </c:pt>
                <c:pt idx="5">
                  <c:v>9.8959309956872303</c:v>
                </c:pt>
                <c:pt idx="6">
                  <c:v>9.9621928166351612</c:v>
                </c:pt>
                <c:pt idx="7">
                  <c:v>10.471043564449898</c:v>
                </c:pt>
                <c:pt idx="8">
                  <c:v>11.649009699382246</c:v>
                </c:pt>
                <c:pt idx="9">
                  <c:v>11.830539822668948</c:v>
                </c:pt>
                <c:pt idx="10">
                  <c:v>13.075196880174145</c:v>
                </c:pt>
                <c:pt idx="11">
                  <c:v>13.86586284853052</c:v>
                </c:pt>
                <c:pt idx="12">
                  <c:v>14.766296626291329</c:v>
                </c:pt>
                <c:pt idx="13">
                  <c:v>15.18703658967164</c:v>
                </c:pt>
                <c:pt idx="14">
                  <c:v>20.101820425794507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30-44CD-947D-7638270DDE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79773855"/>
        <c:axId val="1979770975"/>
      </c:barChart>
      <c:catAx>
        <c:axId val="1979773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0975"/>
        <c:crosses val="autoZero"/>
        <c:auto val="1"/>
        <c:lblAlgn val="ctr"/>
        <c:lblOffset val="100"/>
        <c:noMultiLvlLbl val="0"/>
      </c:catAx>
      <c:valAx>
        <c:axId val="1979770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53615492271302556"/>
              <c:y val="0.94760813989160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nb-NO" sz="1800" b="1" dirty="0" err="1">
                <a:solidFill>
                  <a:schemeClr val="accent1"/>
                </a:solidFill>
              </a:rPr>
              <a:t>Elevar</a:t>
            </a:r>
            <a:r>
              <a:rPr lang="nb-NO" sz="1800" b="1" dirty="0">
                <a:solidFill>
                  <a:schemeClr val="accent1"/>
                </a:solidFill>
              </a:rPr>
              <a:t> på </a:t>
            </a:r>
            <a:r>
              <a:rPr lang="nb-NO" sz="1800" b="1" dirty="0" err="1">
                <a:solidFill>
                  <a:schemeClr val="accent1"/>
                </a:solidFill>
              </a:rPr>
              <a:t>vidaregåande</a:t>
            </a:r>
            <a:r>
              <a:rPr lang="nb-NO" sz="1800" b="1" dirty="0">
                <a:solidFill>
                  <a:schemeClr val="accent1"/>
                </a:solidFill>
              </a:rPr>
              <a:t> </a:t>
            </a:r>
            <a:r>
              <a:rPr lang="nb-NO" sz="1800" b="1" dirty="0" err="1">
                <a:solidFill>
                  <a:schemeClr val="accent1"/>
                </a:solidFill>
              </a:rPr>
              <a:t>skolar</a:t>
            </a:r>
            <a:r>
              <a:rPr lang="nb-NO" sz="1800" b="1" dirty="0">
                <a:solidFill>
                  <a:schemeClr val="accent1"/>
                </a:solidFill>
              </a:rPr>
              <a:t>, skoleåret 2024/2025, etter skole og bustadkommune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 av Elever skoleåret 2024-25 U-rett.xlsx]Ark1'!$C$3:$V$3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'[Kopi av Elever skoleåret 2024-25 U-rett.xlsx]Ark1'!$C$10:$V$10</c:f>
              <c:numCache>
                <c:formatCode>General</c:formatCode>
                <c:ptCount val="20"/>
                <c:pt idx="0">
                  <c:v>0</c:v>
                </c:pt>
                <c:pt idx="1">
                  <c:v>9</c:v>
                </c:pt>
                <c:pt idx="2">
                  <c:v>1</c:v>
                </c:pt>
                <c:pt idx="3">
                  <c:v>2</c:v>
                </c:pt>
                <c:pt idx="4">
                  <c:v>32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206</c:v>
                </c:pt>
                <c:pt idx="17">
                  <c:v>20</c:v>
                </c:pt>
                <c:pt idx="18">
                  <c:v>11</c:v>
                </c:pt>
                <c:pt idx="1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9-4763-88F6-E8A9C145A4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9258608"/>
        <c:axId val="409257648"/>
      </c:barChart>
      <c:catAx>
        <c:axId val="40925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09257648"/>
        <c:crosses val="autoZero"/>
        <c:auto val="1"/>
        <c:lblAlgn val="ctr"/>
        <c:lblOffset val="100"/>
        <c:noMultiLvlLbl val="0"/>
      </c:catAx>
      <c:valAx>
        <c:axId val="40925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4.7225501770956314E-3"/>
              <c:y val="0.409652841274877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0925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Folketalet aldersfordelt - framskriving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4071960516586478E-2"/>
          <c:y val="0.10548999381711271"/>
          <c:w val="0.88299002659320214"/>
          <c:h val="0.71171262823182047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Personer1!$B$41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Personer1!$C$41:$BA$41</c:f>
              <c:numCache>
                <c:formatCode>0</c:formatCode>
                <c:ptCount val="51"/>
                <c:pt idx="0">
                  <c:v>1778</c:v>
                </c:pt>
                <c:pt idx="1">
                  <c:v>1780</c:v>
                </c:pt>
                <c:pt idx="2">
                  <c:v>1822</c:v>
                </c:pt>
                <c:pt idx="3">
                  <c:v>1787</c:v>
                </c:pt>
                <c:pt idx="4">
                  <c:v>1809</c:v>
                </c:pt>
                <c:pt idx="5">
                  <c:v>1811</c:v>
                </c:pt>
                <c:pt idx="6">
                  <c:v>1828</c:v>
                </c:pt>
                <c:pt idx="7">
                  <c:v>1853</c:v>
                </c:pt>
                <c:pt idx="8">
                  <c:v>1917</c:v>
                </c:pt>
                <c:pt idx="9">
                  <c:v>1918</c:v>
                </c:pt>
                <c:pt idx="10">
                  <c:v>1956</c:v>
                </c:pt>
                <c:pt idx="11">
                  <c:v>1995</c:v>
                </c:pt>
                <c:pt idx="12">
                  <c:v>2022</c:v>
                </c:pt>
                <c:pt idx="13">
                  <c:v>2039</c:v>
                </c:pt>
                <c:pt idx="14">
                  <c:v>2079</c:v>
                </c:pt>
                <c:pt idx="15">
                  <c:v>2086</c:v>
                </c:pt>
                <c:pt idx="16">
                  <c:v>2072</c:v>
                </c:pt>
                <c:pt idx="17">
                  <c:v>2130</c:v>
                </c:pt>
                <c:pt idx="18">
                  <c:v>2125</c:v>
                </c:pt>
                <c:pt idx="19">
                  <c:v>2154</c:v>
                </c:pt>
                <c:pt idx="20">
                  <c:v>2180</c:v>
                </c:pt>
                <c:pt idx="21">
                  <c:v>2184</c:v>
                </c:pt>
                <c:pt idx="22">
                  <c:v>2178</c:v>
                </c:pt>
                <c:pt idx="23">
                  <c:v>2214</c:v>
                </c:pt>
                <c:pt idx="24">
                  <c:v>2275</c:v>
                </c:pt>
                <c:pt idx="25">
                  <c:v>2299</c:v>
                </c:pt>
                <c:pt idx="26">
                  <c:v>2262</c:v>
                </c:pt>
                <c:pt idx="27">
                  <c:v>2283</c:v>
                </c:pt>
                <c:pt idx="28">
                  <c:v>2253</c:v>
                </c:pt>
                <c:pt idx="29">
                  <c:v>2215</c:v>
                </c:pt>
                <c:pt idx="30">
                  <c:v>2169</c:v>
                </c:pt>
                <c:pt idx="31">
                  <c:v>2171</c:v>
                </c:pt>
                <c:pt idx="32">
                  <c:v>2222</c:v>
                </c:pt>
                <c:pt idx="33">
                  <c:v>2212</c:v>
                </c:pt>
                <c:pt idx="34">
                  <c:v>2183</c:v>
                </c:pt>
                <c:pt idx="35">
                  <c:v>2137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E7-4257-9AA9-2E13301F4F7A}"/>
            </c:ext>
          </c:extLst>
        </c:ser>
        <c:ser>
          <c:idx val="1"/>
          <c:order val="1"/>
          <c:tx>
            <c:strRef>
              <c:f>Personer1!$B$42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Personer1!$C$42:$BA$42</c:f>
              <c:numCache>
                <c:formatCode>General</c:formatCode>
                <c:ptCount val="51"/>
                <c:pt idx="36">
                  <c:v>2171</c:v>
                </c:pt>
                <c:pt idx="37">
                  <c:v>2168</c:v>
                </c:pt>
                <c:pt idx="38">
                  <c:v>2159</c:v>
                </c:pt>
                <c:pt idx="39">
                  <c:v>2132</c:v>
                </c:pt>
                <c:pt idx="40">
                  <c:v>2125</c:v>
                </c:pt>
                <c:pt idx="41">
                  <c:v>2111</c:v>
                </c:pt>
                <c:pt idx="42">
                  <c:v>2110</c:v>
                </c:pt>
                <c:pt idx="43">
                  <c:v>2108</c:v>
                </c:pt>
                <c:pt idx="44">
                  <c:v>2103</c:v>
                </c:pt>
                <c:pt idx="45">
                  <c:v>2090</c:v>
                </c:pt>
                <c:pt idx="46">
                  <c:v>2101</c:v>
                </c:pt>
                <c:pt idx="47">
                  <c:v>2089</c:v>
                </c:pt>
                <c:pt idx="48">
                  <c:v>2098</c:v>
                </c:pt>
                <c:pt idx="49">
                  <c:v>2091</c:v>
                </c:pt>
                <c:pt idx="50">
                  <c:v>2094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E7-4257-9AA9-2E13301F4F7A}"/>
            </c:ext>
          </c:extLst>
        </c:ser>
        <c:ser>
          <c:idx val="2"/>
          <c:order val="2"/>
          <c:tx>
            <c:strRef>
              <c:f>Personer1!$B$43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Personer1!$C$43:$BA$43</c:f>
              <c:numCache>
                <c:formatCode>0</c:formatCode>
                <c:ptCount val="51"/>
                <c:pt idx="0">
                  <c:v>3242</c:v>
                </c:pt>
                <c:pt idx="1">
                  <c:v>3340</c:v>
                </c:pt>
                <c:pt idx="2">
                  <c:v>3417</c:v>
                </c:pt>
                <c:pt idx="3">
                  <c:v>3447</c:v>
                </c:pt>
                <c:pt idx="4">
                  <c:v>3569</c:v>
                </c:pt>
                <c:pt idx="5">
                  <c:v>3624</c:v>
                </c:pt>
                <c:pt idx="6">
                  <c:v>3683</c:v>
                </c:pt>
                <c:pt idx="7">
                  <c:v>3752</c:v>
                </c:pt>
                <c:pt idx="8">
                  <c:v>3838</c:v>
                </c:pt>
                <c:pt idx="9">
                  <c:v>3839</c:v>
                </c:pt>
                <c:pt idx="10">
                  <c:v>3876</c:v>
                </c:pt>
                <c:pt idx="11">
                  <c:v>3879</c:v>
                </c:pt>
                <c:pt idx="12">
                  <c:v>3888</c:v>
                </c:pt>
                <c:pt idx="13">
                  <c:v>3907</c:v>
                </c:pt>
                <c:pt idx="14">
                  <c:v>3889</c:v>
                </c:pt>
                <c:pt idx="15">
                  <c:v>3862</c:v>
                </c:pt>
                <c:pt idx="16">
                  <c:v>3892</c:v>
                </c:pt>
                <c:pt idx="17">
                  <c:v>3911</c:v>
                </c:pt>
                <c:pt idx="18">
                  <c:v>3997</c:v>
                </c:pt>
                <c:pt idx="19">
                  <c:v>4333</c:v>
                </c:pt>
                <c:pt idx="20">
                  <c:v>4543</c:v>
                </c:pt>
                <c:pt idx="21">
                  <c:v>4595</c:v>
                </c:pt>
                <c:pt idx="22">
                  <c:v>4675</c:v>
                </c:pt>
                <c:pt idx="23">
                  <c:v>4751</c:v>
                </c:pt>
                <c:pt idx="24">
                  <c:v>4848</c:v>
                </c:pt>
                <c:pt idx="25">
                  <c:v>4917</c:v>
                </c:pt>
                <c:pt idx="26">
                  <c:v>4940</c:v>
                </c:pt>
                <c:pt idx="27">
                  <c:v>4955</c:v>
                </c:pt>
                <c:pt idx="28">
                  <c:v>4989</c:v>
                </c:pt>
                <c:pt idx="29">
                  <c:v>4938</c:v>
                </c:pt>
                <c:pt idx="30">
                  <c:v>4937</c:v>
                </c:pt>
                <c:pt idx="31">
                  <c:v>4865</c:v>
                </c:pt>
                <c:pt idx="32">
                  <c:v>5005</c:v>
                </c:pt>
                <c:pt idx="33">
                  <c:v>5024</c:v>
                </c:pt>
                <c:pt idx="34">
                  <c:v>5021</c:v>
                </c:pt>
                <c:pt idx="35">
                  <c:v>5115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E7-4257-9AA9-2E13301F4F7A}"/>
            </c:ext>
          </c:extLst>
        </c:ser>
        <c:ser>
          <c:idx val="3"/>
          <c:order val="3"/>
          <c:tx>
            <c:strRef>
              <c:f>Personer1!$B$44</c:f>
              <c:strCache>
                <c:ptCount val="1"/>
                <c:pt idx="0">
                  <c:v>20-64 -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Personer1!$C$44:$BA$44</c:f>
              <c:numCache>
                <c:formatCode>General</c:formatCode>
                <c:ptCount val="51"/>
                <c:pt idx="36">
                  <c:v>5181</c:v>
                </c:pt>
                <c:pt idx="37">
                  <c:v>5187</c:v>
                </c:pt>
                <c:pt idx="38">
                  <c:v>5189</c:v>
                </c:pt>
                <c:pt idx="39">
                  <c:v>5215</c:v>
                </c:pt>
                <c:pt idx="40">
                  <c:v>5200</c:v>
                </c:pt>
                <c:pt idx="41">
                  <c:v>5215</c:v>
                </c:pt>
                <c:pt idx="42">
                  <c:v>5198</c:v>
                </c:pt>
                <c:pt idx="43">
                  <c:v>5162</c:v>
                </c:pt>
                <c:pt idx="44">
                  <c:v>5126</c:v>
                </c:pt>
                <c:pt idx="45">
                  <c:v>5101</c:v>
                </c:pt>
                <c:pt idx="46">
                  <c:v>5065</c:v>
                </c:pt>
                <c:pt idx="47">
                  <c:v>5055</c:v>
                </c:pt>
                <c:pt idx="48">
                  <c:v>5027</c:v>
                </c:pt>
                <c:pt idx="49">
                  <c:v>5019</c:v>
                </c:pt>
                <c:pt idx="50">
                  <c:v>5011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E7-4257-9AA9-2E13301F4F7A}"/>
            </c:ext>
          </c:extLst>
        </c:ser>
        <c:ser>
          <c:idx val="4"/>
          <c:order val="4"/>
          <c:tx>
            <c:strRef>
              <c:f>Personer1!$B$45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Personer1!$C$45:$BA$45</c:f>
              <c:numCache>
                <c:formatCode>0</c:formatCode>
                <c:ptCount val="51"/>
                <c:pt idx="0">
                  <c:v>731</c:v>
                </c:pt>
                <c:pt idx="1">
                  <c:v>721</c:v>
                </c:pt>
                <c:pt idx="2">
                  <c:v>741</c:v>
                </c:pt>
                <c:pt idx="3">
                  <c:v>757</c:v>
                </c:pt>
                <c:pt idx="4">
                  <c:v>755</c:v>
                </c:pt>
                <c:pt idx="5">
                  <c:v>766</c:v>
                </c:pt>
                <c:pt idx="6">
                  <c:v>784</c:v>
                </c:pt>
                <c:pt idx="7">
                  <c:v>780</c:v>
                </c:pt>
                <c:pt idx="8">
                  <c:v>782</c:v>
                </c:pt>
                <c:pt idx="9">
                  <c:v>784</c:v>
                </c:pt>
                <c:pt idx="10">
                  <c:v>783</c:v>
                </c:pt>
                <c:pt idx="11">
                  <c:v>790</c:v>
                </c:pt>
                <c:pt idx="12">
                  <c:v>811</c:v>
                </c:pt>
                <c:pt idx="13">
                  <c:v>815</c:v>
                </c:pt>
                <c:pt idx="14">
                  <c:v>827</c:v>
                </c:pt>
                <c:pt idx="15">
                  <c:v>865</c:v>
                </c:pt>
                <c:pt idx="16">
                  <c:v>877</c:v>
                </c:pt>
                <c:pt idx="17">
                  <c:v>905</c:v>
                </c:pt>
                <c:pt idx="18">
                  <c:v>930</c:v>
                </c:pt>
                <c:pt idx="19">
                  <c:v>974</c:v>
                </c:pt>
                <c:pt idx="20">
                  <c:v>1028</c:v>
                </c:pt>
                <c:pt idx="21">
                  <c:v>1049</c:v>
                </c:pt>
                <c:pt idx="22">
                  <c:v>1074</c:v>
                </c:pt>
                <c:pt idx="23">
                  <c:v>1127</c:v>
                </c:pt>
                <c:pt idx="24">
                  <c:v>1169</c:v>
                </c:pt>
                <c:pt idx="25">
                  <c:v>1214</c:v>
                </c:pt>
                <c:pt idx="26">
                  <c:v>1255</c:v>
                </c:pt>
                <c:pt idx="27">
                  <c:v>1317</c:v>
                </c:pt>
                <c:pt idx="28">
                  <c:v>1367</c:v>
                </c:pt>
                <c:pt idx="29">
                  <c:v>1418</c:v>
                </c:pt>
                <c:pt idx="30">
                  <c:v>1469</c:v>
                </c:pt>
                <c:pt idx="31">
                  <c:v>1521</c:v>
                </c:pt>
                <c:pt idx="32">
                  <c:v>1570</c:v>
                </c:pt>
                <c:pt idx="33">
                  <c:v>1625</c:v>
                </c:pt>
                <c:pt idx="34">
                  <c:v>1658</c:v>
                </c:pt>
                <c:pt idx="35">
                  <c:v>1706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1E7-4257-9AA9-2E13301F4F7A}"/>
            </c:ext>
          </c:extLst>
        </c:ser>
        <c:ser>
          <c:idx val="5"/>
          <c:order val="5"/>
          <c:tx>
            <c:strRef>
              <c:f>Personer1!$B$46</c:f>
              <c:strCache>
                <c:ptCount val="1"/>
                <c:pt idx="0">
                  <c:v>65 år eller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Personer1!$C$46:$BA$46</c:f>
              <c:numCache>
                <c:formatCode>General</c:formatCode>
                <c:ptCount val="51"/>
                <c:pt idx="36">
                  <c:v>1732</c:v>
                </c:pt>
                <c:pt idx="37">
                  <c:v>1771</c:v>
                </c:pt>
                <c:pt idx="38">
                  <c:v>1819</c:v>
                </c:pt>
                <c:pt idx="39">
                  <c:v>1858</c:v>
                </c:pt>
                <c:pt idx="40">
                  <c:v>1918</c:v>
                </c:pt>
                <c:pt idx="41">
                  <c:v>1954</c:v>
                </c:pt>
                <c:pt idx="42">
                  <c:v>2009</c:v>
                </c:pt>
                <c:pt idx="43">
                  <c:v>2082</c:v>
                </c:pt>
                <c:pt idx="44">
                  <c:v>2158</c:v>
                </c:pt>
                <c:pt idx="45">
                  <c:v>2231</c:v>
                </c:pt>
                <c:pt idx="46">
                  <c:v>2288</c:v>
                </c:pt>
                <c:pt idx="47">
                  <c:v>2341</c:v>
                </c:pt>
                <c:pt idx="48">
                  <c:v>2389</c:v>
                </c:pt>
                <c:pt idx="49">
                  <c:v>2430</c:v>
                </c:pt>
                <c:pt idx="50">
                  <c:v>2460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1E7-4257-9AA9-2E13301F4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169215"/>
        <c:axId val="389169695"/>
      </c:lineChart>
      <c:catAx>
        <c:axId val="38916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695"/>
        <c:crosses val="autoZero"/>
        <c:auto val="1"/>
        <c:lblAlgn val="ctr"/>
        <c:lblOffset val="100"/>
        <c:noMultiLvlLbl val="0"/>
      </c:catAx>
      <c:valAx>
        <c:axId val="3891696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137630671406194E-2"/>
              <c:y val="0.37401003413228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1A-464E-B706-157A73E5916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1A-464E-B706-157A73E591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1A-464E-B706-157A73E591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Bosatte!$B$31:$B$34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Bosatte!$C$31:$C$34</c:f>
              <c:numCache>
                <c:formatCode>0</c:formatCode>
                <c:ptCount val="4"/>
                <c:pt idx="0">
                  <c:v>1775</c:v>
                </c:pt>
                <c:pt idx="1">
                  <c:v>84</c:v>
                </c:pt>
                <c:pt idx="2">
                  <c:v>298</c:v>
                </c:pt>
                <c:pt idx="3">
                  <c:v>1393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3-44F7-BA92-8594A8926031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Bosatte!$B$31:$B$34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Bosatte!$D$31:$D$34</c:f>
              <c:numCache>
                <c:formatCode>0</c:formatCode>
                <c:ptCount val="4"/>
                <c:pt idx="0">
                  <c:v>401</c:v>
                </c:pt>
                <c:pt idx="1">
                  <c:v>73</c:v>
                </c:pt>
                <c:pt idx="2">
                  <c:v>236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F3-44F7-BA92-8594A8926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5.7551010614872444E-3"/>
              <c:y val="0.422307728905488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Bosatte!$D$28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Bosatte!$E$28:$Q$28</c:f>
              <c:numCache>
                <c:formatCode>0</c:formatCode>
                <c:ptCount val="13"/>
                <c:pt idx="0">
                  <c:v>142</c:v>
                </c:pt>
                <c:pt idx="1">
                  <c:v>164</c:v>
                </c:pt>
                <c:pt idx="2">
                  <c:v>172</c:v>
                </c:pt>
                <c:pt idx="3">
                  <c:v>189</c:v>
                </c:pt>
                <c:pt idx="4">
                  <c:v>170</c:v>
                </c:pt>
                <c:pt idx="5">
                  <c:v>155</c:v>
                </c:pt>
                <c:pt idx="6">
                  <c:v>188</c:v>
                </c:pt>
                <c:pt idx="7">
                  <c:v>144</c:v>
                </c:pt>
                <c:pt idx="8">
                  <c:v>144</c:v>
                </c:pt>
                <c:pt idx="9">
                  <c:v>138</c:v>
                </c:pt>
                <c:pt idx="10">
                  <c:v>162</c:v>
                </c:pt>
                <c:pt idx="11">
                  <c:v>184</c:v>
                </c:pt>
                <c:pt idx="12">
                  <c:v>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C5-4F04-92BB-89762593A2A7}"/>
            </c:ext>
          </c:extLst>
        </c:ser>
        <c:ser>
          <c:idx val="1"/>
          <c:order val="1"/>
          <c:tx>
            <c:strRef>
              <c:f>Bosatte!$D$29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Bosatte!$E$29:$Q$29</c:f>
              <c:numCache>
                <c:formatCode>0</c:formatCode>
                <c:ptCount val="13"/>
                <c:pt idx="0">
                  <c:v>19</c:v>
                </c:pt>
                <c:pt idx="1">
                  <c:v>23</c:v>
                </c:pt>
                <c:pt idx="2">
                  <c:v>29</c:v>
                </c:pt>
                <c:pt idx="3">
                  <c:v>31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  <c:pt idx="7">
                  <c:v>21</c:v>
                </c:pt>
                <c:pt idx="8">
                  <c:v>25</c:v>
                </c:pt>
                <c:pt idx="9">
                  <c:v>18</c:v>
                </c:pt>
                <c:pt idx="10">
                  <c:v>29</c:v>
                </c:pt>
                <c:pt idx="11">
                  <c:v>35</c:v>
                </c:pt>
                <c:pt idx="12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C5-4F04-92BB-89762593A2A7}"/>
            </c:ext>
          </c:extLst>
        </c:ser>
        <c:ser>
          <c:idx val="2"/>
          <c:order val="2"/>
          <c:tx>
            <c:strRef>
              <c:f>Bosatte!$D$30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Bosatte!$E$30:$Q$30</c:f>
              <c:numCache>
                <c:formatCode>0</c:formatCode>
                <c:ptCount val="13"/>
                <c:pt idx="0">
                  <c:v>56</c:v>
                </c:pt>
                <c:pt idx="1">
                  <c:v>65</c:v>
                </c:pt>
                <c:pt idx="2">
                  <c:v>64</c:v>
                </c:pt>
                <c:pt idx="3">
                  <c:v>61</c:v>
                </c:pt>
                <c:pt idx="4">
                  <c:v>53</c:v>
                </c:pt>
                <c:pt idx="5">
                  <c:v>59</c:v>
                </c:pt>
                <c:pt idx="6">
                  <c:v>75</c:v>
                </c:pt>
                <c:pt idx="7">
                  <c:v>53</c:v>
                </c:pt>
                <c:pt idx="8">
                  <c:v>50</c:v>
                </c:pt>
                <c:pt idx="9">
                  <c:v>57</c:v>
                </c:pt>
                <c:pt idx="10">
                  <c:v>59</c:v>
                </c:pt>
                <c:pt idx="11">
                  <c:v>67</c:v>
                </c:pt>
                <c:pt idx="12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C5-4F04-92BB-89762593A2A7}"/>
            </c:ext>
          </c:extLst>
        </c:ser>
        <c:ser>
          <c:idx val="3"/>
          <c:order val="3"/>
          <c:tx>
            <c:strRef>
              <c:f>Bosatte!$D$31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Bosatte!$E$31:$Q$31</c:f>
              <c:numCache>
                <c:formatCode>0</c:formatCode>
                <c:ptCount val="13"/>
                <c:pt idx="0">
                  <c:v>67</c:v>
                </c:pt>
                <c:pt idx="1">
                  <c:v>76</c:v>
                </c:pt>
                <c:pt idx="2">
                  <c:v>79</c:v>
                </c:pt>
                <c:pt idx="3">
                  <c:v>97</c:v>
                </c:pt>
                <c:pt idx="4">
                  <c:v>90</c:v>
                </c:pt>
                <c:pt idx="5">
                  <c:v>68</c:v>
                </c:pt>
                <c:pt idx="6">
                  <c:v>84</c:v>
                </c:pt>
                <c:pt idx="7">
                  <c:v>70</c:v>
                </c:pt>
                <c:pt idx="8">
                  <c:v>69</c:v>
                </c:pt>
                <c:pt idx="9">
                  <c:v>63</c:v>
                </c:pt>
                <c:pt idx="10">
                  <c:v>74</c:v>
                </c:pt>
                <c:pt idx="11">
                  <c:v>82</c:v>
                </c:pt>
                <c:pt idx="12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C5-4F04-92BB-89762593A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3.802927708331932E-3"/>
              <c:y val="0.433542310375760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PersonerProsent!$B$35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PersonerProsent!$C$35:$AP$35</c:f>
              <c:numCache>
                <c:formatCode>0.0</c:formatCode>
                <c:ptCount val="40"/>
                <c:pt idx="0">
                  <c:v>43.8</c:v>
                </c:pt>
                <c:pt idx="1">
                  <c:v>43.4</c:v>
                </c:pt>
                <c:pt idx="2">
                  <c:v>42.7</c:v>
                </c:pt>
                <c:pt idx="3">
                  <c:v>40.6</c:v>
                </c:pt>
                <c:pt idx="4">
                  <c:v>39.4</c:v>
                </c:pt>
                <c:pt idx="5">
                  <c:v>37.700000000000003</c:v>
                </c:pt>
                <c:pt idx="6">
                  <c:v>36.4</c:v>
                </c:pt>
                <c:pt idx="7">
                  <c:v>35</c:v>
                </c:pt>
                <c:pt idx="8">
                  <c:v>33.5</c:v>
                </c:pt>
                <c:pt idx="9">
                  <c:v>32.299999999999997</c:v>
                </c:pt>
                <c:pt idx="10">
                  <c:v>31.5</c:v>
                </c:pt>
                <c:pt idx="11">
                  <c:v>31.3</c:v>
                </c:pt>
                <c:pt idx="12">
                  <c:v>30.9</c:v>
                </c:pt>
                <c:pt idx="13">
                  <c:v>30.2</c:v>
                </c:pt>
                <c:pt idx="14">
                  <c:v>30</c:v>
                </c:pt>
                <c:pt idx="15">
                  <c:v>29.4</c:v>
                </c:pt>
                <c:pt idx="16">
                  <c:v>28.4</c:v>
                </c:pt>
                <c:pt idx="17">
                  <c:v>28.2</c:v>
                </c:pt>
                <c:pt idx="18">
                  <c:v>27.8</c:v>
                </c:pt>
                <c:pt idx="19">
                  <c:v>27.6</c:v>
                </c:pt>
                <c:pt idx="20">
                  <c:v>26.7</c:v>
                </c:pt>
                <c:pt idx="21">
                  <c:v>26.9</c:v>
                </c:pt>
                <c:pt idx="22">
                  <c:v>27.1</c:v>
                </c:pt>
                <c:pt idx="23">
                  <c:v>26.9</c:v>
                </c:pt>
                <c:pt idx="24">
                  <c:v>26.3</c:v>
                </c:pt>
                <c:pt idx="25">
                  <c:v>25.3</c:v>
                </c:pt>
                <c:pt idx="26">
                  <c:v>24.8</c:v>
                </c:pt>
                <c:pt idx="27">
                  <c:v>23.7</c:v>
                </c:pt>
                <c:pt idx="28">
                  <c:v>23.9</c:v>
                </c:pt>
                <c:pt idx="29">
                  <c:v>23.5</c:v>
                </c:pt>
                <c:pt idx="30">
                  <c:v>23.8</c:v>
                </c:pt>
                <c:pt idx="31">
                  <c:v>24.3</c:v>
                </c:pt>
                <c:pt idx="32">
                  <c:v>23.6</c:v>
                </c:pt>
                <c:pt idx="33">
                  <c:v>23.3</c:v>
                </c:pt>
                <c:pt idx="34">
                  <c:v>22.6</c:v>
                </c:pt>
                <c:pt idx="35">
                  <c:v>22.1</c:v>
                </c:pt>
                <c:pt idx="36">
                  <c:v>21.9</c:v>
                </c:pt>
                <c:pt idx="37">
                  <c:v>21.7</c:v>
                </c:pt>
                <c:pt idx="38">
                  <c:v>20.8</c:v>
                </c:pt>
                <c:pt idx="39">
                  <c:v>20.2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3A-4075-A448-87B8A9C20796}"/>
            </c:ext>
          </c:extLst>
        </c:ser>
        <c:ser>
          <c:idx val="1"/>
          <c:order val="1"/>
          <c:tx>
            <c:strRef>
              <c:f>PersonerProsent!$B$36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PersonerProsent!$C$36:$AP$36</c:f>
              <c:numCache>
                <c:formatCode>0.0</c:formatCode>
                <c:ptCount val="40"/>
                <c:pt idx="0">
                  <c:v>44.8</c:v>
                </c:pt>
                <c:pt idx="1">
                  <c:v>45.4</c:v>
                </c:pt>
                <c:pt idx="2">
                  <c:v>45.7</c:v>
                </c:pt>
                <c:pt idx="3">
                  <c:v>47.1</c:v>
                </c:pt>
                <c:pt idx="4">
                  <c:v>47.9</c:v>
                </c:pt>
                <c:pt idx="5">
                  <c:v>48.6</c:v>
                </c:pt>
                <c:pt idx="6">
                  <c:v>49</c:v>
                </c:pt>
                <c:pt idx="7">
                  <c:v>49.6</c:v>
                </c:pt>
                <c:pt idx="8">
                  <c:v>50.3</c:v>
                </c:pt>
                <c:pt idx="9">
                  <c:v>50.5</c:v>
                </c:pt>
                <c:pt idx="10">
                  <c:v>50.8</c:v>
                </c:pt>
                <c:pt idx="11">
                  <c:v>50.1</c:v>
                </c:pt>
                <c:pt idx="12">
                  <c:v>49.8</c:v>
                </c:pt>
                <c:pt idx="13">
                  <c:v>50.2</c:v>
                </c:pt>
                <c:pt idx="14">
                  <c:v>50.3</c:v>
                </c:pt>
                <c:pt idx="15">
                  <c:v>50.4</c:v>
                </c:pt>
                <c:pt idx="16">
                  <c:v>50.6</c:v>
                </c:pt>
                <c:pt idx="17">
                  <c:v>50.4</c:v>
                </c:pt>
                <c:pt idx="18">
                  <c:v>50.4</c:v>
                </c:pt>
                <c:pt idx="19">
                  <c:v>49.3</c:v>
                </c:pt>
                <c:pt idx="20">
                  <c:v>49.2</c:v>
                </c:pt>
                <c:pt idx="21">
                  <c:v>48.5</c:v>
                </c:pt>
                <c:pt idx="22">
                  <c:v>47.7</c:v>
                </c:pt>
                <c:pt idx="23">
                  <c:v>47.4</c:v>
                </c:pt>
                <c:pt idx="24">
                  <c:v>48</c:v>
                </c:pt>
                <c:pt idx="25">
                  <c:v>48.8</c:v>
                </c:pt>
                <c:pt idx="26">
                  <c:v>47.9</c:v>
                </c:pt>
                <c:pt idx="27">
                  <c:v>48.3</c:v>
                </c:pt>
                <c:pt idx="28">
                  <c:v>47.3</c:v>
                </c:pt>
                <c:pt idx="29">
                  <c:v>46.5</c:v>
                </c:pt>
                <c:pt idx="30">
                  <c:v>45.6</c:v>
                </c:pt>
                <c:pt idx="31">
                  <c:v>39.299999999999997</c:v>
                </c:pt>
                <c:pt idx="32">
                  <c:v>39.299999999999997</c:v>
                </c:pt>
                <c:pt idx="33">
                  <c:v>38.9</c:v>
                </c:pt>
                <c:pt idx="34">
                  <c:v>39.1</c:v>
                </c:pt>
                <c:pt idx="35">
                  <c:v>39.299999999999997</c:v>
                </c:pt>
                <c:pt idx="36">
                  <c:v>39</c:v>
                </c:pt>
                <c:pt idx="37">
                  <c:v>37.799999999999997</c:v>
                </c:pt>
                <c:pt idx="38">
                  <c:v>37.799999999999997</c:v>
                </c:pt>
                <c:pt idx="39">
                  <c:v>37.6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3A-4075-A448-87B8A9C20796}"/>
            </c:ext>
          </c:extLst>
        </c:ser>
        <c:ser>
          <c:idx val="2"/>
          <c:order val="2"/>
          <c:tx>
            <c:strRef>
              <c:f>PersonerProsent!$B$37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PersonerProsent!$C$37:$AP$37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5.2</c:v>
                </c:pt>
                <c:pt idx="32">
                  <c:v>5.3</c:v>
                </c:pt>
                <c:pt idx="33">
                  <c:v>5.3</c:v>
                </c:pt>
                <c:pt idx="34">
                  <c:v>5.4</c:v>
                </c:pt>
                <c:pt idx="35">
                  <c:v>5.4</c:v>
                </c:pt>
                <c:pt idx="36">
                  <c:v>5.4</c:v>
                </c:pt>
                <c:pt idx="37">
                  <c:v>5.4</c:v>
                </c:pt>
                <c:pt idx="38">
                  <c:v>5.7</c:v>
                </c:pt>
                <c:pt idx="39">
                  <c:v>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3A-4075-A448-87B8A9C20796}"/>
            </c:ext>
          </c:extLst>
        </c:ser>
        <c:ser>
          <c:idx val="3"/>
          <c:order val="3"/>
          <c:tx>
            <c:strRef>
              <c:f>PersonerProsent!$B$38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PersonerProsent!$C$38:$AP$38</c:f>
              <c:numCache>
                <c:formatCode>0.0</c:formatCode>
                <c:ptCount val="40"/>
                <c:pt idx="0">
                  <c:v>10</c:v>
                </c:pt>
                <c:pt idx="1">
                  <c:v>9.9</c:v>
                </c:pt>
                <c:pt idx="2">
                  <c:v>10.3</c:v>
                </c:pt>
                <c:pt idx="3">
                  <c:v>10.9</c:v>
                </c:pt>
                <c:pt idx="4">
                  <c:v>11.1</c:v>
                </c:pt>
                <c:pt idx="5">
                  <c:v>12.3</c:v>
                </c:pt>
                <c:pt idx="6">
                  <c:v>13</c:v>
                </c:pt>
                <c:pt idx="7">
                  <c:v>13.8</c:v>
                </c:pt>
                <c:pt idx="8">
                  <c:v>14.6</c:v>
                </c:pt>
                <c:pt idx="9">
                  <c:v>15.4</c:v>
                </c:pt>
                <c:pt idx="10">
                  <c:v>15.8</c:v>
                </c:pt>
                <c:pt idx="11">
                  <c:v>16.5</c:v>
                </c:pt>
                <c:pt idx="12">
                  <c:v>17.2</c:v>
                </c:pt>
                <c:pt idx="13">
                  <c:v>17.399999999999999</c:v>
                </c:pt>
                <c:pt idx="14">
                  <c:v>17.600000000000001</c:v>
                </c:pt>
                <c:pt idx="15">
                  <c:v>17.600000000000001</c:v>
                </c:pt>
                <c:pt idx="16">
                  <c:v>18.3</c:v>
                </c:pt>
                <c:pt idx="17">
                  <c:v>18.7</c:v>
                </c:pt>
                <c:pt idx="18">
                  <c:v>19</c:v>
                </c:pt>
                <c:pt idx="19">
                  <c:v>20.3</c:v>
                </c:pt>
                <c:pt idx="20">
                  <c:v>20.9</c:v>
                </c:pt>
                <c:pt idx="21">
                  <c:v>21.4</c:v>
                </c:pt>
                <c:pt idx="22">
                  <c:v>21.7</c:v>
                </c:pt>
                <c:pt idx="23">
                  <c:v>22.1</c:v>
                </c:pt>
                <c:pt idx="24">
                  <c:v>22.1</c:v>
                </c:pt>
                <c:pt idx="25">
                  <c:v>22</c:v>
                </c:pt>
                <c:pt idx="26">
                  <c:v>22.9</c:v>
                </c:pt>
                <c:pt idx="27">
                  <c:v>23.3</c:v>
                </c:pt>
                <c:pt idx="28">
                  <c:v>23.7</c:v>
                </c:pt>
                <c:pt idx="29">
                  <c:v>24.1</c:v>
                </c:pt>
                <c:pt idx="30">
                  <c:v>24.5</c:v>
                </c:pt>
                <c:pt idx="31">
                  <c:v>24.9</c:v>
                </c:pt>
                <c:pt idx="32">
                  <c:v>25.2</c:v>
                </c:pt>
                <c:pt idx="33">
                  <c:v>25.4</c:v>
                </c:pt>
                <c:pt idx="34">
                  <c:v>26.1</c:v>
                </c:pt>
                <c:pt idx="35">
                  <c:v>26.3</c:v>
                </c:pt>
                <c:pt idx="36">
                  <c:v>26.5</c:v>
                </c:pt>
                <c:pt idx="37">
                  <c:v>27</c:v>
                </c:pt>
                <c:pt idx="38">
                  <c:v>27.3</c:v>
                </c:pt>
                <c:pt idx="39">
                  <c:v>27.3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3A-4075-A448-87B8A9C20796}"/>
            </c:ext>
          </c:extLst>
        </c:ser>
        <c:ser>
          <c:idx val="4"/>
          <c:order val="4"/>
          <c:tx>
            <c:strRef>
              <c:f>PersonerProsent!$B$39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PersonerProsent!$C$39:$AP$39</c:f>
              <c:numCache>
                <c:formatCode>0.0</c:formatCode>
                <c:ptCount val="40"/>
                <c:pt idx="0">
                  <c:v>1.5</c:v>
                </c:pt>
                <c:pt idx="1">
                  <c:v>1.3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5">
                  <c:v>1.5</c:v>
                </c:pt>
                <c:pt idx="6">
                  <c:v>1.6</c:v>
                </c:pt>
                <c:pt idx="7">
                  <c:v>1.6</c:v>
                </c:pt>
                <c:pt idx="8">
                  <c:v>1.6</c:v>
                </c:pt>
                <c:pt idx="9">
                  <c:v>1.8</c:v>
                </c:pt>
                <c:pt idx="10">
                  <c:v>1.9</c:v>
                </c:pt>
                <c:pt idx="11">
                  <c:v>2.1</c:v>
                </c:pt>
                <c:pt idx="12">
                  <c:v>2.1</c:v>
                </c:pt>
                <c:pt idx="13">
                  <c:v>2.2000000000000002</c:v>
                </c:pt>
                <c:pt idx="14">
                  <c:v>2.2000000000000002</c:v>
                </c:pt>
                <c:pt idx="15">
                  <c:v>2.6</c:v>
                </c:pt>
                <c:pt idx="16">
                  <c:v>2.7</c:v>
                </c:pt>
                <c:pt idx="17">
                  <c:v>2.7</c:v>
                </c:pt>
                <c:pt idx="18">
                  <c:v>2.9</c:v>
                </c:pt>
                <c:pt idx="19">
                  <c:v>2.9</c:v>
                </c:pt>
                <c:pt idx="20">
                  <c:v>3.2</c:v>
                </c:pt>
                <c:pt idx="21">
                  <c:v>3.2</c:v>
                </c:pt>
                <c:pt idx="22">
                  <c:v>3.5</c:v>
                </c:pt>
                <c:pt idx="23">
                  <c:v>3.6</c:v>
                </c:pt>
                <c:pt idx="24">
                  <c:v>3.6</c:v>
                </c:pt>
                <c:pt idx="25">
                  <c:v>3.9</c:v>
                </c:pt>
                <c:pt idx="26">
                  <c:v>4.4000000000000004</c:v>
                </c:pt>
                <c:pt idx="27">
                  <c:v>4.7</c:v>
                </c:pt>
                <c:pt idx="28">
                  <c:v>5.2</c:v>
                </c:pt>
                <c:pt idx="29">
                  <c:v>6</c:v>
                </c:pt>
                <c:pt idx="30">
                  <c:v>6.1</c:v>
                </c:pt>
                <c:pt idx="31">
                  <c:v>6.3</c:v>
                </c:pt>
                <c:pt idx="32">
                  <c:v>6.5</c:v>
                </c:pt>
                <c:pt idx="33">
                  <c:v>7</c:v>
                </c:pt>
                <c:pt idx="34">
                  <c:v>6.8</c:v>
                </c:pt>
                <c:pt idx="35">
                  <c:v>6.9</c:v>
                </c:pt>
                <c:pt idx="36">
                  <c:v>7.3</c:v>
                </c:pt>
                <c:pt idx="37">
                  <c:v>8.1</c:v>
                </c:pt>
                <c:pt idx="38">
                  <c:v>8.6</c:v>
                </c:pt>
                <c:pt idx="39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A3A-4075-A448-87B8A9C20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PersonerProsent!$B$36:$B$40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PersonerProsent!$C$36:$C$40</c:f>
              <c:numCache>
                <c:formatCode>0.0</c:formatCode>
                <c:ptCount val="5"/>
                <c:pt idx="0">
                  <c:v>28</c:v>
                </c:pt>
                <c:pt idx="1">
                  <c:v>45.5</c:v>
                </c:pt>
                <c:pt idx="2">
                  <c:v>0</c:v>
                </c:pt>
                <c:pt idx="3">
                  <c:v>24.2</c:v>
                </c:pt>
                <c:pt idx="4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1-483B-BD6A-B7E5A38FEC25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PersonerProsent!$B$36:$B$40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PersonerProsent!$D$36:$D$40</c:f>
              <c:numCache>
                <c:formatCode>0.0</c:formatCode>
                <c:ptCount val="5"/>
                <c:pt idx="0">
                  <c:v>25.8</c:v>
                </c:pt>
                <c:pt idx="1">
                  <c:v>51.4</c:v>
                </c:pt>
                <c:pt idx="2">
                  <c:v>0</c:v>
                </c:pt>
                <c:pt idx="3">
                  <c:v>18.7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B1-483B-BD6A-B7E5A38FEC25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PersonerProsent!$B$36:$B$40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PersonerProsent!$E$36:$E$40</c:f>
              <c:numCache>
                <c:formatCode>0.0</c:formatCode>
                <c:ptCount val="5"/>
                <c:pt idx="0">
                  <c:v>20.2</c:v>
                </c:pt>
                <c:pt idx="1">
                  <c:v>34.4</c:v>
                </c:pt>
                <c:pt idx="2">
                  <c:v>2.2999999999999998</c:v>
                </c:pt>
                <c:pt idx="3">
                  <c:v>33.1</c:v>
                </c:pt>
                <c:pt idx="4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B1-483B-BD6A-B7E5A38FEC25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PersonerProsent!$B$36:$B$40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PersonerProsent!$F$36:$F$40</c:f>
              <c:numCache>
                <c:formatCode>0.0</c:formatCode>
                <c:ptCount val="5"/>
                <c:pt idx="0">
                  <c:v>20.3</c:v>
                </c:pt>
                <c:pt idx="1">
                  <c:v>40.799999999999997</c:v>
                </c:pt>
                <c:pt idx="2">
                  <c:v>9</c:v>
                </c:pt>
                <c:pt idx="3">
                  <c:v>21.8</c:v>
                </c:pt>
                <c:pt idx="4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B1-483B-BD6A-B7E5A38FE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MedianBtoInnt!$A$29:$B$29</c:f>
              <c:strCache>
                <c:ptCount val="2"/>
                <c:pt idx="0">
                  <c:v>Ulstein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MedianBtoInnt!$C$29:$F$29</c:f>
              <c:numCache>
                <c:formatCode>#,##0</c:formatCode>
                <c:ptCount val="4"/>
                <c:pt idx="0">
                  <c:v>375100</c:v>
                </c:pt>
                <c:pt idx="1">
                  <c:v>208200</c:v>
                </c:pt>
                <c:pt idx="2">
                  <c:v>486400</c:v>
                </c:pt>
                <c:pt idx="3">
                  <c:v>286100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7-4596-A087-1014961AF74E}"/>
            </c:ext>
          </c:extLst>
        </c:ser>
        <c:ser>
          <c:idx val="1"/>
          <c:order val="1"/>
          <c:tx>
            <c:strRef>
              <c:f>MedianBtoInnt!$A$30:$B$30</c:f>
              <c:strCache>
                <c:ptCount val="2"/>
                <c:pt idx="0">
                  <c:v>Ulstein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MedianBtoInnt!$C$30:$F$30</c:f>
              <c:numCache>
                <c:formatCode>#,##0</c:formatCode>
                <c:ptCount val="4"/>
                <c:pt idx="0">
                  <c:v>488900</c:v>
                </c:pt>
                <c:pt idx="1">
                  <c:v>275800</c:v>
                </c:pt>
                <c:pt idx="2">
                  <c:v>626100</c:v>
                </c:pt>
                <c:pt idx="3">
                  <c:v>394500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7-4596-A087-1014961AF74E}"/>
            </c:ext>
          </c:extLst>
        </c:ser>
        <c:ser>
          <c:idx val="2"/>
          <c:order val="2"/>
          <c:tx>
            <c:strRef>
              <c:f>MedianBtoInnt!$A$31:$B$31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MedianBtoInnt!$C$31:$F$31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B7-4596-A087-1014961AF74E}"/>
            </c:ext>
          </c:extLst>
        </c:ser>
        <c:ser>
          <c:idx val="3"/>
          <c:order val="3"/>
          <c:tx>
            <c:strRef>
              <c:f>MedianBtoInnt!$A$32:$B$32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MedianBtoInnt!$C$32:$F$32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B7-4596-A087-1014961AF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Areal!$A$24</c:f>
              <c:strCache>
                <c:ptCount val="1"/>
                <c:pt idx="0">
                  <c:v>Ulstein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Areal!$B$24:$I$24</c:f>
              <c:numCache>
                <c:formatCode>0.0</c:formatCode>
                <c:ptCount val="8"/>
                <c:pt idx="0">
                  <c:v>6.4</c:v>
                </c:pt>
                <c:pt idx="1">
                  <c:v>5.8</c:v>
                </c:pt>
                <c:pt idx="2">
                  <c:v>18.899999999999999</c:v>
                </c:pt>
                <c:pt idx="3">
                  <c:v>60.5</c:v>
                </c:pt>
                <c:pt idx="4">
                  <c:v>4.8</c:v>
                </c:pt>
                <c:pt idx="5">
                  <c:v>1</c:v>
                </c:pt>
                <c:pt idx="6">
                  <c:v>0</c:v>
                </c:pt>
                <c:pt idx="7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B3-45A9-87D4-D84E5C6651F1}"/>
            </c:ext>
          </c:extLst>
        </c:ser>
        <c:ser>
          <c:idx val="1"/>
          <c:order val="1"/>
          <c:tx>
            <c:strRef>
              <c:f>Areal!$A$25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Areal!$B$25:$I$25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B3-45A9-87D4-D84E5C6651F1}"/>
            </c:ext>
          </c:extLst>
        </c:ser>
        <c:ser>
          <c:idx val="2"/>
          <c:order val="2"/>
          <c:tx>
            <c:strRef>
              <c:f>Areal!$A$26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Areal!$B$26:$I$26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B3-45A9-87D4-D84E5C6651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Areal!$B$12:$S$12</c:f>
              <c:numCache>
                <c:formatCode>0.00</c:formatCode>
                <c:ptCount val="18"/>
                <c:pt idx="0">
                  <c:v>2.2000000000000002</c:v>
                </c:pt>
                <c:pt idx="1">
                  <c:v>0.24</c:v>
                </c:pt>
                <c:pt idx="2">
                  <c:v>0.37</c:v>
                </c:pt>
                <c:pt idx="3">
                  <c:v>0.9</c:v>
                </c:pt>
                <c:pt idx="4">
                  <c:v>7.0000000000000007E-2</c:v>
                </c:pt>
                <c:pt idx="5">
                  <c:v>0.04</c:v>
                </c:pt>
                <c:pt idx="6">
                  <c:v>0.02</c:v>
                </c:pt>
                <c:pt idx="7">
                  <c:v>1.81</c:v>
                </c:pt>
                <c:pt idx="8">
                  <c:v>0.01</c:v>
                </c:pt>
                <c:pt idx="9">
                  <c:v>0.21</c:v>
                </c:pt>
                <c:pt idx="10">
                  <c:v>0.38</c:v>
                </c:pt>
                <c:pt idx="11">
                  <c:v>5.67</c:v>
                </c:pt>
                <c:pt idx="12">
                  <c:v>18.34</c:v>
                </c:pt>
                <c:pt idx="13">
                  <c:v>58.81</c:v>
                </c:pt>
                <c:pt idx="14">
                  <c:v>4.71</c:v>
                </c:pt>
                <c:pt idx="15">
                  <c:v>0.98</c:v>
                </c:pt>
                <c:pt idx="16">
                  <c:v>0</c:v>
                </c:pt>
                <c:pt idx="17">
                  <c:v>2.4900000000000002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0C-4F6E-9BA3-AA07D301F8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80993283806055"/>
          <c:y val="2.7523026738015252E-2"/>
          <c:w val="0.70866088905322866"/>
          <c:h val="0.944953946523969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'Ark4'!$B$1</c:f>
              <c:strCache>
                <c:ptCount val="1"/>
                <c:pt idx="0">
                  <c:v>Antall Fritidsbygg</c:v>
                </c:pt>
              </c:strCache>
            </c:strRef>
          </c:tx>
          <c:spPr>
            <a:solidFill>
              <a:srgbClr val="DE6D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'Ark4'!$A$2:$A$28</c:f>
              <c:strCache>
                <c:ptCount val="27"/>
                <c:pt idx="0">
                  <c:v>GISKE</c:v>
                </c:pt>
                <c:pt idx="1">
                  <c:v>AUKRA</c:v>
                </c:pt>
                <c:pt idx="2">
                  <c:v>SULA</c:v>
                </c:pt>
                <c:pt idx="3">
                  <c:v>HAREID</c:v>
                </c:pt>
                <c:pt idx="4">
                  <c:v>ULSTEIN</c:v>
                </c:pt>
                <c:pt idx="5">
                  <c:v>SANDE</c:v>
                </c:pt>
                <c:pt idx="6">
                  <c:v>HERØY</c:v>
                </c:pt>
                <c:pt idx="7">
                  <c:v>HARAM</c:v>
                </c:pt>
                <c:pt idx="8">
                  <c:v>VANYLVEN</c:v>
                </c:pt>
                <c:pt idx="9">
                  <c:v>KRISTIANSUND</c:v>
                </c:pt>
                <c:pt idx="10">
                  <c:v>AVERØY</c:v>
                </c:pt>
                <c:pt idx="11">
                  <c:v>SMØLA</c:v>
                </c:pt>
                <c:pt idx="12">
                  <c:v>GJEMNES</c:v>
                </c:pt>
                <c:pt idx="13">
                  <c:v>VESTNES</c:v>
                </c:pt>
                <c:pt idx="14">
                  <c:v>SYKKYLVEN</c:v>
                </c:pt>
                <c:pt idx="15">
                  <c:v>HUSTADVIKA</c:v>
                </c:pt>
                <c:pt idx="16">
                  <c:v>ØRSTA</c:v>
                </c:pt>
                <c:pt idx="17">
                  <c:v>SUNNDAL</c:v>
                </c:pt>
                <c:pt idx="18">
                  <c:v>TINGVOLL</c:v>
                </c:pt>
                <c:pt idx="19">
                  <c:v>STRANDA</c:v>
                </c:pt>
                <c:pt idx="20">
                  <c:v>VOLDA</c:v>
                </c:pt>
                <c:pt idx="21">
                  <c:v>FJORD</c:v>
                </c:pt>
                <c:pt idx="22">
                  <c:v>RAUMA</c:v>
                </c:pt>
                <c:pt idx="23">
                  <c:v>ÅLESUND</c:v>
                </c:pt>
                <c:pt idx="24">
                  <c:v>AURE</c:v>
                </c:pt>
                <c:pt idx="25">
                  <c:v>SURNADAL</c:v>
                </c:pt>
                <c:pt idx="26">
                  <c:v>MOLDE</c:v>
                </c:pt>
              </c:strCache>
            </c:strRef>
          </c:cat>
          <c:val>
            <c:numRef>
              <c:f>'Ark4'!$B$2:$B$28</c:f>
              <c:numCache>
                <c:formatCode>General</c:formatCode>
                <c:ptCount val="27"/>
                <c:pt idx="0">
                  <c:v>74</c:v>
                </c:pt>
                <c:pt idx="1">
                  <c:v>94</c:v>
                </c:pt>
                <c:pt idx="2">
                  <c:v>151</c:v>
                </c:pt>
                <c:pt idx="3">
                  <c:v>177</c:v>
                </c:pt>
                <c:pt idx="4">
                  <c:v>258</c:v>
                </c:pt>
                <c:pt idx="5">
                  <c:v>341</c:v>
                </c:pt>
                <c:pt idx="6">
                  <c:v>368</c:v>
                </c:pt>
                <c:pt idx="7">
                  <c:v>403</c:v>
                </c:pt>
                <c:pt idx="8">
                  <c:v>537</c:v>
                </c:pt>
                <c:pt idx="9">
                  <c:v>543</c:v>
                </c:pt>
                <c:pt idx="10">
                  <c:v>573</c:v>
                </c:pt>
                <c:pt idx="11">
                  <c:v>631</c:v>
                </c:pt>
                <c:pt idx="12">
                  <c:v>814</c:v>
                </c:pt>
                <c:pt idx="13">
                  <c:v>843</c:v>
                </c:pt>
                <c:pt idx="14">
                  <c:v>912</c:v>
                </c:pt>
                <c:pt idx="15">
                  <c:v>940</c:v>
                </c:pt>
                <c:pt idx="16">
                  <c:v>1060</c:v>
                </c:pt>
                <c:pt idx="17">
                  <c:v>1147</c:v>
                </c:pt>
                <c:pt idx="18">
                  <c:v>1222</c:v>
                </c:pt>
                <c:pt idx="19">
                  <c:v>1246</c:v>
                </c:pt>
                <c:pt idx="20">
                  <c:v>1289</c:v>
                </c:pt>
                <c:pt idx="21">
                  <c:v>1331</c:v>
                </c:pt>
                <c:pt idx="22">
                  <c:v>1561</c:v>
                </c:pt>
                <c:pt idx="23">
                  <c:v>1646</c:v>
                </c:pt>
                <c:pt idx="24">
                  <c:v>1666</c:v>
                </c:pt>
                <c:pt idx="25">
                  <c:v>1735</c:v>
                </c:pt>
                <c:pt idx="26">
                  <c:v>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1-435E-8061-36804A54512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76680208"/>
        <c:axId val="1576680688"/>
      </c:barChart>
      <c:catAx>
        <c:axId val="157668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76680688"/>
        <c:crosses val="autoZero"/>
        <c:auto val="1"/>
        <c:lblAlgn val="ctr"/>
        <c:lblOffset val="100"/>
        <c:noMultiLvlLbl val="0"/>
      </c:catAx>
      <c:valAx>
        <c:axId val="157668068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668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Folkevekst etter type 2011-2025</a:t>
            </a:r>
          </a:p>
        </c:rich>
      </c:tx>
      <c:layout>
        <c:manualLayout>
          <c:xMode val="edge"/>
          <c:yMode val="edge"/>
          <c:x val="0.28262008733624455"/>
          <c:y val="1.7643355738476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'Ark1'!$B$27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'Ark1'!$C$27:$Q$27</c:f>
              <c:numCache>
                <c:formatCode>General</c:formatCode>
                <c:ptCount val="15"/>
                <c:pt idx="0">
                  <c:v>30</c:v>
                </c:pt>
                <c:pt idx="1">
                  <c:v>31</c:v>
                </c:pt>
                <c:pt idx="2">
                  <c:v>36</c:v>
                </c:pt>
                <c:pt idx="3">
                  <c:v>41</c:v>
                </c:pt>
                <c:pt idx="4">
                  <c:v>58</c:v>
                </c:pt>
                <c:pt idx="5">
                  <c:v>16</c:v>
                </c:pt>
                <c:pt idx="6">
                  <c:v>68</c:v>
                </c:pt>
                <c:pt idx="7">
                  <c:v>33</c:v>
                </c:pt>
                <c:pt idx="8">
                  <c:v>55</c:v>
                </c:pt>
                <c:pt idx="9">
                  <c:v>26</c:v>
                </c:pt>
                <c:pt idx="10">
                  <c:v>50</c:v>
                </c:pt>
                <c:pt idx="11">
                  <c:v>28</c:v>
                </c:pt>
                <c:pt idx="12">
                  <c:v>20</c:v>
                </c:pt>
                <c:pt idx="13">
                  <c:v>23</c:v>
                </c:pt>
                <c:pt idx="1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3-4FAF-864E-947636C27767}"/>
            </c:ext>
          </c:extLst>
        </c:ser>
        <c:ser>
          <c:idx val="1"/>
          <c:order val="1"/>
          <c:tx>
            <c:strRef>
              <c:f>'Ark1'!$B$28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'Ark1'!$C$28:$Q$28</c:f>
              <c:numCache>
                <c:formatCode>General</c:formatCode>
                <c:ptCount val="15"/>
                <c:pt idx="0">
                  <c:v>82</c:v>
                </c:pt>
                <c:pt idx="1">
                  <c:v>124</c:v>
                </c:pt>
                <c:pt idx="2">
                  <c:v>165</c:v>
                </c:pt>
                <c:pt idx="3">
                  <c:v>138</c:v>
                </c:pt>
                <c:pt idx="4">
                  <c:v>111</c:v>
                </c:pt>
                <c:pt idx="5">
                  <c:v>130</c:v>
                </c:pt>
                <c:pt idx="6">
                  <c:v>100</c:v>
                </c:pt>
                <c:pt idx="7">
                  <c:v>79</c:v>
                </c:pt>
                <c:pt idx="8">
                  <c:v>33</c:v>
                </c:pt>
                <c:pt idx="9">
                  <c:v>9</c:v>
                </c:pt>
                <c:pt idx="10">
                  <c:v>-17</c:v>
                </c:pt>
                <c:pt idx="11">
                  <c:v>393</c:v>
                </c:pt>
                <c:pt idx="12">
                  <c:v>445</c:v>
                </c:pt>
                <c:pt idx="13">
                  <c:v>374</c:v>
                </c:pt>
                <c:pt idx="14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D3-4FAF-864E-947636C27767}"/>
            </c:ext>
          </c:extLst>
        </c:ser>
        <c:ser>
          <c:idx val="2"/>
          <c:order val="2"/>
          <c:tx>
            <c:strRef>
              <c:f>'Ark1'!$B$29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'Ark1'!$C$29:$Q$29</c:f>
              <c:numCache>
                <c:formatCode>General</c:formatCode>
                <c:ptCount val="15"/>
                <c:pt idx="0">
                  <c:v>-36</c:v>
                </c:pt>
                <c:pt idx="1">
                  <c:v>-54</c:v>
                </c:pt>
                <c:pt idx="2">
                  <c:v>-38</c:v>
                </c:pt>
                <c:pt idx="3">
                  <c:v>8</c:v>
                </c:pt>
                <c:pt idx="4">
                  <c:v>-35</c:v>
                </c:pt>
                <c:pt idx="5">
                  <c:v>-121</c:v>
                </c:pt>
                <c:pt idx="6">
                  <c:v>-70</c:v>
                </c:pt>
                <c:pt idx="7">
                  <c:v>-58</c:v>
                </c:pt>
                <c:pt idx="8">
                  <c:v>-126</c:v>
                </c:pt>
                <c:pt idx="9">
                  <c:v>-30</c:v>
                </c:pt>
                <c:pt idx="10">
                  <c:v>-53</c:v>
                </c:pt>
                <c:pt idx="11">
                  <c:v>-184</c:v>
                </c:pt>
                <c:pt idx="12">
                  <c:v>-397</c:v>
                </c:pt>
                <c:pt idx="13">
                  <c:v>-399</c:v>
                </c:pt>
                <c:pt idx="14">
                  <c:v>-258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D3-4FAF-864E-947636C27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6847119"/>
        <c:axId val="346847599"/>
      </c:barChart>
      <c:lineChart>
        <c:grouping val="standard"/>
        <c:varyColors val="0"/>
        <c:ser>
          <c:idx val="3"/>
          <c:order val="3"/>
          <c:tx>
            <c:strRef>
              <c:f>'Ark1'!$B$30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'Ark1'!$C$30:$Q$30</c:f>
              <c:numCache>
                <c:formatCode>General</c:formatCode>
                <c:ptCount val="15"/>
                <c:pt idx="0">
                  <c:v>77</c:v>
                </c:pt>
                <c:pt idx="1">
                  <c:v>99</c:v>
                </c:pt>
                <c:pt idx="2">
                  <c:v>165</c:v>
                </c:pt>
                <c:pt idx="3">
                  <c:v>200</c:v>
                </c:pt>
                <c:pt idx="4">
                  <c:v>138</c:v>
                </c:pt>
                <c:pt idx="5">
                  <c:v>27</c:v>
                </c:pt>
                <c:pt idx="6">
                  <c:v>98</c:v>
                </c:pt>
                <c:pt idx="7">
                  <c:v>54</c:v>
                </c:pt>
                <c:pt idx="8">
                  <c:v>-38</c:v>
                </c:pt>
                <c:pt idx="9">
                  <c:v>4</c:v>
                </c:pt>
                <c:pt idx="10">
                  <c:v>-18</c:v>
                </c:pt>
                <c:pt idx="11">
                  <c:v>240</c:v>
                </c:pt>
                <c:pt idx="12">
                  <c:v>64</c:v>
                </c:pt>
                <c:pt idx="13">
                  <c:v>1</c:v>
                </c:pt>
                <c:pt idx="14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D3-4FAF-864E-947636C27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847119"/>
        <c:axId val="346847599"/>
      </c:lineChart>
      <c:catAx>
        <c:axId val="34684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599"/>
        <c:crosses val="autoZero"/>
        <c:auto val="1"/>
        <c:lblAlgn val="ctr"/>
        <c:lblOffset val="100"/>
        <c:noMultiLvlLbl val="0"/>
      </c:catAx>
      <c:valAx>
        <c:axId val="34684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0.11459970887918486"/>
              <c:y val="0.34689080013114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1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'Ark1'!$B$35:$B$39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'Ark1'!$C$35:$C$39</c:f>
              <c:numCache>
                <c:formatCode>0</c:formatCode>
                <c:ptCount val="5"/>
                <c:pt idx="0">
                  <c:v>1043</c:v>
                </c:pt>
                <c:pt idx="1">
                  <c:v>741</c:v>
                </c:pt>
                <c:pt idx="2">
                  <c:v>1044</c:v>
                </c:pt>
                <c:pt idx="3">
                  <c:v>266</c:v>
                </c:pt>
                <c:pt idx="4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C-4CF9-8312-0BEA01C63B9C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'Ark1'!$B$35:$B$39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'Ark1'!$D$35:$D$39</c:f>
              <c:numCache>
                <c:formatCode>0</c:formatCode>
                <c:ptCount val="5"/>
                <c:pt idx="0">
                  <c:v>1363</c:v>
                </c:pt>
                <c:pt idx="1">
                  <c:v>914</c:v>
                </c:pt>
                <c:pt idx="2">
                  <c:v>1008</c:v>
                </c:pt>
                <c:pt idx="3">
                  <c:v>344</c:v>
                </c:pt>
                <c:pt idx="4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7C-4CF9-8312-0BEA01C63B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Boliger!$B$41:$B$46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Boliger!$C$41:$C$46</c:f>
              <c:numCache>
                <c:formatCode>0</c:formatCode>
                <c:ptCount val="6"/>
                <c:pt idx="0">
                  <c:v>2477</c:v>
                </c:pt>
                <c:pt idx="1">
                  <c:v>483</c:v>
                </c:pt>
                <c:pt idx="2">
                  <c:v>441</c:v>
                </c:pt>
                <c:pt idx="3">
                  <c:v>280</c:v>
                </c:pt>
                <c:pt idx="4">
                  <c:v>168</c:v>
                </c:pt>
                <c:pt idx="5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F-4665-9842-25EE18AC0C18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Boliger!$B$41:$B$46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Boliger!$D$41:$D$46</c:f>
              <c:numCache>
                <c:formatCode>0</c:formatCode>
                <c:ptCount val="6"/>
                <c:pt idx="0">
                  <c:v>2537</c:v>
                </c:pt>
                <c:pt idx="1">
                  <c:v>487</c:v>
                </c:pt>
                <c:pt idx="2">
                  <c:v>473</c:v>
                </c:pt>
                <c:pt idx="3">
                  <c:v>359</c:v>
                </c:pt>
                <c:pt idx="4">
                  <c:v>168</c:v>
                </c:pt>
                <c:pt idx="5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F-4665-9842-25EE18AC0C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Igangsatte!$B$16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Igangsatte!$C$16:$W$16</c:f>
              <c:numCache>
                <c:formatCode>0</c:formatCode>
                <c:ptCount val="21"/>
                <c:pt idx="0">
                  <c:v>29</c:v>
                </c:pt>
                <c:pt idx="1">
                  <c:v>64</c:v>
                </c:pt>
                <c:pt idx="2">
                  <c:v>29</c:v>
                </c:pt>
                <c:pt idx="3">
                  <c:v>225</c:v>
                </c:pt>
                <c:pt idx="4">
                  <c:v>83</c:v>
                </c:pt>
                <c:pt idx="5">
                  <c:v>58</c:v>
                </c:pt>
                <c:pt idx="6">
                  <c:v>46</c:v>
                </c:pt>
                <c:pt idx="7">
                  <c:v>70</c:v>
                </c:pt>
                <c:pt idx="8">
                  <c:v>158</c:v>
                </c:pt>
                <c:pt idx="9">
                  <c:v>159</c:v>
                </c:pt>
                <c:pt idx="10">
                  <c:v>86</c:v>
                </c:pt>
                <c:pt idx="11">
                  <c:v>52</c:v>
                </c:pt>
                <c:pt idx="12">
                  <c:v>90</c:v>
                </c:pt>
                <c:pt idx="13">
                  <c:v>27</c:v>
                </c:pt>
                <c:pt idx="14">
                  <c:v>76</c:v>
                </c:pt>
                <c:pt idx="15">
                  <c:v>31</c:v>
                </c:pt>
                <c:pt idx="16">
                  <c:v>32</c:v>
                </c:pt>
                <c:pt idx="17">
                  <c:v>21</c:v>
                </c:pt>
                <c:pt idx="18">
                  <c:v>59</c:v>
                </c:pt>
                <c:pt idx="19">
                  <c:v>11</c:v>
                </c:pt>
                <c:pt idx="20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DC-43E3-AFFF-998DCEA0621E}"/>
            </c:ext>
          </c:extLst>
        </c:ser>
        <c:ser>
          <c:idx val="1"/>
          <c:order val="1"/>
          <c:tx>
            <c:strRef>
              <c:f>Igangsatte!$B$17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Igangsatte!$C$17:$W$17</c:f>
              <c:numCache>
                <c:formatCode>0</c:formatCode>
                <c:ptCount val="21"/>
                <c:pt idx="0">
                  <c:v>31</c:v>
                </c:pt>
                <c:pt idx="1">
                  <c:v>77</c:v>
                </c:pt>
                <c:pt idx="2">
                  <c:v>29</c:v>
                </c:pt>
                <c:pt idx="3">
                  <c:v>159</c:v>
                </c:pt>
                <c:pt idx="4">
                  <c:v>72</c:v>
                </c:pt>
                <c:pt idx="5">
                  <c:v>56</c:v>
                </c:pt>
                <c:pt idx="6">
                  <c:v>49</c:v>
                </c:pt>
                <c:pt idx="7">
                  <c:v>42</c:v>
                </c:pt>
                <c:pt idx="8">
                  <c:v>85</c:v>
                </c:pt>
                <c:pt idx="9">
                  <c:v>128</c:v>
                </c:pt>
                <c:pt idx="10">
                  <c:v>101</c:v>
                </c:pt>
                <c:pt idx="11">
                  <c:v>140</c:v>
                </c:pt>
                <c:pt idx="12">
                  <c:v>49</c:v>
                </c:pt>
                <c:pt idx="13">
                  <c:v>33</c:v>
                </c:pt>
                <c:pt idx="14">
                  <c:v>99</c:v>
                </c:pt>
                <c:pt idx="15">
                  <c:v>31</c:v>
                </c:pt>
                <c:pt idx="16">
                  <c:v>57</c:v>
                </c:pt>
                <c:pt idx="17">
                  <c:v>20</c:v>
                </c:pt>
                <c:pt idx="18">
                  <c:v>25</c:v>
                </c:pt>
                <c:pt idx="19">
                  <c:v>24</c:v>
                </c:pt>
                <c:pt idx="20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DC-43E3-AFFF-998DCEA06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accent3"/>
                </a:solidFill>
                <a:effectLst/>
              </a:rPr>
              <a:t>Største fråflyttingsstraumar, til kommunar, 2025</a:t>
            </a:r>
            <a:endParaRPr lang="nb-NO" sz="1050" b="0" i="0" u="none" strike="noStrike" kern="1200" spc="0" baseline="0" dirty="0">
              <a:solidFill>
                <a:schemeClr val="accent3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'Ark1'!$A$108:$A$122</c:f>
              <c:strCache>
                <c:ptCount val="15"/>
                <c:pt idx="0">
                  <c:v>Hareid</c:v>
                </c:pt>
                <c:pt idx="1">
                  <c:v>Oslo - Oslove</c:v>
                </c:pt>
                <c:pt idx="2">
                  <c:v>Herøy</c:v>
                </c:pt>
                <c:pt idx="3">
                  <c:v>Ålesund</c:v>
                </c:pt>
                <c:pt idx="4">
                  <c:v>Molde</c:v>
                </c:pt>
                <c:pt idx="5">
                  <c:v>Volda</c:v>
                </c:pt>
                <c:pt idx="6">
                  <c:v>Trondheim - Tråante</c:v>
                </c:pt>
                <c:pt idx="7">
                  <c:v>Bergen</c:v>
                </c:pt>
                <c:pt idx="8">
                  <c:v>Sande</c:v>
                </c:pt>
                <c:pt idx="9">
                  <c:v>Ørsta</c:v>
                </c:pt>
                <c:pt idx="10">
                  <c:v>Kristiansund</c:v>
                </c:pt>
                <c:pt idx="11">
                  <c:v>Stavanger</c:v>
                </c:pt>
                <c:pt idx="12">
                  <c:v>Kinn</c:v>
                </c:pt>
                <c:pt idx="13">
                  <c:v>Tysvær</c:v>
                </c:pt>
                <c:pt idx="14">
                  <c:v>Hyllestad</c:v>
                </c:pt>
              </c:strCache>
            </c:strRef>
          </c:cat>
          <c:val>
            <c:numRef>
              <c:f>'Ark1'!$B$108:$B$122</c:f>
              <c:numCache>
                <c:formatCode>General</c:formatCode>
                <c:ptCount val="15"/>
                <c:pt idx="0">
                  <c:v>-57</c:v>
                </c:pt>
                <c:pt idx="1">
                  <c:v>-54</c:v>
                </c:pt>
                <c:pt idx="2">
                  <c:v>-47</c:v>
                </c:pt>
                <c:pt idx="3">
                  <c:v>-41</c:v>
                </c:pt>
                <c:pt idx="4">
                  <c:v>-27</c:v>
                </c:pt>
                <c:pt idx="5">
                  <c:v>-26</c:v>
                </c:pt>
                <c:pt idx="6">
                  <c:v>-23</c:v>
                </c:pt>
                <c:pt idx="7">
                  <c:v>-22</c:v>
                </c:pt>
                <c:pt idx="8">
                  <c:v>-16</c:v>
                </c:pt>
                <c:pt idx="9">
                  <c:v>-13</c:v>
                </c:pt>
                <c:pt idx="10">
                  <c:v>-11</c:v>
                </c:pt>
                <c:pt idx="11">
                  <c:v>-8</c:v>
                </c:pt>
                <c:pt idx="12">
                  <c:v>-8</c:v>
                </c:pt>
                <c:pt idx="13">
                  <c:v>-7</c:v>
                </c:pt>
                <c:pt idx="14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E-459D-B324-01EDA5E52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4260160"/>
        <c:axId val="824258720"/>
      </c:barChart>
      <c:catAx>
        <c:axId val="82426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58720"/>
        <c:crosses val="autoZero"/>
        <c:auto val="1"/>
        <c:lblAlgn val="ctr"/>
        <c:lblOffset val="100"/>
        <c:noMultiLvlLbl val="0"/>
      </c:catAx>
      <c:valAx>
        <c:axId val="82425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noProof="0" dirty="0">
                <a:solidFill>
                  <a:schemeClr val="tx2"/>
                </a:solidFill>
              </a:rPr>
              <a:t>Største tilflyttingsstraumar, frå kommunar,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'Ark1'!$A$124:$A$138</c:f>
              <c:strCache>
                <c:ptCount val="15"/>
                <c:pt idx="0">
                  <c:v>Hareid</c:v>
                </c:pt>
                <c:pt idx="1">
                  <c:v>Herøy (Møre og Romsdal)</c:v>
                </c:pt>
                <c:pt idx="2">
                  <c:v>Ålesund</c:v>
                </c:pt>
                <c:pt idx="3">
                  <c:v>Sande</c:v>
                </c:pt>
                <c:pt idx="4">
                  <c:v>Oslo - Oslove</c:v>
                </c:pt>
                <c:pt idx="5">
                  <c:v>Bergen</c:v>
                </c:pt>
                <c:pt idx="6">
                  <c:v>Ørsta</c:v>
                </c:pt>
                <c:pt idx="7">
                  <c:v>Trondheim - Tråante</c:v>
                </c:pt>
                <c:pt idx="8">
                  <c:v>Volda</c:v>
                </c:pt>
                <c:pt idx="9">
                  <c:v>Molde</c:v>
                </c:pt>
                <c:pt idx="10">
                  <c:v>Engerdal</c:v>
                </c:pt>
                <c:pt idx="11">
                  <c:v>Ullensaker</c:v>
                </c:pt>
                <c:pt idx="12">
                  <c:v>Rauma</c:v>
                </c:pt>
                <c:pt idx="13">
                  <c:v>Fredrikstad</c:v>
                </c:pt>
                <c:pt idx="14">
                  <c:v>Nordre Follo</c:v>
                </c:pt>
              </c:strCache>
            </c:strRef>
          </c:cat>
          <c:val>
            <c:numRef>
              <c:f>'Ark1'!$B$124:$B$138</c:f>
              <c:numCache>
                <c:formatCode>General</c:formatCode>
                <c:ptCount val="15"/>
                <c:pt idx="0">
                  <c:v>65</c:v>
                </c:pt>
                <c:pt idx="1">
                  <c:v>61</c:v>
                </c:pt>
                <c:pt idx="2">
                  <c:v>39</c:v>
                </c:pt>
                <c:pt idx="3">
                  <c:v>20</c:v>
                </c:pt>
                <c:pt idx="4">
                  <c:v>18</c:v>
                </c:pt>
                <c:pt idx="5">
                  <c:v>12</c:v>
                </c:pt>
                <c:pt idx="6">
                  <c:v>10</c:v>
                </c:pt>
                <c:pt idx="7">
                  <c:v>10</c:v>
                </c:pt>
                <c:pt idx="8">
                  <c:v>9</c:v>
                </c:pt>
                <c:pt idx="9">
                  <c:v>7</c:v>
                </c:pt>
                <c:pt idx="10">
                  <c:v>6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C-4685-9025-0A9598E1ED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3546895"/>
        <c:axId val="1453549775"/>
      </c:barChart>
      <c:catAx>
        <c:axId val="145354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9775"/>
        <c:crosses val="autoZero"/>
        <c:auto val="1"/>
        <c:lblAlgn val="ctr"/>
        <c:lblOffset val="100"/>
        <c:noMultiLvlLbl val="0"/>
      </c:catAx>
      <c:valAx>
        <c:axId val="1453549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>
                <a:solidFill>
                  <a:schemeClr val="tx2"/>
                </a:solidFill>
              </a:rPr>
              <a:t>Fødselsoverskot 1965-2025</a:t>
            </a:r>
          </a:p>
        </c:rich>
      </c:tx>
      <c:layout>
        <c:manualLayout>
          <c:xMode val="edge"/>
          <c:yMode val="edge"/>
          <c:x val="0.37011713284793374"/>
          <c:y val="2.1893814997263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2"/>
          <c:order val="2"/>
          <c:tx>
            <c:strRef>
              <c:f>Levende!$B$24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Levende!$C$24:$BK$24</c:f>
              <c:numCache>
                <c:formatCode>0</c:formatCode>
                <c:ptCount val="61"/>
                <c:pt idx="0">
                  <c:v>54</c:v>
                </c:pt>
                <c:pt idx="1">
                  <c:v>45</c:v>
                </c:pt>
                <c:pt idx="2">
                  <c:v>56</c:v>
                </c:pt>
                <c:pt idx="3">
                  <c:v>57</c:v>
                </c:pt>
                <c:pt idx="4">
                  <c:v>79</c:v>
                </c:pt>
                <c:pt idx="5">
                  <c:v>64</c:v>
                </c:pt>
                <c:pt idx="6">
                  <c:v>78</c:v>
                </c:pt>
                <c:pt idx="7">
                  <c:v>73</c:v>
                </c:pt>
                <c:pt idx="8">
                  <c:v>80</c:v>
                </c:pt>
                <c:pt idx="9">
                  <c:v>73</c:v>
                </c:pt>
                <c:pt idx="10">
                  <c:v>59</c:v>
                </c:pt>
                <c:pt idx="11">
                  <c:v>43</c:v>
                </c:pt>
                <c:pt idx="12">
                  <c:v>34</c:v>
                </c:pt>
                <c:pt idx="13">
                  <c:v>46</c:v>
                </c:pt>
                <c:pt idx="14">
                  <c:v>54</c:v>
                </c:pt>
                <c:pt idx="15">
                  <c:v>58</c:v>
                </c:pt>
                <c:pt idx="16">
                  <c:v>36</c:v>
                </c:pt>
                <c:pt idx="17">
                  <c:v>31</c:v>
                </c:pt>
                <c:pt idx="18">
                  <c:v>35</c:v>
                </c:pt>
                <c:pt idx="19">
                  <c:v>41</c:v>
                </c:pt>
                <c:pt idx="20">
                  <c:v>36</c:v>
                </c:pt>
                <c:pt idx="21">
                  <c:v>31</c:v>
                </c:pt>
                <c:pt idx="22">
                  <c:v>-2</c:v>
                </c:pt>
                <c:pt idx="23">
                  <c:v>35</c:v>
                </c:pt>
                <c:pt idx="24">
                  <c:v>42</c:v>
                </c:pt>
                <c:pt idx="25">
                  <c:v>47</c:v>
                </c:pt>
                <c:pt idx="26">
                  <c:v>54</c:v>
                </c:pt>
                <c:pt idx="27">
                  <c:v>63</c:v>
                </c:pt>
                <c:pt idx="28">
                  <c:v>46</c:v>
                </c:pt>
                <c:pt idx="29">
                  <c:v>58</c:v>
                </c:pt>
                <c:pt idx="30">
                  <c:v>50</c:v>
                </c:pt>
                <c:pt idx="31">
                  <c:v>62</c:v>
                </c:pt>
                <c:pt idx="32">
                  <c:v>44</c:v>
                </c:pt>
                <c:pt idx="33">
                  <c:v>77</c:v>
                </c:pt>
                <c:pt idx="34">
                  <c:v>60</c:v>
                </c:pt>
                <c:pt idx="35">
                  <c:v>87</c:v>
                </c:pt>
                <c:pt idx="36">
                  <c:v>54</c:v>
                </c:pt>
                <c:pt idx="37">
                  <c:v>63</c:v>
                </c:pt>
                <c:pt idx="38">
                  <c:v>51</c:v>
                </c:pt>
                <c:pt idx="39">
                  <c:v>58</c:v>
                </c:pt>
                <c:pt idx="40">
                  <c:v>78</c:v>
                </c:pt>
                <c:pt idx="41">
                  <c:v>39</c:v>
                </c:pt>
                <c:pt idx="42">
                  <c:v>34</c:v>
                </c:pt>
                <c:pt idx="43">
                  <c:v>12</c:v>
                </c:pt>
                <c:pt idx="44">
                  <c:v>65</c:v>
                </c:pt>
                <c:pt idx="45">
                  <c:v>53</c:v>
                </c:pt>
                <c:pt idx="46">
                  <c:v>30</c:v>
                </c:pt>
                <c:pt idx="47">
                  <c:v>31</c:v>
                </c:pt>
                <c:pt idx="48">
                  <c:v>36</c:v>
                </c:pt>
                <c:pt idx="49">
                  <c:v>41</c:v>
                </c:pt>
                <c:pt idx="50">
                  <c:v>58</c:v>
                </c:pt>
                <c:pt idx="51">
                  <c:v>16</c:v>
                </c:pt>
                <c:pt idx="52">
                  <c:v>68</c:v>
                </c:pt>
                <c:pt idx="53">
                  <c:v>33</c:v>
                </c:pt>
                <c:pt idx="54">
                  <c:v>55</c:v>
                </c:pt>
                <c:pt idx="55">
                  <c:v>26</c:v>
                </c:pt>
                <c:pt idx="56">
                  <c:v>50</c:v>
                </c:pt>
                <c:pt idx="57">
                  <c:v>28</c:v>
                </c:pt>
                <c:pt idx="58">
                  <c:v>20</c:v>
                </c:pt>
                <c:pt idx="59">
                  <c:v>23</c:v>
                </c:pt>
                <c:pt idx="6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2-4E98-9789-51AECC70E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9940800"/>
        <c:axId val="1549941760"/>
      </c:areaChart>
      <c:lineChart>
        <c:grouping val="standard"/>
        <c:varyColors val="0"/>
        <c:ser>
          <c:idx val="0"/>
          <c:order val="0"/>
          <c:tx>
            <c:strRef>
              <c:f>Levende!$B$22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Levende!$C$22:$BK$22</c:f>
              <c:numCache>
                <c:formatCode>0</c:formatCode>
                <c:ptCount val="61"/>
                <c:pt idx="0">
                  <c:v>102</c:v>
                </c:pt>
                <c:pt idx="1">
                  <c:v>78</c:v>
                </c:pt>
                <c:pt idx="2">
                  <c:v>89</c:v>
                </c:pt>
                <c:pt idx="3">
                  <c:v>92</c:v>
                </c:pt>
                <c:pt idx="4">
                  <c:v>117</c:v>
                </c:pt>
                <c:pt idx="5">
                  <c:v>99</c:v>
                </c:pt>
                <c:pt idx="6">
                  <c:v>106</c:v>
                </c:pt>
                <c:pt idx="7">
                  <c:v>99</c:v>
                </c:pt>
                <c:pt idx="8">
                  <c:v>108</c:v>
                </c:pt>
                <c:pt idx="9">
                  <c:v>108</c:v>
                </c:pt>
                <c:pt idx="10">
                  <c:v>90</c:v>
                </c:pt>
                <c:pt idx="11">
                  <c:v>86</c:v>
                </c:pt>
                <c:pt idx="12">
                  <c:v>71</c:v>
                </c:pt>
                <c:pt idx="13">
                  <c:v>82</c:v>
                </c:pt>
                <c:pt idx="14">
                  <c:v>92</c:v>
                </c:pt>
                <c:pt idx="15">
                  <c:v>74</c:v>
                </c:pt>
                <c:pt idx="16">
                  <c:v>74</c:v>
                </c:pt>
                <c:pt idx="17">
                  <c:v>77</c:v>
                </c:pt>
                <c:pt idx="18">
                  <c:v>73</c:v>
                </c:pt>
                <c:pt idx="19">
                  <c:v>81</c:v>
                </c:pt>
                <c:pt idx="20">
                  <c:v>74</c:v>
                </c:pt>
                <c:pt idx="21">
                  <c:v>84</c:v>
                </c:pt>
                <c:pt idx="22">
                  <c:v>56</c:v>
                </c:pt>
                <c:pt idx="23">
                  <c:v>71</c:v>
                </c:pt>
                <c:pt idx="24">
                  <c:v>84</c:v>
                </c:pt>
                <c:pt idx="25">
                  <c:v>88</c:v>
                </c:pt>
                <c:pt idx="26">
                  <c:v>101</c:v>
                </c:pt>
                <c:pt idx="27">
                  <c:v>94</c:v>
                </c:pt>
                <c:pt idx="28">
                  <c:v>85</c:v>
                </c:pt>
                <c:pt idx="29">
                  <c:v>102</c:v>
                </c:pt>
                <c:pt idx="30">
                  <c:v>95</c:v>
                </c:pt>
                <c:pt idx="31">
                  <c:v>92</c:v>
                </c:pt>
                <c:pt idx="32">
                  <c:v>89</c:v>
                </c:pt>
                <c:pt idx="33">
                  <c:v>129</c:v>
                </c:pt>
                <c:pt idx="34">
                  <c:v>113</c:v>
                </c:pt>
                <c:pt idx="35">
                  <c:v>118</c:v>
                </c:pt>
                <c:pt idx="36">
                  <c:v>100</c:v>
                </c:pt>
                <c:pt idx="37">
                  <c:v>113</c:v>
                </c:pt>
                <c:pt idx="38">
                  <c:v>92</c:v>
                </c:pt>
                <c:pt idx="39">
                  <c:v>102</c:v>
                </c:pt>
                <c:pt idx="40">
                  <c:v>113</c:v>
                </c:pt>
                <c:pt idx="41">
                  <c:v>81</c:v>
                </c:pt>
                <c:pt idx="42">
                  <c:v>79</c:v>
                </c:pt>
                <c:pt idx="43">
                  <c:v>70</c:v>
                </c:pt>
                <c:pt idx="44">
                  <c:v>103</c:v>
                </c:pt>
                <c:pt idx="45">
                  <c:v>95</c:v>
                </c:pt>
                <c:pt idx="46">
                  <c:v>89</c:v>
                </c:pt>
                <c:pt idx="47">
                  <c:v>89</c:v>
                </c:pt>
                <c:pt idx="48">
                  <c:v>88</c:v>
                </c:pt>
                <c:pt idx="49">
                  <c:v>95</c:v>
                </c:pt>
                <c:pt idx="50">
                  <c:v>100</c:v>
                </c:pt>
                <c:pt idx="51">
                  <c:v>71</c:v>
                </c:pt>
                <c:pt idx="52">
                  <c:v>106</c:v>
                </c:pt>
                <c:pt idx="53">
                  <c:v>84</c:v>
                </c:pt>
                <c:pt idx="54">
                  <c:v>108</c:v>
                </c:pt>
                <c:pt idx="55">
                  <c:v>85</c:v>
                </c:pt>
                <c:pt idx="56">
                  <c:v>109</c:v>
                </c:pt>
                <c:pt idx="57">
                  <c:v>92</c:v>
                </c:pt>
                <c:pt idx="58">
                  <c:v>82</c:v>
                </c:pt>
                <c:pt idx="59">
                  <c:v>95</c:v>
                </c:pt>
                <c:pt idx="60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E2-4E98-9789-51AECC70EB97}"/>
            </c:ext>
          </c:extLst>
        </c:ser>
        <c:ser>
          <c:idx val="1"/>
          <c:order val="1"/>
          <c:tx>
            <c:strRef>
              <c:f>Levende!$B$23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Levende!$C$23:$BK$23</c:f>
              <c:numCache>
                <c:formatCode>0</c:formatCode>
                <c:ptCount val="61"/>
                <c:pt idx="0">
                  <c:v>48</c:v>
                </c:pt>
                <c:pt idx="1">
                  <c:v>33</c:v>
                </c:pt>
                <c:pt idx="2">
                  <c:v>33</c:v>
                </c:pt>
                <c:pt idx="3">
                  <c:v>35</c:v>
                </c:pt>
                <c:pt idx="4">
                  <c:v>38</c:v>
                </c:pt>
                <c:pt idx="5">
                  <c:v>35</c:v>
                </c:pt>
                <c:pt idx="6">
                  <c:v>28</c:v>
                </c:pt>
                <c:pt idx="7">
                  <c:v>26</c:v>
                </c:pt>
                <c:pt idx="8">
                  <c:v>28</c:v>
                </c:pt>
                <c:pt idx="9">
                  <c:v>35</c:v>
                </c:pt>
                <c:pt idx="10">
                  <c:v>31</c:v>
                </c:pt>
                <c:pt idx="11">
                  <c:v>43</c:v>
                </c:pt>
                <c:pt idx="12">
                  <c:v>37</c:v>
                </c:pt>
                <c:pt idx="13">
                  <c:v>36</c:v>
                </c:pt>
                <c:pt idx="14">
                  <c:v>38</c:v>
                </c:pt>
                <c:pt idx="15">
                  <c:v>16</c:v>
                </c:pt>
                <c:pt idx="16">
                  <c:v>38</c:v>
                </c:pt>
                <c:pt idx="17">
                  <c:v>46</c:v>
                </c:pt>
                <c:pt idx="18">
                  <c:v>38</c:v>
                </c:pt>
                <c:pt idx="19">
                  <c:v>40</c:v>
                </c:pt>
                <c:pt idx="20">
                  <c:v>38</c:v>
                </c:pt>
                <c:pt idx="21">
                  <c:v>53</c:v>
                </c:pt>
                <c:pt idx="22">
                  <c:v>58</c:v>
                </c:pt>
                <c:pt idx="23">
                  <c:v>36</c:v>
                </c:pt>
                <c:pt idx="24">
                  <c:v>42</c:v>
                </c:pt>
                <c:pt idx="25">
                  <c:v>41</c:v>
                </c:pt>
                <c:pt idx="26">
                  <c:v>47</c:v>
                </c:pt>
                <c:pt idx="27">
                  <c:v>31</c:v>
                </c:pt>
                <c:pt idx="28">
                  <c:v>39</c:v>
                </c:pt>
                <c:pt idx="29">
                  <c:v>44</c:v>
                </c:pt>
                <c:pt idx="30">
                  <c:v>45</c:v>
                </c:pt>
                <c:pt idx="31">
                  <c:v>30</c:v>
                </c:pt>
                <c:pt idx="32">
                  <c:v>45</c:v>
                </c:pt>
                <c:pt idx="33">
                  <c:v>52</c:v>
                </c:pt>
                <c:pt idx="34">
                  <c:v>53</c:v>
                </c:pt>
                <c:pt idx="35">
                  <c:v>31</c:v>
                </c:pt>
                <c:pt idx="36">
                  <c:v>46</c:v>
                </c:pt>
                <c:pt idx="37">
                  <c:v>50</c:v>
                </c:pt>
                <c:pt idx="38">
                  <c:v>41</c:v>
                </c:pt>
                <c:pt idx="39">
                  <c:v>44</c:v>
                </c:pt>
                <c:pt idx="40">
                  <c:v>35</c:v>
                </c:pt>
                <c:pt idx="41">
                  <c:v>42</c:v>
                </c:pt>
                <c:pt idx="42">
                  <c:v>45</c:v>
                </c:pt>
                <c:pt idx="43">
                  <c:v>58</c:v>
                </c:pt>
                <c:pt idx="44">
                  <c:v>38</c:v>
                </c:pt>
                <c:pt idx="45">
                  <c:v>42</c:v>
                </c:pt>
                <c:pt idx="46">
                  <c:v>59</c:v>
                </c:pt>
                <c:pt idx="47">
                  <c:v>58</c:v>
                </c:pt>
                <c:pt idx="48">
                  <c:v>52</c:v>
                </c:pt>
                <c:pt idx="49">
                  <c:v>54</c:v>
                </c:pt>
                <c:pt idx="50">
                  <c:v>42</c:v>
                </c:pt>
                <c:pt idx="51">
                  <c:v>55</c:v>
                </c:pt>
                <c:pt idx="52">
                  <c:v>38</c:v>
                </c:pt>
                <c:pt idx="53">
                  <c:v>51</c:v>
                </c:pt>
                <c:pt idx="54">
                  <c:v>53</c:v>
                </c:pt>
                <c:pt idx="55">
                  <c:v>59</c:v>
                </c:pt>
                <c:pt idx="56">
                  <c:v>59</c:v>
                </c:pt>
                <c:pt idx="57">
                  <c:v>64</c:v>
                </c:pt>
                <c:pt idx="58">
                  <c:v>62</c:v>
                </c:pt>
                <c:pt idx="59">
                  <c:v>72</c:v>
                </c:pt>
                <c:pt idx="60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E2-4E98-9789-51AECC70E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940800"/>
        <c:axId val="1549941760"/>
      </c:lineChart>
      <c:catAx>
        <c:axId val="15499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1760"/>
        <c:crosses val="autoZero"/>
        <c:auto val="1"/>
        <c:lblAlgn val="ctr"/>
        <c:lblOffset val="100"/>
        <c:noMultiLvlLbl val="0"/>
      </c:catAx>
      <c:valAx>
        <c:axId val="154994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8376437254966558E-3"/>
              <c:y val="0.41068211301173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Relativ del fødde av folketalet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'Ark1'!$B$2:$AF$2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'Ark1'!$B$9:$AF$9</c:f>
              <c:numCache>
                <c:formatCode>0.0</c:formatCode>
                <c:ptCount val="31"/>
                <c:pt idx="0">
                  <c:v>1.5489972281102233</c:v>
                </c:pt>
                <c:pt idx="1">
                  <c:v>1.4836316723109175</c:v>
                </c:pt>
                <c:pt idx="2">
                  <c:v>1.4138204924543287</c:v>
                </c:pt>
                <c:pt idx="3">
                  <c:v>2.0203602192638996</c:v>
                </c:pt>
                <c:pt idx="4">
                  <c:v>1.728621691907603</c:v>
                </c:pt>
                <c:pt idx="5">
                  <c:v>1.8040055037456046</c:v>
                </c:pt>
                <c:pt idx="6">
                  <c:v>1.5117157974300832</c:v>
                </c:pt>
                <c:pt idx="7">
                  <c:v>1.6956782713085234</c:v>
                </c:pt>
                <c:pt idx="8">
                  <c:v>1.3688439220354114</c:v>
                </c:pt>
                <c:pt idx="9">
                  <c:v>1.5086525661884336</c:v>
                </c:pt>
                <c:pt idx="10">
                  <c:v>1.6629874908020603</c:v>
                </c:pt>
                <c:pt idx="11">
                  <c:v>1.1889035667107002</c:v>
                </c:pt>
                <c:pt idx="12">
                  <c:v>1.1548019295424645</c:v>
                </c:pt>
                <c:pt idx="13">
                  <c:v>1.0077742585660812</c:v>
                </c:pt>
                <c:pt idx="14">
                  <c:v>1.4605785592739648</c:v>
                </c:pt>
                <c:pt idx="15">
                  <c:v>1.2732877630344457</c:v>
                </c:pt>
                <c:pt idx="16">
                  <c:v>1.1482389369113664</c:v>
                </c:pt>
                <c:pt idx="17">
                  <c:v>1.1369443025038324</c:v>
                </c:pt>
                <c:pt idx="18">
                  <c:v>1.1101299356629242</c:v>
                </c:pt>
                <c:pt idx="19">
                  <c:v>1.1739990113692536</c:v>
                </c:pt>
                <c:pt idx="20">
                  <c:v>1.20598166907863</c:v>
                </c:pt>
                <c:pt idx="21">
                  <c:v>0.8422301304863582</c:v>
                </c:pt>
                <c:pt idx="22">
                  <c:v>1.2533995506680855</c:v>
                </c:pt>
                <c:pt idx="23">
                  <c:v>0.98188194038573928</c:v>
                </c:pt>
                <c:pt idx="24">
                  <c:v>1.2545011034963411</c:v>
                </c:pt>
                <c:pt idx="25">
                  <c:v>0.99171625247929063</c:v>
                </c:pt>
                <c:pt idx="26">
                  <c:v>1.2711370262390671</c:v>
                </c:pt>
                <c:pt idx="27">
                  <c:v>1.0751431576487087</c:v>
                </c:pt>
                <c:pt idx="28">
                  <c:v>0.93213595543935435</c:v>
                </c:pt>
                <c:pt idx="29">
                  <c:v>1.0721137569123125</c:v>
                </c:pt>
                <c:pt idx="30">
                  <c:v>0.99300383660573233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71-4F54-905F-4AEBF1287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698384"/>
        <c:axId val="1656702224"/>
      </c:lineChart>
      <c:catAx>
        <c:axId val="16566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702224"/>
        <c:crosses val="autoZero"/>
        <c:auto val="1"/>
        <c:lblAlgn val="ctr"/>
        <c:lblOffset val="100"/>
        <c:noMultiLvlLbl val="0"/>
      </c:catAx>
      <c:valAx>
        <c:axId val="165670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8.8292611700822379E-3"/>
              <c:y val="0.285941259926667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6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2026</a:t>
            </a:r>
            <a:r>
              <a:rPr lang="nb-NO" sz="2000" b="1" baseline="0">
                <a:solidFill>
                  <a:schemeClr val="tx2"/>
                </a:solidFill>
              </a:rPr>
              <a:t> og 2038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257</c:v>
                </c:pt>
                <c:pt idx="1">
                  <c:v>264</c:v>
                </c:pt>
                <c:pt idx="2">
                  <c:v>287</c:v>
                </c:pt>
                <c:pt idx="3">
                  <c:v>320</c:v>
                </c:pt>
                <c:pt idx="4">
                  <c:v>323</c:v>
                </c:pt>
                <c:pt idx="5">
                  <c:v>241</c:v>
                </c:pt>
                <c:pt idx="6">
                  <c:v>270</c:v>
                </c:pt>
                <c:pt idx="7">
                  <c:v>285</c:v>
                </c:pt>
                <c:pt idx="8">
                  <c:v>276</c:v>
                </c:pt>
                <c:pt idx="9">
                  <c:v>306</c:v>
                </c:pt>
                <c:pt idx="10">
                  <c:v>326</c:v>
                </c:pt>
                <c:pt idx="11">
                  <c:v>340</c:v>
                </c:pt>
                <c:pt idx="12">
                  <c:v>271</c:v>
                </c:pt>
                <c:pt idx="13">
                  <c:v>238</c:v>
                </c:pt>
                <c:pt idx="14">
                  <c:v>205</c:v>
                </c:pt>
                <c:pt idx="15">
                  <c:v>177</c:v>
                </c:pt>
                <c:pt idx="16">
                  <c:v>117</c:v>
                </c:pt>
                <c:pt idx="17">
                  <c:v>65</c:v>
                </c:pt>
                <c:pt idx="18">
                  <c:v>15</c:v>
                </c:pt>
                <c:pt idx="19">
                  <c:v>3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8-4E1F-A498-A4D57B4D7079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-223</c:v>
                </c:pt>
                <c:pt idx="1">
                  <c:v>-222</c:v>
                </c:pt>
                <c:pt idx="2">
                  <c:v>-274</c:v>
                </c:pt>
                <c:pt idx="3">
                  <c:v>-290</c:v>
                </c:pt>
                <c:pt idx="4">
                  <c:v>-277</c:v>
                </c:pt>
                <c:pt idx="5">
                  <c:v>-218</c:v>
                </c:pt>
                <c:pt idx="6">
                  <c:v>-260</c:v>
                </c:pt>
                <c:pt idx="7">
                  <c:v>-279</c:v>
                </c:pt>
                <c:pt idx="8">
                  <c:v>-259</c:v>
                </c:pt>
                <c:pt idx="9">
                  <c:v>-292</c:v>
                </c:pt>
                <c:pt idx="10">
                  <c:v>-308</c:v>
                </c:pt>
                <c:pt idx="11">
                  <c:v>-324</c:v>
                </c:pt>
                <c:pt idx="12">
                  <c:v>-260</c:v>
                </c:pt>
                <c:pt idx="13">
                  <c:v>-219</c:v>
                </c:pt>
                <c:pt idx="14">
                  <c:v>-217</c:v>
                </c:pt>
                <c:pt idx="15">
                  <c:v>-196</c:v>
                </c:pt>
                <c:pt idx="16">
                  <c:v>-129</c:v>
                </c:pt>
                <c:pt idx="17">
                  <c:v>-80</c:v>
                </c:pt>
                <c:pt idx="18">
                  <c:v>-32</c:v>
                </c:pt>
                <c:pt idx="19">
                  <c:v>-13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8-4E1F-A498-A4D57B4D7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257</c:v>
                </c:pt>
                <c:pt idx="1">
                  <c:v>265</c:v>
                </c:pt>
                <c:pt idx="2">
                  <c:v>267</c:v>
                </c:pt>
                <c:pt idx="3">
                  <c:v>295</c:v>
                </c:pt>
                <c:pt idx="4">
                  <c:v>262</c:v>
                </c:pt>
                <c:pt idx="5">
                  <c:v>257</c:v>
                </c:pt>
                <c:pt idx="6">
                  <c:v>274</c:v>
                </c:pt>
                <c:pt idx="7">
                  <c:v>295</c:v>
                </c:pt>
                <c:pt idx="8">
                  <c:v>294</c:v>
                </c:pt>
                <c:pt idx="9">
                  <c:v>307</c:v>
                </c:pt>
                <c:pt idx="10">
                  <c:v>299</c:v>
                </c:pt>
                <c:pt idx="11">
                  <c:v>289</c:v>
                </c:pt>
                <c:pt idx="12">
                  <c:v>282</c:v>
                </c:pt>
                <c:pt idx="13">
                  <c:v>322</c:v>
                </c:pt>
                <c:pt idx="14">
                  <c:v>266</c:v>
                </c:pt>
                <c:pt idx="15">
                  <c:v>207</c:v>
                </c:pt>
                <c:pt idx="16">
                  <c:v>154</c:v>
                </c:pt>
                <c:pt idx="17">
                  <c:v>102</c:v>
                </c:pt>
                <c:pt idx="18">
                  <c:v>45</c:v>
                </c:pt>
                <c:pt idx="19">
                  <c:v>8</c:v>
                </c:pt>
                <c:pt idx="20">
                  <c:v>1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3C8-4E1F-A498-A4D57B4D7079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-241</c:v>
                </c:pt>
                <c:pt idx="1">
                  <c:v>-247</c:v>
                </c:pt>
                <c:pt idx="2">
                  <c:v>-252</c:v>
                </c:pt>
                <c:pt idx="3">
                  <c:v>-265</c:v>
                </c:pt>
                <c:pt idx="4">
                  <c:v>-223</c:v>
                </c:pt>
                <c:pt idx="5">
                  <c:v>-233</c:v>
                </c:pt>
                <c:pt idx="6">
                  <c:v>-250</c:v>
                </c:pt>
                <c:pt idx="7">
                  <c:v>-271</c:v>
                </c:pt>
                <c:pt idx="8">
                  <c:v>-303</c:v>
                </c:pt>
                <c:pt idx="9">
                  <c:v>-320</c:v>
                </c:pt>
                <c:pt idx="10">
                  <c:v>-298</c:v>
                </c:pt>
                <c:pt idx="11">
                  <c:v>-295</c:v>
                </c:pt>
                <c:pt idx="12">
                  <c:v>-303</c:v>
                </c:pt>
                <c:pt idx="13">
                  <c:v>-355</c:v>
                </c:pt>
                <c:pt idx="14">
                  <c:v>-263</c:v>
                </c:pt>
                <c:pt idx="15">
                  <c:v>-221</c:v>
                </c:pt>
                <c:pt idx="16">
                  <c:v>-172</c:v>
                </c:pt>
                <c:pt idx="17">
                  <c:v>-137</c:v>
                </c:pt>
                <c:pt idx="18">
                  <c:v>-68</c:v>
                </c:pt>
                <c:pt idx="19">
                  <c:v>-18</c:v>
                </c:pt>
                <c:pt idx="20">
                  <c:v>-2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3C8-4E1F-A498-A4D57B4D7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0.75655</cdr:x>
      <cdr:y>0.12997</cdr:y>
    </cdr:from>
    <cdr:to>
      <cdr:x>0.76045</cdr:x>
      <cdr:y>0.84452</cdr:y>
    </cdr:to>
    <cdr:cxnSp macro="">
      <cdr:nvCxnSpPr>
        <cdr:cNvPr id="10" name="Rett linje 9">
          <a:extLst xmlns:a="http://schemas.openxmlformats.org/drawingml/2006/main">
            <a:ext uri="{FF2B5EF4-FFF2-40B4-BE49-F238E27FC236}">
              <a16:creationId xmlns:a16="http://schemas.microsoft.com/office/drawing/2014/main" id="{282BDDA9-8058-342A-2B59-117C3DA6ABC3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 flipV="1">
          <a:off x="9051045" y="747907"/>
          <a:ext cx="46657" cy="4111986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4876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2751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382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7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448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7587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EC681-3A9D-D0AD-5FA1-B9970906F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5C1ECE4-C8AD-3252-4AA8-7A1450581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E52A475-335F-C439-A27D-874FF6A7C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CD0F585-0397-D636-7151-C14407840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19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E2466-17E6-FF75-66E8-0271A3590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18DF413-2B0C-374F-3D05-4CBCBD0DB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912FEB9-009C-EE80-4422-2DC082821E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5E0868A-9099-C472-31F8-89477251FC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287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64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64706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08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4981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9AF51BF-94E0-2009-D25C-5BEE1F3DC9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58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8244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557860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1385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0230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8294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034139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9128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2719439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2813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35360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45811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4396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90038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01392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59424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86315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39617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86314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64788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53252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96384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9525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16286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61055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69223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12617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712877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60964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34692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053626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03310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8536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555003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192767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054150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92885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025938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33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82392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79433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5375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9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79745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6497458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8486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52234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3252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9583944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3095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52532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5430402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34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564376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39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16300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2515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94401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480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78251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64333610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46947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559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81026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12347093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64731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69904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38113530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01604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741286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4590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80B401E-6CA7-2CE3-7CAD-79941ECA2442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3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5" r:id="rId13"/>
    <p:sldLayoutId id="2147483746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4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30" r:id="rId42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3" r:id="rId16"/>
    <p:sldLayoutId id="2147483944" r:id="rId17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9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0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3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4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5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6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20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18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9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20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emf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2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2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2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24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2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20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chart" Target="../charts/chart28.xml"/><Relationship Id="rId9" Type="http://schemas.openxmlformats.org/officeDocument/2006/relationships/chart" Target="../charts/char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3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35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36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7.xml"/><Relationship Id="rId4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8.xml"/><Relationship Id="rId4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40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4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42.xml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3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4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558BE7AF-09AC-05EA-3B01-1B3F49B26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Ulstein kommune 2026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23746C0B-5934-15A6-3BC8-45E6D00F0E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vår 2026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729CD-23D6-A2CB-4FAB-477748B9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DC22313-5E03-0587-A3F8-4F928D8C13F8}"/>
              </a:ext>
            </a:extLst>
          </p:cNvPr>
          <p:cNvSpPr/>
          <p:nvPr/>
        </p:nvSpPr>
        <p:spPr>
          <a:xfrm>
            <a:off x="311287" y="6149074"/>
            <a:ext cx="572400" cy="5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FBECE31E-8C26-754A-F832-2B676458FB69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228D17B1-3A4E-00E2-BFB4-0C4FB573E0FE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0468D715-B54A-E422-F97B-C7876A5A12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D7C8A476-2795-ED0E-2C61-B0943343B69B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Ulstein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E69DBF21-2C33-60C7-091D-5D39589FD059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A225B058-F5AE-A0FA-B326-65B836AE2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FBA1836B-5EE2-6D2B-C18E-927DD535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Plassholder for innhold 1">
            <a:extLst>
              <a:ext uri="{FF2B5EF4-FFF2-40B4-BE49-F238E27FC236}">
                <a16:creationId xmlns:a16="http://schemas.microsoft.com/office/drawing/2014/main" id="{4A0C6C96-5AC0-17F7-062F-7113FE29EE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D54FA529-E5AF-B3B6-1A14-3D3222987BC3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9320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3ACC0AC4-C19B-DE56-C8AB-980EDFC10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42D2F01-88C1-5881-C1F1-6EC19295F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DB7A396-8E9E-F397-4CF9-6D746B135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468780"/>
              </p:ext>
            </p:extLst>
          </p:nvPr>
        </p:nvGraphicFramePr>
        <p:xfrm>
          <a:off x="129540" y="685800"/>
          <a:ext cx="11879580" cy="552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14E5F720-7081-66F7-BB78-3D0A171E8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B0D3F1E4-0ADE-EC7D-DBF7-261E26D48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CC6A3E7-BB7F-02E0-422A-59173D1B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870307"/>
              </p:ext>
            </p:extLst>
          </p:nvPr>
        </p:nvGraphicFramePr>
        <p:xfrm>
          <a:off x="198120" y="708660"/>
          <a:ext cx="11772899" cy="54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302129" y="6481721"/>
            <a:ext cx="89396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81722"/>
            <a:ext cx="6249971" cy="3651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6A90D8CD-42F2-100F-13A7-B67C97257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B22FEF47-D7EC-3862-A9A1-BE70EA09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D967745C-D043-4DBC-E48C-C488EFCB3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432264"/>
              </p:ext>
            </p:extLst>
          </p:nvPr>
        </p:nvGraphicFramePr>
        <p:xfrm>
          <a:off x="1303020" y="579120"/>
          <a:ext cx="8778240" cy="5777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52806" y="6356348"/>
            <a:ext cx="106606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3802AC14-0E9B-A9B0-6FBD-6D333A0C5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2DE8CA8-780F-8450-F35E-CD1A8F4E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DE292E80-B3CD-66A2-0364-A0983C2B7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EBDA5FC-C51B-D34A-BD9A-F0CC7CA31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432957"/>
              </p:ext>
            </p:extLst>
          </p:nvPr>
        </p:nvGraphicFramePr>
        <p:xfrm>
          <a:off x="137160" y="716280"/>
          <a:ext cx="11780520" cy="5437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404581" y="611292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3802AC14-0E9B-A9B0-6FBD-6D333A0C5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2DE8CA8-780F-8450-F35E-CD1A8F4E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DE292E80-B3CD-66A2-0364-A0983C2B7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37A4DC-8F52-E904-3A9D-196319DB1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950407"/>
              </p:ext>
            </p:extLst>
          </p:nvPr>
        </p:nvGraphicFramePr>
        <p:xfrm>
          <a:off x="198120" y="608555"/>
          <a:ext cx="11742420" cy="5545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04575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AEAD7AA4-0A6C-CD60-F29D-3749CE875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1C36516B-E9B6-6A5A-624A-E1356780F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32662D19-9518-A2D2-3D7E-9EEB32BD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CD22CA9-0710-4B20-7343-8F0FBA2A1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423521"/>
              </p:ext>
            </p:extLst>
          </p:nvPr>
        </p:nvGraphicFramePr>
        <p:xfrm>
          <a:off x="71718" y="753035"/>
          <a:ext cx="11896164" cy="5316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79985" y="6356348"/>
            <a:ext cx="90889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A540A9C6-ADFA-6EB8-55FA-8CEEA8056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7AE8D31-177B-C6F4-E49C-08077B003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218CD366-0453-167A-BEDE-762CB17D9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56D0CBD-4E1A-5AC2-2442-ABC318F5A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2498"/>
              </p:ext>
            </p:extLst>
          </p:nvPr>
        </p:nvGraphicFramePr>
        <p:xfrm>
          <a:off x="190500" y="647700"/>
          <a:ext cx="11818620" cy="5505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572F89B7-AD01-44EA-880F-BF5D6C80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1AEE0EEB-C232-E445-736A-4FE955B39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46127935-3065-0A5A-6450-4888E85A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BB8BB5A4-F9BC-5161-23DF-248B2CA8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B31A846-31A4-B581-FD92-2D96EB95F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895445"/>
              </p:ext>
            </p:extLst>
          </p:nvPr>
        </p:nvGraphicFramePr>
        <p:xfrm>
          <a:off x="213360" y="731521"/>
          <a:ext cx="11772900" cy="534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C87084A6-8109-9E78-CB40-7B4C24DBF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E44AC4A-9FAA-7C73-FF6D-C76D5F46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164E1129-E567-8B1B-5E8B-E5C37C79D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9C2CE18-5F81-7005-1A40-0181C075D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FF09EC2-5BE0-C17A-43CF-5F317CCC1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954928"/>
              </p:ext>
            </p:extLst>
          </p:nvPr>
        </p:nvGraphicFramePr>
        <p:xfrm>
          <a:off x="143435" y="735106"/>
          <a:ext cx="11806517" cy="540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</a:t>
            </a:r>
            <a:r>
              <a:rPr lang="nn-NO" sz="1800"/>
              <a:t>og arealressursar</a:t>
            </a:r>
            <a:endParaRPr lang="nn-NO" sz="1800" dirty="0"/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94F657A8-2DF5-37CE-20EB-C6377C338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B4BEFC1D-B220-5820-A874-7320C9B6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FC982A7-8EA2-1C69-0479-55785F715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5346C648-FC79-B5E7-1860-E0F12F7B1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509625A-0B76-A66B-3583-9D3081CB9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862841"/>
              </p:ext>
            </p:extLst>
          </p:nvPr>
        </p:nvGraphicFramePr>
        <p:xfrm>
          <a:off x="167640" y="762000"/>
          <a:ext cx="11719560" cy="531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2" name="Bilde 1" descr="Mindre ulikhet - FNs bærekraftsmål">
            <a:extLst>
              <a:ext uri="{FF2B5EF4-FFF2-40B4-BE49-F238E27FC236}">
                <a16:creationId xmlns:a16="http://schemas.microsoft.com/office/drawing/2014/main" id="{A2B22BA9-548D-F913-9018-FA4BD26EF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DEA7417-7712-3616-6C6E-2D2CDD67B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ED18EE1B-D7D8-4D24-3561-CF1546D8F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B0CC7CA6-EB97-E3DB-64B7-F5A8A0DF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75939A1-2807-0E5B-8E31-41C95A1D4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40278"/>
              </p:ext>
            </p:extLst>
          </p:nvPr>
        </p:nvGraphicFramePr>
        <p:xfrm>
          <a:off x="152400" y="708660"/>
          <a:ext cx="11826240" cy="5428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0148507C-4B6B-652A-F85C-29545D4265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952500"/>
            <a:ext cx="8353425" cy="5905500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9034694B-E57C-A0BF-ABCD-54363E6C6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tx2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tx2"/>
                </a:solidFill>
              </a:rPr>
              <a:t>frå</a:t>
            </a:r>
            <a:r>
              <a:rPr lang="nb-NO" sz="2400" b="1" dirty="0">
                <a:solidFill>
                  <a:schemeClr val="tx2"/>
                </a:solidFill>
              </a:rPr>
              <a:t> 4. kvartal 2024 til 4. kvartal 2025 </a:t>
            </a:r>
          </a:p>
        </p:txBody>
      </p:sp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252F75B3-93DB-C04E-C4E0-9F68A47E0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Anstendig arbeid og økonomisk vekst">
            <a:extLst>
              <a:ext uri="{FF2B5EF4-FFF2-40B4-BE49-F238E27FC236}">
                <a16:creationId xmlns:a16="http://schemas.microsoft.com/office/drawing/2014/main" id="{AFA3933B-7F31-3B79-A025-ECE4AF9F3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306A345F-1C75-8B2E-7CBF-3B446BA8F9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85" y="288497"/>
            <a:ext cx="8692484" cy="6294120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536352ED-5E3B-5F16-3FA9-BD0BCCC76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BD40C1BE-1C3A-8500-EC14-899DDC05A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392756" y="6360476"/>
            <a:ext cx="154177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6AEC03E4-10B3-FAAE-9789-0EFF7CFC1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31032958-F116-3F77-13B8-6E7BAD318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23B5D65-99FC-4776-D792-038578ECB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684968"/>
              </p:ext>
            </p:extLst>
          </p:nvPr>
        </p:nvGraphicFramePr>
        <p:xfrm>
          <a:off x="175260" y="807721"/>
          <a:ext cx="11795760" cy="534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DB8AF-B946-7D08-2824-A23612876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6F0F8F3-14B0-9C58-61B8-2F925C564E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203CE45-34E6-6B05-203D-EFAAB3B34F75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BDBB4103-5D63-BC91-9043-C454CDB045E7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BD728E9E-8944-610F-8F05-CD5C8FA04A14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FD725280-8CB2-69CD-23E4-E85A11E8B6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066F118A-DE4F-1053-5736-4D26C2C30047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Ulstein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D926D95F-ED9E-F99A-352C-004925B42D87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5A3EF6D-8FF7-B7BF-DCF2-AEC11D461CA7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6E7028E5-473F-F738-C206-6A37EE8E19DB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D82595FC-46E3-9AB5-EE7A-525450A4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40D7FE20-76F7-425D-B8A3-87F6481EB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83867B2-265F-749D-BB30-C6B18CA7C7E7}"/>
              </a:ext>
            </a:extLst>
          </p:cNvPr>
          <p:cNvGraphicFramePr>
            <a:graphicFrameLocks/>
          </p:cNvGraphicFramePr>
          <p:nvPr/>
        </p:nvGraphicFramePr>
        <p:xfrm>
          <a:off x="696000" y="740067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216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7DDDF-0B9F-4E2D-9F4E-3B06DD407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2CC1F92-868D-9E80-306E-35A79E088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DC2BE4F-D71F-C394-A378-1E5B4BCF2AD7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7257AEDA-9D55-92E7-75B2-C130EE4813F0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8F2A0823-76AC-5C63-88B8-ACB146D3F7BF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38A641F3-5658-2B1C-AACB-2361A32C90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64BBED72-AA59-155D-3C35-C85DED9B569C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Ulstein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30B97C5C-EFD7-1C86-6BD8-A8590962F100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22620C6-ACD2-C1E1-B020-C41BB388C8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64CF400-EC70-5FAF-868F-B78BC7DE4A20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B0D542A8-96F1-141A-651A-94D06C33F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BC9E6BB0-9685-552C-2952-4099816A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BF38908-BB71-D81F-42E0-8E97A162F52E}"/>
              </a:ext>
            </a:extLst>
          </p:cNvPr>
          <p:cNvGraphicFramePr>
            <a:graphicFrameLocks/>
          </p:cNvGraphicFramePr>
          <p:nvPr/>
        </p:nvGraphicFramePr>
        <p:xfrm>
          <a:off x="696000" y="742501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04826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Ulstein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6AB6BF25-9515-9775-4059-BCC8537AD13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663F773-71BB-B7E8-266D-38F3B2BA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40CFA45C-20A0-5ECF-ABEF-EF389C529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C1E606A-2F67-A53E-5929-F498E77C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297" y="507016"/>
            <a:ext cx="8968989" cy="58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9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EA583-21D1-4401-6724-FBBF98199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9FF45E0A-02B9-2D62-A3E5-35F12C99D92B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276DAC8E-C11F-E085-E6FC-BEF5BCB455EF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4F07249C-5BE3-FD47-88B6-5A11D1DD3B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77C56A5E-0F29-B1EC-D3DF-A60C0E7C50B2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Ulstein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A5575275-6E73-B8AE-10D6-6D6605FE8AEB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126512B3-0A60-7DF4-5668-4D7AAE7D1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FA9F6EAF-A53D-E7E7-1C62-467C98935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84461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DC39D902-135F-A379-C981-5B3EC4C12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3B70709A-6417-3082-4154-3F467746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361" y="389297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248337A-8163-6793-9460-86CADD0B1F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29" y="321960"/>
            <a:ext cx="8639866" cy="625602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12" name="Bilde 11" descr="God helse og livskvalitet - FNs bærekraftsmål">
            <a:extLst>
              <a:ext uri="{FF2B5EF4-FFF2-40B4-BE49-F238E27FC236}">
                <a16:creationId xmlns:a16="http://schemas.microsoft.com/office/drawing/2014/main" id="{B08E75AB-42E1-3961-6CAC-CF1A22DA5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D9C5E1CC-987E-B9D4-2FAE-C12F08D56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02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E0692D90-A9AD-D953-5519-3449AE3C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8DD85127-A39D-938B-F47F-2837F131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5001A57-B555-0CEF-AC8A-11895FF3A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860420"/>
              </p:ext>
            </p:extLst>
          </p:nvPr>
        </p:nvGraphicFramePr>
        <p:xfrm>
          <a:off x="205740" y="693420"/>
          <a:ext cx="11772899" cy="544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EDEADD0C-433F-8025-A84C-B823DA8D1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889E134-E169-719C-7AFA-129BB7577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FB77B7D6-8782-E6B6-6E74-D482E98E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19A8322-0A58-52C0-0720-61E475CC8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838253"/>
              </p:ext>
            </p:extLst>
          </p:nvPr>
        </p:nvGraphicFramePr>
        <p:xfrm>
          <a:off x="144780" y="708660"/>
          <a:ext cx="11780520" cy="541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75413" y="64198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EFBE989E-FD66-CB0E-BC88-285D1308E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A530FCB4-0735-B60A-DEA9-30190BD95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904965F-366D-52F4-28CB-D7287613F58F}"/>
              </a:ext>
            </a:extLst>
          </p:cNvPr>
          <p:cNvSpPr txBox="1"/>
          <p:nvPr/>
        </p:nvSpPr>
        <p:spPr>
          <a:xfrm>
            <a:off x="276326" y="144780"/>
            <a:ext cx="3266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2F2ED0C-5D4C-3344-552A-92BFFFDCA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825513"/>
              </p:ext>
            </p:extLst>
          </p:nvPr>
        </p:nvGraphicFramePr>
        <p:xfrm>
          <a:off x="2392680" y="762000"/>
          <a:ext cx="7427595" cy="537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2025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Ulstein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700D967B-4351-8BCB-A4D4-25E9FDC7720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284634061"/>
              </p:ext>
            </p:extLst>
          </p:nvPr>
        </p:nvGraphicFramePr>
        <p:xfrm>
          <a:off x="6248400" y="889000"/>
          <a:ext cx="5424487" cy="533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2E2B8045-8F1E-9887-93F7-E43EFBFFA1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837466" y="6397187"/>
            <a:ext cx="290673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854036" y="6245807"/>
            <a:ext cx="4848173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per august 2025. 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4FB1C7EA-BB5C-F796-57C3-7274B7B50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7435548-B20F-3105-03A2-0C7E32E20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3580D1-4C3A-B1BC-849D-49E80347CB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722350"/>
              </p:ext>
            </p:extLst>
          </p:nvPr>
        </p:nvGraphicFramePr>
        <p:xfrm>
          <a:off x="220980" y="746761"/>
          <a:ext cx="11643360" cy="503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537638" y="6369907"/>
            <a:ext cx="87890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tx2"/>
                </a:solidFill>
              </a:rPr>
              <a:t>Ulstein </a:t>
            </a:r>
            <a:r>
              <a:rPr lang="nn-NO" sz="1600" dirty="0">
                <a:solidFill>
                  <a:schemeClr val="tx2"/>
                </a:solidFill>
              </a:rPr>
              <a:t>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299196"/>
              </p:ext>
            </p:extLst>
          </p:nvPr>
        </p:nvGraphicFramePr>
        <p:xfrm>
          <a:off x="3849740" y="1708663"/>
          <a:ext cx="4470117" cy="5012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21035"/>
              </p:ext>
            </p:extLst>
          </p:nvPr>
        </p:nvGraphicFramePr>
        <p:xfrm>
          <a:off x="3264310" y="1168303"/>
          <a:ext cx="5925411" cy="5188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3014566-0F1C-E28B-88C1-5E65844C2498}"/>
              </a:ext>
            </a:extLst>
          </p:cNvPr>
          <p:cNvSpPr txBox="1"/>
          <p:nvPr/>
        </p:nvSpPr>
        <p:spPr>
          <a:xfrm>
            <a:off x="2700759" y="6293550"/>
            <a:ext cx="6805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788287"/>
              </p:ext>
            </p:extLst>
          </p:nvPr>
        </p:nvGraphicFramePr>
        <p:xfrm>
          <a:off x="3351003" y="1100689"/>
          <a:ext cx="5838718" cy="519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917915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A7680CE-94E7-AC82-E2EA-DDB1C140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</a:t>
            </a:r>
            <a:br>
              <a:rPr lang="nb-NO" sz="2000" baseline="0" dirty="0"/>
            </a:br>
            <a:r>
              <a:rPr lang="nb-NO" sz="2000" baseline="0" dirty="0"/>
              <a:t>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2A1A81C-A558-89FC-90B4-C630D735B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7675" y="6266217"/>
            <a:ext cx="5681132" cy="309888"/>
          </a:xfrm>
        </p:spPr>
        <p:txBody>
          <a:bodyPr/>
          <a:lstStyle/>
          <a:p>
            <a:r>
              <a:rPr lang="nb-NO" sz="1600" dirty="0"/>
              <a:t>Ulstein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4C2040E8-588A-B511-2D00-FF7CEB827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7DD7EFFB-EA17-3DEA-BCE0-7A69CA9C7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4670BF2-A801-4B8C-9F4C-E7576542AA92}"/>
              </a:ext>
            </a:extLst>
          </p:cNvPr>
          <p:cNvSpPr txBox="1"/>
          <p:nvPr/>
        </p:nvSpPr>
        <p:spPr>
          <a:xfrm>
            <a:off x="9191624" y="6389271"/>
            <a:ext cx="1419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192381"/>
              </p:ext>
            </p:extLst>
          </p:nvPr>
        </p:nvGraphicFramePr>
        <p:xfrm>
          <a:off x="274320" y="1021080"/>
          <a:ext cx="11628119" cy="504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8735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A7680CE-94E7-AC82-E2EA-DDB1C140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17" y="641854"/>
            <a:ext cx="11153779" cy="329466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2A1A81C-A558-89FC-90B4-C630D735B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Ulstein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4C2040E8-588A-B511-2D00-FF7CEB827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7DD7EFFB-EA17-3DEA-BCE0-7A69CA9C7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5735D0C-A0BD-F37F-464D-F4DAAEB169B1}"/>
              </a:ext>
            </a:extLst>
          </p:cNvPr>
          <p:cNvSpPr txBox="1"/>
          <p:nvPr/>
        </p:nvSpPr>
        <p:spPr>
          <a:xfrm>
            <a:off x="8724900" y="6457950"/>
            <a:ext cx="1752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241286"/>
              </p:ext>
            </p:extLst>
          </p:nvPr>
        </p:nvGraphicFramePr>
        <p:xfrm>
          <a:off x="220980" y="971320"/>
          <a:ext cx="11856719" cy="508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9521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71" y="311038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Ulstein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88DA2969-41BD-DC3E-7673-E8A6B0CE8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45C003FC-E684-7F07-A88B-605F1E059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76C3ABCB-A89C-1042-80BD-3E3D900398F5}"/>
              </a:ext>
            </a:extLst>
          </p:cNvPr>
          <p:cNvSpPr txBox="1"/>
          <p:nvPr/>
        </p:nvSpPr>
        <p:spPr>
          <a:xfrm>
            <a:off x="8810625" y="6362700"/>
            <a:ext cx="1809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321786"/>
              </p:ext>
            </p:extLst>
          </p:nvPr>
        </p:nvGraphicFramePr>
        <p:xfrm>
          <a:off x="275271" y="982980"/>
          <a:ext cx="11566209" cy="505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DC972F15-1291-D45E-79D2-B0BCFDD3E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29E06EC3-4C70-AD74-D258-94904C5D5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817313"/>
              </p:ext>
            </p:extLst>
          </p:nvPr>
        </p:nvGraphicFramePr>
        <p:xfrm>
          <a:off x="276326" y="819510"/>
          <a:ext cx="11628127" cy="521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DE785EF6-2E5C-B67C-0589-8DFBB223BA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84" y="736837"/>
            <a:ext cx="8667799" cy="6127748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4EE3AE7-16FA-46C2-81C9-EF344CEC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869218" cy="365126"/>
          </a:xfrm>
        </p:spPr>
        <p:txBody>
          <a:bodyPr>
            <a:noAutofit/>
          </a:bodyPr>
          <a:lstStyle/>
          <a:p>
            <a:r>
              <a:rPr lang="nn-NO" sz="2400" dirty="0"/>
              <a:t>Folketalsutvikling per grunnkrets 2021 til 2026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1247EBD1-EBF1-8CEE-E2E0-70EB98DFB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9DF88FE-C768-836F-1211-8A1F174FB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DBE93EE0-4C36-AAC3-4572-8A9895D6D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702140"/>
              </p:ext>
            </p:extLst>
          </p:nvPr>
        </p:nvGraphicFramePr>
        <p:xfrm>
          <a:off x="5862245" y="1871980"/>
          <a:ext cx="4429910" cy="4084639"/>
        </p:xfrm>
        <a:graphic>
          <a:graphicData uri="http://schemas.openxmlformats.org/drawingml/2006/table">
            <a:tbl>
              <a:tblPr/>
              <a:tblGrid>
                <a:gridCol w="697751">
                  <a:extLst>
                    <a:ext uri="{9D8B030D-6E8A-4147-A177-3AD203B41FA5}">
                      <a16:colId xmlns:a16="http://schemas.microsoft.com/office/drawing/2014/main" val="4123409848"/>
                    </a:ext>
                  </a:extLst>
                </a:gridCol>
                <a:gridCol w="1898533">
                  <a:extLst>
                    <a:ext uri="{9D8B030D-6E8A-4147-A177-3AD203B41FA5}">
                      <a16:colId xmlns:a16="http://schemas.microsoft.com/office/drawing/2014/main" val="1205321169"/>
                    </a:ext>
                  </a:extLst>
                </a:gridCol>
                <a:gridCol w="373216">
                  <a:extLst>
                    <a:ext uri="{9D8B030D-6E8A-4147-A177-3AD203B41FA5}">
                      <a16:colId xmlns:a16="http://schemas.microsoft.com/office/drawing/2014/main" val="3829098258"/>
                    </a:ext>
                  </a:extLst>
                </a:gridCol>
                <a:gridCol w="373216">
                  <a:extLst>
                    <a:ext uri="{9D8B030D-6E8A-4147-A177-3AD203B41FA5}">
                      <a16:colId xmlns:a16="http://schemas.microsoft.com/office/drawing/2014/main" val="1352546679"/>
                    </a:ext>
                  </a:extLst>
                </a:gridCol>
                <a:gridCol w="1087194">
                  <a:extLst>
                    <a:ext uri="{9D8B030D-6E8A-4147-A177-3AD203B41FA5}">
                      <a16:colId xmlns:a16="http://schemas.microsoft.com/office/drawing/2014/main" val="2736864384"/>
                    </a:ext>
                  </a:extLst>
                </a:gridCol>
              </a:tblGrid>
              <a:tr h="214981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  <a:endParaRPr lang="nb-NO" sz="900" b="1" i="0" u="none" strike="noStrike" dirty="0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185155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2021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2026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Endring frå 2021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794653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15160202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Sundgot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981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986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162199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15160101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Flø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180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173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-7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995946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15160102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Hatløy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948071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15160201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Dimna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344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350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314915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15160204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Garnes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77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-8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888459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15160103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Ulstein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271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249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-22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367885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15160104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Skeide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258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363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105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437965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15160105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Osnes Nedre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374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569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195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56224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15160106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Ulsteinvik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573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596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164547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15160107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Hofset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996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1017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345409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15160108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Holsekre Nedre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535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556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363668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15160109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Holsekre Øvre - Hofsetmarka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1171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1243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72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370027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15160110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Osnes Øvre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1047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1090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730031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15160111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Saunes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541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555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957124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15160203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Hasund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470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447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-23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593149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15160205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Haddal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411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379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-32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236998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15160206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Eiksund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294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296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6515" marR="6515" marT="6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619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99CD0549-04D4-2DB3-0922-24EC0F502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BE3AAA07-4163-C423-38DE-667F37579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858014"/>
              </p:ext>
            </p:extLst>
          </p:nvPr>
        </p:nvGraphicFramePr>
        <p:xfrm>
          <a:off x="198120" y="640079"/>
          <a:ext cx="11750040" cy="553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B1B60332-9D9B-B985-B1C1-DB2320485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334593EA-8395-7122-C948-6973C3472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457446"/>
              </p:ext>
            </p:extLst>
          </p:nvPr>
        </p:nvGraphicFramePr>
        <p:xfrm>
          <a:off x="220980" y="838200"/>
          <a:ext cx="11704319" cy="533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869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03B8AE24-EEB5-1390-FCD1-BCC58DA3C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B9EA0AF2-EC55-0879-787E-5A32A644C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B2A71969-BE8F-C86C-2114-D73D054D34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CC9154E-4E28-E146-A9D0-075889F0047F}"/>
              </a:ext>
            </a:extLst>
          </p:cNvPr>
          <p:cNvSpPr txBox="1"/>
          <p:nvPr/>
        </p:nvSpPr>
        <p:spPr>
          <a:xfrm>
            <a:off x="570865" y="6412099"/>
            <a:ext cx="2724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04247E0-5022-28AE-F95A-EFFC4C336736}"/>
              </a:ext>
            </a:extLst>
          </p:cNvPr>
          <p:cNvSpPr txBox="1"/>
          <p:nvPr/>
        </p:nvSpPr>
        <p:spPr>
          <a:xfrm>
            <a:off x="9505685" y="6412099"/>
            <a:ext cx="154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983735"/>
              </p:ext>
            </p:extLst>
          </p:nvPr>
        </p:nvGraphicFramePr>
        <p:xfrm>
          <a:off x="160020" y="830580"/>
          <a:ext cx="11978640" cy="534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00991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387954A7-5172-D03F-4696-9A719C9FC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054D7FBE-B893-DCE8-5276-B7828569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B16B8B60-D1D7-A9D3-9E76-6127BA83E7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7AF8B5C-4637-A4AA-6FE9-0B7E1E89DCAC}"/>
              </a:ext>
            </a:extLst>
          </p:cNvPr>
          <p:cNvSpPr txBox="1"/>
          <p:nvPr/>
        </p:nvSpPr>
        <p:spPr>
          <a:xfrm>
            <a:off x="558281" y="6395861"/>
            <a:ext cx="273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800" b="1" dirty="0">
                <a:solidFill>
                  <a:schemeClr val="tx2"/>
                </a:solidFill>
              </a:rPr>
              <a:t>Ulstein kommune</a:t>
            </a:r>
          </a:p>
          <a:p>
            <a:endParaRPr lang="nn-NO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123672"/>
              </p:ext>
            </p:extLst>
          </p:nvPr>
        </p:nvGraphicFramePr>
        <p:xfrm>
          <a:off x="83821" y="739140"/>
          <a:ext cx="11826240" cy="546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463566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DAFB8044-3BC9-6ECA-86AB-2F4316CD44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942" y="346710"/>
            <a:ext cx="8513583" cy="616458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45931C26-F09F-DB95-9BCA-DB482ADD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05A1C485-AAE9-022E-8B26-5D229058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9213DD6-EECE-5809-605C-E1C3E57C2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A1AC1649-7923-4843-44DA-62BC198D4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A07BA-F059-8966-161F-E48B9987D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EA2FA57E-D89D-3E39-3145-421A45F711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3271"/>
            <a:ext cx="8460965" cy="6126480"/>
          </a:xfrm>
          <a:prstGeom prst="rect">
            <a:avLst/>
          </a:prstGeom>
        </p:spPr>
      </p:pic>
      <p:sp>
        <p:nvSpPr>
          <p:cNvPr id="4" name="Kjelde">
            <a:extLst>
              <a:ext uri="{FF2B5EF4-FFF2-40B4-BE49-F238E27FC236}">
                <a16:creationId xmlns:a16="http://schemas.microsoft.com/office/drawing/2014/main" id="{8853ACF2-C60E-542E-42CF-C254BE696EC0}"/>
              </a:ext>
            </a:extLst>
          </p:cNvPr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C4D99B7C-710B-0676-8ED5-8C08420A60C0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A84167EF-DBA9-96FF-3F10-EA9B5945F8E8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2097FA73-B078-0A2A-1969-159357D4D2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BFD8F105-03ED-EF93-D6B9-8BB6512D5D7F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C2B4ADDE-C369-81CC-88F5-731B1EA0E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47FF6191-B079-03A1-1250-46122EDC5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FD51835D-D38B-2F6E-63FD-1970931D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89D0712C-A5A3-41DC-67A7-064A23BE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4802C3D-CF6F-833D-44C0-5E368A3B8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581626"/>
              </p:ext>
            </p:extLst>
          </p:nvPr>
        </p:nvGraphicFramePr>
        <p:xfrm>
          <a:off x="8161020" y="630744"/>
          <a:ext cx="3632740" cy="564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D0644123-1FEB-17C6-C1BE-1FF4E49F2483}"/>
              </a:ext>
            </a:extLst>
          </p:cNvPr>
          <p:cNvSpPr txBox="1"/>
          <p:nvPr/>
        </p:nvSpPr>
        <p:spPr>
          <a:xfrm>
            <a:off x="8460965" y="582226"/>
            <a:ext cx="3158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Tal på fritidsbustader kommunefordelt</a:t>
            </a:r>
          </a:p>
        </p:txBody>
      </p:sp>
    </p:spTree>
    <p:extLst>
      <p:ext uri="{BB962C8B-B14F-4D97-AF65-F5344CB8AC3E}">
        <p14:creationId xmlns:p14="http://schemas.microsoft.com/office/powerpoint/2010/main" val="23104199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E6485C83-009E-74F7-4B0B-0B71FEDE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2049B467-14B6-2776-AD82-62678689C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592DEE51-46E3-24B2-3430-64B97E56D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256591"/>
              </p:ext>
            </p:extLst>
          </p:nvPr>
        </p:nvGraphicFramePr>
        <p:xfrm>
          <a:off x="129540" y="739140"/>
          <a:ext cx="11742420" cy="5387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CB8181ED-4099-FAAD-3BF9-0F25B2A1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630EAF96-15D4-55F0-0471-A09ED49D3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B909CE29-EFC0-A16C-3AC1-8FD1471D6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238304"/>
              </p:ext>
            </p:extLst>
          </p:nvPr>
        </p:nvGraphicFramePr>
        <p:xfrm>
          <a:off x="205740" y="746760"/>
          <a:ext cx="11803379" cy="5379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C5D4B8D9-EAE6-CCA3-1B79-F0C598F44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396B3C99-E67F-0CD8-551A-F7327E35E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139252"/>
              </p:ext>
            </p:extLst>
          </p:nvPr>
        </p:nvGraphicFramePr>
        <p:xfrm>
          <a:off x="175260" y="838201"/>
          <a:ext cx="11666219" cy="529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59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432FD4BC-4C5F-4CAD-BEA4-4FDAC14A5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551" y="494136"/>
            <a:ext cx="6239829" cy="437658"/>
          </a:xfrm>
        </p:spPr>
        <p:txBody>
          <a:bodyPr/>
          <a:lstStyle/>
          <a:p>
            <a:r>
              <a:rPr lang="nn-NO" sz="2400" b="1" dirty="0">
                <a:solidFill>
                  <a:schemeClr val="tx2"/>
                </a:solidFill>
              </a:rPr>
              <a:t>Innbyggarar etter alder pr grunnkrins</a:t>
            </a:r>
            <a:endParaRPr lang="nb-NO" sz="2400" b="1" dirty="0">
              <a:solidFill>
                <a:schemeClr val="tx2"/>
              </a:solidFill>
            </a:endParaRP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EB40B6A-5080-CB67-A625-75BAF6814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A84CFB08-6FA9-2637-ACD1-2D288A7C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8B724904-4F20-21AE-04B9-2538F66298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770215"/>
              </p:ext>
            </p:extLst>
          </p:nvPr>
        </p:nvGraphicFramePr>
        <p:xfrm>
          <a:off x="1812321" y="1422400"/>
          <a:ext cx="8088917" cy="426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610350" imgH="4010025" progId="Excel.Sheet.12">
                  <p:embed/>
                </p:oleObj>
              </mc:Choice>
              <mc:Fallback>
                <p:oleObj name="Worksheet" r:id="rId5" imgW="7610350" imgH="4010025" progId="Excel.Shee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8B724904-4F20-21AE-04B9-2538F66298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2321" y="1422400"/>
                        <a:ext cx="8088917" cy="4262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90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A9E9AF67-146F-1D01-009C-A1DFEE4D8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DFCAE3BF-5237-16E7-8BFE-6AC66012F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38F16F8-8FB5-AF11-D4E5-637CEFDA0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970414"/>
              </p:ext>
            </p:extLst>
          </p:nvPr>
        </p:nvGraphicFramePr>
        <p:xfrm>
          <a:off x="206188" y="726141"/>
          <a:ext cx="11770659" cy="540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357900" y="6317708"/>
            <a:ext cx="117468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9269A963-5938-A91E-BD4C-E8A1B6A0D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FE7240FC-D01A-8790-9A43-160297D1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D8B3B56E-A1EC-824F-DFA8-515A8AAB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861669E-4481-4CA2-A711-86450CCDB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673430"/>
              </p:ext>
            </p:extLst>
          </p:nvPr>
        </p:nvGraphicFramePr>
        <p:xfrm>
          <a:off x="156764" y="437684"/>
          <a:ext cx="11963517" cy="575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861933" y="619783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074E1B1-6B29-F069-227E-1A4DEE1CA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51ECD03-ED96-A177-13E2-15AE01AB6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45EAC65-A0EF-96A3-C105-E1116C334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100755"/>
              </p:ext>
            </p:extLst>
          </p:nvPr>
        </p:nvGraphicFramePr>
        <p:xfrm>
          <a:off x="170329" y="699247"/>
          <a:ext cx="11779624" cy="5498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2775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Ulstein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D2CF7EE-9668-A487-F398-D6B02110F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7B30F1A-06BB-C394-AF79-9D250149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D44DEB3-F8B1-3EE4-14C6-B58099415B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968383"/>
              </p:ext>
            </p:extLst>
          </p:nvPr>
        </p:nvGraphicFramePr>
        <p:xfrm>
          <a:off x="276326" y="739140"/>
          <a:ext cx="11755654" cy="539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4.xml><?xml version="1.0" encoding="utf-8"?>
<a:theme xmlns:a="http://schemas.openxmlformats.org/drawingml/2006/main" name="4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Props1.xml><?xml version="1.0" encoding="utf-8"?>
<ds:datastoreItem xmlns:ds="http://schemas.openxmlformats.org/officeDocument/2006/customXml" ds:itemID="{F4180561-8206-41C1-A208-0EB678B468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917666-948D-4880-8E68-3ADCD4575E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0E23C2-84FE-478E-9109-984EAAE98E3F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5458b827-f267-438a-9c81-d6bdb027554a"/>
    <ds:schemaRef ds:uri="b8a0b916-e2a7-4629-bd1a-03fcd5ce5f35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69</TotalTime>
  <Words>1412</Words>
  <Application>Microsoft Office PowerPoint</Application>
  <PresentationFormat>Widescreen</PresentationFormat>
  <Paragraphs>357</Paragraphs>
  <Slides>49</Slides>
  <Notes>12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4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49</vt:i4>
      </vt:variant>
    </vt:vector>
  </HeadingPairs>
  <TitlesOfParts>
    <vt:vector size="59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2_Møre og Romsdal fylkeskommune</vt:lpstr>
      <vt:lpstr>4_Møre og Romsdal fylkeskommune</vt:lpstr>
      <vt:lpstr>Worksheet</vt:lpstr>
      <vt:lpstr>PowerPoint-presentasjon</vt:lpstr>
      <vt:lpstr>Innhald/tema:</vt:lpstr>
      <vt:lpstr>PowerPoint-presentasjon</vt:lpstr>
      <vt:lpstr>Folketalsutvikling per grunnkrets 2021 til 2026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2024 til 4. kvartal 2025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2025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895</cp:revision>
  <cp:lastPrinted>2017-04-11T08:01:33Z</cp:lastPrinted>
  <dcterms:created xsi:type="dcterms:W3CDTF">2016-10-18T07:53:03Z</dcterms:created>
  <dcterms:modified xsi:type="dcterms:W3CDTF">2026-05-04T08:53:08Z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2020-06-02T10:44:52Z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f7d8a6ce-eff3-4a48-95c4-00004abd57ea</vt:lpwstr>
  </property>
  <property fmtid="{D5CDD505-2E9C-101B-9397-08002B2CF9AE}" pid="9" name="MSIP_Label_d2a6c088-0e6f-41a1-9e73-32ad73ba3540_ContentBits">
    <vt:lpwstr>0</vt:lpwstr>
  </property>
</Properties>
</file>