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0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3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866" r:id="rId6"/>
  </p:sldMasterIdLst>
  <p:notesMasterIdLst>
    <p:notesMasterId r:id="rId56"/>
  </p:notesMasterIdLst>
  <p:sldIdLst>
    <p:sldId id="403" r:id="rId7"/>
    <p:sldId id="499" r:id="rId8"/>
    <p:sldId id="464" r:id="rId9"/>
    <p:sldId id="414" r:id="rId10"/>
    <p:sldId id="465" r:id="rId11"/>
    <p:sldId id="415" r:id="rId12"/>
    <p:sldId id="416" r:id="rId13"/>
    <p:sldId id="471" r:id="rId14"/>
    <p:sldId id="417" r:id="rId15"/>
    <p:sldId id="671" r:id="rId16"/>
    <p:sldId id="418" r:id="rId17"/>
    <p:sldId id="419" r:id="rId18"/>
    <p:sldId id="420" r:id="rId19"/>
    <p:sldId id="421" r:id="rId20"/>
    <p:sldId id="504" r:id="rId21"/>
    <p:sldId id="462" r:id="rId22"/>
    <p:sldId id="458" r:id="rId23"/>
    <p:sldId id="422" r:id="rId24"/>
    <p:sldId id="423" r:id="rId25"/>
    <p:sldId id="457" r:id="rId26"/>
    <p:sldId id="424" r:id="rId27"/>
    <p:sldId id="425" r:id="rId28"/>
    <p:sldId id="427" r:id="rId29"/>
    <p:sldId id="428" r:id="rId30"/>
    <p:sldId id="584" r:id="rId31"/>
    <p:sldId id="585" r:id="rId32"/>
    <p:sldId id="672" r:id="rId33"/>
    <p:sldId id="616" r:id="rId34"/>
    <p:sldId id="435" r:id="rId35"/>
    <p:sldId id="436" r:id="rId36"/>
    <p:sldId id="437" r:id="rId37"/>
    <p:sldId id="438" r:id="rId38"/>
    <p:sldId id="559" r:id="rId39"/>
    <p:sldId id="440" r:id="rId40"/>
    <p:sldId id="502" r:id="rId41"/>
    <p:sldId id="498" r:id="rId42"/>
    <p:sldId id="501" r:id="rId43"/>
    <p:sldId id="497" r:id="rId44"/>
    <p:sldId id="442" r:id="rId45"/>
    <p:sldId id="443" r:id="rId46"/>
    <p:sldId id="481" r:id="rId47"/>
    <p:sldId id="482" r:id="rId48"/>
    <p:sldId id="483" r:id="rId49"/>
    <p:sldId id="446" r:id="rId50"/>
    <p:sldId id="673" r:id="rId51"/>
    <p:sldId id="514" r:id="rId52"/>
    <p:sldId id="448" r:id="rId53"/>
    <p:sldId id="449" r:id="rId54"/>
    <p:sldId id="513" r:id="rId55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9BDCA-BE5A-47A7-B257-2576B420DEB2}" v="1" dt="2026-05-04T09:58:18.607"/>
    <p1510:client id="{F82EDB5F-493F-4701-AC73-A6935B324EE3}" v="3" dt="2026-05-04T08:11:43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13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6-04-27T11:29:51.504" v="370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9:51.504" v="370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9:42.522" v="360" actId="6549"/>
          <ac:spMkLst>
            <pc:docMk/>
            <pc:sldMk cId="1687129943" sldId="403"/>
            <ac:spMk id="2" creationId="{343861A2-F6D7-39AE-C6DC-DD3590FEEB4E}"/>
          </ac:spMkLst>
        </pc:spChg>
        <pc:spChg chg="mod">
          <ac:chgData name="Paul Magne Eidhammer" userId="e3d4e6bb-f754-4b2e-bd11-72ddaaf5666f" providerId="ADAL" clId="{835BCC08-B0CB-4400-B3F8-7FFC689D382E}" dt="2026-04-27T11:29:51.504" v="370" actId="6549"/>
          <ac:spMkLst>
            <pc:docMk/>
            <pc:sldMk cId="1687129943" sldId="403"/>
            <ac:spMk id="6" creationId="{7C3D0F47-E5E9-2A4C-FACA-F29AD78A86F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2:59:45.968" v="244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2:59:45.968" v="244" actId="14100"/>
          <ac:graphicFrameMkLst>
            <pc:docMk/>
            <pc:sldMk cId="631899839" sldId="415"/>
            <ac:graphicFrameMk id="3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48:56.046" v="249" actId="14100"/>
        <pc:sldMkLst>
          <pc:docMk/>
          <pc:sldMk cId="2792804653" sldId="416"/>
        </pc:sldMkLst>
        <pc:graphicFrameChg chg="add mod">
          <ac:chgData name="Paul Magne Eidhammer" userId="e3d4e6bb-f754-4b2e-bd11-72ddaaf5666f" providerId="ADAL" clId="{835BCC08-B0CB-4400-B3F8-7FFC689D382E}" dt="2026-04-13T10:48:56.046" v="249" actId="14100"/>
          <ac:graphicFrameMkLst>
            <pc:docMk/>
            <pc:sldMk cId="2792804653" sldId="416"/>
            <ac:graphicFrameMk id="3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54:33.753" v="259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54:33.753" v="259" actId="14100"/>
          <ac:graphicFrameMkLst>
            <pc:docMk/>
            <pc:sldMk cId="2484826465" sldId="417"/>
            <ac:graphicFrameMk id="3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15:03.691" v="265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15:03.691" v="265"/>
          <ac:graphicFrameMkLst>
            <pc:docMk/>
            <pc:sldMk cId="3504338367" sldId="418"/>
            <ac:graphicFrameMk id="3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37:53.021" v="274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37:53.021" v="274"/>
          <ac:graphicFrameMkLst>
            <pc:docMk/>
            <pc:sldMk cId="152644135" sldId="419"/>
            <ac:graphicFrameMk id="2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1:22.964" v="350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1:22.964" v="350" actId="14100"/>
          <ac:graphicFrameMkLst>
            <pc:docMk/>
            <pc:sldMk cId="1391724422" sldId="420"/>
            <ac:graphicFrameMk id="3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8:57.723" v="279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8:57.723" v="279" actId="14100"/>
          <ac:graphicFrameMkLst>
            <pc:docMk/>
            <pc:sldMk cId="2286875979" sldId="421"/>
            <ac:graphicFrameMk id="3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8:56.530" v="299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8:56.530" v="299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53:07.198" v="345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53:07.198" v="345" actId="14100"/>
          <ac:graphicFrameMkLst>
            <pc:docMk/>
            <pc:sldMk cId="542054737" sldId="423"/>
            <ac:graphicFrameMk id="3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39:45.754" v="308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39:45.754" v="308" actId="14100"/>
          <ac:graphicFrameMkLst>
            <pc:docMk/>
            <pc:sldMk cId="1931569180" sldId="424"/>
            <ac:graphicFrameMk id="3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03:18.997" v="313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10:03:18.997" v="313" actId="14100"/>
          <ac:graphicFrameMkLst>
            <pc:docMk/>
            <pc:sldMk cId="1984093976" sldId="428"/>
            <ac:graphicFrameMk id="3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21:19.754" v="318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21:19.754" v="318" actId="14100"/>
          <ac:graphicFrameMkLst>
            <pc:docMk/>
            <pc:sldMk cId="3445537483" sldId="436"/>
            <ac:graphicFrameMk id="3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39:50.814" v="324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39:50.814" v="324" actId="14100"/>
          <ac:graphicFrameMkLst>
            <pc:docMk/>
            <pc:sldMk cId="1506265254" sldId="437"/>
            <ac:graphicFrameMk id="3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23:24.313" v="330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23:24.313" v="330" actId="14100"/>
          <ac:graphicFrameMkLst>
            <pc:docMk/>
            <pc:sldMk cId="609053504" sldId="438"/>
            <ac:graphicFrameMk id="3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42:28.447" v="303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42:28.447" v="303" actId="14100"/>
          <ac:graphicFrameMkLst>
            <pc:docMk/>
            <pc:sldMk cId="3154762577" sldId="457"/>
            <ac:graphicFrameMk id="3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23:25.589" v="294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23:25.589" v="294" actId="14100"/>
          <ac:graphicFrameMkLst>
            <pc:docMk/>
            <pc:sldMk cId="1343964" sldId="458"/>
            <ac:graphicFrameMk id="3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9:55:56.596" v="289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9:55:56.596" v="289" actId="14100"/>
          <ac:graphicFrameMkLst>
            <pc:docMk/>
            <pc:sldMk cId="3418525049" sldId="462"/>
            <ac:graphicFrameMk id="3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1:03:49.670" v="358" actId="1076"/>
        <pc:sldMkLst>
          <pc:docMk/>
          <pc:sldMk cId="80006905" sldId="465"/>
        </pc:sldMkLst>
        <pc:graphicFrameChg chg="add mod">
          <ac:chgData name="Paul Magne Eidhammer" userId="e3d4e6bb-f754-4b2e-bd11-72ddaaf5666f" providerId="ADAL" clId="{835BCC08-B0CB-4400-B3F8-7FFC689D382E}" dt="2026-04-27T11:03:49.670" v="358" actId="1076"/>
          <ac:graphicFrameMkLst>
            <pc:docMk/>
            <pc:sldMk cId="80006905" sldId="465"/>
            <ac:graphicFrameMk id="12" creationId="{7A8B65DF-B00E-F4D9-DBCC-A6AA4846F8B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8:10:19.641" v="254" actId="14100"/>
        <pc:sldMkLst>
          <pc:docMk/>
          <pc:sldMk cId="2557798167" sldId="471"/>
        </pc:sldMkLst>
        <pc:graphicFrameChg chg="add mod">
          <ac:chgData name="Paul Magne Eidhammer" userId="e3d4e6bb-f754-4b2e-bd11-72ddaaf5666f" providerId="ADAL" clId="{835BCC08-B0CB-4400-B3F8-7FFC689D382E}" dt="2026-04-14T08:10:19.641" v="254" actId="14100"/>
          <ac:graphicFrameMkLst>
            <pc:docMk/>
            <pc:sldMk cId="2557798167" sldId="471"/>
            <ac:graphicFrameMk id="3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21:06.612" v="284" actId="14100"/>
        <pc:sldMkLst>
          <pc:docMk/>
          <pc:sldMk cId="1180145176" sldId="504"/>
        </pc:sldMkLst>
        <pc:graphicFrameChg chg="add mod">
          <ac:chgData name="Paul Magne Eidhammer" userId="e3d4e6bb-f754-4b2e-bd11-72ddaaf5666f" providerId="ADAL" clId="{835BCC08-B0CB-4400-B3F8-7FFC689D382E}" dt="2026-04-17T07:21:06.612" v="284" actId="14100"/>
          <ac:graphicFrameMkLst>
            <pc:docMk/>
            <pc:sldMk cId="1180145176" sldId="504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35:17.062" v="340" actId="14100"/>
        <pc:sldMkLst>
          <pc:docMk/>
          <pc:sldMk cId="475990267" sldId="559"/>
        </pc:sldMkLst>
        <pc:spChg chg="mod">
          <ac:chgData name="Paul Magne Eidhammer" userId="e3d4e6bb-f754-4b2e-bd11-72ddaaf5666f" providerId="ADAL" clId="{835BCC08-B0CB-4400-B3F8-7FFC689D382E}" dt="2026-04-24T08:35:02.852" v="336" actId="6549"/>
          <ac:spMkLst>
            <pc:docMk/>
            <pc:sldMk cId="475990267" sldId="559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34:58.272" v="334" actId="14100"/>
          <ac:graphicFrameMkLst>
            <pc:docMk/>
            <pc:sldMk cId="475990267" sldId="559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35:17.062" v="340" actId="14100"/>
          <ac:graphicFrameMkLst>
            <pc:docMk/>
            <pc:sldMk cId="475990267" sldId="559"/>
            <ac:graphicFrameMk id="13" creationId="{700D967B-4351-8BCB-A4D4-25E9FDC7720F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11:47.347" v="79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8:32.703" v="45" actId="478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8:21:57.036" v="14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48:26.796" v="43" actId="403"/>
          <ac:graphicFrameMkLst>
            <pc:docMk/>
            <pc:sldMk cId="2257449918" sldId="414"/>
            <ac:graphicFrameMk id="3" creationId="{FD4C1366-71B9-4578-4118-3E15BDCF37EE}"/>
          </ac:graphicFrameMkLst>
        </pc:graphicFrameChg>
        <pc:picChg chg="add mod ord">
          <ac:chgData name="Even Tranmæl" userId="dc99418e-6817-4331-86b2-1a32ab61fd79" providerId="ADAL" clId="{20EB47B2-AC97-4CDF-95FE-F8D59C74A743}" dt="2026-04-22T08:22:15.826" v="19" actId="1076"/>
          <ac:picMkLst>
            <pc:docMk/>
            <pc:sldMk cId="2257449918" sldId="414"/>
            <ac:picMk id="13" creationId="{986C08C7-2B01-8DFA-82DF-A24B2A4FE6C1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8:22:37.299" v="28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8:22:29.109" v="24" actId="20577"/>
          <ac:spMkLst>
            <pc:docMk/>
            <pc:sldMk cId="2402198279" sldId="425"/>
            <ac:spMk id="6" creationId="{E1D52D2C-9DB0-0780-E5C4-C975B8EED643}"/>
          </ac:spMkLst>
        </pc:spChg>
        <pc:picChg chg="add mod ord">
          <ac:chgData name="Even Tranmæl" userId="dc99418e-6817-4331-86b2-1a32ab61fd79" providerId="ADAL" clId="{20EB47B2-AC97-4CDF-95FE-F8D59C74A743}" dt="2026-04-22T08:22:37.299" v="28" actId="14100"/>
          <ac:picMkLst>
            <pc:docMk/>
            <pc:sldMk cId="2402198279" sldId="425"/>
            <ac:picMk id="3" creationId="{BE7E6EF1-268C-5E9E-8EAB-4E31220F2334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8:22:56.708" v="36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8:22:56.708" v="36" actId="14100"/>
          <ac:picMkLst>
            <pc:docMk/>
            <pc:sldMk cId="117261305" sldId="427"/>
            <ac:picMk id="14" creationId="{938AFF6B-2823-30EB-7C24-F240B92216E3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2:28:56.219" v="65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2:28:56.219" v="65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2:28:40.064" v="50" actId="1076"/>
          <ac:picMkLst>
            <pc:docMk/>
            <pc:sldMk cId="1327960907" sldId="446"/>
            <ac:picMk id="13" creationId="{82C7A080-A5E3-AB6A-475F-EF690BF14480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8:21:42.046" v="8" actId="14100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8:21:42.046" v="8" actId="14100"/>
          <ac:picMkLst>
            <pc:docMk/>
            <pc:sldMk cId="2263421134" sldId="464"/>
            <ac:picMk id="3" creationId="{332F09F1-9824-E50D-5FAF-07928CC626EC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80006905" sldId="465"/>
        </pc:sldMkLst>
        <pc:spChg chg="mod ord">
          <ac:chgData name="Even Tranmæl" userId="dc99418e-6817-4331-86b2-1a32ab61fd79" providerId="ADAL" clId="{20EB47B2-AC97-4CDF-95FE-F8D59C74A743}" dt="2026-04-22T08:21:38.753" v="6"/>
          <ac:spMkLst>
            <pc:docMk/>
            <pc:sldMk cId="80006905" sldId="465"/>
            <ac:spMk id="6" creationId="{EF389835-8132-45BF-8575-471CC4012B6E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2557798167" sldId="471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2822954663" sldId="481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48827190" sldId="482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3327992739" sldId="483"/>
        </pc:sldMkLst>
      </pc:sldChg>
      <pc:sldChg chg="mod modClrScheme chgLayout">
        <pc:chgData name="Even Tranmæl" userId="dc99418e-6817-4331-86b2-1a32ab61fd79" providerId="ADAL" clId="{20EB47B2-AC97-4CDF-95FE-F8D59C74A743}" dt="2026-04-22T08:21:38.753" v="6"/>
        <pc:sldMkLst>
          <pc:docMk/>
          <pc:sldMk cId="1180145176" sldId="504"/>
        </pc:sldMkLst>
      </pc:sldChg>
      <pc:sldChg chg="addSp delSp modSp add mod">
        <pc:chgData name="Even Tranmæl" userId="dc99418e-6817-4331-86b2-1a32ab61fd79" providerId="ADAL" clId="{20EB47B2-AC97-4CDF-95FE-F8D59C74A743}" dt="2026-05-04T08:11:47.347" v="79" actId="1076"/>
        <pc:sldMkLst>
          <pc:docMk/>
          <pc:sldMk cId="4218358092" sldId="673"/>
        </pc:sldMkLst>
        <pc:spChg chg="add mod">
          <ac:chgData name="Even Tranmæl" userId="dc99418e-6817-4331-86b2-1a32ab61fd79" providerId="ADAL" clId="{20EB47B2-AC97-4CDF-95FE-F8D59C74A743}" dt="2026-05-04T08:11:47.347" v="79" actId="1076"/>
          <ac:spMkLst>
            <pc:docMk/>
            <pc:sldMk cId="4218358092" sldId="673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40:07.611" v="77" actId="1076"/>
          <ac:graphicFrameMkLst>
            <pc:docMk/>
            <pc:sldMk cId="4218358092" sldId="673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39:47.132" v="72" actId="1076"/>
          <ac:picMkLst>
            <pc:docMk/>
            <pc:sldMk cId="4218358092" sldId="673"/>
            <ac:picMk id="3" creationId="{BCF56396-7081-C385-957A-7F3BF131098D}"/>
          </ac:picMkLst>
        </pc:picChg>
        <pc:picChg chg="del">
          <ac:chgData name="Even Tranmæl" userId="dc99418e-6817-4331-86b2-1a32ab61fd79" providerId="ADAL" clId="{20EB47B2-AC97-4CDF-95FE-F8D59C74A743}" dt="2026-05-04T07:39:34.876" v="67" actId="478"/>
          <ac:picMkLst>
            <pc:docMk/>
            <pc:sldMk cId="4218358092" sldId="673"/>
            <ac:picMk id="13" creationId="{B7042862-0FAF-0E9C-F18D-13FDFEA8896A}"/>
          </ac:picMkLst>
        </pc:picChg>
      </pc:sldChg>
      <pc:sldMasterChg chg="modSldLayout sldLayoutOrd">
        <pc:chgData name="Even Tranmæl" userId="dc99418e-6817-4331-86b2-1a32ab61fd79" providerId="ADAL" clId="{20EB47B2-AC97-4CDF-95FE-F8D59C74A743}" dt="2026-04-22T08:21:38.710" v="4"/>
        <pc:sldMasterMkLst>
          <pc:docMk/>
          <pc:sldMasterMk cId="3074081448" sldId="2147483866"/>
        </pc:sldMasterMkLst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4123076518" sldId="2147483884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123076518" sldId="2147483884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123076518" sldId="2147483884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1585544430" sldId="2147483885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585544430" sldId="2147483885"/>
              <ac:spMk id="2" creationId="{2D6FFD43-D7C1-642D-D638-F2B57FEE1283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585544430" sldId="2147483885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585544430" sldId="2147483885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585544430" sldId="2147483885"/>
              <ac:spMk id="6" creationId="{95E8C933-91B2-9002-555C-A64A946E7E2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3738763656" sldId="2147483886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738763656" sldId="2147483886"/>
              <ac:spMk id="2" creationId="{211B23B4-778F-46B9-BEB0-732DDD24FB55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738763656" sldId="2147483886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738763656" sldId="2147483886"/>
              <ac:spMk id="5" creationId="{791D6F78-437A-3F5A-E65C-F145C637DAC8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738763656" sldId="2147483886"/>
              <ac:spMk id="17" creationId="{B3302875-D3E8-0A43-D351-31B8708AFDE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765130100" sldId="2147483887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65130100" sldId="214748388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65130100" sldId="214748388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65130100" sldId="2147483887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2534772455" sldId="2147483888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2534772455" sldId="2147483888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2534772455" sldId="2147483888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2534772455" sldId="2147483888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2534772455" sldId="2147483888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199942120" sldId="2147483889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99942120" sldId="214748388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99942120" sldId="214748388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99942120" sldId="214748388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99942120" sldId="2147483889"/>
              <ac:spMk id="6" creationId="{2983069F-5FCB-7598-4590-6216129F6FF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612520684" sldId="2147483890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612520684" sldId="2147483890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612520684" sldId="2147483890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612520684" sldId="2147483890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612520684" sldId="2147483890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612520684" sldId="2147483890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612520684" sldId="2147483890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3531257500" sldId="2147483891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531257500" sldId="2147483891"/>
              <ac:spMk id="2" creationId="{5CB27386-3E5F-A4D4-B60F-65F1330E4F07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531257500" sldId="2147483891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531257500" sldId="2147483891"/>
              <ac:spMk id="4" creationId="{DE27305E-312F-685A-C4C0-50DEFA299CE3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531257500" sldId="2147483891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216382136" sldId="2147483892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216382136" sldId="2147483892"/>
              <ac:spMk id="2" creationId="{12B4BFD6-CB0C-4DF8-2A3F-271EFE4428A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216382136" sldId="2147483892"/>
              <ac:spMk id="4" creationId="{D59E3284-C89A-D962-3631-79EA8A0D9638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4222351031" sldId="2147483893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222351031" sldId="2147483893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222351031" sldId="2147483893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222351031" sldId="2147483893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222351031" sldId="2147483893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222351031" sldId="2147483893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222351031" sldId="2147483893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4026581804" sldId="2147483894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026581804" sldId="214748389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026581804" sldId="2147483894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3975386914" sldId="2147483895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975386914" sldId="214748389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975386914" sldId="214748389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975386914" sldId="214748389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975386914" sldId="2147483895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772795489" sldId="2147483896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72795489" sldId="214748389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72795489" sldId="214748389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72795489" sldId="2147483896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72795489" sldId="2147483896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72795489" sldId="2147483896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772795489" sldId="2147483896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538002553" sldId="2147483897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538002553" sldId="2147483897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538002553" sldId="2147483897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538002553" sldId="2147483897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4029265650" sldId="2147483898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029265650" sldId="2147483898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029265650" sldId="2147483898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4029265650" sldId="2147483898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3212150208" sldId="2147483915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212150208" sldId="214748391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3212150208" sldId="2147483915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1:38.710" v="4"/>
          <pc:sldLayoutMkLst>
            <pc:docMk/>
            <pc:sldMasterMk cId="3074081448" sldId="2147483866"/>
            <pc:sldLayoutMk cId="1299281968" sldId="2147483927"/>
          </pc:sldLayoutMkLst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299281968" sldId="2147483927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299281968" sldId="214748392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299281968" sldId="214748392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8:21:38.710" v="4"/>
            <ac:spMkLst>
              <pc:docMk/>
              <pc:sldMasterMk cId="3074081448" sldId="2147483866"/>
              <pc:sldLayoutMk cId="1299281968" sldId="2147483927"/>
              <ac:spMk id="5" creationId="{450EE2A6-4E49-756F-4BB6-9F08E857719E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37:19.102" v="22" actId="47"/>
      <pc:docMkLst>
        <pc:docMk/>
      </pc:docMkLst>
      <pc:sldChg chg="add">
        <pc:chgData name="Jomar Sæterøy Maridal" userId="208828a4-37e1-46b2-ad3f-fb1dea7a7b40" providerId="ADAL" clId="{7729BF2E-14BE-474B-A11E-E55C364A6DB8}" dt="2026-04-30T12:36:52.991" v="11"/>
        <pc:sldMkLst>
          <pc:docMk/>
          <pc:sldMk cId="2769032686" sldId="584"/>
        </pc:sldMkLst>
      </pc:sldChg>
      <pc:sldChg chg="add">
        <pc:chgData name="Jomar Sæterøy Maridal" userId="208828a4-37e1-46b2-ad3f-fb1dea7a7b40" providerId="ADAL" clId="{7729BF2E-14BE-474B-A11E-E55C364A6DB8}" dt="2026-04-30T12:36:52.991" v="11"/>
        <pc:sldMkLst>
          <pc:docMk/>
          <pc:sldMk cId="3746675531" sldId="585"/>
        </pc:sldMkLst>
      </pc:sldChg>
      <pc:sldChg chg="add">
        <pc:chgData name="Jomar Sæterøy Maridal" userId="208828a4-37e1-46b2-ad3f-fb1dea7a7b40" providerId="ADAL" clId="{7729BF2E-14BE-474B-A11E-E55C364A6DB8}" dt="2026-04-30T12:37:17.219" v="21"/>
        <pc:sldMkLst>
          <pc:docMk/>
          <pc:sldMk cId="2516089872" sldId="616"/>
        </pc:sldMkLst>
      </pc:sldChg>
      <pc:sldChg chg="modSp add mod">
        <pc:chgData name="Jomar Sæterøy Maridal" userId="208828a4-37e1-46b2-ad3f-fb1dea7a7b40" providerId="ADAL" clId="{7729BF2E-14BE-474B-A11E-E55C364A6DB8}" dt="2026-04-30T12:36:34.380" v="9" actId="20577"/>
        <pc:sldMkLst>
          <pc:docMk/>
          <pc:sldMk cId="3642658313" sldId="671"/>
        </pc:sldMkLst>
        <pc:spChg chg="mod">
          <ac:chgData name="Jomar Sæterøy Maridal" userId="208828a4-37e1-46b2-ad3f-fb1dea7a7b40" providerId="ADAL" clId="{7729BF2E-14BE-474B-A11E-E55C364A6DB8}" dt="2026-04-30T12:36:34.380" v="9" actId="20577"/>
          <ac:spMkLst>
            <pc:docMk/>
            <pc:sldMk cId="3642658313" sldId="671"/>
            <ac:spMk id="7" creationId="{B9C3A88F-92F4-567B-8982-BA42B6FC6666}"/>
          </ac:spMkLst>
        </pc:spChg>
      </pc:sldChg>
      <pc:sldChg chg="modSp add mod">
        <pc:chgData name="Jomar Sæterøy Maridal" userId="208828a4-37e1-46b2-ad3f-fb1dea7a7b40" providerId="ADAL" clId="{7729BF2E-14BE-474B-A11E-E55C364A6DB8}" dt="2026-04-30T12:37:04.640" v="19" actId="20577"/>
        <pc:sldMkLst>
          <pc:docMk/>
          <pc:sldMk cId="895799003" sldId="672"/>
        </pc:sldMkLst>
        <pc:spChg chg="mod">
          <ac:chgData name="Jomar Sæterøy Maridal" userId="208828a4-37e1-46b2-ad3f-fb1dea7a7b40" providerId="ADAL" clId="{7729BF2E-14BE-474B-A11E-E55C364A6DB8}" dt="2026-04-30T12:37:04.640" v="19" actId="20577"/>
          <ac:spMkLst>
            <pc:docMk/>
            <pc:sldMk cId="895799003" sldId="672"/>
            <ac:spMk id="9" creationId="{00000000-0000-0000-0000-000000000000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37:19.102" v="22" actId="47"/>
        <pc:sldMasterMkLst>
          <pc:docMk/>
          <pc:sldMasterMk cId="3074081448" sldId="2147483866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Personer1!$C$50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Personer1!$D$50:$S$50</c:f>
              <c:numCache>
                <c:formatCode>0</c:formatCode>
                <c:ptCount val="16"/>
                <c:pt idx="0">
                  <c:v>9275</c:v>
                </c:pt>
                <c:pt idx="1">
                  <c:v>9264</c:v>
                </c:pt>
                <c:pt idx="2">
                  <c:v>9332</c:v>
                </c:pt>
                <c:pt idx="3">
                  <c:v>9327</c:v>
                </c:pt>
                <c:pt idx="4">
                  <c:v>9353</c:v>
                </c:pt>
                <c:pt idx="5">
                  <c:v>9344</c:v>
                </c:pt>
                <c:pt idx="6">
                  <c:v>9347</c:v>
                </c:pt>
                <c:pt idx="7">
                  <c:v>9319</c:v>
                </c:pt>
                <c:pt idx="8">
                  <c:v>9304</c:v>
                </c:pt>
                <c:pt idx="9">
                  <c:v>9291</c:v>
                </c:pt>
                <c:pt idx="10">
                  <c:v>9572</c:v>
                </c:pt>
                <c:pt idx="11">
                  <c:v>9614</c:v>
                </c:pt>
                <c:pt idx="12">
                  <c:v>9638</c:v>
                </c:pt>
                <c:pt idx="13">
                  <c:v>9579</c:v>
                </c:pt>
                <c:pt idx="14">
                  <c:v>9554</c:v>
                </c:pt>
                <c:pt idx="15">
                  <c:v>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0-49D4-9FEA-79A8AD77373B}"/>
            </c:ext>
          </c:extLst>
        </c:ser>
        <c:ser>
          <c:idx val="1"/>
          <c:order val="1"/>
          <c:tx>
            <c:strRef>
              <c:f>Personer1!$C$51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Personer1!$D$51:$S$51</c:f>
              <c:numCache>
                <c:formatCode>0</c:formatCode>
                <c:ptCount val="16"/>
                <c:pt idx="0">
                  <c:v>587</c:v>
                </c:pt>
                <c:pt idx="1">
                  <c:v>649</c:v>
                </c:pt>
                <c:pt idx="2">
                  <c:v>733</c:v>
                </c:pt>
                <c:pt idx="3">
                  <c:v>805</c:v>
                </c:pt>
                <c:pt idx="4">
                  <c:v>845</c:v>
                </c:pt>
                <c:pt idx="5">
                  <c:v>893</c:v>
                </c:pt>
                <c:pt idx="6">
                  <c:v>953</c:v>
                </c:pt>
                <c:pt idx="7">
                  <c:v>1044</c:v>
                </c:pt>
                <c:pt idx="8">
                  <c:v>1045</c:v>
                </c:pt>
                <c:pt idx="9">
                  <c:v>1182</c:v>
                </c:pt>
                <c:pt idx="10">
                  <c:v>1209</c:v>
                </c:pt>
                <c:pt idx="11">
                  <c:v>1195</c:v>
                </c:pt>
                <c:pt idx="12">
                  <c:v>1322</c:v>
                </c:pt>
                <c:pt idx="13">
                  <c:v>1514</c:v>
                </c:pt>
                <c:pt idx="14">
                  <c:v>1577</c:v>
                </c:pt>
                <c:pt idx="15">
                  <c:v>1611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0-49D4-9FEA-79A8AD773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Personer1!$C$51:$AV$51</c:f>
              <c:numCache>
                <c:formatCode>0</c:formatCode>
                <c:ptCount val="46"/>
                <c:pt idx="0">
                  <c:v>1480</c:v>
                </c:pt>
                <c:pt idx="1">
                  <c:v>1504</c:v>
                </c:pt>
                <c:pt idx="2">
                  <c:v>1491</c:v>
                </c:pt>
                <c:pt idx="3">
                  <c:v>1470</c:v>
                </c:pt>
                <c:pt idx="4">
                  <c:v>1455</c:v>
                </c:pt>
                <c:pt idx="5">
                  <c:v>1438</c:v>
                </c:pt>
                <c:pt idx="6">
                  <c:v>1434</c:v>
                </c:pt>
                <c:pt idx="7">
                  <c:v>1416</c:v>
                </c:pt>
                <c:pt idx="8">
                  <c:v>1392</c:v>
                </c:pt>
                <c:pt idx="9">
                  <c:v>1389</c:v>
                </c:pt>
                <c:pt idx="10">
                  <c:v>1414</c:v>
                </c:pt>
                <c:pt idx="11">
                  <c:v>1410</c:v>
                </c:pt>
                <c:pt idx="12">
                  <c:v>1422</c:v>
                </c:pt>
                <c:pt idx="13">
                  <c:v>1419</c:v>
                </c:pt>
                <c:pt idx="14">
                  <c:v>1450</c:v>
                </c:pt>
                <c:pt idx="15">
                  <c:v>1474</c:v>
                </c:pt>
                <c:pt idx="16">
                  <c:v>1497</c:v>
                </c:pt>
                <c:pt idx="17">
                  <c:v>1517</c:v>
                </c:pt>
                <c:pt idx="18">
                  <c:v>1568</c:v>
                </c:pt>
                <c:pt idx="19">
                  <c:v>1624</c:v>
                </c:pt>
                <c:pt idx="20">
                  <c:v>1645</c:v>
                </c:pt>
                <c:pt idx="21">
                  <c:v>1699</c:v>
                </c:pt>
                <c:pt idx="22">
                  <c:v>1735</c:v>
                </c:pt>
                <c:pt idx="23">
                  <c:v>1776</c:v>
                </c:pt>
                <c:pt idx="24">
                  <c:v>1837</c:v>
                </c:pt>
                <c:pt idx="25">
                  <c:v>1866</c:v>
                </c:pt>
                <c:pt idx="26">
                  <c:v>1921</c:v>
                </c:pt>
                <c:pt idx="27">
                  <c:v>1981</c:v>
                </c:pt>
                <c:pt idx="28">
                  <c:v>2023</c:v>
                </c:pt>
                <c:pt idx="29">
                  <c:v>2067</c:v>
                </c:pt>
                <c:pt idx="30">
                  <c:v>2097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F-4076-B6FF-24C07AFD32AB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Personer1!$C$52:$AV$52</c:f>
              <c:numCache>
                <c:formatCode>General</c:formatCode>
                <c:ptCount val="46"/>
                <c:pt idx="31">
                  <c:v>2113</c:v>
                </c:pt>
                <c:pt idx="32">
                  <c:v>2155</c:v>
                </c:pt>
                <c:pt idx="33">
                  <c:v>2184</c:v>
                </c:pt>
                <c:pt idx="34">
                  <c:v>2236</c:v>
                </c:pt>
                <c:pt idx="35">
                  <c:v>2249</c:v>
                </c:pt>
                <c:pt idx="36">
                  <c:v>2287</c:v>
                </c:pt>
                <c:pt idx="37">
                  <c:v>2313</c:v>
                </c:pt>
                <c:pt idx="38">
                  <c:v>2336</c:v>
                </c:pt>
                <c:pt idx="39">
                  <c:v>2363</c:v>
                </c:pt>
                <c:pt idx="40">
                  <c:v>2374</c:v>
                </c:pt>
                <c:pt idx="41">
                  <c:v>2415</c:v>
                </c:pt>
                <c:pt idx="42">
                  <c:v>2448</c:v>
                </c:pt>
                <c:pt idx="43">
                  <c:v>2460</c:v>
                </c:pt>
                <c:pt idx="44">
                  <c:v>2485</c:v>
                </c:pt>
                <c:pt idx="45">
                  <c:v>2487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6F-4076-B6FF-24C07AFD3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Personer1!$C$73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Personer1!$D$73:$AM$73</c:f>
              <c:numCache>
                <c:formatCode>0</c:formatCode>
                <c:ptCount val="36"/>
                <c:pt idx="0">
                  <c:v>845</c:v>
                </c:pt>
                <c:pt idx="1">
                  <c:v>845</c:v>
                </c:pt>
                <c:pt idx="2">
                  <c:v>853</c:v>
                </c:pt>
                <c:pt idx="3">
                  <c:v>849</c:v>
                </c:pt>
                <c:pt idx="4">
                  <c:v>863</c:v>
                </c:pt>
                <c:pt idx="5">
                  <c:v>891</c:v>
                </c:pt>
                <c:pt idx="6">
                  <c:v>934</c:v>
                </c:pt>
                <c:pt idx="7">
                  <c:v>956</c:v>
                </c:pt>
                <c:pt idx="8">
                  <c:v>1014</c:v>
                </c:pt>
                <c:pt idx="9">
                  <c:v>1067</c:v>
                </c:pt>
                <c:pt idx="10">
                  <c:v>1104</c:v>
                </c:pt>
                <c:pt idx="11">
                  <c:v>1149</c:v>
                </c:pt>
                <c:pt idx="12">
                  <c:v>1188</c:v>
                </c:pt>
                <c:pt idx="13">
                  <c:v>1211</c:v>
                </c:pt>
                <c:pt idx="14">
                  <c:v>1254</c:v>
                </c:pt>
                <c:pt idx="15">
                  <c:v>1288</c:v>
                </c:pt>
                <c:pt idx="16">
                  <c:v>1341</c:v>
                </c:pt>
                <c:pt idx="17">
                  <c:v>1377</c:v>
                </c:pt>
                <c:pt idx="18">
                  <c:v>1401</c:v>
                </c:pt>
                <c:pt idx="19">
                  <c:v>1424</c:v>
                </c:pt>
                <c:pt idx="20">
                  <c:v>1437</c:v>
                </c:pt>
                <c:pt idx="21" formatCode="General">
                  <c:v>1430</c:v>
                </c:pt>
                <c:pt idx="22" formatCode="General">
                  <c:v>1438</c:v>
                </c:pt>
                <c:pt idx="23" formatCode="General">
                  <c:v>1440</c:v>
                </c:pt>
                <c:pt idx="24" formatCode="General">
                  <c:v>1464</c:v>
                </c:pt>
                <c:pt idx="25" formatCode="General">
                  <c:v>1448</c:v>
                </c:pt>
                <c:pt idx="26" formatCode="General">
                  <c:v>1463</c:v>
                </c:pt>
                <c:pt idx="27" formatCode="General">
                  <c:v>1463</c:v>
                </c:pt>
                <c:pt idx="28" formatCode="General">
                  <c:v>1462</c:v>
                </c:pt>
                <c:pt idx="29" formatCode="General">
                  <c:v>1466</c:v>
                </c:pt>
                <c:pt idx="30" formatCode="General">
                  <c:v>1449</c:v>
                </c:pt>
                <c:pt idx="31" formatCode="General">
                  <c:v>1470</c:v>
                </c:pt>
                <c:pt idx="32" formatCode="General">
                  <c:v>1487</c:v>
                </c:pt>
                <c:pt idx="33" formatCode="General">
                  <c:v>1485</c:v>
                </c:pt>
                <c:pt idx="34" formatCode="General">
                  <c:v>1494</c:v>
                </c:pt>
                <c:pt idx="35" formatCode="General">
                  <c:v>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A-4F3C-9919-9F970299C8AA}"/>
            </c:ext>
          </c:extLst>
        </c:ser>
        <c:ser>
          <c:idx val="1"/>
          <c:order val="1"/>
          <c:tx>
            <c:strRef>
              <c:f>Personer1!$C$74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Personer1!$D$74:$AM$74</c:f>
              <c:numCache>
                <c:formatCode>0</c:formatCode>
                <c:ptCount val="36"/>
                <c:pt idx="0">
                  <c:v>478</c:v>
                </c:pt>
                <c:pt idx="1">
                  <c:v>469</c:v>
                </c:pt>
                <c:pt idx="2">
                  <c:v>465</c:v>
                </c:pt>
                <c:pt idx="3">
                  <c:v>474</c:v>
                </c:pt>
                <c:pt idx="4">
                  <c:v>486</c:v>
                </c:pt>
                <c:pt idx="5">
                  <c:v>468</c:v>
                </c:pt>
                <c:pt idx="6">
                  <c:v>443</c:v>
                </c:pt>
                <c:pt idx="7">
                  <c:v>437</c:v>
                </c:pt>
                <c:pt idx="8">
                  <c:v>439</c:v>
                </c:pt>
                <c:pt idx="9">
                  <c:v>432</c:v>
                </c:pt>
                <c:pt idx="10">
                  <c:v>411</c:v>
                </c:pt>
                <c:pt idx="11">
                  <c:v>415</c:v>
                </c:pt>
                <c:pt idx="12">
                  <c:v>420</c:v>
                </c:pt>
                <c:pt idx="13">
                  <c:v>447</c:v>
                </c:pt>
                <c:pt idx="14">
                  <c:v>449</c:v>
                </c:pt>
                <c:pt idx="15">
                  <c:v>461</c:v>
                </c:pt>
                <c:pt idx="16">
                  <c:v>464</c:v>
                </c:pt>
                <c:pt idx="17">
                  <c:v>483</c:v>
                </c:pt>
                <c:pt idx="18">
                  <c:v>497</c:v>
                </c:pt>
                <c:pt idx="19">
                  <c:v>518</c:v>
                </c:pt>
                <c:pt idx="20">
                  <c:v>532</c:v>
                </c:pt>
                <c:pt idx="21" formatCode="General">
                  <c:v>564</c:v>
                </c:pt>
                <c:pt idx="22" formatCode="General">
                  <c:v>599</c:v>
                </c:pt>
                <c:pt idx="23" formatCode="General">
                  <c:v>620</c:v>
                </c:pt>
                <c:pt idx="24" formatCode="General">
                  <c:v>647</c:v>
                </c:pt>
                <c:pt idx="25" formatCode="General">
                  <c:v>677</c:v>
                </c:pt>
                <c:pt idx="26" formatCode="General">
                  <c:v>704</c:v>
                </c:pt>
                <c:pt idx="27" formatCode="General">
                  <c:v>721</c:v>
                </c:pt>
                <c:pt idx="28" formatCode="General">
                  <c:v>734</c:v>
                </c:pt>
                <c:pt idx="29" formatCode="General">
                  <c:v>748</c:v>
                </c:pt>
                <c:pt idx="30" formatCode="General">
                  <c:v>769</c:v>
                </c:pt>
                <c:pt idx="31" formatCode="General">
                  <c:v>774</c:v>
                </c:pt>
                <c:pt idx="32" formatCode="General">
                  <c:v>776</c:v>
                </c:pt>
                <c:pt idx="33" formatCode="General">
                  <c:v>784</c:v>
                </c:pt>
                <c:pt idx="34" formatCode="General">
                  <c:v>789</c:v>
                </c:pt>
                <c:pt idx="35" formatCode="General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8A-4F3C-9919-9F970299C8AA}"/>
            </c:ext>
          </c:extLst>
        </c:ser>
        <c:ser>
          <c:idx val="2"/>
          <c:order val="2"/>
          <c:tx>
            <c:strRef>
              <c:f>Personer1!$C$75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Personer1!$D$75:$AM$75</c:f>
              <c:numCache>
                <c:formatCode>0</c:formatCode>
                <c:ptCount val="36"/>
                <c:pt idx="0">
                  <c:v>91</c:v>
                </c:pt>
                <c:pt idx="1">
                  <c:v>96</c:v>
                </c:pt>
                <c:pt idx="2">
                  <c:v>104</c:v>
                </c:pt>
                <c:pt idx="3">
                  <c:v>96</c:v>
                </c:pt>
                <c:pt idx="4">
                  <c:v>101</c:v>
                </c:pt>
                <c:pt idx="5">
                  <c:v>115</c:v>
                </c:pt>
                <c:pt idx="6">
                  <c:v>120</c:v>
                </c:pt>
                <c:pt idx="7">
                  <c:v>124</c:v>
                </c:pt>
                <c:pt idx="8">
                  <c:v>115</c:v>
                </c:pt>
                <c:pt idx="9">
                  <c:v>125</c:v>
                </c:pt>
                <c:pt idx="10">
                  <c:v>130</c:v>
                </c:pt>
                <c:pt idx="11">
                  <c:v>135</c:v>
                </c:pt>
                <c:pt idx="12">
                  <c:v>127</c:v>
                </c:pt>
                <c:pt idx="13">
                  <c:v>118</c:v>
                </c:pt>
                <c:pt idx="14">
                  <c:v>134</c:v>
                </c:pt>
                <c:pt idx="15">
                  <c:v>117</c:v>
                </c:pt>
                <c:pt idx="16">
                  <c:v>116</c:v>
                </c:pt>
                <c:pt idx="17">
                  <c:v>121</c:v>
                </c:pt>
                <c:pt idx="18">
                  <c:v>125</c:v>
                </c:pt>
                <c:pt idx="19">
                  <c:v>125</c:v>
                </c:pt>
                <c:pt idx="20">
                  <c:v>128</c:v>
                </c:pt>
                <c:pt idx="21" formatCode="General">
                  <c:v>119</c:v>
                </c:pt>
                <c:pt idx="22" formatCode="General">
                  <c:v>118</c:v>
                </c:pt>
                <c:pt idx="23" formatCode="General">
                  <c:v>124</c:v>
                </c:pt>
                <c:pt idx="24" formatCode="General">
                  <c:v>125</c:v>
                </c:pt>
                <c:pt idx="25" formatCode="General">
                  <c:v>124</c:v>
                </c:pt>
                <c:pt idx="26" formatCode="General">
                  <c:v>120</c:v>
                </c:pt>
                <c:pt idx="27" formatCode="General">
                  <c:v>129</c:v>
                </c:pt>
                <c:pt idx="28" formatCode="General">
                  <c:v>140</c:v>
                </c:pt>
                <c:pt idx="29" formatCode="General">
                  <c:v>149</c:v>
                </c:pt>
                <c:pt idx="30" formatCode="General">
                  <c:v>156</c:v>
                </c:pt>
                <c:pt idx="31" formatCode="General">
                  <c:v>171</c:v>
                </c:pt>
                <c:pt idx="32" formatCode="General">
                  <c:v>185</c:v>
                </c:pt>
                <c:pt idx="33" formatCode="General">
                  <c:v>191</c:v>
                </c:pt>
                <c:pt idx="34" formatCode="General">
                  <c:v>202</c:v>
                </c:pt>
                <c:pt idx="35" formatCode="General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8A-4F3C-9919-9F970299C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Personer1!$C$50:$AL$50</c:f>
              <c:numCache>
                <c:formatCode>0.0</c:formatCode>
                <c:ptCount val="36"/>
                <c:pt idx="0">
                  <c:v>3.3745222929936305</c:v>
                </c:pt>
                <c:pt idx="1">
                  <c:v>3.410371318822023</c:v>
                </c:pt>
                <c:pt idx="2">
                  <c:v>3.3670647391577626</c:v>
                </c:pt>
                <c:pt idx="3">
                  <c:v>3.3843283582089554</c:v>
                </c:pt>
                <c:pt idx="4">
                  <c:v>3.3177683444511827</c:v>
                </c:pt>
                <c:pt idx="5">
                  <c:v>3.2862254025044724</c:v>
                </c:pt>
                <c:pt idx="6">
                  <c:v>3.2313953488372094</c:v>
                </c:pt>
                <c:pt idx="7">
                  <c:v>3.2248722316865419</c:v>
                </c:pt>
                <c:pt idx="8">
                  <c:v>3.1741293532338308</c:v>
                </c:pt>
                <c:pt idx="9">
                  <c:v>3.1160280626011874</c:v>
                </c:pt>
                <c:pt idx="10">
                  <c:v>3.1099252934898614</c:v>
                </c:pt>
                <c:pt idx="11">
                  <c:v>3.018106570098293</c:v>
                </c:pt>
                <c:pt idx="12">
                  <c:v>3.0235053653551356</c:v>
                </c:pt>
                <c:pt idx="13">
                  <c:v>2.9409999999999998</c:v>
                </c:pt>
                <c:pt idx="14">
                  <c:v>2.8394230769230768</c:v>
                </c:pt>
                <c:pt idx="15">
                  <c:v>2.9146628948609146</c:v>
                </c:pt>
                <c:pt idx="16">
                  <c:v>2.865064695009242</c:v>
                </c:pt>
                <c:pt idx="17">
                  <c:v>2.8271493212669685</c:v>
                </c:pt>
                <c:pt idx="18">
                  <c:v>2.7929203539823009</c:v>
                </c:pt>
                <c:pt idx="19">
                  <c:v>2.7320034692107544</c:v>
                </c:pt>
                <c:pt idx="20">
                  <c:v>2.6262798634812285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45-425F-B20C-402FA8EDA5E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Personer1!$C$51:$AL$51</c:f>
              <c:numCache>
                <c:formatCode>General</c:formatCode>
                <c:ptCount val="36"/>
                <c:pt idx="20" formatCode="0.0">
                  <c:v>2.6262798634812285</c:v>
                </c:pt>
                <c:pt idx="21" formatCode="0.0">
                  <c:v>2.7890955198647505</c:v>
                </c:pt>
                <c:pt idx="22" formatCode="0.0">
                  <c:v>2.7504145936981756</c:v>
                </c:pt>
                <c:pt idx="23" formatCode="0.0">
                  <c:v>2.7576257213520199</c:v>
                </c:pt>
                <c:pt idx="24" formatCode="0.0">
                  <c:v>2.7058585858585857</c:v>
                </c:pt>
                <c:pt idx="25" formatCode="0.0">
                  <c:v>2.6872246696035242</c:v>
                </c:pt>
                <c:pt idx="26" formatCode="0.0">
                  <c:v>2.6649484536082473</c:v>
                </c:pt>
                <c:pt idx="27" formatCode="0.0">
                  <c:v>2.6344043887147337</c:v>
                </c:pt>
                <c:pt idx="28" formatCode="0.0">
                  <c:v>2.6255352277150643</c:v>
                </c:pt>
                <c:pt idx="29" formatCode="0.0">
                  <c:v>2.5725220053578264</c:v>
                </c:pt>
                <c:pt idx="30" formatCode="0.0">
                  <c:v>2.5396825396825395</c:v>
                </c:pt>
                <c:pt idx="31" formatCode="0.0">
                  <c:v>2.528132033008252</c:v>
                </c:pt>
                <c:pt idx="32" formatCode="0.0">
                  <c:v>2.5063197026022306</c:v>
                </c:pt>
                <c:pt idx="33" formatCode="0.0">
                  <c:v>2.5137240356083086</c:v>
                </c:pt>
                <c:pt idx="34" formatCode="0.0">
                  <c:v>2.4930147058823531</c:v>
                </c:pt>
                <c:pt idx="35" formatCode="0.0">
                  <c:v>2.4804101061882093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45-425F-B20C-402FA8EDA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2-46D6-92F5-FF2FD6688027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2-46D6-92F5-FF2FD66880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Personer!$A$29</c:f>
              <c:strCache>
                <c:ptCount val="1"/>
                <c:pt idx="0">
                  <c:v>Volda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Personer!$B$29:$AE$29</c:f>
              <c:numCache>
                <c:formatCode>0</c:formatCode>
                <c:ptCount val="30"/>
                <c:pt idx="0">
                  <c:v>443</c:v>
                </c:pt>
                <c:pt idx="1">
                  <c:v>513</c:v>
                </c:pt>
                <c:pt idx="2">
                  <c:v>764</c:v>
                </c:pt>
                <c:pt idx="3">
                  <c:v>823</c:v>
                </c:pt>
                <c:pt idx="4">
                  <c:v>851</c:v>
                </c:pt>
                <c:pt idx="5">
                  <c:v>209</c:v>
                </c:pt>
                <c:pt idx="6">
                  <c:v>230</c:v>
                </c:pt>
                <c:pt idx="7">
                  <c:v>227</c:v>
                </c:pt>
                <c:pt idx="8">
                  <c:v>212</c:v>
                </c:pt>
                <c:pt idx="9">
                  <c:v>207</c:v>
                </c:pt>
                <c:pt idx="10">
                  <c:v>184</c:v>
                </c:pt>
                <c:pt idx="11">
                  <c:v>265</c:v>
                </c:pt>
                <c:pt idx="12">
                  <c:v>289</c:v>
                </c:pt>
                <c:pt idx="13">
                  <c:v>300</c:v>
                </c:pt>
                <c:pt idx="14">
                  <c:v>302</c:v>
                </c:pt>
                <c:pt idx="15">
                  <c:v>13</c:v>
                </c:pt>
                <c:pt idx="16">
                  <c:v>15</c:v>
                </c:pt>
                <c:pt idx="17">
                  <c:v>17</c:v>
                </c:pt>
                <c:pt idx="18">
                  <c:v>18</c:v>
                </c:pt>
                <c:pt idx="19">
                  <c:v>15</c:v>
                </c:pt>
                <c:pt idx="20">
                  <c:v>27</c:v>
                </c:pt>
                <c:pt idx="21">
                  <c:v>26</c:v>
                </c:pt>
                <c:pt idx="22">
                  <c:v>31</c:v>
                </c:pt>
                <c:pt idx="23">
                  <c:v>30</c:v>
                </c:pt>
                <c:pt idx="24">
                  <c:v>32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6</c:v>
                </c:pt>
                <c:pt idx="2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2-4988-A89D-FCB1AAC33C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Tyskland</c:v>
                </c:pt>
                <c:pt idx="2">
                  <c:v>Eritrea</c:v>
                </c:pt>
                <c:pt idx="3">
                  <c:v>Polen</c:v>
                </c:pt>
                <c:pt idx="4">
                  <c:v>Filippinene</c:v>
                </c:pt>
                <c:pt idx="5">
                  <c:v>Syria</c:v>
                </c:pt>
                <c:pt idx="6">
                  <c:v>Thailand</c:v>
                </c:pt>
                <c:pt idx="7">
                  <c:v>Russland</c:v>
                </c:pt>
                <c:pt idx="8">
                  <c:v>Frankrike</c:v>
                </c:pt>
                <c:pt idx="9">
                  <c:v>Sverige</c:v>
                </c:pt>
                <c:pt idx="10">
                  <c:v>Sudan</c:v>
                </c:pt>
                <c:pt idx="11">
                  <c:v>Spania</c:v>
                </c:pt>
                <c:pt idx="12">
                  <c:v>Slovakia</c:v>
                </c:pt>
                <c:pt idx="13">
                  <c:v>Litauen</c:v>
                </c:pt>
                <c:pt idx="14">
                  <c:v>Kongo</c:v>
                </c:pt>
              </c:strCache>
            </c:strRef>
          </c:cat>
          <c:val>
            <c:numRef>
              <c:f>Personer1!$Y$4:$Y$18</c:f>
              <c:numCache>
                <c:formatCode>0</c:formatCode>
                <c:ptCount val="15"/>
                <c:pt idx="0">
                  <c:v>287</c:v>
                </c:pt>
                <c:pt idx="1">
                  <c:v>88</c:v>
                </c:pt>
                <c:pt idx="2">
                  <c:v>84</c:v>
                </c:pt>
                <c:pt idx="3">
                  <c:v>73</c:v>
                </c:pt>
                <c:pt idx="4">
                  <c:v>65</c:v>
                </c:pt>
                <c:pt idx="5">
                  <c:v>64</c:v>
                </c:pt>
                <c:pt idx="6">
                  <c:v>42</c:v>
                </c:pt>
                <c:pt idx="7">
                  <c:v>35</c:v>
                </c:pt>
                <c:pt idx="8">
                  <c:v>34</c:v>
                </c:pt>
                <c:pt idx="9">
                  <c:v>33</c:v>
                </c:pt>
                <c:pt idx="10">
                  <c:v>30</c:v>
                </c:pt>
                <c:pt idx="11">
                  <c:v>30</c:v>
                </c:pt>
                <c:pt idx="12">
                  <c:v>28</c:v>
                </c:pt>
                <c:pt idx="13">
                  <c:v>25</c:v>
                </c:pt>
                <c:pt idx="1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F-4885-8CA1-AB50CE6DF2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700391722391493E-3"/>
              <c:y val="0.40233455911523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'Ark1'!$B$96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'Ark1'!$C$96:$AV$96</c:f>
              <c:numCache>
                <c:formatCode>0.0</c:formatCode>
                <c:ptCount val="46"/>
                <c:pt idx="0">
                  <c:v>93.499308437067768</c:v>
                </c:pt>
                <c:pt idx="1">
                  <c:v>92.857142857142861</c:v>
                </c:pt>
                <c:pt idx="2">
                  <c:v>94.057971014492765</c:v>
                </c:pt>
                <c:pt idx="3">
                  <c:v>98.666666666666671</c:v>
                </c:pt>
                <c:pt idx="4">
                  <c:v>100.15174506828528</c:v>
                </c:pt>
                <c:pt idx="5">
                  <c:v>104.65489566613162</c:v>
                </c:pt>
                <c:pt idx="6">
                  <c:v>93.481717011128779</c:v>
                </c:pt>
                <c:pt idx="7">
                  <c:v>91.83673469387756</c:v>
                </c:pt>
                <c:pt idx="8">
                  <c:v>93.672839506172849</c:v>
                </c:pt>
                <c:pt idx="9">
                  <c:v>91.679748822605973</c:v>
                </c:pt>
                <c:pt idx="10">
                  <c:v>93.023255813953483</c:v>
                </c:pt>
                <c:pt idx="11">
                  <c:v>95.238095238095227</c:v>
                </c:pt>
                <c:pt idx="12">
                  <c:v>95.779220779220779</c:v>
                </c:pt>
                <c:pt idx="13">
                  <c:v>93.343653250773997</c:v>
                </c:pt>
                <c:pt idx="14">
                  <c:v>93.838862559241704</c:v>
                </c:pt>
                <c:pt idx="15">
                  <c:v>94.187779433681072</c:v>
                </c:pt>
                <c:pt idx="16">
                  <c:v>93.930635838150295</c:v>
                </c:pt>
                <c:pt idx="17">
                  <c:v>91.409395973154361</c:v>
                </c:pt>
                <c:pt idx="18">
                  <c:v>94.16445623342176</c:v>
                </c:pt>
                <c:pt idx="19">
                  <c:v>90.038314176245223</c:v>
                </c:pt>
                <c:pt idx="20">
                  <c:v>93.21608040201005</c:v>
                </c:pt>
                <c:pt idx="21">
                  <c:v>92.450495049504951</c:v>
                </c:pt>
                <c:pt idx="22">
                  <c:v>92.822966507177028</c:v>
                </c:pt>
                <c:pt idx="23">
                  <c:v>92.659446450060173</c:v>
                </c:pt>
                <c:pt idx="24">
                  <c:v>98.399014778325125</c:v>
                </c:pt>
                <c:pt idx="25">
                  <c:v>100.63157894736842</c:v>
                </c:pt>
                <c:pt idx="26">
                  <c:v>102.12765957446808</c:v>
                </c:pt>
                <c:pt idx="27">
                  <c:v>104.4004400440044</c:v>
                </c:pt>
                <c:pt idx="28">
                  <c:v>104.58612975391499</c:v>
                </c:pt>
                <c:pt idx="29">
                  <c:v>114.43786982248521</c:v>
                </c:pt>
                <c:pt idx="30">
                  <c:v>108.04020100502511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41-4288-A43C-9C40888B00E8}"/>
            </c:ext>
          </c:extLst>
        </c:ser>
        <c:ser>
          <c:idx val="1"/>
          <c:order val="1"/>
          <c:tx>
            <c:strRef>
              <c:f>'Ark1'!$B$97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'Ark1'!$C$97:$AV$97</c:f>
              <c:numCache>
                <c:formatCode>General</c:formatCode>
                <c:ptCount val="46"/>
                <c:pt idx="30" formatCode="0.0">
                  <c:v>108.04020100502511</c:v>
                </c:pt>
                <c:pt idx="31" formatCode="0.0">
                  <c:v>111.50922909880565</c:v>
                </c:pt>
                <c:pt idx="32" formatCode="0.0">
                  <c:v>115.44444444444444</c:v>
                </c:pt>
                <c:pt idx="33" formatCode="0.0">
                  <c:v>114.14364640883979</c:v>
                </c:pt>
                <c:pt idx="34" formatCode="0.0">
                  <c:v>112.58351893095768</c:v>
                </c:pt>
                <c:pt idx="35" formatCode="0.0">
                  <c:v>112.20338983050848</c:v>
                </c:pt>
                <c:pt idx="36" formatCode="0.0">
                  <c:v>109.2238470191226</c:v>
                </c:pt>
                <c:pt idx="37" formatCode="0.0">
                  <c:v>106.97412823397075</c:v>
                </c:pt>
                <c:pt idx="38" formatCode="0.0">
                  <c:v>106.06741573033709</c:v>
                </c:pt>
                <c:pt idx="39" formatCode="0.0">
                  <c:v>105.10204081632652</c:v>
                </c:pt>
                <c:pt idx="40" formatCode="0.0">
                  <c:v>104.08626560726448</c:v>
                </c:pt>
                <c:pt idx="41" formatCode="0.0">
                  <c:v>104.67502850627137</c:v>
                </c:pt>
                <c:pt idx="42" formatCode="0.0">
                  <c:v>103.8946162657503</c:v>
                </c:pt>
                <c:pt idx="43" formatCode="0.0">
                  <c:v>104.36280137772675</c:v>
                </c:pt>
                <c:pt idx="44" formatCode="0.0">
                  <c:v>104.64037122969839</c:v>
                </c:pt>
                <c:pt idx="45" formatCode="0.0">
                  <c:v>104.71142520612484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41-4288-A43C-9C40888B00E8}"/>
            </c:ext>
          </c:extLst>
        </c:ser>
        <c:ser>
          <c:idx val="2"/>
          <c:order val="2"/>
          <c:tx>
            <c:strRef>
              <c:f>'Ark1'!$B$98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'Ark1'!$C$98:$AV$98</c:f>
              <c:numCache>
                <c:formatCode>0.0</c:formatCode>
                <c:ptCount val="46"/>
                <c:pt idx="0">
                  <c:v>95.934959349593498</c:v>
                </c:pt>
                <c:pt idx="1">
                  <c:v>99.669966996699671</c:v>
                </c:pt>
                <c:pt idx="2">
                  <c:v>97.833333333333343</c:v>
                </c:pt>
                <c:pt idx="3">
                  <c:v>97.840531561461802</c:v>
                </c:pt>
                <c:pt idx="4">
                  <c:v>93.004769475357705</c:v>
                </c:pt>
                <c:pt idx="5">
                  <c:v>90.894819466248038</c:v>
                </c:pt>
                <c:pt idx="6">
                  <c:v>99.337748344370851</c:v>
                </c:pt>
                <c:pt idx="7">
                  <c:v>98.514851485148512</c:v>
                </c:pt>
                <c:pt idx="8">
                  <c:v>98.026315789473685</c:v>
                </c:pt>
                <c:pt idx="9">
                  <c:v>101.19453924914677</c:v>
                </c:pt>
                <c:pt idx="10">
                  <c:v>98.639455782312922</c:v>
                </c:pt>
                <c:pt idx="11">
                  <c:v>99.286987522281649</c:v>
                </c:pt>
                <c:pt idx="12">
                  <c:v>102.91970802919708</c:v>
                </c:pt>
                <c:pt idx="13">
                  <c:v>101.45454545454547</c:v>
                </c:pt>
                <c:pt idx="14">
                  <c:v>100.89445438282647</c:v>
                </c:pt>
                <c:pt idx="15">
                  <c:v>99.060150375939855</c:v>
                </c:pt>
                <c:pt idx="16">
                  <c:v>94.04332129963899</c:v>
                </c:pt>
                <c:pt idx="17">
                  <c:v>90.13840830449827</c:v>
                </c:pt>
                <c:pt idx="18">
                  <c:v>86.460032626427406</c:v>
                </c:pt>
                <c:pt idx="19">
                  <c:v>88.118811881188122</c:v>
                </c:pt>
                <c:pt idx="20">
                  <c:v>89.917355371900825</c:v>
                </c:pt>
                <c:pt idx="21">
                  <c:v>90.774299835255363</c:v>
                </c:pt>
                <c:pt idx="22">
                  <c:v>88.73015873015872</c:v>
                </c:pt>
                <c:pt idx="23">
                  <c:v>89.423076923076934</c:v>
                </c:pt>
                <c:pt idx="24">
                  <c:v>89.116719242902207</c:v>
                </c:pt>
                <c:pt idx="25">
                  <c:v>88.235294117647058</c:v>
                </c:pt>
                <c:pt idx="26">
                  <c:v>96.698113207547166</c:v>
                </c:pt>
                <c:pt idx="27">
                  <c:v>94.213649851632042</c:v>
                </c:pt>
                <c:pt idx="28">
                  <c:v>99.099099099099092</c:v>
                </c:pt>
                <c:pt idx="29">
                  <c:v>98.338368580060418</c:v>
                </c:pt>
                <c:pt idx="30">
                  <c:v>96.148148148148152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1-4288-A43C-9C40888B00E8}"/>
            </c:ext>
          </c:extLst>
        </c:ser>
        <c:ser>
          <c:idx val="3"/>
          <c:order val="3"/>
          <c:tx>
            <c:strRef>
              <c:f>'Ark1'!$B$99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'Ark1'!$C$99:$AV$99</c:f>
              <c:numCache>
                <c:formatCode>General</c:formatCode>
                <c:ptCount val="46"/>
                <c:pt idx="30" formatCode="0.0">
                  <c:v>96.148148148148152</c:v>
                </c:pt>
                <c:pt idx="31" formatCode="0.0">
                  <c:v>97.52066115702479</c:v>
                </c:pt>
                <c:pt idx="32" formatCode="0.0">
                  <c:v>93.035479632063073</c:v>
                </c:pt>
                <c:pt idx="33" formatCode="0.0">
                  <c:v>93.125810635538258</c:v>
                </c:pt>
                <c:pt idx="34" formatCode="0.0">
                  <c:v>94.155019059720459</c:v>
                </c:pt>
                <c:pt idx="35" formatCode="0.0">
                  <c:v>95.35175879396985</c:v>
                </c:pt>
                <c:pt idx="36" formatCode="0.0">
                  <c:v>96.18320610687023</c:v>
                </c:pt>
                <c:pt idx="37" formatCode="0.0">
                  <c:v>97.331639135959335</c:v>
                </c:pt>
                <c:pt idx="38" formatCode="0.0">
                  <c:v>97.831632653061234</c:v>
                </c:pt>
                <c:pt idx="39" formatCode="0.0">
                  <c:v>99.613899613899619</c:v>
                </c:pt>
                <c:pt idx="40" formatCode="0.0">
                  <c:v>100.38709677419355</c:v>
                </c:pt>
                <c:pt idx="41" formatCode="0.0">
                  <c:v>102.34680573663624</c:v>
                </c:pt>
                <c:pt idx="42" formatCode="0.0">
                  <c:v>104.37665782493369</c:v>
                </c:pt>
                <c:pt idx="43" formatCode="0.0">
                  <c:v>104.38829787234043</c:v>
                </c:pt>
                <c:pt idx="44" formatCode="0.0">
                  <c:v>103.87182910547396</c:v>
                </c:pt>
                <c:pt idx="45" formatCode="0.0">
                  <c:v>104.5945945945946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41-4288-A43C-9C40888B0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8-4D9B-911F-70AC3A6FAC4E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8-4D9B-911F-70AC3A6FAC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Volda,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'Volda inn'!$B$1</c:f>
              <c:strCache>
                <c:ptCount val="1"/>
                <c:pt idx="0">
                  <c:v>Volda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'Volda inn'!$A$2:$A$16</c:f>
              <c:strCache>
                <c:ptCount val="15"/>
                <c:pt idx="0">
                  <c:v>Ørsta</c:v>
                </c:pt>
                <c:pt idx="1">
                  <c:v>Ulstein</c:v>
                </c:pt>
                <c:pt idx="2">
                  <c:v>Herøy (Møre og Romsdal)</c:v>
                </c:pt>
                <c:pt idx="3">
                  <c:v>Ålesund</c:v>
                </c:pt>
                <c:pt idx="4">
                  <c:v>Stryn</c:v>
                </c:pt>
                <c:pt idx="5">
                  <c:v>Hareid</c:v>
                </c:pt>
                <c:pt idx="6">
                  <c:v>Stad</c:v>
                </c:pt>
                <c:pt idx="7">
                  <c:v>Oslo - Oslove</c:v>
                </c:pt>
                <c:pt idx="8">
                  <c:v>Vanylven</c:v>
                </c:pt>
                <c:pt idx="9">
                  <c:v>Bergen</c:v>
                </c:pt>
                <c:pt idx="10">
                  <c:v>Sande</c:v>
                </c:pt>
                <c:pt idx="11">
                  <c:v>Stavanger</c:v>
                </c:pt>
                <c:pt idx="12">
                  <c:v>Stranda</c:v>
                </c:pt>
                <c:pt idx="13">
                  <c:v>Trondheim - Tråante</c:v>
                </c:pt>
                <c:pt idx="14">
                  <c:v>Sula</c:v>
                </c:pt>
              </c:strCache>
            </c:strRef>
          </c:cat>
          <c:val>
            <c:numRef>
              <c:f>'Volda inn'!$B$2:$B$16</c:f>
              <c:numCache>
                <c:formatCode>#\ ##0;\ \-#\ ##0</c:formatCode>
                <c:ptCount val="15"/>
                <c:pt idx="0">
                  <c:v>-893</c:v>
                </c:pt>
                <c:pt idx="1">
                  <c:v>-136</c:v>
                </c:pt>
                <c:pt idx="2">
                  <c:v>-74</c:v>
                </c:pt>
                <c:pt idx="3">
                  <c:v>-143</c:v>
                </c:pt>
                <c:pt idx="4">
                  <c:v>-201</c:v>
                </c:pt>
                <c:pt idx="5">
                  <c:v>-25</c:v>
                </c:pt>
                <c:pt idx="6">
                  <c:v>-105</c:v>
                </c:pt>
                <c:pt idx="7">
                  <c:v>-82</c:v>
                </c:pt>
                <c:pt idx="8">
                  <c:v>-56</c:v>
                </c:pt>
                <c:pt idx="9">
                  <c:v>-74</c:v>
                </c:pt>
                <c:pt idx="10">
                  <c:v>-18</c:v>
                </c:pt>
                <c:pt idx="11">
                  <c:v>-28</c:v>
                </c:pt>
                <c:pt idx="12">
                  <c:v>-43</c:v>
                </c:pt>
                <c:pt idx="13">
                  <c:v>-40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D-4AB5-92D6-FC8F22AFD975}"/>
            </c:ext>
          </c:extLst>
        </c:ser>
        <c:ser>
          <c:idx val="1"/>
          <c:order val="1"/>
          <c:tx>
            <c:strRef>
              <c:f>'Volda inn'!$C$1</c:f>
              <c:strCache>
                <c:ptCount val="1"/>
                <c:pt idx="0">
                  <c:v>Volda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'Volda inn'!$A$2:$A$16</c:f>
              <c:strCache>
                <c:ptCount val="15"/>
                <c:pt idx="0">
                  <c:v>Ørsta</c:v>
                </c:pt>
                <c:pt idx="1">
                  <c:v>Ulstein</c:v>
                </c:pt>
                <c:pt idx="2">
                  <c:v>Herøy (Møre og Romsdal)</c:v>
                </c:pt>
                <c:pt idx="3">
                  <c:v>Ålesund</c:v>
                </c:pt>
                <c:pt idx="4">
                  <c:v>Stryn</c:v>
                </c:pt>
                <c:pt idx="5">
                  <c:v>Hareid</c:v>
                </c:pt>
                <c:pt idx="6">
                  <c:v>Stad</c:v>
                </c:pt>
                <c:pt idx="7">
                  <c:v>Oslo - Oslove</c:v>
                </c:pt>
                <c:pt idx="8">
                  <c:v>Vanylven</c:v>
                </c:pt>
                <c:pt idx="9">
                  <c:v>Bergen</c:v>
                </c:pt>
                <c:pt idx="10">
                  <c:v>Sande</c:v>
                </c:pt>
                <c:pt idx="11">
                  <c:v>Stavanger</c:v>
                </c:pt>
                <c:pt idx="12">
                  <c:v>Stranda</c:v>
                </c:pt>
                <c:pt idx="13">
                  <c:v>Trondheim - Tråante</c:v>
                </c:pt>
                <c:pt idx="14">
                  <c:v>Sula</c:v>
                </c:pt>
              </c:strCache>
            </c:strRef>
          </c:cat>
          <c:val>
            <c:numRef>
              <c:f>'Volda inn'!$C$2:$C$16</c:f>
              <c:numCache>
                <c:formatCode>#\ ##0</c:formatCode>
                <c:ptCount val="15"/>
                <c:pt idx="0">
                  <c:v>1073</c:v>
                </c:pt>
                <c:pt idx="1">
                  <c:v>179</c:v>
                </c:pt>
                <c:pt idx="2">
                  <c:v>84</c:v>
                </c:pt>
                <c:pt idx="3">
                  <c:v>76</c:v>
                </c:pt>
                <c:pt idx="4">
                  <c:v>66</c:v>
                </c:pt>
                <c:pt idx="5">
                  <c:v>58</c:v>
                </c:pt>
                <c:pt idx="6">
                  <c:v>57</c:v>
                </c:pt>
                <c:pt idx="7">
                  <c:v>45</c:v>
                </c:pt>
                <c:pt idx="8">
                  <c:v>38</c:v>
                </c:pt>
                <c:pt idx="9">
                  <c:v>37</c:v>
                </c:pt>
                <c:pt idx="10">
                  <c:v>30</c:v>
                </c:pt>
                <c:pt idx="11">
                  <c:v>24</c:v>
                </c:pt>
                <c:pt idx="12">
                  <c:v>19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D-4AB5-92D6-FC8F22AFD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Personer1!$B$97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Personer1!$C$97:$AQ$97</c:f>
              <c:numCache>
                <c:formatCode>0</c:formatCode>
                <c:ptCount val="41"/>
                <c:pt idx="0">
                  <c:v>723</c:v>
                </c:pt>
                <c:pt idx="1">
                  <c:v>727</c:v>
                </c:pt>
                <c:pt idx="2">
                  <c:v>707</c:v>
                </c:pt>
                <c:pt idx="3">
                  <c:v>721</c:v>
                </c:pt>
                <c:pt idx="4">
                  <c:v>711</c:v>
                </c:pt>
                <c:pt idx="5">
                  <c:v>702</c:v>
                </c:pt>
                <c:pt idx="6">
                  <c:v>663</c:v>
                </c:pt>
                <c:pt idx="7">
                  <c:v>623</c:v>
                </c:pt>
                <c:pt idx="8">
                  <c:v>607</c:v>
                </c:pt>
                <c:pt idx="9">
                  <c:v>606</c:v>
                </c:pt>
                <c:pt idx="10">
                  <c:v>601</c:v>
                </c:pt>
                <c:pt idx="11">
                  <c:v>597</c:v>
                </c:pt>
                <c:pt idx="12">
                  <c:v>588</c:v>
                </c:pt>
                <c:pt idx="13">
                  <c:v>598</c:v>
                </c:pt>
                <c:pt idx="14">
                  <c:v>600</c:v>
                </c:pt>
                <c:pt idx="15">
                  <c:v>599</c:v>
                </c:pt>
                <c:pt idx="16">
                  <c:v>593</c:v>
                </c:pt>
                <c:pt idx="17">
                  <c:v>595</c:v>
                </c:pt>
                <c:pt idx="18">
                  <c:v>586</c:v>
                </c:pt>
                <c:pt idx="19">
                  <c:v>577</c:v>
                </c:pt>
                <c:pt idx="20">
                  <c:v>535</c:v>
                </c:pt>
                <c:pt idx="21">
                  <c:v>505</c:v>
                </c:pt>
                <c:pt idx="22">
                  <c:v>516</c:v>
                </c:pt>
                <c:pt idx="23">
                  <c:v>520</c:v>
                </c:pt>
                <c:pt idx="24">
                  <c:v>557</c:v>
                </c:pt>
                <c:pt idx="25">
                  <c:v>575</c:v>
                </c:pt>
                <c:pt idx="26">
                  <c:v>564</c:v>
                </c:pt>
                <c:pt idx="27">
                  <c:v>590</c:v>
                </c:pt>
                <c:pt idx="28">
                  <c:v>613</c:v>
                </c:pt>
                <c:pt idx="29">
                  <c:v>568</c:v>
                </c:pt>
                <c:pt idx="30">
                  <c:v>569</c:v>
                </c:pt>
                <c:pt idx="31" formatCode="General">
                  <c:v>614</c:v>
                </c:pt>
                <c:pt idx="32" formatCode="General">
                  <c:v>614</c:v>
                </c:pt>
                <c:pt idx="33" formatCode="General">
                  <c:v>626</c:v>
                </c:pt>
                <c:pt idx="34" formatCode="General">
                  <c:v>644</c:v>
                </c:pt>
                <c:pt idx="35" formatCode="General">
                  <c:v>659</c:v>
                </c:pt>
                <c:pt idx="36" formatCode="General">
                  <c:v>673</c:v>
                </c:pt>
                <c:pt idx="37" formatCode="General">
                  <c:v>684</c:v>
                </c:pt>
                <c:pt idx="38" formatCode="General">
                  <c:v>695</c:v>
                </c:pt>
                <c:pt idx="39" formatCode="General">
                  <c:v>705</c:v>
                </c:pt>
                <c:pt idx="40" formatCode="General">
                  <c:v>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0D-4599-9436-8D4D4136EE6E}"/>
            </c:ext>
          </c:extLst>
        </c:ser>
        <c:ser>
          <c:idx val="1"/>
          <c:order val="1"/>
          <c:tx>
            <c:strRef>
              <c:f>Personer1!$B$98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Personer1!$C$98:$AQ$98</c:f>
              <c:numCache>
                <c:formatCode>0</c:formatCode>
                <c:ptCount val="41"/>
                <c:pt idx="0">
                  <c:v>918</c:v>
                </c:pt>
                <c:pt idx="1">
                  <c:v>922</c:v>
                </c:pt>
                <c:pt idx="2">
                  <c:v>922</c:v>
                </c:pt>
                <c:pt idx="3">
                  <c:v>941</c:v>
                </c:pt>
                <c:pt idx="4">
                  <c:v>977</c:v>
                </c:pt>
                <c:pt idx="5">
                  <c:v>1002</c:v>
                </c:pt>
                <c:pt idx="6">
                  <c:v>1024</c:v>
                </c:pt>
                <c:pt idx="7">
                  <c:v>1010</c:v>
                </c:pt>
                <c:pt idx="8">
                  <c:v>1015</c:v>
                </c:pt>
                <c:pt idx="9">
                  <c:v>988</c:v>
                </c:pt>
                <c:pt idx="10">
                  <c:v>973</c:v>
                </c:pt>
                <c:pt idx="11">
                  <c:v>949</c:v>
                </c:pt>
                <c:pt idx="12">
                  <c:v>952</c:v>
                </c:pt>
                <c:pt idx="13">
                  <c:v>939</c:v>
                </c:pt>
                <c:pt idx="14">
                  <c:v>922</c:v>
                </c:pt>
                <c:pt idx="15">
                  <c:v>897</c:v>
                </c:pt>
                <c:pt idx="16">
                  <c:v>881</c:v>
                </c:pt>
                <c:pt idx="17">
                  <c:v>878</c:v>
                </c:pt>
                <c:pt idx="18">
                  <c:v>890</c:v>
                </c:pt>
                <c:pt idx="19">
                  <c:v>904</c:v>
                </c:pt>
                <c:pt idx="20">
                  <c:v>927</c:v>
                </c:pt>
                <c:pt idx="21">
                  <c:v>916</c:v>
                </c:pt>
                <c:pt idx="22">
                  <c:v>905</c:v>
                </c:pt>
                <c:pt idx="23">
                  <c:v>881</c:v>
                </c:pt>
                <c:pt idx="24">
                  <c:v>859</c:v>
                </c:pt>
                <c:pt idx="25">
                  <c:v>835</c:v>
                </c:pt>
                <c:pt idx="26">
                  <c:v>800</c:v>
                </c:pt>
                <c:pt idx="27">
                  <c:v>826</c:v>
                </c:pt>
                <c:pt idx="28">
                  <c:v>825</c:v>
                </c:pt>
                <c:pt idx="29">
                  <c:v>856</c:v>
                </c:pt>
                <c:pt idx="30">
                  <c:v>869</c:v>
                </c:pt>
                <c:pt idx="31" formatCode="General">
                  <c:v>870</c:v>
                </c:pt>
                <c:pt idx="32" formatCode="General">
                  <c:v>908</c:v>
                </c:pt>
                <c:pt idx="33" formatCode="General">
                  <c:v>919</c:v>
                </c:pt>
                <c:pt idx="34" formatCode="General">
                  <c:v>902</c:v>
                </c:pt>
                <c:pt idx="35" formatCode="General">
                  <c:v>910</c:v>
                </c:pt>
                <c:pt idx="36" formatCode="General">
                  <c:v>890</c:v>
                </c:pt>
                <c:pt idx="37" formatCode="General">
                  <c:v>889</c:v>
                </c:pt>
                <c:pt idx="38" formatCode="General">
                  <c:v>910</c:v>
                </c:pt>
                <c:pt idx="39" formatCode="General">
                  <c:v>912</c:v>
                </c:pt>
                <c:pt idx="40" formatCode="General">
                  <c:v>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0D-4599-9436-8D4D4136EE6E}"/>
            </c:ext>
          </c:extLst>
        </c:ser>
        <c:ser>
          <c:idx val="2"/>
          <c:order val="2"/>
          <c:tx>
            <c:strRef>
              <c:f>Personer1!$B$99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Personer1!$C$99:$AQ$99</c:f>
              <c:numCache>
                <c:formatCode>0</c:formatCode>
                <c:ptCount val="41"/>
                <c:pt idx="0">
                  <c:v>393</c:v>
                </c:pt>
                <c:pt idx="1">
                  <c:v>406</c:v>
                </c:pt>
                <c:pt idx="2">
                  <c:v>400</c:v>
                </c:pt>
                <c:pt idx="3">
                  <c:v>388</c:v>
                </c:pt>
                <c:pt idx="4">
                  <c:v>390</c:v>
                </c:pt>
                <c:pt idx="5">
                  <c:v>374</c:v>
                </c:pt>
                <c:pt idx="6">
                  <c:v>398</c:v>
                </c:pt>
                <c:pt idx="7">
                  <c:v>398</c:v>
                </c:pt>
                <c:pt idx="8">
                  <c:v>408</c:v>
                </c:pt>
                <c:pt idx="9">
                  <c:v>440</c:v>
                </c:pt>
                <c:pt idx="10">
                  <c:v>430</c:v>
                </c:pt>
                <c:pt idx="11">
                  <c:v>452</c:v>
                </c:pt>
                <c:pt idx="12">
                  <c:v>438</c:v>
                </c:pt>
                <c:pt idx="13">
                  <c:v>438</c:v>
                </c:pt>
                <c:pt idx="14">
                  <c:v>434</c:v>
                </c:pt>
                <c:pt idx="15">
                  <c:v>443</c:v>
                </c:pt>
                <c:pt idx="16">
                  <c:v>457</c:v>
                </c:pt>
                <c:pt idx="17">
                  <c:v>428</c:v>
                </c:pt>
                <c:pt idx="18">
                  <c:v>393</c:v>
                </c:pt>
                <c:pt idx="19">
                  <c:v>392</c:v>
                </c:pt>
                <c:pt idx="20">
                  <c:v>382</c:v>
                </c:pt>
                <c:pt idx="21">
                  <c:v>393</c:v>
                </c:pt>
                <c:pt idx="22">
                  <c:v>393</c:v>
                </c:pt>
                <c:pt idx="23">
                  <c:v>398</c:v>
                </c:pt>
                <c:pt idx="24">
                  <c:v>391</c:v>
                </c:pt>
                <c:pt idx="25">
                  <c:v>392</c:v>
                </c:pt>
                <c:pt idx="26">
                  <c:v>413</c:v>
                </c:pt>
                <c:pt idx="27">
                  <c:v>422</c:v>
                </c:pt>
                <c:pt idx="28">
                  <c:v>420</c:v>
                </c:pt>
                <c:pt idx="29">
                  <c:v>399</c:v>
                </c:pt>
                <c:pt idx="30">
                  <c:v>363</c:v>
                </c:pt>
                <c:pt idx="31" formatCode="General">
                  <c:v>382</c:v>
                </c:pt>
                <c:pt idx="32" formatCode="General">
                  <c:v>357</c:v>
                </c:pt>
                <c:pt idx="33" formatCode="General">
                  <c:v>364</c:v>
                </c:pt>
                <c:pt idx="34" formatCode="General">
                  <c:v>369</c:v>
                </c:pt>
                <c:pt idx="35" formatCode="General">
                  <c:v>383</c:v>
                </c:pt>
                <c:pt idx="36" formatCode="General">
                  <c:v>414</c:v>
                </c:pt>
                <c:pt idx="37" formatCode="General">
                  <c:v>414</c:v>
                </c:pt>
                <c:pt idx="38" formatCode="General">
                  <c:v>407</c:v>
                </c:pt>
                <c:pt idx="39" formatCode="General">
                  <c:v>394</c:v>
                </c:pt>
                <c:pt idx="40" formatCode="General">
                  <c:v>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0D-4599-9436-8D4D4136EE6E}"/>
            </c:ext>
          </c:extLst>
        </c:ser>
        <c:ser>
          <c:idx val="3"/>
          <c:order val="3"/>
          <c:tx>
            <c:strRef>
              <c:f>Personer1!$B$100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Personer1!$C$100:$AQ$100</c:f>
              <c:numCache>
                <c:formatCode>0</c:formatCode>
                <c:ptCount val="41"/>
                <c:pt idx="0">
                  <c:v>537</c:v>
                </c:pt>
                <c:pt idx="1">
                  <c:v>519</c:v>
                </c:pt>
                <c:pt idx="2">
                  <c:v>535</c:v>
                </c:pt>
                <c:pt idx="3">
                  <c:v>524</c:v>
                </c:pt>
                <c:pt idx="4">
                  <c:v>513</c:v>
                </c:pt>
                <c:pt idx="5">
                  <c:v>549</c:v>
                </c:pt>
                <c:pt idx="6">
                  <c:v>529</c:v>
                </c:pt>
                <c:pt idx="7">
                  <c:v>542</c:v>
                </c:pt>
                <c:pt idx="8">
                  <c:v>539</c:v>
                </c:pt>
                <c:pt idx="9">
                  <c:v>523</c:v>
                </c:pt>
                <c:pt idx="10">
                  <c:v>549</c:v>
                </c:pt>
                <c:pt idx="11">
                  <c:v>535</c:v>
                </c:pt>
                <c:pt idx="12">
                  <c:v>575</c:v>
                </c:pt>
                <c:pt idx="13">
                  <c:v>582</c:v>
                </c:pt>
                <c:pt idx="14">
                  <c:v>605</c:v>
                </c:pt>
                <c:pt idx="15">
                  <c:v>631</c:v>
                </c:pt>
                <c:pt idx="16">
                  <c:v>606</c:v>
                </c:pt>
                <c:pt idx="17">
                  <c:v>630</c:v>
                </c:pt>
                <c:pt idx="18">
                  <c:v>614</c:v>
                </c:pt>
                <c:pt idx="19">
                  <c:v>615</c:v>
                </c:pt>
                <c:pt idx="20">
                  <c:v>593</c:v>
                </c:pt>
                <c:pt idx="21">
                  <c:v>599</c:v>
                </c:pt>
                <c:pt idx="22">
                  <c:v>573</c:v>
                </c:pt>
                <c:pt idx="23">
                  <c:v>538</c:v>
                </c:pt>
                <c:pt idx="24">
                  <c:v>568</c:v>
                </c:pt>
                <c:pt idx="25">
                  <c:v>578</c:v>
                </c:pt>
                <c:pt idx="26">
                  <c:v>544</c:v>
                </c:pt>
                <c:pt idx="27">
                  <c:v>561</c:v>
                </c:pt>
                <c:pt idx="28">
                  <c:v>565</c:v>
                </c:pt>
                <c:pt idx="29">
                  <c:v>588</c:v>
                </c:pt>
                <c:pt idx="30">
                  <c:v>586</c:v>
                </c:pt>
                <c:pt idx="31" formatCode="General">
                  <c:v>655</c:v>
                </c:pt>
                <c:pt idx="32" formatCode="General">
                  <c:v>646</c:v>
                </c:pt>
                <c:pt idx="33" formatCode="General">
                  <c:v>609</c:v>
                </c:pt>
                <c:pt idx="34" formatCode="General">
                  <c:v>591</c:v>
                </c:pt>
                <c:pt idx="35" formatCode="General">
                  <c:v>567</c:v>
                </c:pt>
                <c:pt idx="36" formatCode="General">
                  <c:v>560</c:v>
                </c:pt>
                <c:pt idx="37" formatCode="General">
                  <c:v>574</c:v>
                </c:pt>
                <c:pt idx="38" formatCode="General">
                  <c:v>568</c:v>
                </c:pt>
                <c:pt idx="39" formatCode="General">
                  <c:v>607</c:v>
                </c:pt>
                <c:pt idx="40" formatCode="General">
                  <c:v>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0D-4599-9436-8D4D4136E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Volda,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'Volda ut'!$B$1</c:f>
              <c:strCache>
                <c:ptCount val="1"/>
                <c:pt idx="0">
                  <c:v>Volda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'Volda ut'!$A$2:$A$16</c:f>
              <c:strCache>
                <c:ptCount val="15"/>
                <c:pt idx="0">
                  <c:v>Ørsta</c:v>
                </c:pt>
                <c:pt idx="1">
                  <c:v>Stryn</c:v>
                </c:pt>
                <c:pt idx="2">
                  <c:v>Ålesund</c:v>
                </c:pt>
                <c:pt idx="3">
                  <c:v>Ulstein</c:v>
                </c:pt>
                <c:pt idx="4">
                  <c:v>Stad</c:v>
                </c:pt>
                <c:pt idx="5">
                  <c:v>Oslo - Oslove</c:v>
                </c:pt>
                <c:pt idx="6">
                  <c:v>Herøy (Møre og Romsdal)</c:v>
                </c:pt>
                <c:pt idx="7">
                  <c:v>Bergen</c:v>
                </c:pt>
                <c:pt idx="8">
                  <c:v>Vanylven</c:v>
                </c:pt>
                <c:pt idx="9">
                  <c:v>Stranda</c:v>
                </c:pt>
                <c:pt idx="10">
                  <c:v>Trondheim - Tråante</c:v>
                </c:pt>
                <c:pt idx="11">
                  <c:v>Molde</c:v>
                </c:pt>
                <c:pt idx="12">
                  <c:v>Stavanger</c:v>
                </c:pt>
                <c:pt idx="13">
                  <c:v>Hareid</c:v>
                </c:pt>
                <c:pt idx="14">
                  <c:v>Sande</c:v>
                </c:pt>
              </c:strCache>
            </c:strRef>
          </c:cat>
          <c:val>
            <c:numRef>
              <c:f>'Volda ut'!$B$2:$B$16</c:f>
              <c:numCache>
                <c:formatCode>#\ ##0;\ \-#\ ##0</c:formatCode>
                <c:ptCount val="15"/>
                <c:pt idx="0">
                  <c:v>-893</c:v>
                </c:pt>
                <c:pt idx="1">
                  <c:v>-201</c:v>
                </c:pt>
                <c:pt idx="2">
                  <c:v>-143</c:v>
                </c:pt>
                <c:pt idx="3">
                  <c:v>-136</c:v>
                </c:pt>
                <c:pt idx="4">
                  <c:v>-105</c:v>
                </c:pt>
                <c:pt idx="5">
                  <c:v>-82</c:v>
                </c:pt>
                <c:pt idx="6">
                  <c:v>-74</c:v>
                </c:pt>
                <c:pt idx="7">
                  <c:v>-74</c:v>
                </c:pt>
                <c:pt idx="8">
                  <c:v>-56</c:v>
                </c:pt>
                <c:pt idx="9">
                  <c:v>-43</c:v>
                </c:pt>
                <c:pt idx="10">
                  <c:v>-40</c:v>
                </c:pt>
                <c:pt idx="11">
                  <c:v>-36</c:v>
                </c:pt>
                <c:pt idx="12">
                  <c:v>-28</c:v>
                </c:pt>
                <c:pt idx="13">
                  <c:v>-25</c:v>
                </c:pt>
                <c:pt idx="14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6-432F-8D3F-E569EA545E70}"/>
            </c:ext>
          </c:extLst>
        </c:ser>
        <c:ser>
          <c:idx val="1"/>
          <c:order val="1"/>
          <c:tx>
            <c:strRef>
              <c:f>'Volda ut'!$C$1</c:f>
              <c:strCache>
                <c:ptCount val="1"/>
                <c:pt idx="0">
                  <c:v>Volda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'Volda ut'!$A$2:$A$16</c:f>
              <c:strCache>
                <c:ptCount val="15"/>
                <c:pt idx="0">
                  <c:v>Ørsta</c:v>
                </c:pt>
                <c:pt idx="1">
                  <c:v>Stryn</c:v>
                </c:pt>
                <c:pt idx="2">
                  <c:v>Ålesund</c:v>
                </c:pt>
                <c:pt idx="3">
                  <c:v>Ulstein</c:v>
                </c:pt>
                <c:pt idx="4">
                  <c:v>Stad</c:v>
                </c:pt>
                <c:pt idx="5">
                  <c:v>Oslo - Oslove</c:v>
                </c:pt>
                <c:pt idx="6">
                  <c:v>Herøy (Møre og Romsdal)</c:v>
                </c:pt>
                <c:pt idx="7">
                  <c:v>Bergen</c:v>
                </c:pt>
                <c:pt idx="8">
                  <c:v>Vanylven</c:v>
                </c:pt>
                <c:pt idx="9">
                  <c:v>Stranda</c:v>
                </c:pt>
                <c:pt idx="10">
                  <c:v>Trondheim - Tråante</c:v>
                </c:pt>
                <c:pt idx="11">
                  <c:v>Molde</c:v>
                </c:pt>
                <c:pt idx="12">
                  <c:v>Stavanger</c:v>
                </c:pt>
                <c:pt idx="13">
                  <c:v>Hareid</c:v>
                </c:pt>
                <c:pt idx="14">
                  <c:v>Sande</c:v>
                </c:pt>
              </c:strCache>
            </c:strRef>
          </c:cat>
          <c:val>
            <c:numRef>
              <c:f>'Volda ut'!$C$2:$C$16</c:f>
              <c:numCache>
                <c:formatCode>#\ ##0</c:formatCode>
                <c:ptCount val="15"/>
                <c:pt idx="0">
                  <c:v>1073</c:v>
                </c:pt>
                <c:pt idx="1">
                  <c:v>66</c:v>
                </c:pt>
                <c:pt idx="2">
                  <c:v>76</c:v>
                </c:pt>
                <c:pt idx="3">
                  <c:v>179</c:v>
                </c:pt>
                <c:pt idx="4">
                  <c:v>57</c:v>
                </c:pt>
                <c:pt idx="5">
                  <c:v>45</c:v>
                </c:pt>
                <c:pt idx="6">
                  <c:v>84</c:v>
                </c:pt>
                <c:pt idx="7">
                  <c:v>37</c:v>
                </c:pt>
                <c:pt idx="8">
                  <c:v>38</c:v>
                </c:pt>
                <c:pt idx="9">
                  <c:v>19</c:v>
                </c:pt>
                <c:pt idx="10">
                  <c:v>17</c:v>
                </c:pt>
                <c:pt idx="11">
                  <c:v>11</c:v>
                </c:pt>
                <c:pt idx="12">
                  <c:v>24</c:v>
                </c:pt>
                <c:pt idx="13">
                  <c:v>58</c:v>
                </c:pt>
                <c:pt idx="1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6-432F-8D3F-E569EA545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Volda: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Sysselsatte!$B$74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Sysselsatte!$C$74:$P$74</c:f>
              <c:numCache>
                <c:formatCode>General</c:formatCode>
                <c:ptCount val="14"/>
                <c:pt idx="0">
                  <c:v>107</c:v>
                </c:pt>
                <c:pt idx="1">
                  <c:v>7</c:v>
                </c:pt>
                <c:pt idx="2">
                  <c:v>-121</c:v>
                </c:pt>
                <c:pt idx="3">
                  <c:v>-18</c:v>
                </c:pt>
                <c:pt idx="4">
                  <c:v>25</c:v>
                </c:pt>
                <c:pt idx="5">
                  <c:v>19</c:v>
                </c:pt>
                <c:pt idx="6">
                  <c:v>33</c:v>
                </c:pt>
                <c:pt idx="7">
                  <c:v>-55</c:v>
                </c:pt>
                <c:pt idx="8">
                  <c:v>111</c:v>
                </c:pt>
                <c:pt idx="9">
                  <c:v>137</c:v>
                </c:pt>
                <c:pt idx="10">
                  <c:v>109</c:v>
                </c:pt>
                <c:pt idx="11">
                  <c:v>0</c:v>
                </c:pt>
                <c:pt idx="12">
                  <c:v>39</c:v>
                </c:pt>
                <c:pt idx="13">
                  <c:v>-78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4-41C8-8F9F-775A86BFC8B3}"/>
            </c:ext>
          </c:extLst>
        </c:ser>
        <c:ser>
          <c:idx val="1"/>
          <c:order val="1"/>
          <c:tx>
            <c:strRef>
              <c:f>Sysselsatte!$B$75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Sysselsatte!$C$75:$P$75</c:f>
              <c:numCache>
                <c:formatCode>General</c:formatCode>
                <c:ptCount val="14"/>
                <c:pt idx="0">
                  <c:v>284</c:v>
                </c:pt>
                <c:pt idx="1">
                  <c:v>-119</c:v>
                </c:pt>
                <c:pt idx="2">
                  <c:v>-181</c:v>
                </c:pt>
                <c:pt idx="3">
                  <c:v>185</c:v>
                </c:pt>
                <c:pt idx="4">
                  <c:v>-3</c:v>
                </c:pt>
                <c:pt idx="5">
                  <c:v>83</c:v>
                </c:pt>
                <c:pt idx="6">
                  <c:v>39</c:v>
                </c:pt>
                <c:pt idx="7">
                  <c:v>-60</c:v>
                </c:pt>
                <c:pt idx="8">
                  <c:v>-56</c:v>
                </c:pt>
                <c:pt idx="9">
                  <c:v>325</c:v>
                </c:pt>
                <c:pt idx="10">
                  <c:v>187</c:v>
                </c:pt>
                <c:pt idx="11">
                  <c:v>27</c:v>
                </c:pt>
                <c:pt idx="12">
                  <c:v>45</c:v>
                </c:pt>
                <c:pt idx="13">
                  <c:v>-178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4-41C8-8F9F-775A86BFC8B3}"/>
            </c:ext>
          </c:extLst>
        </c:ser>
        <c:ser>
          <c:idx val="2"/>
          <c:order val="2"/>
          <c:tx>
            <c:strRef>
              <c:f>Sysselsatte!$B$76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Sysselsatte!$C$76:$P$76</c:f>
              <c:numCache>
                <c:formatCode>General</c:formatCode>
                <c:ptCount val="14"/>
                <c:pt idx="0">
                  <c:v>51</c:v>
                </c:pt>
                <c:pt idx="1">
                  <c:v>152</c:v>
                </c:pt>
                <c:pt idx="2">
                  <c:v>67</c:v>
                </c:pt>
                <c:pt idx="3">
                  <c:v>66</c:v>
                </c:pt>
                <c:pt idx="4">
                  <c:v>39</c:v>
                </c:pt>
                <c:pt idx="5">
                  <c:v>63</c:v>
                </c:pt>
                <c:pt idx="6">
                  <c:v>63</c:v>
                </c:pt>
                <c:pt idx="7">
                  <c:v>-14</c:v>
                </c:pt>
                <c:pt idx="8">
                  <c:v>124</c:v>
                </c:pt>
                <c:pt idx="9">
                  <c:v>308</c:v>
                </c:pt>
                <c:pt idx="10">
                  <c:v>28</c:v>
                </c:pt>
                <c:pt idx="11">
                  <c:v>151</c:v>
                </c:pt>
                <c:pt idx="12">
                  <c:v>133</c:v>
                </c:pt>
                <c:pt idx="13">
                  <c:v>-122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4-41C8-8F9F-775A86BFC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'Ark1'!$A$73</c:f>
              <c:strCache>
                <c:ptCount val="1"/>
                <c:pt idx="0">
                  <c:v>Volda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'Ark1'!$B$73:$H$73</c:f>
              <c:numCache>
                <c:formatCode>0.0</c:formatCode>
                <c:ptCount val="7"/>
                <c:pt idx="0">
                  <c:v>3.7476459510357816</c:v>
                </c:pt>
                <c:pt idx="1">
                  <c:v>16.045197740112993</c:v>
                </c:pt>
                <c:pt idx="2">
                  <c:v>26.346516007532955</c:v>
                </c:pt>
                <c:pt idx="3">
                  <c:v>3.2203389830508473</c:v>
                </c:pt>
                <c:pt idx="4">
                  <c:v>16.06403013182674</c:v>
                </c:pt>
                <c:pt idx="5">
                  <c:v>30.809792843691149</c:v>
                </c:pt>
                <c:pt idx="6">
                  <c:v>3.0885122410546137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2-4DB7-8B22-7DF0C6F1913A}"/>
            </c:ext>
          </c:extLst>
        </c:ser>
        <c:ser>
          <c:idx val="1"/>
          <c:order val="1"/>
          <c:tx>
            <c:strRef>
              <c:f>'Ark1'!$A$74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'Ark1'!$B$74:$H$74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2-4DB7-8B22-7DF0C6F1913A}"/>
            </c:ext>
          </c:extLst>
        </c:ser>
        <c:ser>
          <c:idx val="2"/>
          <c:order val="2"/>
          <c:tx>
            <c:strRef>
              <c:f>'Ark1'!$A$75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'Ark1'!$B$75:$H$75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2-4DB7-8B22-7DF0C6F191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SysselsatteArb!$B$52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SysselsatteArb!$C$52:$I$52</c:f>
              <c:numCache>
                <c:formatCode>0</c:formatCode>
                <c:ptCount val="7"/>
                <c:pt idx="0">
                  <c:v>38</c:v>
                </c:pt>
                <c:pt idx="1">
                  <c:v>82</c:v>
                </c:pt>
                <c:pt idx="2">
                  <c:v>540</c:v>
                </c:pt>
                <c:pt idx="3">
                  <c:v>108</c:v>
                </c:pt>
                <c:pt idx="4">
                  <c:v>569</c:v>
                </c:pt>
                <c:pt idx="5">
                  <c:v>1306</c:v>
                </c:pt>
                <c:pt idx="6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F-493F-AFFA-B472BEB97885}"/>
            </c:ext>
          </c:extLst>
        </c:ser>
        <c:ser>
          <c:idx val="1"/>
          <c:order val="1"/>
          <c:tx>
            <c:strRef>
              <c:f>SysselsatteArb!$B$53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SysselsatteArb!$C$53:$I$53</c:f>
              <c:numCache>
                <c:formatCode>0</c:formatCode>
                <c:ptCount val="7"/>
                <c:pt idx="0">
                  <c:v>163</c:v>
                </c:pt>
                <c:pt idx="1">
                  <c:v>628</c:v>
                </c:pt>
                <c:pt idx="2">
                  <c:v>857</c:v>
                </c:pt>
                <c:pt idx="3">
                  <c:v>63</c:v>
                </c:pt>
                <c:pt idx="4">
                  <c:v>283</c:v>
                </c:pt>
                <c:pt idx="5">
                  <c:v>330</c:v>
                </c:pt>
                <c:pt idx="6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F-493F-AFFA-B472BEB978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SysselEtterArbste!$C$167:$C$173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31</c:v>
                </c:pt>
                <c:pt idx="4">
                  <c:v>396</c:v>
                </c:pt>
                <c:pt idx="5">
                  <c:v>650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3-4647-AE7B-54AD385DFBCB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SysselEtterArbste!$D$167:$D$173</c:f>
              <c:numCache>
                <c:formatCode>0</c:formatCode>
                <c:ptCount val="7"/>
                <c:pt idx="0">
                  <c:v>0</c:v>
                </c:pt>
                <c:pt idx="1">
                  <c:v>27</c:v>
                </c:pt>
                <c:pt idx="2">
                  <c:v>59</c:v>
                </c:pt>
                <c:pt idx="3">
                  <c:v>140</c:v>
                </c:pt>
                <c:pt idx="4">
                  <c:v>307</c:v>
                </c:pt>
                <c:pt idx="5">
                  <c:v>771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3-4647-AE7B-54AD385DFBCB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SysselEtterArbste!$E$167:$E$173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76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3-4647-AE7B-54AD385DFBCB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SysselEtterArbste!$F$167:$F$173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108</c:v>
                </c:pt>
                <c:pt idx="3">
                  <c:v>0</c:v>
                </c:pt>
                <c:pt idx="4">
                  <c:v>24</c:v>
                </c:pt>
                <c:pt idx="5">
                  <c:v>50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E3-4647-AE7B-54AD385DFBCB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SysselEtterArbste!$G$167:$G$173</c:f>
              <c:numCache>
                <c:formatCode>0</c:formatCode>
                <c:ptCount val="7"/>
                <c:pt idx="0">
                  <c:v>199</c:v>
                </c:pt>
                <c:pt idx="1">
                  <c:v>825</c:v>
                </c:pt>
                <c:pt idx="2">
                  <c:v>1229</c:v>
                </c:pt>
                <c:pt idx="3">
                  <c:v>0</c:v>
                </c:pt>
                <c:pt idx="4">
                  <c:v>50</c:v>
                </c:pt>
                <c:pt idx="5">
                  <c:v>156</c:v>
                </c:pt>
                <c:pt idx="6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3-4647-AE7B-54AD385DF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2-4E84-94C1-3799B6B30A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2-4E84-94C1-3799B6B30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B2-48E9-9CBC-7835E00B6A3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B2-48E9-9CBC-7835E00B6A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B2-48E9-9CBC-7835E00B6A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Personer1!$B$28:$U$28</c:f>
              <c:numCache>
                <c:formatCode>General</c:formatCode>
                <c:ptCount val="20"/>
                <c:pt idx="0">
                  <c:v>2</c:v>
                </c:pt>
                <c:pt idx="1">
                  <c:v>12</c:v>
                </c:pt>
                <c:pt idx="4">
                  <c:v>10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6">
                  <c:v>8</c:v>
                </c:pt>
                <c:pt idx="17">
                  <c:v>210</c:v>
                </c:pt>
                <c:pt idx="18">
                  <c:v>131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6-4826-A163-B8A2E803FA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3-4838-9740-BA8A69870BC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3-4838-9740-BA8A69870B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3-4838-9740-BA8A69870B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Personer1!$B$143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Personer1!$C$143:$BA$143</c:f>
              <c:numCache>
                <c:formatCode>0</c:formatCode>
                <c:ptCount val="51"/>
                <c:pt idx="0">
                  <c:v>2708</c:v>
                </c:pt>
                <c:pt idx="1">
                  <c:v>2689</c:v>
                </c:pt>
                <c:pt idx="2">
                  <c:v>2691</c:v>
                </c:pt>
                <c:pt idx="3">
                  <c:v>2709</c:v>
                </c:pt>
                <c:pt idx="4">
                  <c:v>2715</c:v>
                </c:pt>
                <c:pt idx="5">
                  <c:v>2706</c:v>
                </c:pt>
                <c:pt idx="6">
                  <c:v>2695</c:v>
                </c:pt>
                <c:pt idx="7">
                  <c:v>2689</c:v>
                </c:pt>
                <c:pt idx="8">
                  <c:v>2705</c:v>
                </c:pt>
                <c:pt idx="9">
                  <c:v>2717</c:v>
                </c:pt>
                <c:pt idx="10">
                  <c:v>2733</c:v>
                </c:pt>
                <c:pt idx="11">
                  <c:v>2719</c:v>
                </c:pt>
                <c:pt idx="12">
                  <c:v>2673</c:v>
                </c:pt>
                <c:pt idx="13">
                  <c:v>2691</c:v>
                </c:pt>
                <c:pt idx="14">
                  <c:v>2670</c:v>
                </c:pt>
                <c:pt idx="15">
                  <c:v>2660</c:v>
                </c:pt>
                <c:pt idx="16">
                  <c:v>2629</c:v>
                </c:pt>
                <c:pt idx="17">
                  <c:v>2669</c:v>
                </c:pt>
                <c:pt idx="18">
                  <c:v>2682</c:v>
                </c:pt>
                <c:pt idx="19">
                  <c:v>2680</c:v>
                </c:pt>
                <c:pt idx="20">
                  <c:v>2674</c:v>
                </c:pt>
                <c:pt idx="21">
                  <c:v>2635</c:v>
                </c:pt>
                <c:pt idx="22">
                  <c:v>2625</c:v>
                </c:pt>
                <c:pt idx="23">
                  <c:v>2581</c:v>
                </c:pt>
                <c:pt idx="24">
                  <c:v>2571</c:v>
                </c:pt>
                <c:pt idx="25">
                  <c:v>2535</c:v>
                </c:pt>
                <c:pt idx="26">
                  <c:v>2533</c:v>
                </c:pt>
                <c:pt idx="27">
                  <c:v>2489</c:v>
                </c:pt>
                <c:pt idx="28">
                  <c:v>2467</c:v>
                </c:pt>
                <c:pt idx="29">
                  <c:v>2487</c:v>
                </c:pt>
                <c:pt idx="30">
                  <c:v>2478</c:v>
                </c:pt>
                <c:pt idx="31">
                  <c:v>2445</c:v>
                </c:pt>
                <c:pt idx="32">
                  <c:v>2502</c:v>
                </c:pt>
                <c:pt idx="33">
                  <c:v>2521</c:v>
                </c:pt>
                <c:pt idx="34">
                  <c:v>2525</c:v>
                </c:pt>
                <c:pt idx="35">
                  <c:v>2509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8F-45C7-9478-630C7CD97A38}"/>
            </c:ext>
          </c:extLst>
        </c:ser>
        <c:ser>
          <c:idx val="1"/>
          <c:order val="1"/>
          <c:tx>
            <c:strRef>
              <c:f>Personer1!$B$144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Personer1!$C$144:$BA$144</c:f>
              <c:numCache>
                <c:formatCode>General</c:formatCode>
                <c:ptCount val="51"/>
                <c:pt idx="36">
                  <c:v>2646</c:v>
                </c:pt>
                <c:pt idx="37">
                  <c:v>2654</c:v>
                </c:pt>
                <c:pt idx="38">
                  <c:v>2651</c:v>
                </c:pt>
                <c:pt idx="39">
                  <c:v>2641</c:v>
                </c:pt>
                <c:pt idx="40">
                  <c:v>2657</c:v>
                </c:pt>
                <c:pt idx="41">
                  <c:v>2677</c:v>
                </c:pt>
                <c:pt idx="42">
                  <c:v>2703</c:v>
                </c:pt>
                <c:pt idx="43">
                  <c:v>2723</c:v>
                </c:pt>
                <c:pt idx="44">
                  <c:v>2762</c:v>
                </c:pt>
                <c:pt idx="45">
                  <c:v>2788</c:v>
                </c:pt>
                <c:pt idx="46">
                  <c:v>2802</c:v>
                </c:pt>
                <c:pt idx="47">
                  <c:v>2824</c:v>
                </c:pt>
                <c:pt idx="48">
                  <c:v>2826</c:v>
                </c:pt>
                <c:pt idx="49">
                  <c:v>2835</c:v>
                </c:pt>
                <c:pt idx="50">
                  <c:v>2865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8F-45C7-9478-630C7CD97A38}"/>
            </c:ext>
          </c:extLst>
        </c:ser>
        <c:ser>
          <c:idx val="2"/>
          <c:order val="2"/>
          <c:tx>
            <c:strRef>
              <c:f>Personer1!$B$145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Personer1!$C$145:$BA$145</c:f>
              <c:numCache>
                <c:formatCode>0</c:formatCode>
                <c:ptCount val="51"/>
                <c:pt idx="0">
                  <c:v>4916</c:v>
                </c:pt>
                <c:pt idx="1">
                  <c:v>4933</c:v>
                </c:pt>
                <c:pt idx="2">
                  <c:v>5019</c:v>
                </c:pt>
                <c:pt idx="3">
                  <c:v>5037</c:v>
                </c:pt>
                <c:pt idx="4">
                  <c:v>5052</c:v>
                </c:pt>
                <c:pt idx="5">
                  <c:v>5136</c:v>
                </c:pt>
                <c:pt idx="6">
                  <c:v>5147</c:v>
                </c:pt>
                <c:pt idx="7">
                  <c:v>5140</c:v>
                </c:pt>
                <c:pt idx="8">
                  <c:v>5176</c:v>
                </c:pt>
                <c:pt idx="9">
                  <c:v>5232</c:v>
                </c:pt>
                <c:pt idx="10">
                  <c:v>5240</c:v>
                </c:pt>
                <c:pt idx="11">
                  <c:v>5238</c:v>
                </c:pt>
                <c:pt idx="12">
                  <c:v>5298</c:v>
                </c:pt>
                <c:pt idx="13">
                  <c:v>5340</c:v>
                </c:pt>
                <c:pt idx="14">
                  <c:v>5328</c:v>
                </c:pt>
                <c:pt idx="15">
                  <c:v>5298</c:v>
                </c:pt>
                <c:pt idx="16">
                  <c:v>5327</c:v>
                </c:pt>
                <c:pt idx="17">
                  <c:v>5357</c:v>
                </c:pt>
                <c:pt idx="18">
                  <c:v>5442</c:v>
                </c:pt>
                <c:pt idx="19">
                  <c:v>5471</c:v>
                </c:pt>
                <c:pt idx="20">
                  <c:v>5511</c:v>
                </c:pt>
                <c:pt idx="21">
                  <c:v>5558</c:v>
                </c:pt>
                <c:pt idx="22">
                  <c:v>5679</c:v>
                </c:pt>
                <c:pt idx="23">
                  <c:v>5742</c:v>
                </c:pt>
                <c:pt idx="24">
                  <c:v>5774</c:v>
                </c:pt>
                <c:pt idx="25">
                  <c:v>5828</c:v>
                </c:pt>
                <c:pt idx="26">
                  <c:v>5834</c:v>
                </c:pt>
                <c:pt idx="27">
                  <c:v>5917</c:v>
                </c:pt>
                <c:pt idx="28">
                  <c:v>5882</c:v>
                </c:pt>
                <c:pt idx="29">
                  <c:v>5906</c:v>
                </c:pt>
                <c:pt idx="30">
                  <c:v>6182</c:v>
                </c:pt>
                <c:pt idx="31">
                  <c:v>6200</c:v>
                </c:pt>
                <c:pt idx="32">
                  <c:v>6248</c:v>
                </c:pt>
                <c:pt idx="33">
                  <c:v>6312</c:v>
                </c:pt>
                <c:pt idx="34">
                  <c:v>6300</c:v>
                </c:pt>
                <c:pt idx="35">
                  <c:v>6156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8F-45C7-9478-630C7CD97A38}"/>
            </c:ext>
          </c:extLst>
        </c:ser>
        <c:ser>
          <c:idx val="3"/>
          <c:order val="3"/>
          <c:tx>
            <c:strRef>
              <c:f>Personer1!$B$146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Personer1!$C$146:$BA$146</c:f>
              <c:numCache>
                <c:formatCode>General</c:formatCode>
                <c:ptCount val="51"/>
                <c:pt idx="36">
                  <c:v>6599</c:v>
                </c:pt>
                <c:pt idx="37">
                  <c:v>6634</c:v>
                </c:pt>
                <c:pt idx="38">
                  <c:v>6690</c:v>
                </c:pt>
                <c:pt idx="39">
                  <c:v>6697</c:v>
                </c:pt>
                <c:pt idx="40">
                  <c:v>6710</c:v>
                </c:pt>
                <c:pt idx="41">
                  <c:v>6721</c:v>
                </c:pt>
                <c:pt idx="42">
                  <c:v>6723</c:v>
                </c:pt>
                <c:pt idx="43">
                  <c:v>6745</c:v>
                </c:pt>
                <c:pt idx="44">
                  <c:v>6722</c:v>
                </c:pt>
                <c:pt idx="45">
                  <c:v>6720</c:v>
                </c:pt>
                <c:pt idx="46">
                  <c:v>6740</c:v>
                </c:pt>
                <c:pt idx="47">
                  <c:v>6742</c:v>
                </c:pt>
                <c:pt idx="48">
                  <c:v>6777</c:v>
                </c:pt>
                <c:pt idx="49">
                  <c:v>6781</c:v>
                </c:pt>
                <c:pt idx="50">
                  <c:v>6774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8F-45C7-9478-630C7CD97A38}"/>
            </c:ext>
          </c:extLst>
        </c:ser>
        <c:ser>
          <c:idx val="4"/>
          <c:order val="4"/>
          <c:tx>
            <c:strRef>
              <c:f>Personer1!$B$147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Personer1!$C$147:$BA$147</c:f>
              <c:numCache>
                <c:formatCode>0</c:formatCode>
                <c:ptCount val="51"/>
                <c:pt idx="0">
                  <c:v>1613</c:v>
                </c:pt>
                <c:pt idx="1">
                  <c:v>1621</c:v>
                </c:pt>
                <c:pt idx="2">
                  <c:v>1628</c:v>
                </c:pt>
                <c:pt idx="3">
                  <c:v>1626</c:v>
                </c:pt>
                <c:pt idx="4">
                  <c:v>1640</c:v>
                </c:pt>
                <c:pt idx="5">
                  <c:v>1649</c:v>
                </c:pt>
                <c:pt idx="6">
                  <c:v>1632</c:v>
                </c:pt>
                <c:pt idx="7">
                  <c:v>1621</c:v>
                </c:pt>
                <c:pt idx="8">
                  <c:v>1612</c:v>
                </c:pt>
                <c:pt idx="9">
                  <c:v>1600</c:v>
                </c:pt>
                <c:pt idx="10">
                  <c:v>1567</c:v>
                </c:pt>
                <c:pt idx="11">
                  <c:v>1569</c:v>
                </c:pt>
                <c:pt idx="12">
                  <c:v>1559</c:v>
                </c:pt>
                <c:pt idx="13">
                  <c:v>1549</c:v>
                </c:pt>
                <c:pt idx="14">
                  <c:v>1550</c:v>
                </c:pt>
                <c:pt idx="15">
                  <c:v>1570</c:v>
                </c:pt>
                <c:pt idx="16">
                  <c:v>1562</c:v>
                </c:pt>
                <c:pt idx="17">
                  <c:v>1591</c:v>
                </c:pt>
                <c:pt idx="18">
                  <c:v>1608</c:v>
                </c:pt>
                <c:pt idx="19">
                  <c:v>1649</c:v>
                </c:pt>
                <c:pt idx="20">
                  <c:v>1677</c:v>
                </c:pt>
                <c:pt idx="21">
                  <c:v>1720</c:v>
                </c:pt>
                <c:pt idx="22">
                  <c:v>1761</c:v>
                </c:pt>
                <c:pt idx="23">
                  <c:v>1809</c:v>
                </c:pt>
                <c:pt idx="24">
                  <c:v>1853</c:v>
                </c:pt>
                <c:pt idx="25">
                  <c:v>1874</c:v>
                </c:pt>
                <c:pt idx="26">
                  <c:v>1933</c:v>
                </c:pt>
                <c:pt idx="27">
                  <c:v>1957</c:v>
                </c:pt>
                <c:pt idx="28">
                  <c:v>2000</c:v>
                </c:pt>
                <c:pt idx="29">
                  <c:v>2080</c:v>
                </c:pt>
                <c:pt idx="30">
                  <c:v>2121</c:v>
                </c:pt>
                <c:pt idx="31">
                  <c:v>2164</c:v>
                </c:pt>
                <c:pt idx="32">
                  <c:v>2210</c:v>
                </c:pt>
                <c:pt idx="33">
                  <c:v>2260</c:v>
                </c:pt>
                <c:pt idx="34">
                  <c:v>2306</c:v>
                </c:pt>
                <c:pt idx="35">
                  <c:v>2344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8F-45C7-9478-630C7CD97A38}"/>
            </c:ext>
          </c:extLst>
        </c:ser>
        <c:ser>
          <c:idx val="5"/>
          <c:order val="5"/>
          <c:tx>
            <c:strRef>
              <c:f>Personer1!$B$148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Personer1!$C$148:$BA$148</c:f>
              <c:numCache>
                <c:formatCode>General</c:formatCode>
                <c:ptCount val="51"/>
                <c:pt idx="36">
                  <c:v>2366</c:v>
                </c:pt>
                <c:pt idx="37">
                  <c:v>2412</c:v>
                </c:pt>
                <c:pt idx="38">
                  <c:v>2426</c:v>
                </c:pt>
                <c:pt idx="39">
                  <c:v>2475</c:v>
                </c:pt>
                <c:pt idx="40">
                  <c:v>2497</c:v>
                </c:pt>
                <c:pt idx="41">
                  <c:v>2522</c:v>
                </c:pt>
                <c:pt idx="42">
                  <c:v>2552</c:v>
                </c:pt>
                <c:pt idx="43">
                  <c:v>2569</c:v>
                </c:pt>
                <c:pt idx="44">
                  <c:v>2613</c:v>
                </c:pt>
                <c:pt idx="45">
                  <c:v>2646</c:v>
                </c:pt>
                <c:pt idx="46">
                  <c:v>2666</c:v>
                </c:pt>
                <c:pt idx="47">
                  <c:v>2690</c:v>
                </c:pt>
                <c:pt idx="48">
                  <c:v>2696</c:v>
                </c:pt>
                <c:pt idx="49">
                  <c:v>2720</c:v>
                </c:pt>
                <c:pt idx="50">
                  <c:v>2731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8F-45C7-9478-630C7CD9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Bosatte!$B$99:$B$102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Bosatte!$C$99:$C$102</c:f>
              <c:numCache>
                <c:formatCode>0</c:formatCode>
                <c:ptCount val="4"/>
                <c:pt idx="0">
                  <c:v>2419</c:v>
                </c:pt>
                <c:pt idx="1">
                  <c:v>96</c:v>
                </c:pt>
                <c:pt idx="2">
                  <c:v>407</c:v>
                </c:pt>
                <c:pt idx="3">
                  <c:v>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B-4610-B193-FE1A7C4BF22E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Bosatte!$B$99:$B$102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Bosatte!$D$99:$D$102</c:f>
              <c:numCache>
                <c:formatCode>0</c:formatCode>
                <c:ptCount val="4"/>
                <c:pt idx="0">
                  <c:v>343</c:v>
                </c:pt>
                <c:pt idx="1">
                  <c:v>117</c:v>
                </c:pt>
                <c:pt idx="2">
                  <c:v>144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B-4610-B193-FE1A7C4B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8718880244399289E-3"/>
              <c:y val="0.417522005597160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Bosatte!$D$96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Bosatte!$E$96:$Q$96</c:f>
              <c:numCache>
                <c:formatCode>0</c:formatCode>
                <c:ptCount val="13"/>
                <c:pt idx="0">
                  <c:v>174</c:v>
                </c:pt>
                <c:pt idx="1">
                  <c:v>152</c:v>
                </c:pt>
                <c:pt idx="2">
                  <c:v>168</c:v>
                </c:pt>
                <c:pt idx="3">
                  <c:v>190</c:v>
                </c:pt>
                <c:pt idx="4">
                  <c:v>238</c:v>
                </c:pt>
                <c:pt idx="5">
                  <c:v>264</c:v>
                </c:pt>
                <c:pt idx="6">
                  <c:v>273</c:v>
                </c:pt>
                <c:pt idx="7">
                  <c:v>275</c:v>
                </c:pt>
                <c:pt idx="8">
                  <c:v>251</c:v>
                </c:pt>
                <c:pt idx="9">
                  <c:v>287</c:v>
                </c:pt>
                <c:pt idx="10">
                  <c:v>233</c:v>
                </c:pt>
                <c:pt idx="11">
                  <c:v>219</c:v>
                </c:pt>
                <c:pt idx="12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Bosatte!$D$97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Bosatte!$E$97:$Q$97</c:f>
              <c:numCache>
                <c:formatCode>0</c:formatCode>
                <c:ptCount val="13"/>
                <c:pt idx="0">
                  <c:v>37</c:v>
                </c:pt>
                <c:pt idx="1">
                  <c:v>33</c:v>
                </c:pt>
                <c:pt idx="2">
                  <c:v>27</c:v>
                </c:pt>
                <c:pt idx="3">
                  <c:v>37</c:v>
                </c:pt>
                <c:pt idx="4">
                  <c:v>41</c:v>
                </c:pt>
                <c:pt idx="5">
                  <c:v>33</c:v>
                </c:pt>
                <c:pt idx="6">
                  <c:v>48</c:v>
                </c:pt>
                <c:pt idx="7">
                  <c:v>50</c:v>
                </c:pt>
                <c:pt idx="8">
                  <c:v>35</c:v>
                </c:pt>
                <c:pt idx="9">
                  <c:v>40</c:v>
                </c:pt>
                <c:pt idx="10">
                  <c:v>31</c:v>
                </c:pt>
                <c:pt idx="11">
                  <c:v>23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Bosatte!$D$98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Bosatte!$E$98:$Q$98</c:f>
              <c:numCache>
                <c:formatCode>0</c:formatCode>
                <c:ptCount val="13"/>
                <c:pt idx="0">
                  <c:v>75</c:v>
                </c:pt>
                <c:pt idx="1">
                  <c:v>62</c:v>
                </c:pt>
                <c:pt idx="2">
                  <c:v>68</c:v>
                </c:pt>
                <c:pt idx="3">
                  <c:v>85</c:v>
                </c:pt>
                <c:pt idx="4">
                  <c:v>97</c:v>
                </c:pt>
                <c:pt idx="5">
                  <c:v>128</c:v>
                </c:pt>
                <c:pt idx="6">
                  <c:v>140</c:v>
                </c:pt>
                <c:pt idx="7">
                  <c:v>124</c:v>
                </c:pt>
                <c:pt idx="8">
                  <c:v>117</c:v>
                </c:pt>
                <c:pt idx="9">
                  <c:v>139</c:v>
                </c:pt>
                <c:pt idx="10">
                  <c:v>104</c:v>
                </c:pt>
                <c:pt idx="11">
                  <c:v>90</c:v>
                </c:pt>
                <c:pt idx="12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Bosatte!$D$99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Bosatte!$E$99:$Q$99</c:f>
              <c:numCache>
                <c:formatCode>0</c:formatCode>
                <c:ptCount val="13"/>
                <c:pt idx="0">
                  <c:v>62</c:v>
                </c:pt>
                <c:pt idx="1">
                  <c:v>57</c:v>
                </c:pt>
                <c:pt idx="2">
                  <c:v>73</c:v>
                </c:pt>
                <c:pt idx="3">
                  <c:v>68</c:v>
                </c:pt>
                <c:pt idx="4">
                  <c:v>100</c:v>
                </c:pt>
                <c:pt idx="5">
                  <c:v>103</c:v>
                </c:pt>
                <c:pt idx="6">
                  <c:v>85</c:v>
                </c:pt>
                <c:pt idx="7">
                  <c:v>101</c:v>
                </c:pt>
                <c:pt idx="8">
                  <c:v>99</c:v>
                </c:pt>
                <c:pt idx="9">
                  <c:v>108</c:v>
                </c:pt>
                <c:pt idx="10">
                  <c:v>98</c:v>
                </c:pt>
                <c:pt idx="11">
                  <c:v>106</c:v>
                </c:pt>
                <c:pt idx="12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B-4744-B517-30BEDED068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PersonerProsent!$B$120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PersonerProsent!$C$120:$AP$120</c:f>
              <c:numCache>
                <c:formatCode>0.0</c:formatCode>
                <c:ptCount val="40"/>
                <c:pt idx="0">
                  <c:v>42.6</c:v>
                </c:pt>
                <c:pt idx="1">
                  <c:v>41.5</c:v>
                </c:pt>
                <c:pt idx="2">
                  <c:v>41</c:v>
                </c:pt>
                <c:pt idx="3">
                  <c:v>39.799999999999997</c:v>
                </c:pt>
                <c:pt idx="4">
                  <c:v>38.700000000000003</c:v>
                </c:pt>
                <c:pt idx="5">
                  <c:v>37.5</c:v>
                </c:pt>
                <c:pt idx="6">
                  <c:v>36.700000000000003</c:v>
                </c:pt>
                <c:pt idx="7">
                  <c:v>35.299999999999997</c:v>
                </c:pt>
                <c:pt idx="8">
                  <c:v>33.4</c:v>
                </c:pt>
                <c:pt idx="9">
                  <c:v>32.200000000000003</c:v>
                </c:pt>
                <c:pt idx="10">
                  <c:v>31</c:v>
                </c:pt>
                <c:pt idx="11">
                  <c:v>30.8</c:v>
                </c:pt>
                <c:pt idx="12">
                  <c:v>30.8</c:v>
                </c:pt>
                <c:pt idx="13">
                  <c:v>29.9</c:v>
                </c:pt>
                <c:pt idx="14">
                  <c:v>29.1</c:v>
                </c:pt>
                <c:pt idx="15">
                  <c:v>28.7</c:v>
                </c:pt>
                <c:pt idx="16">
                  <c:v>28.1</c:v>
                </c:pt>
                <c:pt idx="17">
                  <c:v>27.9</c:v>
                </c:pt>
                <c:pt idx="18">
                  <c:v>27.3</c:v>
                </c:pt>
                <c:pt idx="19">
                  <c:v>27.1</c:v>
                </c:pt>
                <c:pt idx="20">
                  <c:v>26.2</c:v>
                </c:pt>
                <c:pt idx="21">
                  <c:v>25.7</c:v>
                </c:pt>
                <c:pt idx="22">
                  <c:v>25.7</c:v>
                </c:pt>
                <c:pt idx="23">
                  <c:v>25.3</c:v>
                </c:pt>
                <c:pt idx="24">
                  <c:v>25</c:v>
                </c:pt>
                <c:pt idx="25">
                  <c:v>24.4</c:v>
                </c:pt>
                <c:pt idx="26">
                  <c:v>23.7</c:v>
                </c:pt>
                <c:pt idx="27">
                  <c:v>23.7</c:v>
                </c:pt>
                <c:pt idx="28">
                  <c:v>23.8</c:v>
                </c:pt>
                <c:pt idx="29">
                  <c:v>23.7</c:v>
                </c:pt>
                <c:pt idx="30">
                  <c:v>23</c:v>
                </c:pt>
                <c:pt idx="31">
                  <c:v>22.2</c:v>
                </c:pt>
                <c:pt idx="32">
                  <c:v>21.8</c:v>
                </c:pt>
                <c:pt idx="33">
                  <c:v>21.3</c:v>
                </c:pt>
                <c:pt idx="34">
                  <c:v>21</c:v>
                </c:pt>
                <c:pt idx="35">
                  <c:v>20.2</c:v>
                </c:pt>
                <c:pt idx="36">
                  <c:v>19.600000000000001</c:v>
                </c:pt>
                <c:pt idx="37">
                  <c:v>19.100000000000001</c:v>
                </c:pt>
                <c:pt idx="38">
                  <c:v>19</c:v>
                </c:pt>
                <c:pt idx="39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90-4F8C-BB38-E9B773CD987D}"/>
            </c:ext>
          </c:extLst>
        </c:ser>
        <c:ser>
          <c:idx val="1"/>
          <c:order val="1"/>
          <c:tx>
            <c:strRef>
              <c:f>PersonerProsent!$B$121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PersonerProsent!$C$121:$AP$121</c:f>
              <c:numCache>
                <c:formatCode>0.0</c:formatCode>
                <c:ptCount val="40"/>
                <c:pt idx="0">
                  <c:v>41.7</c:v>
                </c:pt>
                <c:pt idx="1">
                  <c:v>42</c:v>
                </c:pt>
                <c:pt idx="2">
                  <c:v>42.2</c:v>
                </c:pt>
                <c:pt idx="3">
                  <c:v>42.5</c:v>
                </c:pt>
                <c:pt idx="4">
                  <c:v>42.9</c:v>
                </c:pt>
                <c:pt idx="5">
                  <c:v>43.6</c:v>
                </c:pt>
                <c:pt idx="6">
                  <c:v>44</c:v>
                </c:pt>
                <c:pt idx="7">
                  <c:v>44.6</c:v>
                </c:pt>
                <c:pt idx="8">
                  <c:v>45.6</c:v>
                </c:pt>
                <c:pt idx="9">
                  <c:v>45.8</c:v>
                </c:pt>
                <c:pt idx="10">
                  <c:v>46.2</c:v>
                </c:pt>
                <c:pt idx="11">
                  <c:v>45.7</c:v>
                </c:pt>
                <c:pt idx="12">
                  <c:v>44.8</c:v>
                </c:pt>
                <c:pt idx="13">
                  <c:v>45.1</c:v>
                </c:pt>
                <c:pt idx="14">
                  <c:v>45.6</c:v>
                </c:pt>
                <c:pt idx="15">
                  <c:v>45.5</c:v>
                </c:pt>
                <c:pt idx="16">
                  <c:v>45.9</c:v>
                </c:pt>
                <c:pt idx="17">
                  <c:v>45.5</c:v>
                </c:pt>
                <c:pt idx="18">
                  <c:v>45.3</c:v>
                </c:pt>
                <c:pt idx="19">
                  <c:v>44.4</c:v>
                </c:pt>
                <c:pt idx="20">
                  <c:v>44.4</c:v>
                </c:pt>
                <c:pt idx="21">
                  <c:v>43.9</c:v>
                </c:pt>
                <c:pt idx="22">
                  <c:v>42.9</c:v>
                </c:pt>
                <c:pt idx="23">
                  <c:v>43</c:v>
                </c:pt>
                <c:pt idx="24">
                  <c:v>42.5</c:v>
                </c:pt>
                <c:pt idx="25">
                  <c:v>42.7</c:v>
                </c:pt>
                <c:pt idx="26">
                  <c:v>42.5</c:v>
                </c:pt>
                <c:pt idx="27">
                  <c:v>41.9</c:v>
                </c:pt>
                <c:pt idx="28">
                  <c:v>40.9</c:v>
                </c:pt>
                <c:pt idx="29">
                  <c:v>40.6</c:v>
                </c:pt>
                <c:pt idx="30">
                  <c:v>40.200000000000003</c:v>
                </c:pt>
                <c:pt idx="31">
                  <c:v>36.799999999999997</c:v>
                </c:pt>
                <c:pt idx="32">
                  <c:v>36.200000000000003</c:v>
                </c:pt>
                <c:pt idx="33">
                  <c:v>35.6</c:v>
                </c:pt>
                <c:pt idx="34">
                  <c:v>35.200000000000003</c:v>
                </c:pt>
                <c:pt idx="35">
                  <c:v>37.200000000000003</c:v>
                </c:pt>
                <c:pt idx="36">
                  <c:v>36.6</c:v>
                </c:pt>
                <c:pt idx="37">
                  <c:v>35.9</c:v>
                </c:pt>
                <c:pt idx="38">
                  <c:v>36</c:v>
                </c:pt>
                <c:pt idx="39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90-4F8C-BB38-E9B773CD987D}"/>
            </c:ext>
          </c:extLst>
        </c:ser>
        <c:ser>
          <c:idx val="2"/>
          <c:order val="2"/>
          <c:tx>
            <c:strRef>
              <c:f>PersonerProsent!$B$122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PersonerProsent!$C$122:$AP$122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3.4</c:v>
                </c:pt>
                <c:pt idx="32">
                  <c:v>3.3</c:v>
                </c:pt>
                <c:pt idx="33">
                  <c:v>3.4</c:v>
                </c:pt>
                <c:pt idx="34">
                  <c:v>3.3</c:v>
                </c:pt>
                <c:pt idx="35">
                  <c:v>3.4</c:v>
                </c:pt>
                <c:pt idx="36">
                  <c:v>3.5</c:v>
                </c:pt>
                <c:pt idx="37">
                  <c:v>3.6</c:v>
                </c:pt>
                <c:pt idx="38">
                  <c:v>3.6</c:v>
                </c:pt>
                <c:pt idx="3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90-4F8C-BB38-E9B773CD987D}"/>
            </c:ext>
          </c:extLst>
        </c:ser>
        <c:ser>
          <c:idx val="3"/>
          <c:order val="3"/>
          <c:tx>
            <c:strRef>
              <c:f>PersonerProsent!$B$123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PersonerProsent!$C$123:$AP$123</c:f>
              <c:numCache>
                <c:formatCode>0.0</c:formatCode>
                <c:ptCount val="40"/>
                <c:pt idx="0">
                  <c:v>12.7</c:v>
                </c:pt>
                <c:pt idx="1">
                  <c:v>13.3</c:v>
                </c:pt>
                <c:pt idx="2">
                  <c:v>13.4</c:v>
                </c:pt>
                <c:pt idx="3">
                  <c:v>14.3</c:v>
                </c:pt>
                <c:pt idx="4">
                  <c:v>14.9</c:v>
                </c:pt>
                <c:pt idx="5">
                  <c:v>15.4</c:v>
                </c:pt>
                <c:pt idx="6">
                  <c:v>15.8</c:v>
                </c:pt>
                <c:pt idx="7">
                  <c:v>16.5</c:v>
                </c:pt>
                <c:pt idx="8">
                  <c:v>17.2</c:v>
                </c:pt>
                <c:pt idx="9">
                  <c:v>18.100000000000001</c:v>
                </c:pt>
                <c:pt idx="10">
                  <c:v>18.8</c:v>
                </c:pt>
                <c:pt idx="11">
                  <c:v>19.2</c:v>
                </c:pt>
                <c:pt idx="12">
                  <c:v>20.3</c:v>
                </c:pt>
                <c:pt idx="13">
                  <c:v>20.6</c:v>
                </c:pt>
                <c:pt idx="14">
                  <c:v>20.7</c:v>
                </c:pt>
                <c:pt idx="15">
                  <c:v>21.1</c:v>
                </c:pt>
                <c:pt idx="16">
                  <c:v>21</c:v>
                </c:pt>
                <c:pt idx="17">
                  <c:v>21.5</c:v>
                </c:pt>
                <c:pt idx="18">
                  <c:v>22.2</c:v>
                </c:pt>
                <c:pt idx="19">
                  <c:v>23.1</c:v>
                </c:pt>
                <c:pt idx="20">
                  <c:v>23.8</c:v>
                </c:pt>
                <c:pt idx="21">
                  <c:v>24.6</c:v>
                </c:pt>
                <c:pt idx="22">
                  <c:v>25.2</c:v>
                </c:pt>
                <c:pt idx="23">
                  <c:v>25.4</c:v>
                </c:pt>
                <c:pt idx="24">
                  <c:v>26</c:v>
                </c:pt>
                <c:pt idx="25">
                  <c:v>26.2</c:v>
                </c:pt>
                <c:pt idx="26">
                  <c:v>27</c:v>
                </c:pt>
                <c:pt idx="27">
                  <c:v>27.3</c:v>
                </c:pt>
                <c:pt idx="28">
                  <c:v>28</c:v>
                </c:pt>
                <c:pt idx="29">
                  <c:v>28.1</c:v>
                </c:pt>
                <c:pt idx="30">
                  <c:v>28.8</c:v>
                </c:pt>
                <c:pt idx="31">
                  <c:v>29.3</c:v>
                </c:pt>
                <c:pt idx="32">
                  <c:v>29.9</c:v>
                </c:pt>
                <c:pt idx="33">
                  <c:v>30.6</c:v>
                </c:pt>
                <c:pt idx="34">
                  <c:v>30.9</c:v>
                </c:pt>
                <c:pt idx="35">
                  <c:v>30.4</c:v>
                </c:pt>
                <c:pt idx="36">
                  <c:v>31.5</c:v>
                </c:pt>
                <c:pt idx="37">
                  <c:v>31.6</c:v>
                </c:pt>
                <c:pt idx="38">
                  <c:v>31.1</c:v>
                </c:pt>
                <c:pt idx="39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90-4F8C-BB38-E9B773CD987D}"/>
            </c:ext>
          </c:extLst>
        </c:ser>
        <c:ser>
          <c:idx val="4"/>
          <c:order val="4"/>
          <c:tx>
            <c:strRef>
              <c:f>PersonerProsent!$B$124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PersonerProsent!$C$124:$AP$124</c:f>
              <c:numCache>
                <c:formatCode>0.0</c:formatCode>
                <c:ptCount val="40"/>
                <c:pt idx="0">
                  <c:v>3</c:v>
                </c:pt>
                <c:pt idx="1">
                  <c:v>3.2</c:v>
                </c:pt>
                <c:pt idx="2">
                  <c:v>3.3</c:v>
                </c:pt>
                <c:pt idx="3">
                  <c:v>3.4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3.6</c:v>
                </c:pt>
                <c:pt idx="8">
                  <c:v>3.8</c:v>
                </c:pt>
                <c:pt idx="9">
                  <c:v>3.9</c:v>
                </c:pt>
                <c:pt idx="10">
                  <c:v>4.0999999999999996</c:v>
                </c:pt>
                <c:pt idx="11">
                  <c:v>4.3</c:v>
                </c:pt>
                <c:pt idx="12">
                  <c:v>4.2</c:v>
                </c:pt>
                <c:pt idx="13">
                  <c:v>4.4000000000000004</c:v>
                </c:pt>
                <c:pt idx="14">
                  <c:v>4.5</c:v>
                </c:pt>
                <c:pt idx="15">
                  <c:v>4.7</c:v>
                </c:pt>
                <c:pt idx="16">
                  <c:v>4.9000000000000004</c:v>
                </c:pt>
                <c:pt idx="17">
                  <c:v>5.0999999999999996</c:v>
                </c:pt>
                <c:pt idx="18">
                  <c:v>5.3</c:v>
                </c:pt>
                <c:pt idx="19">
                  <c:v>5.4</c:v>
                </c:pt>
                <c:pt idx="20">
                  <c:v>5.6</c:v>
                </c:pt>
                <c:pt idx="21">
                  <c:v>5.8</c:v>
                </c:pt>
                <c:pt idx="22">
                  <c:v>6.2</c:v>
                </c:pt>
                <c:pt idx="23">
                  <c:v>6.3</c:v>
                </c:pt>
                <c:pt idx="24">
                  <c:v>6.5</c:v>
                </c:pt>
                <c:pt idx="25">
                  <c:v>6.7</c:v>
                </c:pt>
                <c:pt idx="26">
                  <c:v>6.8</c:v>
                </c:pt>
                <c:pt idx="27">
                  <c:v>7.1</c:v>
                </c:pt>
                <c:pt idx="28">
                  <c:v>7.3</c:v>
                </c:pt>
                <c:pt idx="29">
                  <c:v>7.6</c:v>
                </c:pt>
                <c:pt idx="30">
                  <c:v>8</c:v>
                </c:pt>
                <c:pt idx="31">
                  <c:v>8.3000000000000007</c:v>
                </c:pt>
                <c:pt idx="32">
                  <c:v>8.6999999999999993</c:v>
                </c:pt>
                <c:pt idx="33">
                  <c:v>9.1999999999999993</c:v>
                </c:pt>
                <c:pt idx="34">
                  <c:v>9.5</c:v>
                </c:pt>
                <c:pt idx="35">
                  <c:v>8.6999999999999993</c:v>
                </c:pt>
                <c:pt idx="36">
                  <c:v>8.8000000000000007</c:v>
                </c:pt>
                <c:pt idx="37">
                  <c:v>9.8000000000000007</c:v>
                </c:pt>
                <c:pt idx="38">
                  <c:v>10.3</c:v>
                </c:pt>
                <c:pt idx="39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90-4F8C-BB38-E9B773CD9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PersonerProsent!$C$121:$C$125</c:f>
              <c:numCache>
                <c:formatCode>0.0</c:formatCode>
                <c:ptCount val="5"/>
                <c:pt idx="0">
                  <c:v>26.432187583266721</c:v>
                </c:pt>
                <c:pt idx="1">
                  <c:v>41.699973354649615</c:v>
                </c:pt>
                <c:pt idx="2">
                  <c:v>0</c:v>
                </c:pt>
                <c:pt idx="3">
                  <c:v>28.270716759925392</c:v>
                </c:pt>
                <c:pt idx="4">
                  <c:v>3.5971223021582732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A-4F31-BBBC-74C399B40CED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PersonerProsent!$D$121:$D$125</c:f>
              <c:numCache>
                <c:formatCode>0.0</c:formatCode>
                <c:ptCount val="5"/>
                <c:pt idx="0">
                  <c:v>25.609422076143524</c:v>
                </c:pt>
                <c:pt idx="1">
                  <c:v>49.055053410024648</c:v>
                </c:pt>
                <c:pt idx="2">
                  <c:v>0</c:v>
                </c:pt>
                <c:pt idx="3">
                  <c:v>18.159408381265408</c:v>
                </c:pt>
                <c:pt idx="4">
                  <c:v>7.1761161325664204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A-4F31-BBBC-74C399B40CED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PersonerProsent!$E$121:$E$125</c:f>
              <c:numCache>
                <c:formatCode>0.0</c:formatCode>
                <c:ptCount val="5"/>
                <c:pt idx="0">
                  <c:v>17.7</c:v>
                </c:pt>
                <c:pt idx="1">
                  <c:v>31.3</c:v>
                </c:pt>
                <c:pt idx="2">
                  <c:v>1.9</c:v>
                </c:pt>
                <c:pt idx="3">
                  <c:v>37.700000000000003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A-4F31-BBBC-74C399B40CED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PersonerProsent!$F$121:$F$125</c:f>
              <c:numCache>
                <c:formatCode>0.0</c:formatCode>
                <c:ptCount val="5"/>
                <c:pt idx="0">
                  <c:v>19.899999999999999</c:v>
                </c:pt>
                <c:pt idx="1">
                  <c:v>40.5</c:v>
                </c:pt>
                <c:pt idx="2">
                  <c:v>5.8</c:v>
                </c:pt>
                <c:pt idx="3">
                  <c:v>23.6</c:v>
                </c:pt>
                <c:pt idx="4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A-4F31-BBBC-74C399B40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MedianBtoInnt!$A$97:$B$97</c:f>
              <c:strCache>
                <c:ptCount val="2"/>
                <c:pt idx="0">
                  <c:v>Volda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MedianBtoInnt!$C$97:$F$97</c:f>
              <c:numCache>
                <c:formatCode>#,##0</c:formatCode>
                <c:ptCount val="4"/>
                <c:pt idx="0">
                  <c:v>349500</c:v>
                </c:pt>
                <c:pt idx="1">
                  <c:v>149200</c:v>
                </c:pt>
                <c:pt idx="2">
                  <c:v>467500</c:v>
                </c:pt>
                <c:pt idx="3">
                  <c:v>287100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MedianBtoInnt!$A$98:$B$98</c:f>
              <c:strCache>
                <c:ptCount val="2"/>
                <c:pt idx="0">
                  <c:v>Volda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MedianBtoInnt!$C$98:$F$98</c:f>
              <c:numCache>
                <c:formatCode>#,##0</c:formatCode>
                <c:ptCount val="4"/>
                <c:pt idx="0">
                  <c:v>450500</c:v>
                </c:pt>
                <c:pt idx="1">
                  <c:v>227900</c:v>
                </c:pt>
                <c:pt idx="2">
                  <c:v>604800</c:v>
                </c:pt>
                <c:pt idx="3">
                  <c:v>389300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MedianBtoInnt!$A$99:$B$99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MedianBtoInnt!$C$99:$F$99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MedianBtoInnt!$A$100:$B$100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MedianBtoInnt!$C$100:$F$100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Areal!$A$75</c:f>
              <c:strCache>
                <c:ptCount val="1"/>
                <c:pt idx="0">
                  <c:v>Volda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Areal!$B$75:$I$75</c:f>
              <c:numCache>
                <c:formatCode>0.0</c:formatCode>
                <c:ptCount val="8"/>
                <c:pt idx="0">
                  <c:v>1.6</c:v>
                </c:pt>
                <c:pt idx="1">
                  <c:v>3.9</c:v>
                </c:pt>
                <c:pt idx="2">
                  <c:v>31.1</c:v>
                </c:pt>
                <c:pt idx="3">
                  <c:v>47.2</c:v>
                </c:pt>
                <c:pt idx="4">
                  <c:v>1.6</c:v>
                </c:pt>
                <c:pt idx="5">
                  <c:v>9</c:v>
                </c:pt>
                <c:pt idx="6">
                  <c:v>0.4</c:v>
                </c:pt>
                <c:pt idx="7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6-4EEF-9207-BC257A033FB0}"/>
            </c:ext>
          </c:extLst>
        </c:ser>
        <c:ser>
          <c:idx val="1"/>
          <c:order val="1"/>
          <c:tx>
            <c:strRef>
              <c:f>Areal!$A$76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Areal!$B$76:$I$76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6-4EEF-9207-BC257A033FB0}"/>
            </c:ext>
          </c:extLst>
        </c:ser>
        <c:ser>
          <c:idx val="2"/>
          <c:order val="2"/>
          <c:tx>
            <c:strRef>
              <c:f>Areal!$A$77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Areal!$B$77:$I$77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6-4EEF-9207-BC257A033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Areal!$B$29:$S$29</c:f>
              <c:numCache>
                <c:formatCode>0.00</c:formatCode>
                <c:ptCount val="18"/>
                <c:pt idx="0">
                  <c:v>2.56</c:v>
                </c:pt>
                <c:pt idx="1">
                  <c:v>0.68</c:v>
                </c:pt>
                <c:pt idx="2">
                  <c:v>2.17</c:v>
                </c:pt>
                <c:pt idx="3">
                  <c:v>0.96</c:v>
                </c:pt>
                <c:pt idx="4">
                  <c:v>0.17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6.1</c:v>
                </c:pt>
                <c:pt idx="8">
                  <c:v>0.03</c:v>
                </c:pt>
                <c:pt idx="9">
                  <c:v>0.89</c:v>
                </c:pt>
                <c:pt idx="10">
                  <c:v>0.65</c:v>
                </c:pt>
                <c:pt idx="11">
                  <c:v>34.119999999999997</c:v>
                </c:pt>
                <c:pt idx="12">
                  <c:v>273.11</c:v>
                </c:pt>
                <c:pt idx="13">
                  <c:v>413.53</c:v>
                </c:pt>
                <c:pt idx="14">
                  <c:v>13.81</c:v>
                </c:pt>
                <c:pt idx="15">
                  <c:v>78.92</c:v>
                </c:pt>
                <c:pt idx="16">
                  <c:v>3.85</c:v>
                </c:pt>
                <c:pt idx="17">
                  <c:v>45.24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4-4198-BC25-99C583ED42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6-4501-9112-B21FEECBEF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'Ark1'!$B$120:$B$124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'Ark1'!$C$120:$C$124</c:f>
              <c:numCache>
                <c:formatCode>0</c:formatCode>
                <c:ptCount val="5"/>
                <c:pt idx="0">
                  <c:v>1840</c:v>
                </c:pt>
                <c:pt idx="1">
                  <c:v>1166</c:v>
                </c:pt>
                <c:pt idx="2">
                  <c:v>1076</c:v>
                </c:pt>
                <c:pt idx="3">
                  <c:v>357</c:v>
                </c:pt>
                <c:pt idx="4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3-435A-B4E6-168F2EE8EFFD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'Ark1'!$B$120:$B$124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'Ark1'!$D$120:$D$124</c:f>
              <c:numCache>
                <c:formatCode>0</c:formatCode>
                <c:ptCount val="5"/>
                <c:pt idx="0">
                  <c:v>2257</c:v>
                </c:pt>
                <c:pt idx="1">
                  <c:v>1334</c:v>
                </c:pt>
                <c:pt idx="2">
                  <c:v>1092</c:v>
                </c:pt>
                <c:pt idx="3">
                  <c:v>382</c:v>
                </c:pt>
                <c:pt idx="4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3-435A-B4E6-168F2EE8EF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'Ark1'!$B$95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'Ark1'!$C$95:$Q$95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53</c:v>
                </c:pt>
                <c:pt idx="6">
                  <c:v>9</c:v>
                </c:pt>
                <c:pt idx="7">
                  <c:v>50</c:v>
                </c:pt>
                <c:pt idx="8">
                  <c:v>18</c:v>
                </c:pt>
                <c:pt idx="9">
                  <c:v>6</c:v>
                </c:pt>
                <c:pt idx="10">
                  <c:v>44</c:v>
                </c:pt>
                <c:pt idx="11">
                  <c:v>19</c:v>
                </c:pt>
                <c:pt idx="12">
                  <c:v>20</c:v>
                </c:pt>
                <c:pt idx="13">
                  <c:v>26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7-4D9A-998E-E715B3F54237}"/>
            </c:ext>
          </c:extLst>
        </c:ser>
        <c:ser>
          <c:idx val="1"/>
          <c:order val="1"/>
          <c:tx>
            <c:strRef>
              <c:f>'Ark1'!$B$96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'Ark1'!$C$96:$Q$96</c:f>
              <c:numCache>
                <c:formatCode>General</c:formatCode>
                <c:ptCount val="15"/>
                <c:pt idx="0">
                  <c:v>123</c:v>
                </c:pt>
                <c:pt idx="1">
                  <c:v>157</c:v>
                </c:pt>
                <c:pt idx="2">
                  <c:v>137</c:v>
                </c:pt>
                <c:pt idx="3">
                  <c:v>140</c:v>
                </c:pt>
                <c:pt idx="4">
                  <c:v>183</c:v>
                </c:pt>
                <c:pt idx="5">
                  <c:v>194</c:v>
                </c:pt>
                <c:pt idx="6">
                  <c:v>104</c:v>
                </c:pt>
                <c:pt idx="7">
                  <c:v>52</c:v>
                </c:pt>
                <c:pt idx="8">
                  <c:v>77</c:v>
                </c:pt>
                <c:pt idx="9">
                  <c:v>53</c:v>
                </c:pt>
                <c:pt idx="10">
                  <c:v>42</c:v>
                </c:pt>
                <c:pt idx="11">
                  <c:v>76</c:v>
                </c:pt>
                <c:pt idx="12">
                  <c:v>70</c:v>
                </c:pt>
                <c:pt idx="13">
                  <c:v>0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7-4D9A-998E-E715B3F54237}"/>
            </c:ext>
          </c:extLst>
        </c:ser>
        <c:ser>
          <c:idx val="2"/>
          <c:order val="2"/>
          <c:tx>
            <c:strRef>
              <c:f>'Ark1'!$B$97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'Ark1'!$C$97:$Q$97</c:f>
              <c:numCache>
                <c:formatCode>General</c:formatCode>
                <c:ptCount val="15"/>
                <c:pt idx="0">
                  <c:v>-75</c:v>
                </c:pt>
                <c:pt idx="1">
                  <c:v>-13</c:v>
                </c:pt>
                <c:pt idx="2">
                  <c:v>-77</c:v>
                </c:pt>
                <c:pt idx="3">
                  <c:v>-77</c:v>
                </c:pt>
                <c:pt idx="4">
                  <c:v>-145</c:v>
                </c:pt>
                <c:pt idx="5">
                  <c:v>-184</c:v>
                </c:pt>
                <c:pt idx="6">
                  <c:v>-52</c:v>
                </c:pt>
                <c:pt idx="7">
                  <c:v>-103</c:v>
                </c:pt>
                <c:pt idx="8">
                  <c:v>-75</c:v>
                </c:pt>
                <c:pt idx="9">
                  <c:v>249</c:v>
                </c:pt>
                <c:pt idx="10">
                  <c:v>-53</c:v>
                </c:pt>
                <c:pt idx="11">
                  <c:v>57</c:v>
                </c:pt>
                <c:pt idx="12">
                  <c:v>41</c:v>
                </c:pt>
                <c:pt idx="13">
                  <c:v>15</c:v>
                </c:pt>
                <c:pt idx="14">
                  <c:v>-157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17-4D9A-998E-E715B3F5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'Ark1'!$B$98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'Ark1'!$C$98:$Q$98</c:f>
              <c:numCache>
                <c:formatCode>General</c:formatCode>
                <c:ptCount val="15"/>
                <c:pt idx="0">
                  <c:v>51</c:v>
                </c:pt>
                <c:pt idx="1">
                  <c:v>152</c:v>
                </c:pt>
                <c:pt idx="2">
                  <c:v>67</c:v>
                </c:pt>
                <c:pt idx="3">
                  <c:v>66</c:v>
                </c:pt>
                <c:pt idx="4">
                  <c:v>39</c:v>
                </c:pt>
                <c:pt idx="5">
                  <c:v>63</c:v>
                </c:pt>
                <c:pt idx="6">
                  <c:v>63</c:v>
                </c:pt>
                <c:pt idx="7">
                  <c:v>9</c:v>
                </c:pt>
                <c:pt idx="8">
                  <c:v>20</c:v>
                </c:pt>
                <c:pt idx="9">
                  <c:v>308</c:v>
                </c:pt>
                <c:pt idx="10">
                  <c:v>28</c:v>
                </c:pt>
                <c:pt idx="11">
                  <c:v>151</c:v>
                </c:pt>
                <c:pt idx="12">
                  <c:v>133</c:v>
                </c:pt>
                <c:pt idx="13">
                  <c:v>38</c:v>
                </c:pt>
                <c:pt idx="14">
                  <c:v>-122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17-4D9A-998E-E715B3F5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Boliger!$B$143:$B$148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Boliger!$C$143:$C$148</c:f>
              <c:numCache>
                <c:formatCode>0</c:formatCode>
                <c:ptCount val="6"/>
                <c:pt idx="0">
                  <c:v>3527</c:v>
                </c:pt>
                <c:pt idx="1">
                  <c:v>402</c:v>
                </c:pt>
                <c:pt idx="2">
                  <c:v>724</c:v>
                </c:pt>
                <c:pt idx="3">
                  <c:v>253</c:v>
                </c:pt>
                <c:pt idx="4">
                  <c:v>687</c:v>
                </c:pt>
                <c:pt idx="5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6-46D8-BB1A-7927512B13B9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Boliger!$B$143:$B$148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Boliger!$D$143:$D$148</c:f>
              <c:numCache>
                <c:formatCode>0</c:formatCode>
                <c:ptCount val="6"/>
                <c:pt idx="0">
                  <c:v>3580</c:v>
                </c:pt>
                <c:pt idx="1">
                  <c:v>409</c:v>
                </c:pt>
                <c:pt idx="2">
                  <c:v>789</c:v>
                </c:pt>
                <c:pt idx="3">
                  <c:v>263</c:v>
                </c:pt>
                <c:pt idx="4">
                  <c:v>756</c:v>
                </c:pt>
                <c:pt idx="5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6-46D8-BB1A-7927512B13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Igangsatte!$C$50:$W$50</c:f>
              <c:numCache>
                <c:formatCode>0</c:formatCode>
                <c:ptCount val="21"/>
                <c:pt idx="0">
                  <c:v>77</c:v>
                </c:pt>
                <c:pt idx="1">
                  <c:v>63</c:v>
                </c:pt>
                <c:pt idx="2">
                  <c:v>92</c:v>
                </c:pt>
                <c:pt idx="3">
                  <c:v>36</c:v>
                </c:pt>
                <c:pt idx="4">
                  <c:v>67</c:v>
                </c:pt>
                <c:pt idx="5">
                  <c:v>33</c:v>
                </c:pt>
                <c:pt idx="6">
                  <c:v>21</c:v>
                </c:pt>
                <c:pt idx="7">
                  <c:v>107</c:v>
                </c:pt>
                <c:pt idx="8">
                  <c:v>44</c:v>
                </c:pt>
                <c:pt idx="9">
                  <c:v>65</c:v>
                </c:pt>
                <c:pt idx="10">
                  <c:v>76</c:v>
                </c:pt>
                <c:pt idx="11">
                  <c:v>56</c:v>
                </c:pt>
                <c:pt idx="12">
                  <c:v>43</c:v>
                </c:pt>
                <c:pt idx="13">
                  <c:v>41</c:v>
                </c:pt>
                <c:pt idx="14">
                  <c:v>148</c:v>
                </c:pt>
                <c:pt idx="15">
                  <c:v>141</c:v>
                </c:pt>
                <c:pt idx="16">
                  <c:v>23</c:v>
                </c:pt>
                <c:pt idx="17">
                  <c:v>48</c:v>
                </c:pt>
                <c:pt idx="18">
                  <c:v>61</c:v>
                </c:pt>
                <c:pt idx="19">
                  <c:v>13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4-4578-9EA1-87F1C4DC9112}"/>
            </c:ext>
          </c:extLst>
        </c:ser>
        <c:ser>
          <c:idx val="1"/>
          <c:order val="1"/>
          <c:tx>
            <c:strRef>
              <c:f>Igangsatte!$B$51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Igangsatte!$C$51:$W$51</c:f>
              <c:numCache>
                <c:formatCode>0</c:formatCode>
                <c:ptCount val="21"/>
                <c:pt idx="0">
                  <c:v>54</c:v>
                </c:pt>
                <c:pt idx="1">
                  <c:v>73</c:v>
                </c:pt>
                <c:pt idx="2">
                  <c:v>42</c:v>
                </c:pt>
                <c:pt idx="3">
                  <c:v>38</c:v>
                </c:pt>
                <c:pt idx="4">
                  <c:v>48</c:v>
                </c:pt>
                <c:pt idx="5">
                  <c:v>58</c:v>
                </c:pt>
                <c:pt idx="6">
                  <c:v>20</c:v>
                </c:pt>
                <c:pt idx="7">
                  <c:v>52</c:v>
                </c:pt>
                <c:pt idx="8">
                  <c:v>73</c:v>
                </c:pt>
                <c:pt idx="9">
                  <c:v>48</c:v>
                </c:pt>
                <c:pt idx="10">
                  <c:v>103</c:v>
                </c:pt>
                <c:pt idx="11">
                  <c:v>49</c:v>
                </c:pt>
                <c:pt idx="12">
                  <c:v>60</c:v>
                </c:pt>
                <c:pt idx="13">
                  <c:v>49</c:v>
                </c:pt>
                <c:pt idx="14">
                  <c:v>23</c:v>
                </c:pt>
                <c:pt idx="15">
                  <c:v>61</c:v>
                </c:pt>
                <c:pt idx="16">
                  <c:v>235</c:v>
                </c:pt>
                <c:pt idx="17">
                  <c:v>38</c:v>
                </c:pt>
                <c:pt idx="18">
                  <c:v>60</c:v>
                </c:pt>
                <c:pt idx="19">
                  <c:v>29</c:v>
                </c:pt>
                <c:pt idx="2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4-4578-9EA1-87F1C4DC9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'Ark1'!$A$670:$A$684</c:f>
              <c:strCache>
                <c:ptCount val="15"/>
                <c:pt idx="0">
                  <c:v>Oslo - Oslove</c:v>
                </c:pt>
                <c:pt idx="1">
                  <c:v>Ørsta</c:v>
                </c:pt>
                <c:pt idx="2">
                  <c:v>Ålesund</c:v>
                </c:pt>
                <c:pt idx="3">
                  <c:v>Bergen</c:v>
                </c:pt>
                <c:pt idx="4">
                  <c:v>Trondheim - Tråante</c:v>
                </c:pt>
                <c:pt idx="5">
                  <c:v>Bærum</c:v>
                </c:pt>
                <c:pt idx="6">
                  <c:v>Fredrikstad</c:v>
                </c:pt>
                <c:pt idx="7">
                  <c:v>Molde</c:v>
                </c:pt>
                <c:pt idx="8">
                  <c:v>Herøy (Møre og Romsdal)</c:v>
                </c:pt>
                <c:pt idx="9">
                  <c:v>Ås</c:v>
                </c:pt>
                <c:pt idx="10">
                  <c:v>Stavanger</c:v>
                </c:pt>
                <c:pt idx="11">
                  <c:v>Sola</c:v>
                </c:pt>
                <c:pt idx="12">
                  <c:v>Stad</c:v>
                </c:pt>
                <c:pt idx="13">
                  <c:v>Gloppen</c:v>
                </c:pt>
                <c:pt idx="14">
                  <c:v>Sula</c:v>
                </c:pt>
              </c:strCache>
            </c:strRef>
          </c:cat>
          <c:val>
            <c:numRef>
              <c:f>'Ark1'!$B$670:$B$684</c:f>
              <c:numCache>
                <c:formatCode>General</c:formatCode>
                <c:ptCount val="15"/>
                <c:pt idx="0">
                  <c:v>-100</c:v>
                </c:pt>
                <c:pt idx="1">
                  <c:v>-64</c:v>
                </c:pt>
                <c:pt idx="2">
                  <c:v>-51</c:v>
                </c:pt>
                <c:pt idx="3">
                  <c:v>-36</c:v>
                </c:pt>
                <c:pt idx="4">
                  <c:v>-27</c:v>
                </c:pt>
                <c:pt idx="5">
                  <c:v>-18</c:v>
                </c:pt>
                <c:pt idx="6">
                  <c:v>-14</c:v>
                </c:pt>
                <c:pt idx="7">
                  <c:v>-13</c:v>
                </c:pt>
                <c:pt idx="8">
                  <c:v>-13</c:v>
                </c:pt>
                <c:pt idx="9">
                  <c:v>-12</c:v>
                </c:pt>
                <c:pt idx="10">
                  <c:v>-12</c:v>
                </c:pt>
                <c:pt idx="11">
                  <c:v>-11</c:v>
                </c:pt>
                <c:pt idx="12">
                  <c:v>-11</c:v>
                </c:pt>
                <c:pt idx="13">
                  <c:v>-10</c:v>
                </c:pt>
                <c:pt idx="1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baseline="0" dirty="0">
                <a:solidFill>
                  <a:schemeClr val="accent1"/>
                </a:solidFill>
                <a:effectLst/>
              </a:rPr>
              <a:t>Største tilflyttingsstraumar, frå kommunar, 2025</a:t>
            </a:r>
            <a:endParaRPr lang="nb-NO" sz="1050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'Ark1'!$A$687:$A$701</c:f>
              <c:strCache>
                <c:ptCount val="15"/>
                <c:pt idx="0">
                  <c:v>Ørsta</c:v>
                </c:pt>
                <c:pt idx="1">
                  <c:v>Oslo - Oslove</c:v>
                </c:pt>
                <c:pt idx="2">
                  <c:v>Ålesund</c:v>
                </c:pt>
                <c:pt idx="3">
                  <c:v>Bergen</c:v>
                </c:pt>
                <c:pt idx="4">
                  <c:v>Ulstein</c:v>
                </c:pt>
                <c:pt idx="5">
                  <c:v>Trondheim - Tråante</c:v>
                </c:pt>
                <c:pt idx="6">
                  <c:v>Stad</c:v>
                </c:pt>
                <c:pt idx="7">
                  <c:v>Hareid</c:v>
                </c:pt>
                <c:pt idx="8">
                  <c:v>Stryn</c:v>
                </c:pt>
                <c:pt idx="9">
                  <c:v>Herøy (Møre og Romsdal)</c:v>
                </c:pt>
                <c:pt idx="10">
                  <c:v>Vanylven</c:v>
                </c:pt>
                <c:pt idx="11">
                  <c:v>Kristiansand</c:v>
                </c:pt>
                <c:pt idx="12">
                  <c:v>Stavanger</c:v>
                </c:pt>
                <c:pt idx="13">
                  <c:v>Sunnfjord</c:v>
                </c:pt>
                <c:pt idx="14">
                  <c:v>Fredrikstad</c:v>
                </c:pt>
              </c:strCache>
            </c:strRef>
          </c:cat>
          <c:val>
            <c:numRef>
              <c:f>'Ark1'!$B$687:$B$701</c:f>
              <c:numCache>
                <c:formatCode>General</c:formatCode>
                <c:ptCount val="15"/>
                <c:pt idx="0">
                  <c:v>73</c:v>
                </c:pt>
                <c:pt idx="1">
                  <c:v>50</c:v>
                </c:pt>
                <c:pt idx="2">
                  <c:v>40</c:v>
                </c:pt>
                <c:pt idx="3">
                  <c:v>35</c:v>
                </c:pt>
                <c:pt idx="4">
                  <c:v>26</c:v>
                </c:pt>
                <c:pt idx="5">
                  <c:v>25</c:v>
                </c:pt>
                <c:pt idx="6">
                  <c:v>17</c:v>
                </c:pt>
                <c:pt idx="7">
                  <c:v>16</c:v>
                </c:pt>
                <c:pt idx="8">
                  <c:v>13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568660246351917"/>
        </c:manualLayout>
      </c:layout>
      <c:areaChart>
        <c:grouping val="stacked"/>
        <c:varyColors val="0"/>
        <c:ser>
          <c:idx val="2"/>
          <c:order val="2"/>
          <c:tx>
            <c:strRef>
              <c:f>Levende!$B$75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Levende!$C$75:$BK$75</c:f>
              <c:numCache>
                <c:formatCode>0</c:formatCode>
                <c:ptCount val="61"/>
                <c:pt idx="0">
                  <c:v>73</c:v>
                </c:pt>
                <c:pt idx="1">
                  <c:v>68</c:v>
                </c:pt>
                <c:pt idx="2">
                  <c:v>67</c:v>
                </c:pt>
                <c:pt idx="3">
                  <c:v>67</c:v>
                </c:pt>
                <c:pt idx="4">
                  <c:v>72</c:v>
                </c:pt>
                <c:pt idx="5">
                  <c:v>50</c:v>
                </c:pt>
                <c:pt idx="6">
                  <c:v>57</c:v>
                </c:pt>
                <c:pt idx="7">
                  <c:v>67</c:v>
                </c:pt>
                <c:pt idx="8">
                  <c:v>65</c:v>
                </c:pt>
                <c:pt idx="9">
                  <c:v>100</c:v>
                </c:pt>
                <c:pt idx="10">
                  <c:v>54</c:v>
                </c:pt>
                <c:pt idx="11">
                  <c:v>62</c:v>
                </c:pt>
                <c:pt idx="12">
                  <c:v>60</c:v>
                </c:pt>
                <c:pt idx="13">
                  <c:v>60</c:v>
                </c:pt>
                <c:pt idx="14">
                  <c:v>39</c:v>
                </c:pt>
                <c:pt idx="15">
                  <c:v>35</c:v>
                </c:pt>
                <c:pt idx="16">
                  <c:v>56</c:v>
                </c:pt>
                <c:pt idx="17">
                  <c:v>57</c:v>
                </c:pt>
                <c:pt idx="18">
                  <c:v>39</c:v>
                </c:pt>
                <c:pt idx="19">
                  <c:v>42</c:v>
                </c:pt>
                <c:pt idx="20">
                  <c:v>12</c:v>
                </c:pt>
                <c:pt idx="21">
                  <c:v>32</c:v>
                </c:pt>
                <c:pt idx="22">
                  <c:v>17</c:v>
                </c:pt>
                <c:pt idx="23">
                  <c:v>42</c:v>
                </c:pt>
                <c:pt idx="24">
                  <c:v>40</c:v>
                </c:pt>
                <c:pt idx="25">
                  <c:v>11</c:v>
                </c:pt>
                <c:pt idx="26">
                  <c:v>45</c:v>
                </c:pt>
                <c:pt idx="27">
                  <c:v>39</c:v>
                </c:pt>
                <c:pt idx="28">
                  <c:v>54</c:v>
                </c:pt>
                <c:pt idx="29">
                  <c:v>11</c:v>
                </c:pt>
                <c:pt idx="30">
                  <c:v>54</c:v>
                </c:pt>
                <c:pt idx="31">
                  <c:v>34</c:v>
                </c:pt>
                <c:pt idx="32">
                  <c:v>39</c:v>
                </c:pt>
                <c:pt idx="33">
                  <c:v>24</c:v>
                </c:pt>
                <c:pt idx="34">
                  <c:v>22</c:v>
                </c:pt>
                <c:pt idx="35">
                  <c:v>-2</c:v>
                </c:pt>
                <c:pt idx="36">
                  <c:v>30</c:v>
                </c:pt>
                <c:pt idx="37">
                  <c:v>5</c:v>
                </c:pt>
                <c:pt idx="38">
                  <c:v>14</c:v>
                </c:pt>
                <c:pt idx="39">
                  <c:v>21</c:v>
                </c:pt>
                <c:pt idx="40">
                  <c:v>42</c:v>
                </c:pt>
                <c:pt idx="41">
                  <c:v>7</c:v>
                </c:pt>
                <c:pt idx="42">
                  <c:v>39</c:v>
                </c:pt>
                <c:pt idx="43">
                  <c:v>35</c:v>
                </c:pt>
                <c:pt idx="44">
                  <c:v>37</c:v>
                </c:pt>
                <c:pt idx="45">
                  <c:v>18</c:v>
                </c:pt>
                <c:pt idx="46">
                  <c:v>3</c:v>
                </c:pt>
                <c:pt idx="47">
                  <c:v>9</c:v>
                </c:pt>
                <c:pt idx="48">
                  <c:v>6</c:v>
                </c:pt>
                <c:pt idx="49">
                  <c:v>3</c:v>
                </c:pt>
                <c:pt idx="50">
                  <c:v>1</c:v>
                </c:pt>
                <c:pt idx="51">
                  <c:v>53</c:v>
                </c:pt>
                <c:pt idx="52">
                  <c:v>9</c:v>
                </c:pt>
                <c:pt idx="53">
                  <c:v>50</c:v>
                </c:pt>
                <c:pt idx="54">
                  <c:v>18</c:v>
                </c:pt>
                <c:pt idx="55">
                  <c:v>6</c:v>
                </c:pt>
                <c:pt idx="56">
                  <c:v>44</c:v>
                </c:pt>
                <c:pt idx="57">
                  <c:v>19</c:v>
                </c:pt>
                <c:pt idx="58">
                  <c:v>20</c:v>
                </c:pt>
                <c:pt idx="59">
                  <c:v>26</c:v>
                </c:pt>
                <c:pt idx="6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0-4BDB-A93C-00EC086C1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Levende!$B$73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Levende!$C$73:$BK$73</c:f>
              <c:numCache>
                <c:formatCode>0</c:formatCode>
                <c:ptCount val="61"/>
                <c:pt idx="0">
                  <c:v>123</c:v>
                </c:pt>
                <c:pt idx="1">
                  <c:v>138</c:v>
                </c:pt>
                <c:pt idx="2">
                  <c:v>131</c:v>
                </c:pt>
                <c:pt idx="3">
                  <c:v>128</c:v>
                </c:pt>
                <c:pt idx="4">
                  <c:v>156</c:v>
                </c:pt>
                <c:pt idx="5">
                  <c:v>114</c:v>
                </c:pt>
                <c:pt idx="6">
                  <c:v>126</c:v>
                </c:pt>
                <c:pt idx="7">
                  <c:v>143</c:v>
                </c:pt>
                <c:pt idx="8">
                  <c:v>123</c:v>
                </c:pt>
                <c:pt idx="9">
                  <c:v>152</c:v>
                </c:pt>
                <c:pt idx="10">
                  <c:v>129</c:v>
                </c:pt>
                <c:pt idx="11">
                  <c:v>122</c:v>
                </c:pt>
                <c:pt idx="12">
                  <c:v>135</c:v>
                </c:pt>
                <c:pt idx="13">
                  <c:v>139</c:v>
                </c:pt>
                <c:pt idx="14">
                  <c:v>137</c:v>
                </c:pt>
                <c:pt idx="15">
                  <c:v>121</c:v>
                </c:pt>
                <c:pt idx="16">
                  <c:v>142</c:v>
                </c:pt>
                <c:pt idx="17">
                  <c:v>130</c:v>
                </c:pt>
                <c:pt idx="18">
                  <c:v>130</c:v>
                </c:pt>
                <c:pt idx="19">
                  <c:v>140</c:v>
                </c:pt>
                <c:pt idx="20">
                  <c:v>107</c:v>
                </c:pt>
                <c:pt idx="21">
                  <c:v>125</c:v>
                </c:pt>
                <c:pt idx="22">
                  <c:v>113</c:v>
                </c:pt>
                <c:pt idx="23">
                  <c:v>127</c:v>
                </c:pt>
                <c:pt idx="24">
                  <c:v>127</c:v>
                </c:pt>
                <c:pt idx="25">
                  <c:v>131</c:v>
                </c:pt>
                <c:pt idx="26">
                  <c:v>139</c:v>
                </c:pt>
                <c:pt idx="27">
                  <c:v>127</c:v>
                </c:pt>
                <c:pt idx="28">
                  <c:v>151</c:v>
                </c:pt>
                <c:pt idx="29">
                  <c:v>114</c:v>
                </c:pt>
                <c:pt idx="30">
                  <c:v>127</c:v>
                </c:pt>
                <c:pt idx="31">
                  <c:v>122</c:v>
                </c:pt>
                <c:pt idx="32">
                  <c:v>125</c:v>
                </c:pt>
                <c:pt idx="33">
                  <c:v>126</c:v>
                </c:pt>
                <c:pt idx="34">
                  <c:v>120</c:v>
                </c:pt>
                <c:pt idx="35">
                  <c:v>107</c:v>
                </c:pt>
                <c:pt idx="36">
                  <c:v>111</c:v>
                </c:pt>
                <c:pt idx="37">
                  <c:v>97</c:v>
                </c:pt>
                <c:pt idx="38">
                  <c:v>117</c:v>
                </c:pt>
                <c:pt idx="39">
                  <c:v>111</c:v>
                </c:pt>
                <c:pt idx="40">
                  <c:v>104</c:v>
                </c:pt>
                <c:pt idx="41">
                  <c:v>96</c:v>
                </c:pt>
                <c:pt idx="42">
                  <c:v>112</c:v>
                </c:pt>
                <c:pt idx="43">
                  <c:v>128</c:v>
                </c:pt>
                <c:pt idx="44">
                  <c:v>116</c:v>
                </c:pt>
                <c:pt idx="45">
                  <c:v>105</c:v>
                </c:pt>
                <c:pt idx="46">
                  <c:v>90</c:v>
                </c:pt>
                <c:pt idx="47">
                  <c:v>95</c:v>
                </c:pt>
                <c:pt idx="48">
                  <c:v>92</c:v>
                </c:pt>
                <c:pt idx="49">
                  <c:v>80</c:v>
                </c:pt>
                <c:pt idx="50">
                  <c:v>95</c:v>
                </c:pt>
                <c:pt idx="51">
                  <c:v>125</c:v>
                </c:pt>
                <c:pt idx="52">
                  <c:v>103</c:v>
                </c:pt>
                <c:pt idx="53">
                  <c:v>128</c:v>
                </c:pt>
                <c:pt idx="54">
                  <c:v>105</c:v>
                </c:pt>
                <c:pt idx="55">
                  <c:v>104</c:v>
                </c:pt>
                <c:pt idx="56">
                  <c:v>123</c:v>
                </c:pt>
                <c:pt idx="57">
                  <c:v>96</c:v>
                </c:pt>
                <c:pt idx="58">
                  <c:v>98</c:v>
                </c:pt>
                <c:pt idx="59">
                  <c:v>114</c:v>
                </c:pt>
                <c:pt idx="60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D0-4BDB-A93C-00EC086C1316}"/>
            </c:ext>
          </c:extLst>
        </c:ser>
        <c:ser>
          <c:idx val="1"/>
          <c:order val="1"/>
          <c:tx>
            <c:strRef>
              <c:f>Levende!$B$74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Levende!$C$74:$BK$74</c:f>
              <c:numCache>
                <c:formatCode>0</c:formatCode>
                <c:ptCount val="61"/>
                <c:pt idx="0">
                  <c:v>50</c:v>
                </c:pt>
                <c:pt idx="1">
                  <c:v>70</c:v>
                </c:pt>
                <c:pt idx="2">
                  <c:v>64</c:v>
                </c:pt>
                <c:pt idx="3">
                  <c:v>61</c:v>
                </c:pt>
                <c:pt idx="4">
                  <c:v>84</c:v>
                </c:pt>
                <c:pt idx="5">
                  <c:v>64</c:v>
                </c:pt>
                <c:pt idx="6">
                  <c:v>69</c:v>
                </c:pt>
                <c:pt idx="7">
                  <c:v>76</c:v>
                </c:pt>
                <c:pt idx="8">
                  <c:v>58</c:v>
                </c:pt>
                <c:pt idx="9">
                  <c:v>52</c:v>
                </c:pt>
                <c:pt idx="10">
                  <c:v>75</c:v>
                </c:pt>
                <c:pt idx="11">
                  <c:v>60</c:v>
                </c:pt>
                <c:pt idx="12">
                  <c:v>75</c:v>
                </c:pt>
                <c:pt idx="13">
                  <c:v>79</c:v>
                </c:pt>
                <c:pt idx="14">
                  <c:v>98</c:v>
                </c:pt>
                <c:pt idx="15">
                  <c:v>86</c:v>
                </c:pt>
                <c:pt idx="16">
                  <c:v>86</c:v>
                </c:pt>
                <c:pt idx="17">
                  <c:v>73</c:v>
                </c:pt>
                <c:pt idx="18">
                  <c:v>91</c:v>
                </c:pt>
                <c:pt idx="19">
                  <c:v>98</c:v>
                </c:pt>
                <c:pt idx="20">
                  <c:v>95</c:v>
                </c:pt>
                <c:pt idx="21">
                  <c:v>93</c:v>
                </c:pt>
                <c:pt idx="22">
                  <c:v>96</c:v>
                </c:pt>
                <c:pt idx="23">
                  <c:v>85</c:v>
                </c:pt>
                <c:pt idx="24">
                  <c:v>87</c:v>
                </c:pt>
                <c:pt idx="25">
                  <c:v>120</c:v>
                </c:pt>
                <c:pt idx="26">
                  <c:v>94</c:v>
                </c:pt>
                <c:pt idx="27">
                  <c:v>88</c:v>
                </c:pt>
                <c:pt idx="28">
                  <c:v>97</c:v>
                </c:pt>
                <c:pt idx="29">
                  <c:v>103</c:v>
                </c:pt>
                <c:pt idx="30">
                  <c:v>73</c:v>
                </c:pt>
                <c:pt idx="31">
                  <c:v>88</c:v>
                </c:pt>
                <c:pt idx="32">
                  <c:v>86</c:v>
                </c:pt>
                <c:pt idx="33">
                  <c:v>102</c:v>
                </c:pt>
                <c:pt idx="34">
                  <c:v>98</c:v>
                </c:pt>
                <c:pt idx="35">
                  <c:v>109</c:v>
                </c:pt>
                <c:pt idx="36">
                  <c:v>81</c:v>
                </c:pt>
                <c:pt idx="37">
                  <c:v>92</c:v>
                </c:pt>
                <c:pt idx="38">
                  <c:v>103</c:v>
                </c:pt>
                <c:pt idx="39">
                  <c:v>90</c:v>
                </c:pt>
                <c:pt idx="40">
                  <c:v>62</c:v>
                </c:pt>
                <c:pt idx="41">
                  <c:v>89</c:v>
                </c:pt>
                <c:pt idx="42">
                  <c:v>73</c:v>
                </c:pt>
                <c:pt idx="43">
                  <c:v>93</c:v>
                </c:pt>
                <c:pt idx="44">
                  <c:v>79</c:v>
                </c:pt>
                <c:pt idx="45">
                  <c:v>87</c:v>
                </c:pt>
                <c:pt idx="46">
                  <c:v>87</c:v>
                </c:pt>
                <c:pt idx="47">
                  <c:v>86</c:v>
                </c:pt>
                <c:pt idx="48">
                  <c:v>86</c:v>
                </c:pt>
                <c:pt idx="49">
                  <c:v>77</c:v>
                </c:pt>
                <c:pt idx="50">
                  <c:v>94</c:v>
                </c:pt>
                <c:pt idx="51">
                  <c:v>72</c:v>
                </c:pt>
                <c:pt idx="52">
                  <c:v>94</c:v>
                </c:pt>
                <c:pt idx="53">
                  <c:v>78</c:v>
                </c:pt>
                <c:pt idx="54">
                  <c:v>87</c:v>
                </c:pt>
                <c:pt idx="55">
                  <c:v>98</c:v>
                </c:pt>
                <c:pt idx="56">
                  <c:v>79</c:v>
                </c:pt>
                <c:pt idx="57">
                  <c:v>77</c:v>
                </c:pt>
                <c:pt idx="58">
                  <c:v>78</c:v>
                </c:pt>
                <c:pt idx="59">
                  <c:v>88</c:v>
                </c:pt>
                <c:pt idx="60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D0-4BDB-A93C-00EC086C1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'Ark1'!$B$26:$AF$26</c:f>
              <c:numCache>
                <c:formatCode>0.0</c:formatCode>
                <c:ptCount val="31"/>
                <c:pt idx="0">
                  <c:v>1.3500584670989688</c:v>
                </c:pt>
                <c:pt idx="1">
                  <c:v>1.2854283004952061</c:v>
                </c:pt>
                <c:pt idx="2">
                  <c:v>1.3194004644289634</c:v>
                </c:pt>
                <c:pt idx="3">
                  <c:v>1.3333333333333333</c:v>
                </c:pt>
                <c:pt idx="4">
                  <c:v>1.2640893289792479</c:v>
                </c:pt>
                <c:pt idx="5">
                  <c:v>1.1205361817991413</c:v>
                </c:pt>
                <c:pt idx="6">
                  <c:v>1.1635220125786163</c:v>
                </c:pt>
                <c:pt idx="7">
                  <c:v>1.0182657988662607</c:v>
                </c:pt>
                <c:pt idx="8">
                  <c:v>1.2277019937040923</c:v>
                </c:pt>
                <c:pt idx="9">
                  <c:v>1.1586638830897704</c:v>
                </c:pt>
                <c:pt idx="10">
                  <c:v>1.0892333472978635</c:v>
                </c:pt>
                <c:pt idx="11">
                  <c:v>1.0075566750629723</c:v>
                </c:pt>
                <c:pt idx="12">
                  <c:v>1.1767177978566925</c:v>
                </c:pt>
                <c:pt idx="13">
                  <c:v>1.3309763959654779</c:v>
                </c:pt>
                <c:pt idx="14">
                  <c:v>1.1919441019317716</c:v>
                </c:pt>
                <c:pt idx="15">
                  <c:v>1.0714285714285714</c:v>
                </c:pt>
                <c:pt idx="16">
                  <c:v>0.91259379436219834</c:v>
                </c:pt>
                <c:pt idx="17">
                  <c:v>0.9583375365681428</c:v>
                </c:pt>
                <c:pt idx="18">
                  <c:v>0.91405861897665175</c:v>
                </c:pt>
                <c:pt idx="19">
                  <c:v>0.78957757599684164</c:v>
                </c:pt>
                <c:pt idx="20">
                  <c:v>0.93155520690331439</c:v>
                </c:pt>
                <c:pt idx="21">
                  <c:v>1.2210608576731465</c:v>
                </c:pt>
                <c:pt idx="22">
                  <c:v>1</c:v>
                </c:pt>
                <c:pt idx="23">
                  <c:v>1.2351635626749011</c:v>
                </c:pt>
                <c:pt idx="24">
                  <c:v>1.0145907817180404</c:v>
                </c:pt>
                <c:pt idx="25">
                  <c:v>0.99302969540723762</c:v>
                </c:pt>
                <c:pt idx="26">
                  <c:v>1.1408960207772934</c:v>
                </c:pt>
                <c:pt idx="27">
                  <c:v>0.88814876491812378</c:v>
                </c:pt>
                <c:pt idx="28">
                  <c:v>0.8941605839416058</c:v>
                </c:pt>
                <c:pt idx="29">
                  <c:v>1.0276751104300008</c:v>
                </c:pt>
                <c:pt idx="30">
                  <c:v>1.1050220106010242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08-411A-8587-3BF9D226F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3.4446619064041986E-3"/>
              <c:y val="0.28055427505317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283</c:v>
                </c:pt>
                <c:pt idx="1">
                  <c:v>303</c:v>
                </c:pt>
                <c:pt idx="2">
                  <c:v>315</c:v>
                </c:pt>
                <c:pt idx="3">
                  <c:v>345</c:v>
                </c:pt>
                <c:pt idx="4">
                  <c:v>390</c:v>
                </c:pt>
                <c:pt idx="5">
                  <c:v>406</c:v>
                </c:pt>
                <c:pt idx="6">
                  <c:v>354</c:v>
                </c:pt>
                <c:pt idx="7">
                  <c:v>321</c:v>
                </c:pt>
                <c:pt idx="8">
                  <c:v>342</c:v>
                </c:pt>
                <c:pt idx="9">
                  <c:v>300</c:v>
                </c:pt>
                <c:pt idx="10">
                  <c:v>295</c:v>
                </c:pt>
                <c:pt idx="11">
                  <c:v>329</c:v>
                </c:pt>
                <c:pt idx="12">
                  <c:v>314</c:v>
                </c:pt>
                <c:pt idx="13">
                  <c:v>302</c:v>
                </c:pt>
                <c:pt idx="14">
                  <c:v>283</c:v>
                </c:pt>
                <c:pt idx="15">
                  <c:v>252</c:v>
                </c:pt>
                <c:pt idx="16">
                  <c:v>157</c:v>
                </c:pt>
                <c:pt idx="17">
                  <c:v>96</c:v>
                </c:pt>
                <c:pt idx="18">
                  <c:v>28</c:v>
                </c:pt>
                <c:pt idx="19">
                  <c:v>8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C-425C-BF82-8CEE76E1CE92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-307</c:v>
                </c:pt>
                <c:pt idx="1">
                  <c:v>-322</c:v>
                </c:pt>
                <c:pt idx="2">
                  <c:v>-267</c:v>
                </c:pt>
                <c:pt idx="3">
                  <c:v>-367</c:v>
                </c:pt>
                <c:pt idx="4">
                  <c:v>-487</c:v>
                </c:pt>
                <c:pt idx="5">
                  <c:v>-373</c:v>
                </c:pt>
                <c:pt idx="6">
                  <c:v>-328</c:v>
                </c:pt>
                <c:pt idx="7">
                  <c:v>-321</c:v>
                </c:pt>
                <c:pt idx="8">
                  <c:v>-320</c:v>
                </c:pt>
                <c:pt idx="9">
                  <c:v>-302</c:v>
                </c:pt>
                <c:pt idx="10">
                  <c:v>-349</c:v>
                </c:pt>
                <c:pt idx="11">
                  <c:v>-313</c:v>
                </c:pt>
                <c:pt idx="12">
                  <c:v>-312</c:v>
                </c:pt>
                <c:pt idx="13">
                  <c:v>-297</c:v>
                </c:pt>
                <c:pt idx="14">
                  <c:v>-285</c:v>
                </c:pt>
                <c:pt idx="15">
                  <c:v>-265</c:v>
                </c:pt>
                <c:pt idx="16">
                  <c:v>-178</c:v>
                </c:pt>
                <c:pt idx="17">
                  <c:v>-101</c:v>
                </c:pt>
                <c:pt idx="18">
                  <c:v>-67</c:v>
                </c:pt>
                <c:pt idx="19">
                  <c:v>-20</c:v>
                </c:pt>
                <c:pt idx="2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C-425C-BF82-8CEE76E1C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374</c:v>
                </c:pt>
                <c:pt idx="1">
                  <c:v>362</c:v>
                </c:pt>
                <c:pt idx="2">
                  <c:v>336</c:v>
                </c:pt>
                <c:pt idx="3">
                  <c:v>358</c:v>
                </c:pt>
                <c:pt idx="4">
                  <c:v>432</c:v>
                </c:pt>
                <c:pt idx="5">
                  <c:v>441</c:v>
                </c:pt>
                <c:pt idx="6">
                  <c:v>372</c:v>
                </c:pt>
                <c:pt idx="7">
                  <c:v>382</c:v>
                </c:pt>
                <c:pt idx="8">
                  <c:v>389</c:v>
                </c:pt>
                <c:pt idx="9">
                  <c:v>354</c:v>
                </c:pt>
                <c:pt idx="10">
                  <c:v>351</c:v>
                </c:pt>
                <c:pt idx="11">
                  <c:v>310</c:v>
                </c:pt>
                <c:pt idx="12">
                  <c:v>279</c:v>
                </c:pt>
                <c:pt idx="13">
                  <c:v>305</c:v>
                </c:pt>
                <c:pt idx="14">
                  <c:v>282</c:v>
                </c:pt>
                <c:pt idx="15">
                  <c:v>265</c:v>
                </c:pt>
                <c:pt idx="16">
                  <c:v>215</c:v>
                </c:pt>
                <c:pt idx="17">
                  <c:v>142</c:v>
                </c:pt>
                <c:pt idx="18">
                  <c:v>61</c:v>
                </c:pt>
                <c:pt idx="19">
                  <c:v>10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47C-425C-BF82-8CEE76E1CE92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-354</c:v>
                </c:pt>
                <c:pt idx="1">
                  <c:v>-342</c:v>
                </c:pt>
                <c:pt idx="2">
                  <c:v>-320</c:v>
                </c:pt>
                <c:pt idx="3">
                  <c:v>-378</c:v>
                </c:pt>
                <c:pt idx="4">
                  <c:v>-489</c:v>
                </c:pt>
                <c:pt idx="5">
                  <c:v>-418</c:v>
                </c:pt>
                <c:pt idx="6">
                  <c:v>-381</c:v>
                </c:pt>
                <c:pt idx="7">
                  <c:v>-406</c:v>
                </c:pt>
                <c:pt idx="8">
                  <c:v>-375</c:v>
                </c:pt>
                <c:pt idx="9">
                  <c:v>-377</c:v>
                </c:pt>
                <c:pt idx="10">
                  <c:v>-355</c:v>
                </c:pt>
                <c:pt idx="11">
                  <c:v>-326</c:v>
                </c:pt>
                <c:pt idx="12">
                  <c:v>-305</c:v>
                </c:pt>
                <c:pt idx="13">
                  <c:v>-313</c:v>
                </c:pt>
                <c:pt idx="14">
                  <c:v>-282</c:v>
                </c:pt>
                <c:pt idx="15">
                  <c:v>-282</c:v>
                </c:pt>
                <c:pt idx="16">
                  <c:v>-241</c:v>
                </c:pt>
                <c:pt idx="17">
                  <c:v>-178</c:v>
                </c:pt>
                <c:pt idx="18">
                  <c:v>-92</c:v>
                </c:pt>
                <c:pt idx="19">
                  <c:v>-20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47C-425C-BF82-8CEE76E1C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0.75535</cdr:x>
      <cdr:y>0.12133</cdr:y>
    </cdr:from>
    <cdr:to>
      <cdr:x>0.75925</cdr:x>
      <cdr:y>0.83588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55876" y="664442"/>
          <a:ext cx="45724" cy="3913100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97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00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56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7C9E-905C-7497-E92C-5620CF996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2D4CDA-487A-B2FA-CEE4-AB7F53648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7797310-5154-809C-5101-303B85B0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7E1693-8780-5E48-3380-B94622F7A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4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184A3-0A80-A6E9-DCDC-907029E7E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2DC9694-81EC-968F-DC76-56A29498B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9AF776-6B8F-2658-9F5A-564FE76F3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3F9D54-1097-9B29-F721-58DA06B6F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2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19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6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004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168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3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006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84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59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53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21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17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21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16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89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2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361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130716-E37B-2EF5-763F-6BE0A35B5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370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2321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487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034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4989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7186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16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560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7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65598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39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2020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2057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76704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8616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9140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55106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19649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81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419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8387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9324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7848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81827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34613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5356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898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1833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260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4252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02159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310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796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25123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374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941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3026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4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088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9715082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221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209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737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3450075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635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367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573901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8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09459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554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3656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0100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2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120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2520684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7500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1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351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26581804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386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795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8002553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265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2150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928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88A4013-BF01-9A57-27FB-DB41C92ED07E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4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8" r:id="rId38"/>
    <p:sldLayoutId id="2147483779" r:id="rId39"/>
    <p:sldLayoutId id="2147483730" r:id="rId40"/>
    <p:sldLayoutId id="2147483864" r:id="rId41"/>
    <p:sldLayoutId id="2147483928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915" r:id="rId32"/>
    <p:sldLayoutId id="2147483927" r:id="rId3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8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1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43861A2-F6D7-39AE-C6DC-DD3590FEE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Volda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C3D0F47-E5E9-2A4C-FACA-F29AD78A8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BB97-406E-FE15-4E36-3B04238F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E2964DE-6065-1C97-2649-B59980B56192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31F76C9C-FB83-CB65-4ACF-9E389BB7223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9C3A88F-92F4-567B-8982-BA42B6FC666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EAFF68E-B39E-914F-B6D5-CD02A5ACC8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EB6ED95F-794C-602D-6E40-EA14BBA3DBC4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140ABED8-BFED-98DE-223C-4DF5EE57BC7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6A164350-E342-598C-A0B7-59150B43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19D97237-BBA5-6B29-4E40-6C9BBEC3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FE3FCA67-38BD-6C28-6D9E-26E152A6DD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B75CB8D0-16CA-B94C-0751-0C39EC3F00F1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4265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89DAC07-12C6-3D69-BF4E-0C3DACBC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03D4A28-049C-0022-7BF5-C4994971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025720"/>
              </p:ext>
            </p:extLst>
          </p:nvPr>
        </p:nvGraphicFramePr>
        <p:xfrm>
          <a:off x="173812" y="733031"/>
          <a:ext cx="11856971" cy="548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AD45B88-9917-A2DE-7681-3A5F10A1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E13E293-1DAE-5E88-8356-F73E6367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015506"/>
              </p:ext>
            </p:extLst>
          </p:nvPr>
        </p:nvGraphicFramePr>
        <p:xfrm>
          <a:off x="186431" y="781234"/>
          <a:ext cx="11789546" cy="528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61277" y="623647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33585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2FE4161-397C-624B-ED40-EC036E26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55221C01-7162-C780-BD7A-33DC6253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EB2B34F7-ABEF-32C7-9BF7-A7F4514E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828371"/>
              </p:ext>
            </p:extLst>
          </p:nvPr>
        </p:nvGraphicFramePr>
        <p:xfrm>
          <a:off x="1390651" y="490498"/>
          <a:ext cx="7957390" cy="574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BF85663-34DC-7109-F6C2-42BCDBDC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609B0D6-CF77-68FA-8382-F6183C5B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F963F428-C2D2-6050-E320-64CC0104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544372"/>
              </p:ext>
            </p:extLst>
          </p:nvPr>
        </p:nvGraphicFramePr>
        <p:xfrm>
          <a:off x="158698" y="770818"/>
          <a:ext cx="11758730" cy="537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BF85663-34DC-7109-F6C2-42BCDBDC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609B0D6-CF77-68FA-8382-F6183C5B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F963F428-C2D2-6050-E320-64CC0104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834650"/>
              </p:ext>
            </p:extLst>
          </p:nvPr>
        </p:nvGraphicFramePr>
        <p:xfrm>
          <a:off x="276326" y="755703"/>
          <a:ext cx="11610874" cy="53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8014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DF12C7A-592F-31C7-AE80-AFF00A2C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90FE5B9-98B2-A426-0CB4-E9FE5B29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6B7743B-0A33-290A-7D4A-EBB12120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520308"/>
              </p:ext>
            </p:extLst>
          </p:nvPr>
        </p:nvGraphicFramePr>
        <p:xfrm>
          <a:off x="219154" y="702803"/>
          <a:ext cx="11811629" cy="551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5" y="6356351"/>
            <a:ext cx="110883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6020C91-015B-B161-82C3-D7D144E0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EE66AD25-8B18-5B68-7C25-220A29D0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8B8B56DB-E4BA-D5D3-2181-313EB36A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426"/>
              </p:ext>
            </p:extLst>
          </p:nvPr>
        </p:nvGraphicFramePr>
        <p:xfrm>
          <a:off x="128468" y="695246"/>
          <a:ext cx="11834301" cy="53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59E8D85-03C4-BB50-7EBD-2969DDB9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5F5E06D-48D0-5475-DA95-0C5FA88B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B2FD97CA-6BFC-37F3-A749-116AB219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EBC5635-DE2A-7CAC-7AB3-56BA2F8D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625034"/>
              </p:ext>
            </p:extLst>
          </p:nvPr>
        </p:nvGraphicFramePr>
        <p:xfrm>
          <a:off x="173812" y="725475"/>
          <a:ext cx="11872086" cy="54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BFC021E-7235-23E8-F19D-47C84EEE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409F06A4-127E-617E-961A-7DCF6B71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0B2F127-5C56-942F-CECA-DE779CBA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2EEA9E6D-E4F9-B587-0691-C1E6FD2D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447340"/>
              </p:ext>
            </p:extLst>
          </p:nvPr>
        </p:nvGraphicFramePr>
        <p:xfrm>
          <a:off x="204040" y="680132"/>
          <a:ext cx="11736059" cy="545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B95C323F-76FA-EC1F-D9D1-8B40BB43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D34073C7-2298-65F4-E78F-EA319C11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450E99F1-BCAD-14AD-CE5D-226A9E13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7FFF767-5D57-BE56-3A21-465B3311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46DA930-1309-A117-258A-9654B91E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E4B9AF9-E90B-3B2B-D9A2-F580A42E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09397"/>
              </p:ext>
            </p:extLst>
          </p:nvPr>
        </p:nvGraphicFramePr>
        <p:xfrm>
          <a:off x="196483" y="695246"/>
          <a:ext cx="11607589" cy="551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BD1E1D65-9A1B-BC87-1374-12E13A78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942358E-DE63-3A97-20ED-266320D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58C791F-5D4F-6B83-57CF-6AC2D106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178891"/>
              </p:ext>
            </p:extLst>
          </p:nvPr>
        </p:nvGraphicFramePr>
        <p:xfrm>
          <a:off x="196483" y="695246"/>
          <a:ext cx="11713387" cy="544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E7E6EF1-268C-5E9E-8EAB-4E31220F2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1141110"/>
            <a:ext cx="8086632" cy="5716889"/>
          </a:xfrm>
          <a:prstGeom prst="rect">
            <a:avLst/>
          </a:prstGeom>
        </p:spPr>
      </p:pic>
      <p:sp>
        <p:nvSpPr>
          <p:cNvPr id="6" name="Tittel 17">
            <a:extLst>
              <a:ext uri="{FF2B5EF4-FFF2-40B4-BE49-F238E27FC236}">
                <a16:creationId xmlns:a16="http://schemas.microsoft.com/office/drawing/2014/main" id="{E1D52D2C-9DB0-0780-E5C4-C975B8EE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938AFF6B-2823-30EB-7C24-F240B92216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49904"/>
            <a:ext cx="8573681" cy="6208096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6FE9047A-7CD6-12E4-CD86-38D50C69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1FFB5AC-09D6-3BC9-D0A0-85DBF174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41943" y="6356349"/>
            <a:ext cx="16300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0D3ED13-0C40-3618-92B6-A379BE15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E85912EF-7970-8539-8C63-A4BF5A31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25614"/>
              </p:ext>
            </p:extLst>
          </p:nvPr>
        </p:nvGraphicFramePr>
        <p:xfrm>
          <a:off x="219154" y="733031"/>
          <a:ext cx="11751173" cy="53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3010-FCE4-5A56-B7A1-7AD0B54C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8C1F9F9-6FE8-8C56-224C-73D2A27175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812B14-A782-E05F-87A5-CA96B297A8A7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FF2A6101-ACE1-34C8-0EAE-A7895DBEE6E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43B3BF8B-AE5F-B7B7-08D3-242AAE3F807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EF3DEAB9-2BA8-BBD3-E910-300F7F7C2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226EF427-B82E-EDAA-4067-430C87D8EFA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C1B6731-4EB4-C2B5-C8A8-68B77E1B7385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53C8E68-C73D-2648-41E2-8F258650FEFA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A7F01397-F4BF-B82C-759A-C79E9C60B63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58024176-25F6-C406-333A-E7574760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14D7CBA4-E770-59C4-F062-B1CBAD75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C95680-0673-26FF-1CE0-8309ACA4166C}"/>
              </a:ext>
            </a:extLst>
          </p:cNvPr>
          <p:cNvGraphicFramePr>
            <a:graphicFrameLocks/>
          </p:cNvGraphicFramePr>
          <p:nvPr/>
        </p:nvGraphicFramePr>
        <p:xfrm>
          <a:off x="837312" y="807326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6903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C2962-A8C8-DC4F-4FA8-BA63A0F3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258D5D-6D16-5FC9-096F-7BA514C7F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8F37979-F1BE-4FB3-37FF-E7730DDB9F63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DE9CDA36-F189-EFE9-2165-02B1B927715A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BFC44776-2DFB-DFD2-7C48-CE61BE28BCE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EFFDC160-34A8-2679-1EE4-C92A4A51B9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D4372E4B-EAA6-6E32-270D-A60D4EDF749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D5DE250-F71F-971E-985A-12540692CB16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9C2F9A4-C25A-918E-8741-AD75E4CBAD97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BF4385C3-9438-B49D-85D5-1BFC89D837C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B1A2F227-AAB3-F19F-D425-41B271C0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BE3A2A25-85B5-67D7-7348-346C0144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FE89F4-3C6F-D362-4F25-889000A94230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667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144CC-6F08-45CE-57FA-A1642B0C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33C14F68-E6AD-434E-375A-D77575A5B1E5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E649F20-216E-549C-A0CC-A407EDB6086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9A782E5-906B-579C-1698-79EFF6BA3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0FB530FB-FB99-5175-6CE2-A86589DCA89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DD426C5-ACA8-F5F4-68D6-F593EEB4AF1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94EB3C59-ABA5-1595-DF61-4AECE3D5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ABA720C-257C-F389-0818-EE87D54F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1608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0426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0DFC238-85E5-82D6-DB85-E8DE4013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31BD3487-0F42-12B9-6155-D380C982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17" y="276942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32F09F1-9824-E50D-5FAF-07928CC62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581890"/>
            <a:ext cx="8667610" cy="627610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66603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FEDAF9B-4F73-8705-5645-AA31F568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D52F0DD8-B386-660D-898A-8D00598D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60904"/>
              </p:ext>
            </p:extLst>
          </p:nvPr>
        </p:nvGraphicFramePr>
        <p:xfrm>
          <a:off x="158699" y="793488"/>
          <a:ext cx="11796514" cy="53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9C145DE-EC7A-C20E-3515-227155D9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AFC34B8D-D3A7-1383-AA7F-CEBBC20F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9393ABAF-74D2-750E-F2EE-F2F6A94D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45967"/>
              </p:ext>
            </p:extLst>
          </p:nvPr>
        </p:nvGraphicFramePr>
        <p:xfrm>
          <a:off x="151140" y="778374"/>
          <a:ext cx="11773845" cy="536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816B4AE-C830-57C7-FF27-67DB41FA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6E8BEFD4-42B4-2788-D59C-B33F81D4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993701"/>
              </p:ext>
            </p:extLst>
          </p:nvPr>
        </p:nvGraphicFramePr>
        <p:xfrm>
          <a:off x="3212991" y="491208"/>
          <a:ext cx="6607284" cy="597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Volda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32476"/>
              </p:ext>
            </p:extLst>
          </p:nvPr>
        </p:nvGraphicFramePr>
        <p:xfrm>
          <a:off x="377851" y="889000"/>
          <a:ext cx="5565749" cy="523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2623960"/>
              </p:ext>
            </p:extLst>
          </p:nvPr>
        </p:nvGraphicFramePr>
        <p:xfrm>
          <a:off x="6248402" y="888999"/>
          <a:ext cx="5424486" cy="533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17708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530234" y="6228839"/>
            <a:ext cx="497178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4EE265B-C514-B645-0F69-D4F67E1E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224AE24A-A173-C566-E201-9C0DDCF7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66135"/>
              </p:ext>
            </p:extLst>
          </p:nvPr>
        </p:nvGraphicFramePr>
        <p:xfrm>
          <a:off x="347623" y="725474"/>
          <a:ext cx="11494235" cy="542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65149" y="6367532"/>
            <a:ext cx="96792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Volda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75013"/>
              </p:ext>
            </p:extLst>
          </p:nvPr>
        </p:nvGraphicFramePr>
        <p:xfrm>
          <a:off x="4048997" y="1155354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FD40792-98FA-7BD5-F8BC-023D4C7EC1AD}"/>
              </a:ext>
            </a:extLst>
          </p:cNvPr>
          <p:cNvSpPr txBox="1"/>
          <p:nvPr/>
        </p:nvSpPr>
        <p:spPr>
          <a:xfrm>
            <a:off x="3040584" y="6277742"/>
            <a:ext cx="607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686253"/>
              </p:ext>
            </p:extLst>
          </p:nvPr>
        </p:nvGraphicFramePr>
        <p:xfrm>
          <a:off x="3204180" y="1117820"/>
          <a:ext cx="5758451" cy="51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50487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0506A5-EAB5-C91A-E668-E92F4ACA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06" y="325854"/>
            <a:ext cx="8311791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E5B5AAE-8A6B-A3B1-8B40-06E5A7CEA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Volda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FC4068DD-52CD-F62F-3DED-04191098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36627695-FDED-82A3-EA16-DB6BA3EC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3C46353-2BCC-C450-E2C8-11751010B899}"/>
              </a:ext>
            </a:extLst>
          </p:cNvPr>
          <p:cNvSpPr txBox="1"/>
          <p:nvPr/>
        </p:nvSpPr>
        <p:spPr>
          <a:xfrm>
            <a:off x="9848597" y="6393646"/>
            <a:ext cx="2671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397019"/>
              </p:ext>
            </p:extLst>
          </p:nvPr>
        </p:nvGraphicFramePr>
        <p:xfrm>
          <a:off x="245889" y="981365"/>
          <a:ext cx="11672047" cy="51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744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0506A5-EAB5-C91A-E668-E92F4ACA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17" y="691259"/>
            <a:ext cx="11153779" cy="33267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E5B5AAE-8A6B-A3B1-8B40-06E5A7CEA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Volda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FC4068DD-52CD-F62F-3DED-04191098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36627695-FDED-82A3-EA16-DB6BA3EC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31B656A-2068-493D-E8DE-27F3A75C3408}"/>
              </a:ext>
            </a:extLst>
          </p:cNvPr>
          <p:cNvSpPr txBox="1"/>
          <p:nvPr/>
        </p:nvSpPr>
        <p:spPr>
          <a:xfrm>
            <a:off x="9693188" y="6428403"/>
            <a:ext cx="22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116292"/>
              </p:ext>
            </p:extLst>
          </p:nvPr>
        </p:nvGraphicFramePr>
        <p:xfrm>
          <a:off x="519113" y="1023938"/>
          <a:ext cx="11386883" cy="508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1814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Volda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4F49AD2-C83A-E44E-A869-D6FDEF7B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D92AC5BD-AEBF-4624-7626-2C086438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7EC70AC-134D-76D0-DF40-9CD53F0B8996}"/>
              </a:ext>
            </a:extLst>
          </p:cNvPr>
          <p:cNvSpPr txBox="1"/>
          <p:nvPr/>
        </p:nvSpPr>
        <p:spPr>
          <a:xfrm>
            <a:off x="9538528" y="6444849"/>
            <a:ext cx="2129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75847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674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13" name="Bilde 12" descr="God utdanning - FNs bærekraftsmål">
            <a:extLst>
              <a:ext uri="{FF2B5EF4-FFF2-40B4-BE49-F238E27FC236}">
                <a16:creationId xmlns:a16="http://schemas.microsoft.com/office/drawing/2014/main" id="{C370655B-4FC6-07C9-D6E6-B9EDC8F8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Likestilling mellom kjønnene - FNs bærekraftsmål">
            <a:extLst>
              <a:ext uri="{FF2B5EF4-FFF2-40B4-BE49-F238E27FC236}">
                <a16:creationId xmlns:a16="http://schemas.microsoft.com/office/drawing/2014/main" id="{CDFEF4AA-E905-C66C-FFAD-F8E62A63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93390"/>
              </p:ext>
            </p:extLst>
          </p:nvPr>
        </p:nvGraphicFramePr>
        <p:xfrm>
          <a:off x="276326" y="836762"/>
          <a:ext cx="11679885" cy="51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86C08C7-2B01-8DFA-82DF-A24B2A4FE6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2456"/>
            <a:ext cx="8485709" cy="5999019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277091"/>
            <a:ext cx="9264849" cy="581890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  <a:endParaRPr lang="nb-NO" sz="2400" dirty="0">
              <a:solidFill>
                <a:srgbClr val="005686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D4C1366-71B9-4578-4118-3E15BDCF3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66713"/>
              </p:ext>
            </p:extLst>
          </p:nvPr>
        </p:nvGraphicFramePr>
        <p:xfrm>
          <a:off x="7502013" y="988507"/>
          <a:ext cx="4530596" cy="5367843"/>
        </p:xfrm>
        <a:graphic>
          <a:graphicData uri="http://schemas.openxmlformats.org/drawingml/2006/table">
            <a:tbl>
              <a:tblPr/>
              <a:tblGrid>
                <a:gridCol w="713610">
                  <a:extLst>
                    <a:ext uri="{9D8B030D-6E8A-4147-A177-3AD203B41FA5}">
                      <a16:colId xmlns:a16="http://schemas.microsoft.com/office/drawing/2014/main" val="1651843150"/>
                    </a:ext>
                  </a:extLst>
                </a:gridCol>
                <a:gridCol w="1941684">
                  <a:extLst>
                    <a:ext uri="{9D8B030D-6E8A-4147-A177-3AD203B41FA5}">
                      <a16:colId xmlns:a16="http://schemas.microsoft.com/office/drawing/2014/main" val="3521272671"/>
                    </a:ext>
                  </a:extLst>
                </a:gridCol>
                <a:gridCol w="381698">
                  <a:extLst>
                    <a:ext uri="{9D8B030D-6E8A-4147-A177-3AD203B41FA5}">
                      <a16:colId xmlns:a16="http://schemas.microsoft.com/office/drawing/2014/main" val="3186426510"/>
                    </a:ext>
                  </a:extLst>
                </a:gridCol>
                <a:gridCol w="381698">
                  <a:extLst>
                    <a:ext uri="{9D8B030D-6E8A-4147-A177-3AD203B41FA5}">
                      <a16:colId xmlns:a16="http://schemas.microsoft.com/office/drawing/2014/main" val="1721804976"/>
                    </a:ext>
                  </a:extLst>
                </a:gridCol>
                <a:gridCol w="1111906">
                  <a:extLst>
                    <a:ext uri="{9D8B030D-6E8A-4147-A177-3AD203B41FA5}">
                      <a16:colId xmlns:a16="http://schemas.microsoft.com/office/drawing/2014/main" val="908553798"/>
                    </a:ext>
                  </a:extLst>
                </a:gridCol>
              </a:tblGrid>
              <a:tr h="137637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855626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98186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15770411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Heltne - Vikebygd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1187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953443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15770412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Vikebygda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888694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Velsvik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441151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Innselset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67941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Ulvestad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758310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Dravlausbygda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57802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Åmelfot - Steinsvik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723357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Dalsbygd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956040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15770201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Folkestad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658823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15770202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Fylsvik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219104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15770203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Bjørkedal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665045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Høydal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9946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Øyra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257172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Hjartå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368826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Hauane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641586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Fyrde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755297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Kalvatn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62693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Bjørke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57529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Viddalen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436475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Halkjelsvik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896093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15770502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Eikrem - Ytrestøyl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360514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Myrane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49304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Heltne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15267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Rotset - Greivsnes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038184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Røyslid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242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Engeset - Klepp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340242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Norddalen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839825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15770410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Rotset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9219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15770501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Egset - Mork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296952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15770503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Lid - Yksnøy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282692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Haugen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33013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15770608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Kjøs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68734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15770602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Kirkhorn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41518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Grodås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33001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Otterdal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819633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Lødemel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244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253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47626"/>
                  </a:ext>
                </a:extLst>
              </a:tr>
              <a:tr h="13763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15770607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Rygg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111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174" marR="3174" marT="31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57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67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AA2D4CDB-7285-042E-0ECF-F4134B06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kestilling mellom kjønnene - FNs bærekraftsmål">
            <a:extLst>
              <a:ext uri="{FF2B5EF4-FFF2-40B4-BE49-F238E27FC236}">
                <a16:creationId xmlns:a16="http://schemas.microsoft.com/office/drawing/2014/main" id="{6ED9DAA7-34AE-CC2E-7225-57467A1E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44387"/>
              </p:ext>
            </p:extLst>
          </p:nvPr>
        </p:nvGraphicFramePr>
        <p:xfrm>
          <a:off x="181369" y="702802"/>
          <a:ext cx="11758729" cy="546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67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423501" y="6329856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Bruttoinntekta i 2015 er snittet av inntektene i dei samanslåtte kommunane.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32EA895-81A9-2655-3FBC-336714CF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7E350EA-E7CA-C2CF-4FA8-8B78FB40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21681"/>
              </p:ext>
            </p:extLst>
          </p:nvPr>
        </p:nvGraphicFramePr>
        <p:xfrm>
          <a:off x="188926" y="733031"/>
          <a:ext cx="11705831" cy="543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295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4C244ABB-439A-F43C-6931-0A6A894C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47A6358E-681E-F7EE-9DAC-4F02D91D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83807EA-2461-85BC-FBD1-452E9AD1E7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07EC0BE-5323-6BCA-476D-84C7D098E801}"/>
              </a:ext>
            </a:extLst>
          </p:cNvPr>
          <p:cNvSpPr txBox="1"/>
          <p:nvPr/>
        </p:nvSpPr>
        <p:spPr>
          <a:xfrm>
            <a:off x="570865" y="6382920"/>
            <a:ext cx="239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C3A8A09-1C67-8F4D-6BEA-9C429C0F3EA2}"/>
              </a:ext>
            </a:extLst>
          </p:cNvPr>
          <p:cNvSpPr txBox="1"/>
          <p:nvPr/>
        </p:nvSpPr>
        <p:spPr>
          <a:xfrm>
            <a:off x="9455687" y="6442876"/>
            <a:ext cx="206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310281"/>
              </p:ext>
            </p:extLst>
          </p:nvPr>
        </p:nvGraphicFramePr>
        <p:xfrm>
          <a:off x="211597" y="748146"/>
          <a:ext cx="11788958" cy="539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827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B160F52D-5D1C-879E-BEA8-BFF8FEED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C11A783C-A208-182E-6F01-409522BD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8F4BE74A-2F35-1441-5A0B-F32B48E54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455E50E-F2C8-E6DA-948A-6DF950F6799F}"/>
              </a:ext>
            </a:extLst>
          </p:cNvPr>
          <p:cNvSpPr txBox="1"/>
          <p:nvPr/>
        </p:nvSpPr>
        <p:spPr>
          <a:xfrm>
            <a:off x="570866" y="6387885"/>
            <a:ext cx="353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209285-C43F-BFF8-4315-D6626D0CB514}"/>
              </a:ext>
            </a:extLst>
          </p:cNvPr>
          <p:cNvSpPr txBox="1"/>
          <p:nvPr/>
        </p:nvSpPr>
        <p:spPr>
          <a:xfrm>
            <a:off x="9531833" y="6387885"/>
            <a:ext cx="1742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081077"/>
              </p:ext>
            </p:extLst>
          </p:nvPr>
        </p:nvGraphicFramePr>
        <p:xfrm>
          <a:off x="143583" y="710361"/>
          <a:ext cx="11894757" cy="547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7992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2C7A080-A5E3-AB6A-475F-EF690BF14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072103" y="635007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A323D942-477A-96F8-00C6-3B7EC5A4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04E68933-5D03-F356-C3B5-DE2AC667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3EBCE92-B01A-241B-9F43-E155C6F0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0BCF4650-8131-1642-31C4-0B6D4C2A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02467-B182-265B-DCBF-C249F745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F56396-7081-C385-957A-7F3BF1310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75"/>
            <a:ext cx="7905737" cy="5724446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DDB20475-28F4-6F7E-51EE-97BDD2ADA41A}"/>
              </a:ext>
            </a:extLst>
          </p:cNvPr>
          <p:cNvSpPr txBox="1">
            <a:spLocks/>
          </p:cNvSpPr>
          <p:nvPr/>
        </p:nvSpPr>
        <p:spPr>
          <a:xfrm>
            <a:off x="7072103" y="635007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35FE106D-D567-1C4F-34C5-E75C54C30DB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6057DAC-F8C4-FDDF-3FDB-FD5D5A53302A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7502312-5B7A-3CC7-DA0C-192592C578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0DB69CE-A89A-3405-6D7A-9E258EB0455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E5334FAE-51F0-CFE8-3CCD-5FCBEEB3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00DC6C64-E222-8C1B-24D1-72DDDB31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D3D57B9-56A3-B491-48FE-703FEBEE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5495AF5B-6A54-30CF-C46B-DC2A9660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2364"/>
              </p:ext>
            </p:extLst>
          </p:nvPr>
        </p:nvGraphicFramePr>
        <p:xfrm>
          <a:off x="7937910" y="713060"/>
          <a:ext cx="3690277" cy="549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257610" y="568288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421835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Kommunestatistikk logo.ai">
            <a:extLst>
              <a:ext uri="{FF2B5EF4-FFF2-40B4-BE49-F238E27FC236}">
                <a16:creationId xmlns:a16="http://schemas.microsoft.com/office/drawing/2014/main" id="{FD94AD88-0ABE-8F0E-912A-BFB98692F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5D7646C-B355-8471-98B9-2010A968E19D}"/>
              </a:ext>
            </a:extLst>
          </p:cNvPr>
          <p:cNvSpPr txBox="1"/>
          <p:nvPr/>
        </p:nvSpPr>
        <p:spPr>
          <a:xfrm>
            <a:off x="571500" y="6352142"/>
            <a:ext cx="240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800" b="1">
                <a:solidFill>
                  <a:schemeClr val="tx2"/>
                </a:solidFill>
              </a:rPr>
              <a:t>Volda kommune</a:t>
            </a:r>
            <a:endParaRPr lang="nn-NO" sz="1800" b="1" dirty="0">
              <a:solidFill>
                <a:schemeClr val="tx2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CDAA7DE-112B-DD13-F862-33FD33C609FA}"/>
              </a:ext>
            </a:extLst>
          </p:cNvPr>
          <p:cNvSpPr txBox="1"/>
          <p:nvPr/>
        </p:nvSpPr>
        <p:spPr>
          <a:xfrm>
            <a:off x="8930640" y="6500271"/>
            <a:ext cx="2026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656266"/>
              </p:ext>
            </p:extLst>
          </p:nvPr>
        </p:nvGraphicFramePr>
        <p:xfrm>
          <a:off x="276326" y="816159"/>
          <a:ext cx="11633544" cy="537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746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CFA0078-84EF-FE4A-BEBC-287E3D22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2D64D87-3611-DBCA-18A7-1DD09226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76DD0FA-873D-749C-9BE5-91B55D95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90908"/>
              </p:ext>
            </p:extLst>
          </p:nvPr>
        </p:nvGraphicFramePr>
        <p:xfrm>
          <a:off x="181369" y="770817"/>
          <a:ext cx="11773844" cy="535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41AC078-3A3E-973E-0D8A-3652FB82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96DBFD00-333F-AFA6-20AE-54338E19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454162"/>
              </p:ext>
            </p:extLst>
          </p:nvPr>
        </p:nvGraphicFramePr>
        <p:xfrm>
          <a:off x="196483" y="876615"/>
          <a:ext cx="11720945" cy="519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3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F389835-8132-45BF-8575-471CC401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743" y="157650"/>
            <a:ext cx="7766577" cy="442405"/>
          </a:xfrm>
        </p:spPr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per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6455900" y="659128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3C993FCA-907E-8891-B38C-DA2B7F7A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A759404-75B8-FB4B-B120-89C056F0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7A8B65DF-B00E-F4D9-DBCC-A6AA4846F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92448"/>
              </p:ext>
            </p:extLst>
          </p:nvPr>
        </p:nvGraphicFramePr>
        <p:xfrm>
          <a:off x="2899097" y="610068"/>
          <a:ext cx="5967192" cy="59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00997" imgH="7820025" progId="Excel.Sheet.12">
                  <p:embed/>
                </p:oleObj>
              </mc:Choice>
              <mc:Fallback>
                <p:oleObj name="Worksheet" r:id="rId5" imgW="7800997" imgH="7820025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7A8B65DF-B00E-F4D9-DBCC-A6AA4846F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9097" y="610068"/>
                        <a:ext cx="5967192" cy="598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0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593A1C8-FEE4-731B-CB1F-852DD05B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5731682-94E1-65BF-4DD2-892EE47E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90721"/>
              </p:ext>
            </p:extLst>
          </p:nvPr>
        </p:nvGraphicFramePr>
        <p:xfrm>
          <a:off x="173812" y="778374"/>
          <a:ext cx="11773844" cy="5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91283" y="627906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EFEB53F2-E7F4-487E-6189-602D7148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DD14846-01C8-8E3F-860B-979C70A5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EF915BCD-6A30-6D16-DB63-037BDD73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647807"/>
              </p:ext>
            </p:extLst>
          </p:nvPr>
        </p:nvGraphicFramePr>
        <p:xfrm>
          <a:off x="276326" y="725473"/>
          <a:ext cx="11724229" cy="547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26431" y="6208749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17CA375-BD04-F4BF-DD99-B8164FBEA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2DDF16A-07F1-92EA-2CA0-73CF8161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924758"/>
              </p:ext>
            </p:extLst>
          </p:nvPr>
        </p:nvGraphicFramePr>
        <p:xfrm>
          <a:off x="332509" y="823715"/>
          <a:ext cx="11577362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77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76A0384-5795-2C9B-1C4A-AFE27F07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DE8575C-DB59-4D45-C7AC-1522BABD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23696"/>
              </p:ext>
            </p:extLst>
          </p:nvPr>
        </p:nvGraphicFramePr>
        <p:xfrm>
          <a:off x="219153" y="710360"/>
          <a:ext cx="11736059" cy="54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14EEFC-67F8-41DB-A8E7-E275D643659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5458b827-f267-438a-9c81-d6bdb027554a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AEDF3247-0471-4BA7-81FB-6B466E188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F6133-90EB-4222-AD70-FB6457380C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</TotalTime>
  <Words>1558</Words>
  <Application>Microsoft Office PowerPoint</Application>
  <PresentationFormat>Widescreen</PresentationFormat>
  <Paragraphs>470</Paragraphs>
  <Slides>49</Slides>
  <Notes>23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8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2_Møre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868</cp:revision>
  <cp:lastPrinted>2017-04-11T08:01:33Z</cp:lastPrinted>
  <dcterms:created xsi:type="dcterms:W3CDTF">2016-10-18T07:53:03Z</dcterms:created>
  <dcterms:modified xsi:type="dcterms:W3CDTF">2026-05-04T09:58:21Z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2020-06-03T11:00:45Z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1e04dbbb-0005-4d88-8101-00000418c18d</vt:lpwstr>
  </property>
  <property fmtid="{D5CDD505-2E9C-101B-9397-08002B2CF9AE}" pid="9" name="MSIP_Label_d2a6c088-0e6f-41a1-9e73-32ad73ba3540_ContentBits">
    <vt:lpwstr>0</vt:lpwstr>
  </property>
</Properties>
</file>