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9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</p:sldMasterIdLst>
  <p:notesMasterIdLst>
    <p:notesMasterId r:id="rId55"/>
  </p:notesMasterIdLst>
  <p:sldIdLst>
    <p:sldId id="403" r:id="rId6"/>
    <p:sldId id="499" r:id="rId7"/>
    <p:sldId id="464" r:id="rId8"/>
    <p:sldId id="414" r:id="rId9"/>
    <p:sldId id="465" r:id="rId10"/>
    <p:sldId id="415" r:id="rId11"/>
    <p:sldId id="416" r:id="rId12"/>
    <p:sldId id="472" r:id="rId13"/>
    <p:sldId id="466" r:id="rId14"/>
    <p:sldId id="656" r:id="rId15"/>
    <p:sldId id="418" r:id="rId16"/>
    <p:sldId id="419" r:id="rId17"/>
    <p:sldId id="417" r:id="rId18"/>
    <p:sldId id="421" r:id="rId19"/>
    <p:sldId id="503" r:id="rId20"/>
    <p:sldId id="462" r:id="rId21"/>
    <p:sldId id="458" r:id="rId22"/>
    <p:sldId id="422" r:id="rId23"/>
    <p:sldId id="423" r:id="rId24"/>
    <p:sldId id="457" r:id="rId25"/>
    <p:sldId id="424" r:id="rId26"/>
    <p:sldId id="425" r:id="rId27"/>
    <p:sldId id="427" r:id="rId28"/>
    <p:sldId id="428" r:id="rId29"/>
    <p:sldId id="552" r:id="rId30"/>
    <p:sldId id="553" r:id="rId31"/>
    <p:sldId id="514" r:id="rId32"/>
    <p:sldId id="601" r:id="rId33"/>
    <p:sldId id="435" r:id="rId34"/>
    <p:sldId id="436" r:id="rId35"/>
    <p:sldId id="437" r:id="rId36"/>
    <p:sldId id="438" r:id="rId37"/>
    <p:sldId id="504" r:id="rId38"/>
    <p:sldId id="440" r:id="rId39"/>
    <p:sldId id="501" r:id="rId40"/>
    <p:sldId id="498" r:id="rId41"/>
    <p:sldId id="500" r:id="rId42"/>
    <p:sldId id="497" r:id="rId43"/>
    <p:sldId id="442" r:id="rId44"/>
    <p:sldId id="443" r:id="rId45"/>
    <p:sldId id="482" r:id="rId46"/>
    <p:sldId id="483" r:id="rId47"/>
    <p:sldId id="484" r:id="rId48"/>
    <p:sldId id="446" r:id="rId49"/>
    <p:sldId id="657" r:id="rId50"/>
    <p:sldId id="447" r:id="rId51"/>
    <p:sldId id="448" r:id="rId52"/>
    <p:sldId id="449" r:id="rId53"/>
    <p:sldId id="513" r:id="rId54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C6EE7DF3-C3C8-46A2-93E9-57AAE792ACC1}">
          <p14:sldIdLst>
            <p14:sldId id="403"/>
            <p14:sldId id="499"/>
            <p14:sldId id="464"/>
            <p14:sldId id="414"/>
            <p14:sldId id="465"/>
            <p14:sldId id="415"/>
            <p14:sldId id="416"/>
            <p14:sldId id="472"/>
            <p14:sldId id="466"/>
            <p14:sldId id="656"/>
            <p14:sldId id="418"/>
            <p14:sldId id="419"/>
            <p14:sldId id="417"/>
            <p14:sldId id="421"/>
            <p14:sldId id="503"/>
            <p14:sldId id="462"/>
            <p14:sldId id="458"/>
            <p14:sldId id="422"/>
            <p14:sldId id="423"/>
            <p14:sldId id="457"/>
            <p14:sldId id="424"/>
            <p14:sldId id="425"/>
            <p14:sldId id="427"/>
            <p14:sldId id="428"/>
            <p14:sldId id="552"/>
            <p14:sldId id="553"/>
            <p14:sldId id="514"/>
            <p14:sldId id="601"/>
            <p14:sldId id="435"/>
            <p14:sldId id="436"/>
            <p14:sldId id="437"/>
            <p14:sldId id="438"/>
            <p14:sldId id="504"/>
            <p14:sldId id="440"/>
            <p14:sldId id="501"/>
            <p14:sldId id="498"/>
            <p14:sldId id="500"/>
            <p14:sldId id="497"/>
            <p14:sldId id="442"/>
            <p14:sldId id="443"/>
            <p14:sldId id="482"/>
            <p14:sldId id="483"/>
            <p14:sldId id="484"/>
            <p14:sldId id="446"/>
            <p14:sldId id="657"/>
            <p14:sldId id="447"/>
            <p14:sldId id="448"/>
            <p14:sldId id="449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AA0A0-9EB2-4D23-BA3D-17C2392FEC7D}" v="3" dt="2026-05-04T08:07:13.526"/>
    <p1510:client id="{DA6CC8EF-917B-4084-A09F-58F535A4E00B}" v="1" dt="2026-05-04T08:53:57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5-04T08:53:49.117" v="264" actId="14100"/>
      <pc:docMkLst>
        <pc:docMk/>
      </pc:docMkLst>
      <pc:sldChg chg="modSp mod">
        <pc:chgData name="Paul Magne Eidhammer" userId="e3d4e6bb-f754-4b2e-bd11-72ddaaf5666f" providerId="ADAL" clId="{835BCC08-B0CB-4400-B3F8-7FFC689D382E}" dt="2026-04-27T11:22:08.482" v="263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2:08.482" v="263" actId="6549"/>
          <ac:spMkLst>
            <pc:docMk/>
            <pc:sldMk cId="1687129943" sldId="403"/>
            <ac:spMk id="6" creationId="{2FDC4D13-9060-3D1B-7AD2-AC67C2A81C0B}"/>
          </ac:spMkLst>
        </pc:spChg>
        <pc:spChg chg="mod">
          <ac:chgData name="Paul Magne Eidhammer" userId="e3d4e6bb-f754-4b2e-bd11-72ddaaf5666f" providerId="ADAL" clId="{835BCC08-B0CB-4400-B3F8-7FFC689D382E}" dt="2026-04-27T11:21:59.003" v="253" actId="6549"/>
          <ac:spMkLst>
            <pc:docMk/>
            <pc:sldMk cId="1687129943" sldId="403"/>
            <ac:spMk id="7" creationId="{6359CF4D-9DC4-1CDC-7D1E-78AA429CAF4F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08:52:03.119" v="106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08:52:03.119" v="106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26:58.220" v="115" actId="1076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10:26:58.220" v="115" actId="1076"/>
          <ac:spMkLst>
            <pc:docMk/>
            <pc:sldMk cId="2792804653" sldId="416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10:26:54.889" v="114" actId="1076"/>
          <ac:graphicFrameMkLst>
            <pc:docMk/>
            <pc:sldMk cId="2792804653" sldId="416"/>
            <ac:graphicFrameMk id="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8:20.509" v="224" actId="255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27T07:58:20.509" v="224" actId="255"/>
          <ac:graphicFrameMkLst>
            <pc:docMk/>
            <pc:sldMk cId="2484826465" sldId="417"/>
            <ac:graphicFrameMk id="11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7:48:24.983" v="136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7:48:24.983" v="136" actId="14100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20:05.289" v="143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20:05.289" v="143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2:56:26.530" v="149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2:56:26.530" v="149"/>
          <ac:graphicFrameMkLst>
            <pc:docMk/>
            <pc:sldMk cId="2286875979" sldId="421"/>
            <ac:graphicFrameMk id="1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38:10.001" v="169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38:10.001" v="169" actId="14100"/>
          <ac:graphicFrameMkLst>
            <pc:docMk/>
            <pc:sldMk cId="3479507085" sldId="422"/>
            <ac:graphicFrameMk id="11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34:26.031" v="217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34:26.031" v="217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16:19.732" v="178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16:19.732" v="178" actId="14100"/>
          <ac:graphicFrameMkLst>
            <pc:docMk/>
            <pc:sldMk cId="1931569180" sldId="424"/>
            <ac:graphicFrameMk id="11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9:56:31.780" v="183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9:56:31.780" v="183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03:30.035" v="188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03:30.035" v="188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22:45.834" v="194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22:45.834" v="194" actId="14100"/>
          <ac:graphicFrameMkLst>
            <pc:docMk/>
            <pc:sldMk cId="1506265254" sldId="437"/>
            <ac:graphicFrameMk id="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12:36.171" v="199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12:36.171" v="199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34:59.660" v="173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34:59.660" v="173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6:52.613" v="164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6:52.613" v="164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43:15.918" v="159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43:15.918" v="159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modSp mod">
        <pc:chgData name="Paul Magne Eidhammer" userId="e3d4e6bb-f754-4b2e-bd11-72ddaaf5666f" providerId="ADAL" clId="{835BCC08-B0CB-4400-B3F8-7FFC689D382E}" dt="2026-05-04T08:53:49.117" v="264" actId="14100"/>
        <pc:sldMkLst>
          <pc:docMk/>
          <pc:sldMk cId="2263421134" sldId="464"/>
        </pc:sldMkLst>
        <pc:picChg chg="mod">
          <ac:chgData name="Paul Magne Eidhammer" userId="e3d4e6bb-f754-4b2e-bd11-72ddaaf5666f" providerId="ADAL" clId="{835BCC08-B0CB-4400-B3F8-7FFC689D382E}" dt="2026-05-04T08:53:49.117" v="264" actId="14100"/>
          <ac:picMkLst>
            <pc:docMk/>
            <pc:sldMk cId="2263421134" sldId="464"/>
            <ac:picMk id="4" creationId="{217F059A-B281-706A-D72F-4448E629468F}"/>
          </ac:picMkLst>
        </pc:picChg>
      </pc:sldChg>
      <pc:sldChg chg="addSp delSp modSp mod modClrScheme chgLayout">
        <pc:chgData name="Paul Magne Eidhammer" userId="e3d4e6bb-f754-4b2e-bd11-72ddaaf5666f" providerId="ADAL" clId="{835BCC08-B0CB-4400-B3F8-7FFC689D382E}" dt="2026-04-27T08:50:14.529" v="251" actId="700"/>
        <pc:sldMkLst>
          <pc:docMk/>
          <pc:sldMk cId="108443026" sldId="465"/>
        </pc:sldMkLst>
        <pc:spChg chg="mod ord">
          <ac:chgData name="Paul Magne Eidhammer" userId="e3d4e6bb-f754-4b2e-bd11-72ddaaf5666f" providerId="ADAL" clId="{835BCC08-B0CB-4400-B3F8-7FFC689D382E}" dt="2026-04-27T08:50:14.529" v="251" actId="700"/>
          <ac:spMkLst>
            <pc:docMk/>
            <pc:sldMk cId="108443026" sldId="465"/>
            <ac:spMk id="3" creationId="{88753C20-F3BD-459C-B446-0EF388B4A724}"/>
          </ac:spMkLst>
        </pc:spChg>
        <pc:graphicFrameChg chg="add mod">
          <ac:chgData name="Paul Magne Eidhammer" userId="e3d4e6bb-f754-4b2e-bd11-72ddaaf5666f" providerId="ADAL" clId="{835BCC08-B0CB-4400-B3F8-7FFC689D382E}" dt="2026-04-27T08:49:17.371" v="240" actId="14100"/>
          <ac:graphicFrameMkLst>
            <pc:docMk/>
            <pc:sldMk cId="108443026" sldId="465"/>
            <ac:graphicFrameMk id="12" creationId="{B3E837F9-876C-ECC8-5B63-418B59AFB7A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7T08:50:03.405" v="250" actId="1076"/>
          <ac:graphicFrameMkLst>
            <pc:docMk/>
            <pc:sldMk cId="108443026" sldId="465"/>
            <ac:graphicFrameMk id="19" creationId="{A7A3BF5B-8B16-005E-EFFE-338F5382B1F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02:25.098" v="131" actId="14100"/>
        <pc:sldMkLst>
          <pc:docMk/>
          <pc:sldMk cId="1392399170" sldId="466"/>
        </pc:sldMkLst>
        <pc:graphicFrameChg chg="add mod">
          <ac:chgData name="Paul Magne Eidhammer" userId="e3d4e6bb-f754-4b2e-bd11-72ddaaf5666f" providerId="ADAL" clId="{835BCC08-B0CB-4400-B3F8-7FFC689D382E}" dt="2026-04-14T12:02:25.098" v="131" actId="14100"/>
          <ac:graphicFrameMkLst>
            <pc:docMk/>
            <pc:sldMk cId="1392399170" sldId="466"/>
            <ac:graphicFrameMk id="9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7:36:57.576" v="126" actId="14100"/>
        <pc:sldMkLst>
          <pc:docMk/>
          <pc:sldMk cId="325180277" sldId="472"/>
        </pc:sldMkLst>
        <pc:graphicFrameChg chg="add mod">
          <ac:chgData name="Paul Magne Eidhammer" userId="e3d4e6bb-f754-4b2e-bd11-72ddaaf5666f" providerId="ADAL" clId="{835BCC08-B0CB-4400-B3F8-7FFC689D382E}" dt="2026-04-14T07:36:57.576" v="126" actId="14100"/>
          <ac:graphicFrameMkLst>
            <pc:docMk/>
            <pc:sldMk cId="325180277" sldId="472"/>
            <ac:graphicFrameMk id="2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08:44.529" v="154" actId="14100"/>
        <pc:sldMkLst>
          <pc:docMk/>
          <pc:sldMk cId="1953214456" sldId="503"/>
        </pc:sldMkLst>
        <pc:graphicFrameChg chg="add mod">
          <ac:chgData name="Paul Magne Eidhammer" userId="e3d4e6bb-f754-4b2e-bd11-72ddaaf5666f" providerId="ADAL" clId="{835BCC08-B0CB-4400-B3F8-7FFC689D382E}" dt="2026-04-17T07:08:44.529" v="154" actId="14100"/>
          <ac:graphicFrameMkLst>
            <pc:docMk/>
            <pc:sldMk cId="1953214456" sldId="503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06:49.917" v="212" actId="14100"/>
        <pc:sldMkLst>
          <pc:docMk/>
          <pc:sldMk cId="475990267" sldId="504"/>
        </pc:sldMkLst>
        <pc:spChg chg="mod">
          <ac:chgData name="Paul Magne Eidhammer" userId="e3d4e6bb-f754-4b2e-bd11-72ddaaf5666f" providerId="ADAL" clId="{835BCC08-B0CB-4400-B3F8-7FFC689D382E}" dt="2026-04-24T08:01:33.941" v="201" actId="6549"/>
          <ac:spMkLst>
            <pc:docMk/>
            <pc:sldMk cId="475990267" sldId="504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06:49.917" v="212" actId="14100"/>
          <ac:graphicFrameMkLst>
            <pc:docMk/>
            <pc:sldMk cId="475990267" sldId="504"/>
            <ac:graphicFrameMk id="9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02:03.020" v="208" actId="14100"/>
          <ac:graphicFrameMkLst>
            <pc:docMk/>
            <pc:sldMk cId="475990267" sldId="504"/>
            <ac:graphicFrameMk id="13" creationId="{700D967B-4351-8BCB-A4D4-25E9FDC7720F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07:21.223" v="77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6-04-22T12:38:43.414" v="43" actId="403"/>
        <pc:sldMkLst>
          <pc:docMk/>
          <pc:sldMk cId="2257449918" sldId="414"/>
        </pc:sldMkLst>
        <pc:spChg chg="mod">
          <ac:chgData name="Even Tranmæl" userId="dc99418e-6817-4331-86b2-1a32ab61fd79" providerId="ADAL" clId="{20EB47B2-AC97-4CDF-95FE-F8D59C74A743}" dt="2026-04-22T07:34:36.366" v="15" actId="20577"/>
          <ac:spMkLst>
            <pc:docMk/>
            <pc:sldMk cId="2257449918" sldId="414"/>
            <ac:spMk id="2" creationId="{26D3F366-47D1-4E30-B518-EBA41DD38851}"/>
          </ac:spMkLst>
        </pc:spChg>
        <pc:graphicFrameChg chg="add mod modGraphic">
          <ac:chgData name="Even Tranmæl" userId="dc99418e-6817-4331-86b2-1a32ab61fd79" providerId="ADAL" clId="{20EB47B2-AC97-4CDF-95FE-F8D59C74A743}" dt="2026-04-22T12:38:43.414" v="43" actId="403"/>
          <ac:graphicFrameMkLst>
            <pc:docMk/>
            <pc:sldMk cId="2257449918" sldId="414"/>
            <ac:graphicFrameMk id="10" creationId="{5F9277CF-E65E-7FCB-DF50-2627B0FAF8A7}"/>
          </ac:graphicFrameMkLst>
        </pc:graphicFrameChg>
        <pc:picChg chg="add mod ord">
          <ac:chgData name="Even Tranmæl" userId="dc99418e-6817-4331-86b2-1a32ab61fd79" providerId="ADAL" clId="{20EB47B2-AC97-4CDF-95FE-F8D59C74A743}" dt="2026-04-22T07:34:52.876" v="20" actId="1076"/>
          <ac:picMkLst>
            <pc:docMk/>
            <pc:sldMk cId="2257449918" sldId="414"/>
            <ac:picMk id="13" creationId="{1A4E1E21-D21C-3332-8846-9BB8BCEEBE50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7:35:18.560" v="29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7:35:06.661" v="25" actId="20577"/>
          <ac:spMkLst>
            <pc:docMk/>
            <pc:sldMk cId="2402198279" sldId="425"/>
            <ac:spMk id="3" creationId="{CDB0C9BF-6A87-B167-FC8C-533808988134}"/>
          </ac:spMkLst>
        </pc:spChg>
        <pc:picChg chg="add mod ord">
          <ac:chgData name="Even Tranmæl" userId="dc99418e-6817-4331-86b2-1a32ab61fd79" providerId="ADAL" clId="{20EB47B2-AC97-4CDF-95FE-F8D59C74A743}" dt="2026-04-22T07:35:18.560" v="29" actId="14100"/>
          <ac:picMkLst>
            <pc:docMk/>
            <pc:sldMk cId="2402198279" sldId="425"/>
            <ac:picMk id="11" creationId="{9B83B7F1-4775-A8B1-AFBC-DB1954740D04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35:38.147" v="37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35:38.147" v="37" actId="14100"/>
          <ac:picMkLst>
            <pc:docMk/>
            <pc:sldMk cId="117261305" sldId="427"/>
            <ac:picMk id="14" creationId="{5B972014-3D7F-C0DC-9CE2-D64354BC5F3B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0:41:58.470" v="64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0:41:58.470" v="64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0:41:46.207" v="49" actId="1076"/>
          <ac:picMkLst>
            <pc:docMk/>
            <pc:sldMk cId="1327960907" sldId="446"/>
            <ac:picMk id="6" creationId="{4FCF9C93-7F5B-7B82-DD34-298CA1A9FDCC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7:34:22.580" v="8" actId="14100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34:22.580" v="8" actId="14100"/>
          <ac:picMkLst>
            <pc:docMk/>
            <pc:sldMk cId="2263421134" sldId="464"/>
            <ac:picMk id="4" creationId="{217F059A-B281-706A-D72F-4448E629468F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392399170" sldId="466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325180277" sldId="472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2368761129" sldId="482"/>
        </pc:sldMkLst>
      </pc:sldChg>
      <pc:sldChg chg="mod modClrScheme chgLayout">
        <pc:chgData name="Even Tranmæl" userId="dc99418e-6817-4331-86b2-1a32ab61fd79" providerId="ADAL" clId="{20EB47B2-AC97-4CDF-95FE-F8D59C74A743}" dt="2026-04-22T07:34:20.178" v="7"/>
        <pc:sldMkLst>
          <pc:docMk/>
          <pc:sldMk cId="1953214456" sldId="503"/>
        </pc:sldMkLst>
      </pc:sldChg>
      <pc:sldChg chg="addSp delSp modSp add mod">
        <pc:chgData name="Even Tranmæl" userId="dc99418e-6817-4331-86b2-1a32ab61fd79" providerId="ADAL" clId="{20EB47B2-AC97-4CDF-95FE-F8D59C74A743}" dt="2026-05-04T08:07:21.223" v="77" actId="1076"/>
        <pc:sldMkLst>
          <pc:docMk/>
          <pc:sldMk cId="4112609602" sldId="657"/>
        </pc:sldMkLst>
        <pc:spChg chg="add mod">
          <ac:chgData name="Even Tranmæl" userId="dc99418e-6817-4331-86b2-1a32ab61fd79" providerId="ADAL" clId="{20EB47B2-AC97-4CDF-95FE-F8D59C74A743}" dt="2026-05-04T08:07:21.223" v="77" actId="1076"/>
          <ac:spMkLst>
            <pc:docMk/>
            <pc:sldMk cId="4112609602" sldId="657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18:05.899" v="75" actId="1076"/>
          <ac:graphicFrameMkLst>
            <pc:docMk/>
            <pc:sldMk cId="4112609602" sldId="657"/>
            <ac:graphicFrameMk id="10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17:45.672" v="71" actId="1076"/>
          <ac:picMkLst>
            <pc:docMk/>
            <pc:sldMk cId="4112609602" sldId="657"/>
            <ac:picMk id="3" creationId="{70539AF7-552B-5838-3C32-71D76AB77663}"/>
          </ac:picMkLst>
        </pc:picChg>
        <pc:picChg chg="del">
          <ac:chgData name="Even Tranmæl" userId="dc99418e-6817-4331-86b2-1a32ab61fd79" providerId="ADAL" clId="{20EB47B2-AC97-4CDF-95FE-F8D59C74A743}" dt="2026-05-04T07:17:34.803" v="66" actId="478"/>
          <ac:picMkLst>
            <pc:docMk/>
            <pc:sldMk cId="4112609602" sldId="657"/>
            <ac:picMk id="6" creationId="{3AF412A5-A1C6-FAF4-192B-D9AC477C9A46}"/>
          </ac:picMkLst>
        </pc:picChg>
      </pc:sldChg>
      <pc:sldMasterChg chg="delSldLayout modSldLayout sldLayoutOrd">
        <pc:chgData name="Even Tranmæl" userId="dc99418e-6817-4331-86b2-1a32ab61fd79" providerId="ADAL" clId="{20EB47B2-AC97-4CDF-95FE-F8D59C74A743}" dt="2026-04-22T07:34:20.161" v="6"/>
        <pc:sldMasterMkLst>
          <pc:docMk/>
          <pc:sldMasterMk cId="4265379952" sldId="2147483731"/>
        </pc:sldMasterMkLst>
        <pc:sldLayoutChg chg="modSp mod ord">
          <pc:chgData name="Even Tranmæl" userId="dc99418e-6817-4331-86b2-1a32ab61fd79" providerId="ADAL" clId="{20EB47B2-AC97-4CDF-95FE-F8D59C74A743}" dt="2026-04-22T07:34:20.131" v="5"/>
          <pc:sldLayoutMkLst>
            <pc:docMk/>
            <pc:sldMasterMk cId="4265379952" sldId="2147483731"/>
            <pc:sldLayoutMk cId="3109796740" sldId="2147483863"/>
          </pc:sldLayoutMkLst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3109796740" sldId="2147483863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3109796740" sldId="2147483863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34:20.131" v="5"/>
          <pc:sldLayoutMkLst>
            <pc:docMk/>
            <pc:sldMasterMk cId="4265379952" sldId="2147483731"/>
            <pc:sldLayoutMk cId="1470631977" sldId="2147483869"/>
          </pc:sldLayoutMkLst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1470631977" sldId="2147483869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1470631977" sldId="2147483869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1470631977" sldId="2147483869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1470631977" sldId="2147483869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1470631977" sldId="2147483869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1470631977" sldId="2147483869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34:20.131" v="5"/>
          <pc:sldLayoutMkLst>
            <pc:docMk/>
            <pc:sldMasterMk cId="4265379952" sldId="2147483731"/>
            <pc:sldLayoutMk cId="2735749972" sldId="2147483875"/>
          </pc:sldLayoutMkLst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735749972" sldId="214748387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735749972" sldId="2147483875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735749972" sldId="2147483875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735749972" sldId="2147483875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735749972" sldId="2147483875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735749972" sldId="2147483875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34:20.131" v="5"/>
          <pc:sldLayoutMkLst>
            <pc:docMk/>
            <pc:sldMasterMk cId="4265379952" sldId="2147483731"/>
            <pc:sldLayoutMk cId="986991797" sldId="2147483876"/>
          </pc:sldLayoutMkLst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986991797" sldId="2147483876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986991797" sldId="2147483876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986991797" sldId="2147483876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34:20.131" v="5"/>
          <pc:sldLayoutMkLst>
            <pc:docMk/>
            <pc:sldMasterMk cId="4265379952" sldId="2147483731"/>
            <pc:sldLayoutMk cId="241734772" sldId="2147483877"/>
          </pc:sldLayoutMkLst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41734772" sldId="2147483877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41734772" sldId="2147483877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41734772" sldId="2147483877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34:20.131" v="5"/>
          <pc:sldLayoutMkLst>
            <pc:docMk/>
            <pc:sldMasterMk cId="4265379952" sldId="2147483731"/>
            <pc:sldLayoutMk cId="2428271831" sldId="2147483911"/>
          </pc:sldLayoutMkLst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428271831" sldId="2147483911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34:20.131" v="5"/>
            <ac:spMkLst>
              <pc:docMk/>
              <pc:sldMasterMk cId="4265379952" sldId="2147483731"/>
              <pc:sldLayoutMk cId="2428271831" sldId="2147483911"/>
              <ac:spMk id="6" creationId="{00000000-0000-0000-0000-000000000000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 modSection">
      <pc:chgData name="Jomar Sæterøy Maridal" userId="208828a4-37e1-46b2-ad3f-fb1dea7a7b40" providerId="ADAL" clId="{7729BF2E-14BE-474B-A11E-E55C364A6DB8}" dt="2026-04-30T12:14:51.118" v="22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14:39.182" v="19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14:39.182" v="19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14:13.386" v="2"/>
        <pc:sldMkLst>
          <pc:docMk/>
          <pc:sldMk cId="454856957" sldId="552"/>
        </pc:sldMkLst>
      </pc:sldChg>
      <pc:sldChg chg="add">
        <pc:chgData name="Jomar Sæterøy Maridal" userId="208828a4-37e1-46b2-ad3f-fb1dea7a7b40" providerId="ADAL" clId="{7729BF2E-14BE-474B-A11E-E55C364A6DB8}" dt="2026-04-30T12:14:13.386" v="2"/>
        <pc:sldMkLst>
          <pc:docMk/>
          <pc:sldMk cId="4251758147" sldId="553"/>
        </pc:sldMkLst>
      </pc:sldChg>
      <pc:sldChg chg="add">
        <pc:chgData name="Jomar Sæterøy Maridal" userId="208828a4-37e1-46b2-ad3f-fb1dea7a7b40" providerId="ADAL" clId="{7729BF2E-14BE-474B-A11E-E55C364A6DB8}" dt="2026-04-30T12:14:49.279" v="21"/>
        <pc:sldMkLst>
          <pc:docMk/>
          <pc:sldMk cId="1420860599" sldId="601"/>
        </pc:sldMkLst>
      </pc:sldChg>
      <pc:sldChg chg="modSp add mod">
        <pc:chgData name="Jomar Sæterøy Maridal" userId="208828a4-37e1-46b2-ad3f-fb1dea7a7b40" providerId="ADAL" clId="{7729BF2E-14BE-474B-A11E-E55C364A6DB8}" dt="2026-04-30T12:14:26.418" v="13" actId="20577"/>
        <pc:sldMkLst>
          <pc:docMk/>
          <pc:sldMk cId="2085638947" sldId="656"/>
        </pc:sldMkLst>
        <pc:spChg chg="mod">
          <ac:chgData name="Jomar Sæterøy Maridal" userId="208828a4-37e1-46b2-ad3f-fb1dea7a7b40" providerId="ADAL" clId="{7729BF2E-14BE-474B-A11E-E55C364A6DB8}" dt="2026-04-30T12:14:26.418" v="13" actId="20577"/>
          <ac:spMkLst>
            <pc:docMk/>
            <pc:sldMk cId="2085638947" sldId="656"/>
            <ac:spMk id="7" creationId="{17AD9D33-C3B7-4EA1-8525-00158DCE50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Personer1!$C$20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Personer1!$D$20:$S$20</c:f>
              <c:numCache>
                <c:formatCode>0</c:formatCode>
                <c:ptCount val="16"/>
                <c:pt idx="0">
                  <c:v>9774</c:v>
                </c:pt>
                <c:pt idx="1">
                  <c:v>9775</c:v>
                </c:pt>
                <c:pt idx="2">
                  <c:v>9770</c:v>
                </c:pt>
                <c:pt idx="3">
                  <c:v>9781</c:v>
                </c:pt>
                <c:pt idx="4">
                  <c:v>9776</c:v>
                </c:pt>
                <c:pt idx="5">
                  <c:v>9806</c:v>
                </c:pt>
                <c:pt idx="6">
                  <c:v>9806</c:v>
                </c:pt>
                <c:pt idx="7">
                  <c:v>9830</c:v>
                </c:pt>
                <c:pt idx="8">
                  <c:v>9836</c:v>
                </c:pt>
                <c:pt idx="9">
                  <c:v>9757</c:v>
                </c:pt>
                <c:pt idx="10">
                  <c:v>9733</c:v>
                </c:pt>
                <c:pt idx="11">
                  <c:v>9742</c:v>
                </c:pt>
                <c:pt idx="12">
                  <c:v>9760</c:v>
                </c:pt>
                <c:pt idx="13">
                  <c:v>9709</c:v>
                </c:pt>
                <c:pt idx="14">
                  <c:v>9756</c:v>
                </c:pt>
                <c:pt idx="15">
                  <c:v>9758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A-48E0-964A-77AF0B312CAC}"/>
            </c:ext>
          </c:extLst>
        </c:ser>
        <c:ser>
          <c:idx val="1"/>
          <c:order val="1"/>
          <c:tx>
            <c:strRef>
              <c:f>Personer1!$C$21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Personer1!$D$21:$S$21</c:f>
              <c:numCache>
                <c:formatCode>0</c:formatCode>
                <c:ptCount val="16"/>
                <c:pt idx="0">
                  <c:v>599</c:v>
                </c:pt>
                <c:pt idx="1">
                  <c:v>623</c:v>
                </c:pt>
                <c:pt idx="2">
                  <c:v>686</c:v>
                </c:pt>
                <c:pt idx="3">
                  <c:v>755</c:v>
                </c:pt>
                <c:pt idx="4">
                  <c:v>813</c:v>
                </c:pt>
                <c:pt idx="5">
                  <c:v>871</c:v>
                </c:pt>
                <c:pt idx="6">
                  <c:v>938</c:v>
                </c:pt>
                <c:pt idx="7">
                  <c:v>982</c:v>
                </c:pt>
                <c:pt idx="8">
                  <c:v>1021</c:v>
                </c:pt>
                <c:pt idx="9">
                  <c:v>1068</c:v>
                </c:pt>
                <c:pt idx="10">
                  <c:v>1097</c:v>
                </c:pt>
                <c:pt idx="11">
                  <c:v>1091</c:v>
                </c:pt>
                <c:pt idx="12">
                  <c:v>1169</c:v>
                </c:pt>
                <c:pt idx="13">
                  <c:v>1249</c:v>
                </c:pt>
                <c:pt idx="14">
                  <c:v>1299</c:v>
                </c:pt>
                <c:pt idx="15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A-48E0-964A-77AF0B312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Personer1!$C$21:$AV$21</c:f>
              <c:numCache>
                <c:formatCode>0</c:formatCode>
                <c:ptCount val="46"/>
                <c:pt idx="0">
                  <c:v>1650</c:v>
                </c:pt>
                <c:pt idx="1">
                  <c:v>1646</c:v>
                </c:pt>
                <c:pt idx="2">
                  <c:v>1640</c:v>
                </c:pt>
                <c:pt idx="3">
                  <c:v>1656</c:v>
                </c:pt>
                <c:pt idx="4">
                  <c:v>1625</c:v>
                </c:pt>
                <c:pt idx="5">
                  <c:v>1617</c:v>
                </c:pt>
                <c:pt idx="6">
                  <c:v>1622</c:v>
                </c:pt>
                <c:pt idx="7">
                  <c:v>1629</c:v>
                </c:pt>
                <c:pt idx="8">
                  <c:v>1617</c:v>
                </c:pt>
                <c:pt idx="9">
                  <c:v>1616</c:v>
                </c:pt>
                <c:pt idx="10">
                  <c:v>1605</c:v>
                </c:pt>
                <c:pt idx="11">
                  <c:v>1626</c:v>
                </c:pt>
                <c:pt idx="12">
                  <c:v>1609</c:v>
                </c:pt>
                <c:pt idx="13">
                  <c:v>1602</c:v>
                </c:pt>
                <c:pt idx="14">
                  <c:v>1602</c:v>
                </c:pt>
                <c:pt idx="15">
                  <c:v>1603</c:v>
                </c:pt>
                <c:pt idx="16">
                  <c:v>1617</c:v>
                </c:pt>
                <c:pt idx="17">
                  <c:v>1660</c:v>
                </c:pt>
                <c:pt idx="18">
                  <c:v>1704</c:v>
                </c:pt>
                <c:pt idx="19">
                  <c:v>1733</c:v>
                </c:pt>
                <c:pt idx="20">
                  <c:v>1774</c:v>
                </c:pt>
                <c:pt idx="21">
                  <c:v>1802</c:v>
                </c:pt>
                <c:pt idx="22">
                  <c:v>1835</c:v>
                </c:pt>
                <c:pt idx="23">
                  <c:v>1878</c:v>
                </c:pt>
                <c:pt idx="24">
                  <c:v>1909</c:v>
                </c:pt>
                <c:pt idx="25">
                  <c:v>1968</c:v>
                </c:pt>
                <c:pt idx="26">
                  <c:v>2023</c:v>
                </c:pt>
                <c:pt idx="27">
                  <c:v>2080</c:v>
                </c:pt>
                <c:pt idx="28">
                  <c:v>2130</c:v>
                </c:pt>
                <c:pt idx="29">
                  <c:v>2164</c:v>
                </c:pt>
                <c:pt idx="30">
                  <c:v>2230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30-4AE7-9483-050940409E08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Personer1!$C$22:$AV$22</c:f>
              <c:numCache>
                <c:formatCode>General</c:formatCode>
                <c:ptCount val="46"/>
                <c:pt idx="31">
                  <c:v>2267</c:v>
                </c:pt>
                <c:pt idx="32">
                  <c:v>2300</c:v>
                </c:pt>
                <c:pt idx="33">
                  <c:v>2331</c:v>
                </c:pt>
                <c:pt idx="34">
                  <c:v>2371</c:v>
                </c:pt>
                <c:pt idx="35">
                  <c:v>2399</c:v>
                </c:pt>
                <c:pt idx="36">
                  <c:v>2435</c:v>
                </c:pt>
                <c:pt idx="37">
                  <c:v>2476</c:v>
                </c:pt>
                <c:pt idx="38">
                  <c:v>2513</c:v>
                </c:pt>
                <c:pt idx="39">
                  <c:v>2570</c:v>
                </c:pt>
                <c:pt idx="40">
                  <c:v>2594</c:v>
                </c:pt>
                <c:pt idx="41">
                  <c:v>2626</c:v>
                </c:pt>
                <c:pt idx="42">
                  <c:v>2639</c:v>
                </c:pt>
                <c:pt idx="43">
                  <c:v>2669</c:v>
                </c:pt>
                <c:pt idx="44">
                  <c:v>2715</c:v>
                </c:pt>
                <c:pt idx="45">
                  <c:v>2720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30-4AE7-9483-050940409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8292482685220219E-3"/>
              <c:y val="0.39526732235340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Personer1!$C$28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Personer1!$D$28:$AM$28</c:f>
              <c:numCache>
                <c:formatCode>0</c:formatCode>
                <c:ptCount val="36"/>
                <c:pt idx="0">
                  <c:v>980</c:v>
                </c:pt>
                <c:pt idx="1">
                  <c:v>987</c:v>
                </c:pt>
                <c:pt idx="2">
                  <c:v>978</c:v>
                </c:pt>
                <c:pt idx="3">
                  <c:v>954</c:v>
                </c:pt>
                <c:pt idx="4">
                  <c:v>963</c:v>
                </c:pt>
                <c:pt idx="5">
                  <c:v>954</c:v>
                </c:pt>
                <c:pt idx="6">
                  <c:v>973</c:v>
                </c:pt>
                <c:pt idx="7">
                  <c:v>1015</c:v>
                </c:pt>
                <c:pt idx="8">
                  <c:v>1061</c:v>
                </c:pt>
                <c:pt idx="9">
                  <c:v>1101</c:v>
                </c:pt>
                <c:pt idx="10">
                  <c:v>1138</c:v>
                </c:pt>
                <c:pt idx="11">
                  <c:v>1178</c:v>
                </c:pt>
                <c:pt idx="12">
                  <c:v>1225</c:v>
                </c:pt>
                <c:pt idx="13">
                  <c:v>1273</c:v>
                </c:pt>
                <c:pt idx="14">
                  <c:v>1303</c:v>
                </c:pt>
                <c:pt idx="15">
                  <c:v>1355</c:v>
                </c:pt>
                <c:pt idx="16">
                  <c:v>1412</c:v>
                </c:pt>
                <c:pt idx="17">
                  <c:v>1453</c:v>
                </c:pt>
                <c:pt idx="18">
                  <c:v>1496</c:v>
                </c:pt>
                <c:pt idx="19">
                  <c:v>1500</c:v>
                </c:pt>
                <c:pt idx="20">
                  <c:v>1531</c:v>
                </c:pt>
                <c:pt idx="21" formatCode="General">
                  <c:v>1536</c:v>
                </c:pt>
                <c:pt idx="22" formatCode="General">
                  <c:v>1545</c:v>
                </c:pt>
                <c:pt idx="23" formatCode="General">
                  <c:v>1540</c:v>
                </c:pt>
                <c:pt idx="24" formatCode="General">
                  <c:v>1556</c:v>
                </c:pt>
                <c:pt idx="25" formatCode="General">
                  <c:v>1548</c:v>
                </c:pt>
                <c:pt idx="26" formatCode="General">
                  <c:v>1553</c:v>
                </c:pt>
                <c:pt idx="27" formatCode="General">
                  <c:v>1555</c:v>
                </c:pt>
                <c:pt idx="28" formatCode="General">
                  <c:v>1564</c:v>
                </c:pt>
                <c:pt idx="29" formatCode="General">
                  <c:v>1585</c:v>
                </c:pt>
                <c:pt idx="30" formatCode="General">
                  <c:v>1591</c:v>
                </c:pt>
                <c:pt idx="31" formatCode="General">
                  <c:v>1585</c:v>
                </c:pt>
                <c:pt idx="32" formatCode="General">
                  <c:v>1589</c:v>
                </c:pt>
                <c:pt idx="33" formatCode="General">
                  <c:v>1584</c:v>
                </c:pt>
                <c:pt idx="34" formatCode="General">
                  <c:v>1598</c:v>
                </c:pt>
                <c:pt idx="35" formatCode="General">
                  <c:v>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E-401B-8DC0-986256EDB794}"/>
            </c:ext>
          </c:extLst>
        </c:ser>
        <c:ser>
          <c:idx val="1"/>
          <c:order val="1"/>
          <c:tx>
            <c:strRef>
              <c:f>Personer1!$C$29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Personer1!$D$29:$AM$29</c:f>
              <c:numCache>
                <c:formatCode>0</c:formatCode>
                <c:ptCount val="36"/>
                <c:pt idx="0">
                  <c:v>523</c:v>
                </c:pt>
                <c:pt idx="1">
                  <c:v>530</c:v>
                </c:pt>
                <c:pt idx="2">
                  <c:v>522</c:v>
                </c:pt>
                <c:pt idx="3">
                  <c:v>533</c:v>
                </c:pt>
                <c:pt idx="4">
                  <c:v>522</c:v>
                </c:pt>
                <c:pt idx="5">
                  <c:v>523</c:v>
                </c:pt>
                <c:pt idx="6">
                  <c:v>520</c:v>
                </c:pt>
                <c:pt idx="7">
                  <c:v>507</c:v>
                </c:pt>
                <c:pt idx="8">
                  <c:v>514</c:v>
                </c:pt>
                <c:pt idx="9">
                  <c:v>508</c:v>
                </c:pt>
                <c:pt idx="10">
                  <c:v>512</c:v>
                </c:pt>
                <c:pt idx="11">
                  <c:v>498</c:v>
                </c:pt>
                <c:pt idx="12">
                  <c:v>474</c:v>
                </c:pt>
                <c:pt idx="13">
                  <c:v>467</c:v>
                </c:pt>
                <c:pt idx="14">
                  <c:v>466</c:v>
                </c:pt>
                <c:pt idx="15">
                  <c:v>465</c:v>
                </c:pt>
                <c:pt idx="16">
                  <c:v>456</c:v>
                </c:pt>
                <c:pt idx="17">
                  <c:v>483</c:v>
                </c:pt>
                <c:pt idx="18">
                  <c:v>491</c:v>
                </c:pt>
                <c:pt idx="19">
                  <c:v>518</c:v>
                </c:pt>
                <c:pt idx="20">
                  <c:v>560</c:v>
                </c:pt>
                <c:pt idx="21" formatCode="General">
                  <c:v>600</c:v>
                </c:pt>
                <c:pt idx="22" formatCode="General">
                  <c:v>625</c:v>
                </c:pt>
                <c:pt idx="23" formatCode="General">
                  <c:v>659</c:v>
                </c:pt>
                <c:pt idx="24" formatCode="General">
                  <c:v>679</c:v>
                </c:pt>
                <c:pt idx="25" formatCode="General">
                  <c:v>705</c:v>
                </c:pt>
                <c:pt idx="26" formatCode="General">
                  <c:v>738</c:v>
                </c:pt>
                <c:pt idx="27" formatCode="General">
                  <c:v>764</c:v>
                </c:pt>
                <c:pt idx="28" formatCode="General">
                  <c:v>787</c:v>
                </c:pt>
                <c:pt idx="29" formatCode="General">
                  <c:v>807</c:v>
                </c:pt>
                <c:pt idx="30" formatCode="General">
                  <c:v>813</c:v>
                </c:pt>
                <c:pt idx="31" formatCode="General">
                  <c:v>831</c:v>
                </c:pt>
                <c:pt idx="32" formatCode="General">
                  <c:v>833</c:v>
                </c:pt>
                <c:pt idx="33" formatCode="General">
                  <c:v>855</c:v>
                </c:pt>
                <c:pt idx="34" formatCode="General">
                  <c:v>875</c:v>
                </c:pt>
                <c:pt idx="35" formatCode="General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E-401B-8DC0-986256EDB794}"/>
            </c:ext>
          </c:extLst>
        </c:ser>
        <c:ser>
          <c:idx val="2"/>
          <c:order val="2"/>
          <c:tx>
            <c:strRef>
              <c:f>Personer1!$C$30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Personer1!$D$30:$AM$30</c:f>
              <c:numCache>
                <c:formatCode>0</c:formatCode>
                <c:ptCount val="36"/>
                <c:pt idx="0">
                  <c:v>102</c:v>
                </c:pt>
                <c:pt idx="1">
                  <c:v>109</c:v>
                </c:pt>
                <c:pt idx="2">
                  <c:v>109</c:v>
                </c:pt>
                <c:pt idx="3">
                  <c:v>115</c:v>
                </c:pt>
                <c:pt idx="4">
                  <c:v>117</c:v>
                </c:pt>
                <c:pt idx="5">
                  <c:v>126</c:v>
                </c:pt>
                <c:pt idx="6">
                  <c:v>124</c:v>
                </c:pt>
                <c:pt idx="7">
                  <c:v>138</c:v>
                </c:pt>
                <c:pt idx="8">
                  <c:v>129</c:v>
                </c:pt>
                <c:pt idx="9">
                  <c:v>124</c:v>
                </c:pt>
                <c:pt idx="10">
                  <c:v>124</c:v>
                </c:pt>
                <c:pt idx="11">
                  <c:v>126</c:v>
                </c:pt>
                <c:pt idx="12">
                  <c:v>136</c:v>
                </c:pt>
                <c:pt idx="13">
                  <c:v>138</c:v>
                </c:pt>
                <c:pt idx="14">
                  <c:v>140</c:v>
                </c:pt>
                <c:pt idx="15">
                  <c:v>148</c:v>
                </c:pt>
                <c:pt idx="16">
                  <c:v>155</c:v>
                </c:pt>
                <c:pt idx="17">
                  <c:v>144</c:v>
                </c:pt>
                <c:pt idx="18">
                  <c:v>143</c:v>
                </c:pt>
                <c:pt idx="19">
                  <c:v>146</c:v>
                </c:pt>
                <c:pt idx="20">
                  <c:v>139</c:v>
                </c:pt>
                <c:pt idx="21" formatCode="General">
                  <c:v>131</c:v>
                </c:pt>
                <c:pt idx="22" formatCode="General">
                  <c:v>130</c:v>
                </c:pt>
                <c:pt idx="23" formatCode="General">
                  <c:v>132</c:v>
                </c:pt>
                <c:pt idx="24" formatCode="General">
                  <c:v>136</c:v>
                </c:pt>
                <c:pt idx="25" formatCode="General">
                  <c:v>146</c:v>
                </c:pt>
                <c:pt idx="26" formatCode="General">
                  <c:v>144</c:v>
                </c:pt>
                <c:pt idx="27" formatCode="General">
                  <c:v>157</c:v>
                </c:pt>
                <c:pt idx="28" formatCode="General">
                  <c:v>162</c:v>
                </c:pt>
                <c:pt idx="29" formatCode="General">
                  <c:v>178</c:v>
                </c:pt>
                <c:pt idx="30" formatCode="General">
                  <c:v>190</c:v>
                </c:pt>
                <c:pt idx="31" formatCode="General">
                  <c:v>210</c:v>
                </c:pt>
                <c:pt idx="32" formatCode="General">
                  <c:v>217</c:v>
                </c:pt>
                <c:pt idx="33" formatCode="General">
                  <c:v>230</c:v>
                </c:pt>
                <c:pt idx="34" formatCode="General">
                  <c:v>242</c:v>
                </c:pt>
                <c:pt idx="35" formatCode="General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CE-401B-8DC0-986256EDB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Personer1!$C$20:$AL$20</c:f>
              <c:numCache>
                <c:formatCode>0.0</c:formatCode>
                <c:ptCount val="36"/>
                <c:pt idx="0">
                  <c:v>3.1997767857142856</c:v>
                </c:pt>
                <c:pt idx="1">
                  <c:v>3.1748329621380846</c:v>
                </c:pt>
                <c:pt idx="2">
                  <c:v>3.1766349916154275</c:v>
                </c:pt>
                <c:pt idx="3">
                  <c:v>3.1946458449525936</c:v>
                </c:pt>
                <c:pt idx="4">
                  <c:v>3.2359488035614912</c:v>
                </c:pt>
                <c:pt idx="5">
                  <c:v>3.1966138722009831</c:v>
                </c:pt>
                <c:pt idx="6">
                  <c:v>3.1449973247726057</c:v>
                </c:pt>
                <c:pt idx="7">
                  <c:v>3.0996309963099633</c:v>
                </c:pt>
                <c:pt idx="8">
                  <c:v>3.0625969994826696</c:v>
                </c:pt>
                <c:pt idx="9">
                  <c:v>3.0060728744939271</c:v>
                </c:pt>
                <c:pt idx="10">
                  <c:v>2.9443349753694581</c:v>
                </c:pt>
                <c:pt idx="11">
                  <c:v>2.9390243902439024</c:v>
                </c:pt>
                <c:pt idx="12">
                  <c:v>2.8938307030129127</c:v>
                </c:pt>
                <c:pt idx="13">
                  <c:v>2.8301357042583062</c:v>
                </c:pt>
                <c:pt idx="14">
                  <c:v>2.7603878116343492</c:v>
                </c:pt>
                <c:pt idx="15">
                  <c:v>2.6717557251908395</c:v>
                </c:pt>
                <c:pt idx="16">
                  <c:v>2.5887237762237763</c:v>
                </c:pt>
                <c:pt idx="17">
                  <c:v>2.5507060333761231</c:v>
                </c:pt>
                <c:pt idx="18">
                  <c:v>2.4884889074926746</c:v>
                </c:pt>
                <c:pt idx="19">
                  <c:v>2.4310695404636031</c:v>
                </c:pt>
                <c:pt idx="20">
                  <c:v>2.3845538215286113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57-4D24-83B6-5ABB0EC00F59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Personer1!$C$21:$AL$21</c:f>
              <c:numCache>
                <c:formatCode>General</c:formatCode>
                <c:ptCount val="36"/>
                <c:pt idx="20" formatCode="0.0">
                  <c:v>2.3845538215286113</c:v>
                </c:pt>
                <c:pt idx="21" formatCode="0.0">
                  <c:v>2.3042264752791071</c:v>
                </c:pt>
                <c:pt idx="22" formatCode="0.0">
                  <c:v>2.2550940438871474</c:v>
                </c:pt>
                <c:pt idx="23" formatCode="0.0">
                  <c:v>2.2276422764227641</c:v>
                </c:pt>
                <c:pt idx="24" formatCode="0.0">
                  <c:v>2.1997708174178761</c:v>
                </c:pt>
                <c:pt idx="25" formatCode="0.0">
                  <c:v>2.1575187969924814</c:v>
                </c:pt>
                <c:pt idx="26" formatCode="0.0">
                  <c:v>2.115925925925926</c:v>
                </c:pt>
                <c:pt idx="27" formatCode="0.0">
                  <c:v>2.0565012676566461</c:v>
                </c:pt>
                <c:pt idx="28" formatCode="0.0">
                  <c:v>2.0283052669294159</c:v>
                </c:pt>
                <c:pt idx="29" formatCode="0.0">
                  <c:v>1.9925768822905621</c:v>
                </c:pt>
                <c:pt idx="30" formatCode="0.0">
                  <c:v>1.9792545710267229</c:v>
                </c:pt>
                <c:pt idx="31" formatCode="0.0">
                  <c:v>1.9402985074626866</c:v>
                </c:pt>
                <c:pt idx="32" formatCode="0.0">
                  <c:v>1.8954203691045797</c:v>
                </c:pt>
                <c:pt idx="33" formatCode="0.0">
                  <c:v>1.889267461669506</c:v>
                </c:pt>
                <c:pt idx="34" formatCode="0.0">
                  <c:v>1.8732251521298176</c:v>
                </c:pt>
                <c:pt idx="35" formatCode="0.0">
                  <c:v>1.8460248238846024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57-4D24-83B6-5ABB0EC00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2-4BF4-AD17-B11559441725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2-4BF4-AD17-B115594417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Personer!$A$14</c:f>
              <c:strCache>
                <c:ptCount val="1"/>
                <c:pt idx="0">
                  <c:v>Ørsta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Personer!$B$14:$AE$14</c:f>
              <c:numCache>
                <c:formatCode>0</c:formatCode>
                <c:ptCount val="30"/>
                <c:pt idx="0">
                  <c:v>464</c:v>
                </c:pt>
                <c:pt idx="1">
                  <c:v>532</c:v>
                </c:pt>
                <c:pt idx="2">
                  <c:v>655</c:v>
                </c:pt>
                <c:pt idx="3">
                  <c:v>715</c:v>
                </c:pt>
                <c:pt idx="4">
                  <c:v>716</c:v>
                </c:pt>
                <c:pt idx="5">
                  <c:v>103</c:v>
                </c:pt>
                <c:pt idx="6">
                  <c:v>105</c:v>
                </c:pt>
                <c:pt idx="7">
                  <c:v>132</c:v>
                </c:pt>
                <c:pt idx="8">
                  <c:v>136</c:v>
                </c:pt>
                <c:pt idx="9">
                  <c:v>128</c:v>
                </c:pt>
                <c:pt idx="10">
                  <c:v>185</c:v>
                </c:pt>
                <c:pt idx="11">
                  <c:v>282</c:v>
                </c:pt>
                <c:pt idx="12">
                  <c:v>277</c:v>
                </c:pt>
                <c:pt idx="13">
                  <c:v>268</c:v>
                </c:pt>
                <c:pt idx="14">
                  <c:v>267</c:v>
                </c:pt>
                <c:pt idx="15">
                  <c:v>10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15</c:v>
                </c:pt>
                <c:pt idx="21">
                  <c:v>19</c:v>
                </c:pt>
                <c:pt idx="22">
                  <c:v>21</c:v>
                </c:pt>
                <c:pt idx="23">
                  <c:v>18</c:v>
                </c:pt>
                <c:pt idx="24">
                  <c:v>20</c:v>
                </c:pt>
                <c:pt idx="25">
                  <c:v>0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0-4831-97D1-7DAE3E9E92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Litauen</c:v>
                </c:pt>
                <c:pt idx="3">
                  <c:v>Filippinene</c:v>
                </c:pt>
                <c:pt idx="4">
                  <c:v>Syria</c:v>
                </c:pt>
                <c:pt idx="5">
                  <c:v>Tyskland</c:v>
                </c:pt>
                <c:pt idx="6">
                  <c:v>Latvia</c:v>
                </c:pt>
                <c:pt idx="7">
                  <c:v>Afghanistan</c:v>
                </c:pt>
                <c:pt idx="8">
                  <c:v>Thailand</c:v>
                </c:pt>
                <c:pt idx="9">
                  <c:v>Eritrea</c:v>
                </c:pt>
                <c:pt idx="10">
                  <c:v>Russland</c:v>
                </c:pt>
                <c:pt idx="11">
                  <c:v>Romania</c:v>
                </c:pt>
                <c:pt idx="12">
                  <c:v>Kongo</c:v>
                </c:pt>
                <c:pt idx="13">
                  <c:v>Rwanda</c:v>
                </c:pt>
                <c:pt idx="14">
                  <c:v>Bosnia-Hercegovina</c:v>
                </c:pt>
              </c:strCache>
            </c:strRef>
          </c:cat>
          <c:val>
            <c:numRef>
              <c:f>Personer1!$J$4:$J$18</c:f>
              <c:numCache>
                <c:formatCode>0</c:formatCode>
                <c:ptCount val="15"/>
                <c:pt idx="0">
                  <c:v>215</c:v>
                </c:pt>
                <c:pt idx="1">
                  <c:v>142</c:v>
                </c:pt>
                <c:pt idx="2">
                  <c:v>66</c:v>
                </c:pt>
                <c:pt idx="3">
                  <c:v>58</c:v>
                </c:pt>
                <c:pt idx="4">
                  <c:v>55</c:v>
                </c:pt>
                <c:pt idx="5">
                  <c:v>47</c:v>
                </c:pt>
                <c:pt idx="6">
                  <c:v>39</c:v>
                </c:pt>
                <c:pt idx="7">
                  <c:v>37</c:v>
                </c:pt>
                <c:pt idx="8">
                  <c:v>34</c:v>
                </c:pt>
                <c:pt idx="9">
                  <c:v>30</c:v>
                </c:pt>
                <c:pt idx="10">
                  <c:v>27</c:v>
                </c:pt>
                <c:pt idx="11">
                  <c:v>25</c:v>
                </c:pt>
                <c:pt idx="12">
                  <c:v>24</c:v>
                </c:pt>
                <c:pt idx="13">
                  <c:v>21</c:v>
                </c:pt>
                <c:pt idx="1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F-4885-8CA1-AB50CE6DF2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'Ark1'!$B$36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'Ark1'!$C$36:$AV$36</c:f>
              <c:numCache>
                <c:formatCode>0.0</c:formatCode>
                <c:ptCount val="46"/>
                <c:pt idx="0">
                  <c:v>84.447144592952611</c:v>
                </c:pt>
                <c:pt idx="1">
                  <c:v>85.590062111801245</c:v>
                </c:pt>
                <c:pt idx="2">
                  <c:v>85.213032581453632</c:v>
                </c:pt>
                <c:pt idx="3">
                  <c:v>87.00787401574803</c:v>
                </c:pt>
                <c:pt idx="4">
                  <c:v>82.268578878748372</c:v>
                </c:pt>
                <c:pt idx="5">
                  <c:v>84.097035040431265</c:v>
                </c:pt>
                <c:pt idx="6">
                  <c:v>82.122905027932958</c:v>
                </c:pt>
                <c:pt idx="7">
                  <c:v>83.451202263083445</c:v>
                </c:pt>
                <c:pt idx="8">
                  <c:v>82.51748251748252</c:v>
                </c:pt>
                <c:pt idx="9">
                  <c:v>83.714285714285722</c:v>
                </c:pt>
                <c:pt idx="10">
                  <c:v>84.402332361516031</c:v>
                </c:pt>
                <c:pt idx="11">
                  <c:v>81.669150521609538</c:v>
                </c:pt>
                <c:pt idx="12">
                  <c:v>84.136858475894243</c:v>
                </c:pt>
                <c:pt idx="13">
                  <c:v>84.821428571428569</c:v>
                </c:pt>
                <c:pt idx="14">
                  <c:v>88.740740740740748</c:v>
                </c:pt>
                <c:pt idx="15">
                  <c:v>88.53868194842407</c:v>
                </c:pt>
                <c:pt idx="16">
                  <c:v>92.608695652173907</c:v>
                </c:pt>
                <c:pt idx="17">
                  <c:v>88.791848617176129</c:v>
                </c:pt>
                <c:pt idx="18">
                  <c:v>89.244186046511629</c:v>
                </c:pt>
                <c:pt idx="19">
                  <c:v>88.483965014577265</c:v>
                </c:pt>
                <c:pt idx="20">
                  <c:v>86.324786324786331</c:v>
                </c:pt>
                <c:pt idx="21">
                  <c:v>88.967468175388959</c:v>
                </c:pt>
                <c:pt idx="22">
                  <c:v>93.515850144092212</c:v>
                </c:pt>
                <c:pt idx="23">
                  <c:v>93.567251461988292</c:v>
                </c:pt>
                <c:pt idx="24">
                  <c:v>92.804698972099857</c:v>
                </c:pt>
                <c:pt idx="25">
                  <c:v>93.663060278207112</c:v>
                </c:pt>
                <c:pt idx="26">
                  <c:v>93.690851735015769</c:v>
                </c:pt>
                <c:pt idx="27">
                  <c:v>94.21875</c:v>
                </c:pt>
                <c:pt idx="28">
                  <c:v>93.838862559241704</c:v>
                </c:pt>
                <c:pt idx="29">
                  <c:v>92.1875</c:v>
                </c:pt>
                <c:pt idx="30">
                  <c:v>92.032520325203251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B-4B0E-A0A4-3E60CF6BA06A}"/>
            </c:ext>
          </c:extLst>
        </c:ser>
        <c:ser>
          <c:idx val="1"/>
          <c:order val="1"/>
          <c:tx>
            <c:strRef>
              <c:f>'Ark1'!$B$37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'Ark1'!$C$37:$AV$37</c:f>
              <c:numCache>
                <c:formatCode>General</c:formatCode>
                <c:ptCount val="46"/>
                <c:pt idx="30" formatCode="0.0">
                  <c:v>92.032520325203251</c:v>
                </c:pt>
                <c:pt idx="31" formatCode="0.0">
                  <c:v>89.455782312925166</c:v>
                </c:pt>
                <c:pt idx="32" formatCode="0.0">
                  <c:v>89.041095890410958</c:v>
                </c:pt>
                <c:pt idx="33" formatCode="0.0">
                  <c:v>88.926174496644293</c:v>
                </c:pt>
                <c:pt idx="34" formatCode="0.0">
                  <c:v>87.56137479541735</c:v>
                </c:pt>
                <c:pt idx="35" formatCode="0.0">
                  <c:v>90.183028286189682</c:v>
                </c:pt>
                <c:pt idx="36" formatCode="0.0">
                  <c:v>89.649415692821364</c:v>
                </c:pt>
                <c:pt idx="37" formatCode="0.0">
                  <c:v>89.403973509933778</c:v>
                </c:pt>
                <c:pt idx="38" formatCode="0.0">
                  <c:v>89.072847682119203</c:v>
                </c:pt>
                <c:pt idx="39" formatCode="0.0">
                  <c:v>90.452261306532662</c:v>
                </c:pt>
                <c:pt idx="40" formatCode="0.0">
                  <c:v>89.482470784641066</c:v>
                </c:pt>
                <c:pt idx="41" formatCode="0.0">
                  <c:v>90.492359932088277</c:v>
                </c:pt>
                <c:pt idx="42" formatCode="0.0">
                  <c:v>91.6955017301038</c:v>
                </c:pt>
                <c:pt idx="43" formatCode="0.0">
                  <c:v>91.319444444444443</c:v>
                </c:pt>
                <c:pt idx="44" formatCode="0.0">
                  <c:v>92.982456140350877</c:v>
                </c:pt>
                <c:pt idx="45" formatCode="0.0">
                  <c:v>89.510489510489506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7B-4B0E-A0A4-3E60CF6BA06A}"/>
            </c:ext>
          </c:extLst>
        </c:ser>
        <c:ser>
          <c:idx val="2"/>
          <c:order val="2"/>
          <c:tx>
            <c:strRef>
              <c:f>'Ark1'!$B$38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'Ark1'!$C$38:$AV$38</c:f>
              <c:numCache>
                <c:formatCode>0.0</c:formatCode>
                <c:ptCount val="46"/>
                <c:pt idx="0">
                  <c:v>94.12587412587412</c:v>
                </c:pt>
                <c:pt idx="1">
                  <c:v>90.111420612813376</c:v>
                </c:pt>
                <c:pt idx="2">
                  <c:v>88.979591836734699</c:v>
                </c:pt>
                <c:pt idx="3">
                  <c:v>87.517337031900141</c:v>
                </c:pt>
                <c:pt idx="4">
                  <c:v>89.828080229226359</c:v>
                </c:pt>
                <c:pt idx="5">
                  <c:v>88.825214899713473</c:v>
                </c:pt>
                <c:pt idx="6">
                  <c:v>88.779803646563821</c:v>
                </c:pt>
                <c:pt idx="7">
                  <c:v>92.743105950653117</c:v>
                </c:pt>
                <c:pt idx="8">
                  <c:v>92.668621700879754</c:v>
                </c:pt>
                <c:pt idx="9">
                  <c:v>91.285081240768093</c:v>
                </c:pt>
                <c:pt idx="10">
                  <c:v>93.19213313161876</c:v>
                </c:pt>
                <c:pt idx="11">
                  <c:v>91.858678955453144</c:v>
                </c:pt>
                <c:pt idx="12">
                  <c:v>92.331768388106411</c:v>
                </c:pt>
                <c:pt idx="13">
                  <c:v>92.811501597444092</c:v>
                </c:pt>
                <c:pt idx="14">
                  <c:v>89.795918367346943</c:v>
                </c:pt>
                <c:pt idx="15">
                  <c:v>90.408805031446533</c:v>
                </c:pt>
                <c:pt idx="16">
                  <c:v>87.441860465116278</c:v>
                </c:pt>
                <c:pt idx="17">
                  <c:v>87.906976744186053</c:v>
                </c:pt>
                <c:pt idx="18">
                  <c:v>89.708141321044536</c:v>
                </c:pt>
                <c:pt idx="19">
                  <c:v>88.989441930618398</c:v>
                </c:pt>
                <c:pt idx="20">
                  <c:v>92.073170731707322</c:v>
                </c:pt>
                <c:pt idx="21">
                  <c:v>92.682926829268297</c:v>
                </c:pt>
                <c:pt idx="22">
                  <c:v>94.561933534743204</c:v>
                </c:pt>
                <c:pt idx="23">
                  <c:v>90.896159317211939</c:v>
                </c:pt>
                <c:pt idx="24">
                  <c:v>93.695014662756591</c:v>
                </c:pt>
                <c:pt idx="25">
                  <c:v>94.109195402298852</c:v>
                </c:pt>
                <c:pt idx="26">
                  <c:v>92.765957446808514</c:v>
                </c:pt>
                <c:pt idx="27">
                  <c:v>95.594713656387668</c:v>
                </c:pt>
                <c:pt idx="28">
                  <c:v>96.402877697841731</c:v>
                </c:pt>
                <c:pt idx="29">
                  <c:v>99.139167862266859</c:v>
                </c:pt>
                <c:pt idx="30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7B-4B0E-A0A4-3E60CF6BA06A}"/>
            </c:ext>
          </c:extLst>
        </c:ser>
        <c:ser>
          <c:idx val="3"/>
          <c:order val="3"/>
          <c:tx>
            <c:strRef>
              <c:f>'Ark1'!$B$39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'Ark1'!$C$39:$AV$39</c:f>
              <c:numCache>
                <c:formatCode>General</c:formatCode>
                <c:ptCount val="46"/>
                <c:pt idx="30" formatCode="0.0">
                  <c:v>95</c:v>
                </c:pt>
                <c:pt idx="31" formatCode="0.0">
                  <c:v>100.45045045045045</c:v>
                </c:pt>
                <c:pt idx="32" formatCode="0.0">
                  <c:v>101.49031296572279</c:v>
                </c:pt>
                <c:pt idx="33" formatCode="0.0">
                  <c:v>101.53139356814702</c:v>
                </c:pt>
                <c:pt idx="34" formatCode="0.0">
                  <c:v>101.71606864274571</c:v>
                </c:pt>
                <c:pt idx="35" formatCode="0.0">
                  <c:v>103.24675324675326</c:v>
                </c:pt>
                <c:pt idx="36" formatCode="0.0">
                  <c:v>102.46305418719213</c:v>
                </c:pt>
                <c:pt idx="37" formatCode="0.0">
                  <c:v>102.81456953642385</c:v>
                </c:pt>
                <c:pt idx="38" formatCode="0.0">
                  <c:v>101.51006711409396</c:v>
                </c:pt>
                <c:pt idx="39" formatCode="0.0">
                  <c:v>100.33840947546531</c:v>
                </c:pt>
                <c:pt idx="40" formatCode="0.0">
                  <c:v>100.68846815834766</c:v>
                </c:pt>
                <c:pt idx="41" formatCode="0.0">
                  <c:v>98.450946643717728</c:v>
                </c:pt>
                <c:pt idx="42" formatCode="0.0">
                  <c:v>98.4375</c:v>
                </c:pt>
                <c:pt idx="43" formatCode="0.0">
                  <c:v>98.109965635738831</c:v>
                </c:pt>
                <c:pt idx="44" formatCode="0.0">
                  <c:v>96.938775510204081</c:v>
                </c:pt>
                <c:pt idx="45" formatCode="0.0">
                  <c:v>97.941680960548879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7B-4B0E-A0A4-3E60CF6BA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0-4B8D-849B-D3D6364B223F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E0-4B8D-849B-D3D6364B22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Ørsta,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'Ørsta inn'!$B$1</c:f>
              <c:strCache>
                <c:ptCount val="1"/>
                <c:pt idx="0">
                  <c:v>Ørsta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'Ørsta inn'!$A$2:$A$16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Ålesund</c:v>
                </c:pt>
                <c:pt idx="3">
                  <c:v>Herøy (Møre og Romsdal)</c:v>
                </c:pt>
                <c:pt idx="4">
                  <c:v>Hareid</c:v>
                </c:pt>
                <c:pt idx="5">
                  <c:v>Sula</c:v>
                </c:pt>
                <c:pt idx="6">
                  <c:v>Vanylven</c:v>
                </c:pt>
                <c:pt idx="7">
                  <c:v>Stad</c:v>
                </c:pt>
                <c:pt idx="8">
                  <c:v>Stryn</c:v>
                </c:pt>
                <c:pt idx="9">
                  <c:v>Sykkylven</c:v>
                </c:pt>
                <c:pt idx="10">
                  <c:v>Oslo - Oslove</c:v>
                </c:pt>
                <c:pt idx="11">
                  <c:v>Molde</c:v>
                </c:pt>
                <c:pt idx="12">
                  <c:v>Stranda</c:v>
                </c:pt>
                <c:pt idx="13">
                  <c:v>Sande</c:v>
                </c:pt>
                <c:pt idx="14">
                  <c:v>Giske</c:v>
                </c:pt>
              </c:strCache>
            </c:strRef>
          </c:cat>
          <c:val>
            <c:numRef>
              <c:f>'Ørsta inn'!$B$2:$B$16</c:f>
              <c:numCache>
                <c:formatCode>#\ ##0;\ \-#\ ##0</c:formatCode>
                <c:ptCount val="15"/>
                <c:pt idx="0">
                  <c:v>-1073</c:v>
                </c:pt>
                <c:pt idx="1">
                  <c:v>-214</c:v>
                </c:pt>
                <c:pt idx="2">
                  <c:v>-200</c:v>
                </c:pt>
                <c:pt idx="3">
                  <c:v>-106</c:v>
                </c:pt>
                <c:pt idx="4">
                  <c:v>-30</c:v>
                </c:pt>
                <c:pt idx="5">
                  <c:v>-26</c:v>
                </c:pt>
                <c:pt idx="6">
                  <c:v>-10</c:v>
                </c:pt>
                <c:pt idx="7">
                  <c:v>-8</c:v>
                </c:pt>
                <c:pt idx="8">
                  <c:v>-10</c:v>
                </c:pt>
                <c:pt idx="9">
                  <c:v>-14</c:v>
                </c:pt>
                <c:pt idx="10">
                  <c:v>-70</c:v>
                </c:pt>
                <c:pt idx="11">
                  <c:v>-39</c:v>
                </c:pt>
                <c:pt idx="12">
                  <c:v>-11</c:v>
                </c:pt>
                <c:pt idx="13">
                  <c:v>-22</c:v>
                </c:pt>
                <c:pt idx="14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B-430B-9316-4EA65E7FD9B0}"/>
            </c:ext>
          </c:extLst>
        </c:ser>
        <c:ser>
          <c:idx val="1"/>
          <c:order val="1"/>
          <c:tx>
            <c:strRef>
              <c:f>'Ørsta inn'!$C$1</c:f>
              <c:strCache>
                <c:ptCount val="1"/>
                <c:pt idx="0">
                  <c:v>Ørsta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'Ørsta inn'!$A$2:$A$16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Ålesund</c:v>
                </c:pt>
                <c:pt idx="3">
                  <c:v>Herøy (Møre og Romsdal)</c:v>
                </c:pt>
                <c:pt idx="4">
                  <c:v>Hareid</c:v>
                </c:pt>
                <c:pt idx="5">
                  <c:v>Sula</c:v>
                </c:pt>
                <c:pt idx="6">
                  <c:v>Vanylven</c:v>
                </c:pt>
                <c:pt idx="7">
                  <c:v>Stad</c:v>
                </c:pt>
                <c:pt idx="8">
                  <c:v>Stryn</c:v>
                </c:pt>
                <c:pt idx="9">
                  <c:v>Sykkylven</c:v>
                </c:pt>
                <c:pt idx="10">
                  <c:v>Oslo - Oslove</c:v>
                </c:pt>
                <c:pt idx="11">
                  <c:v>Molde</c:v>
                </c:pt>
                <c:pt idx="12">
                  <c:v>Stranda</c:v>
                </c:pt>
                <c:pt idx="13">
                  <c:v>Sande</c:v>
                </c:pt>
                <c:pt idx="14">
                  <c:v>Giske</c:v>
                </c:pt>
              </c:strCache>
            </c:strRef>
          </c:cat>
          <c:val>
            <c:numRef>
              <c:f>'Ørsta inn'!$C$2:$C$16</c:f>
              <c:numCache>
                <c:formatCode>#\ ##0</c:formatCode>
                <c:ptCount val="15"/>
                <c:pt idx="0">
                  <c:v>893</c:v>
                </c:pt>
                <c:pt idx="1">
                  <c:v>106</c:v>
                </c:pt>
                <c:pt idx="2">
                  <c:v>63</c:v>
                </c:pt>
                <c:pt idx="3">
                  <c:v>57</c:v>
                </c:pt>
                <c:pt idx="4">
                  <c:v>45</c:v>
                </c:pt>
                <c:pt idx="5">
                  <c:v>21</c:v>
                </c:pt>
                <c:pt idx="6">
                  <c:v>19</c:v>
                </c:pt>
                <c:pt idx="7">
                  <c:v>16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9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B-430B-9316-4EA65E7FD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Personer1!$B$37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Personer1!$C$37:$AQ$37</c:f>
              <c:numCache>
                <c:formatCode>0</c:formatCode>
                <c:ptCount val="41"/>
                <c:pt idx="0">
                  <c:v>713</c:v>
                </c:pt>
                <c:pt idx="1">
                  <c:v>686</c:v>
                </c:pt>
                <c:pt idx="2">
                  <c:v>687</c:v>
                </c:pt>
                <c:pt idx="3">
                  <c:v>688</c:v>
                </c:pt>
                <c:pt idx="4">
                  <c:v>661</c:v>
                </c:pt>
                <c:pt idx="5">
                  <c:v>668</c:v>
                </c:pt>
                <c:pt idx="6">
                  <c:v>644</c:v>
                </c:pt>
                <c:pt idx="7">
                  <c:v>650</c:v>
                </c:pt>
                <c:pt idx="8">
                  <c:v>666</c:v>
                </c:pt>
                <c:pt idx="9">
                  <c:v>661</c:v>
                </c:pt>
                <c:pt idx="10">
                  <c:v>637</c:v>
                </c:pt>
                <c:pt idx="11">
                  <c:v>637</c:v>
                </c:pt>
                <c:pt idx="12">
                  <c:v>622</c:v>
                </c:pt>
                <c:pt idx="13">
                  <c:v>610</c:v>
                </c:pt>
                <c:pt idx="14">
                  <c:v>631</c:v>
                </c:pt>
                <c:pt idx="15">
                  <c:v>665</c:v>
                </c:pt>
                <c:pt idx="16">
                  <c:v>674</c:v>
                </c:pt>
                <c:pt idx="17">
                  <c:v>686</c:v>
                </c:pt>
                <c:pt idx="18">
                  <c:v>678</c:v>
                </c:pt>
                <c:pt idx="19">
                  <c:v>670</c:v>
                </c:pt>
                <c:pt idx="20">
                  <c:v>633</c:v>
                </c:pt>
                <c:pt idx="21">
                  <c:v>637</c:v>
                </c:pt>
                <c:pt idx="22">
                  <c:v>625</c:v>
                </c:pt>
                <c:pt idx="23">
                  <c:v>599</c:v>
                </c:pt>
                <c:pt idx="24">
                  <c:v>606</c:v>
                </c:pt>
                <c:pt idx="25">
                  <c:v>623</c:v>
                </c:pt>
                <c:pt idx="26">
                  <c:v>608</c:v>
                </c:pt>
                <c:pt idx="27">
                  <c:v>616</c:v>
                </c:pt>
                <c:pt idx="28">
                  <c:v>632</c:v>
                </c:pt>
                <c:pt idx="29">
                  <c:v>599</c:v>
                </c:pt>
                <c:pt idx="30">
                  <c:v>549</c:v>
                </c:pt>
                <c:pt idx="31" formatCode="General">
                  <c:v>537</c:v>
                </c:pt>
                <c:pt idx="32" formatCode="General">
                  <c:v>526</c:v>
                </c:pt>
                <c:pt idx="33" formatCode="General">
                  <c:v>515</c:v>
                </c:pt>
                <c:pt idx="34" formatCode="General">
                  <c:v>520</c:v>
                </c:pt>
                <c:pt idx="35" formatCode="General">
                  <c:v>523</c:v>
                </c:pt>
                <c:pt idx="36" formatCode="General">
                  <c:v>527</c:v>
                </c:pt>
                <c:pt idx="37" formatCode="General">
                  <c:v>527</c:v>
                </c:pt>
                <c:pt idx="38" formatCode="General">
                  <c:v>527</c:v>
                </c:pt>
                <c:pt idx="39" formatCode="General">
                  <c:v>527</c:v>
                </c:pt>
                <c:pt idx="40" formatCode="General">
                  <c:v>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42-47E4-9AE4-102640D3383B}"/>
            </c:ext>
          </c:extLst>
        </c:ser>
        <c:ser>
          <c:idx val="1"/>
          <c:order val="1"/>
          <c:tx>
            <c:strRef>
              <c:f>Personer1!$B$38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Personer1!$C$38:$AQ$38</c:f>
              <c:numCache>
                <c:formatCode>0</c:formatCode>
                <c:ptCount val="41"/>
                <c:pt idx="0">
                  <c:v>992</c:v>
                </c:pt>
                <c:pt idx="1">
                  <c:v>1005</c:v>
                </c:pt>
                <c:pt idx="2">
                  <c:v>1017</c:v>
                </c:pt>
                <c:pt idx="3">
                  <c:v>1008</c:v>
                </c:pt>
                <c:pt idx="4">
                  <c:v>988</c:v>
                </c:pt>
                <c:pt idx="5">
                  <c:v>996</c:v>
                </c:pt>
                <c:pt idx="6">
                  <c:v>1003</c:v>
                </c:pt>
                <c:pt idx="7">
                  <c:v>1003</c:v>
                </c:pt>
                <c:pt idx="8">
                  <c:v>972</c:v>
                </c:pt>
                <c:pt idx="9">
                  <c:v>941</c:v>
                </c:pt>
                <c:pt idx="10">
                  <c:v>961</c:v>
                </c:pt>
                <c:pt idx="11">
                  <c:v>922</c:v>
                </c:pt>
                <c:pt idx="12">
                  <c:v>923</c:v>
                </c:pt>
                <c:pt idx="13">
                  <c:v>930</c:v>
                </c:pt>
                <c:pt idx="14">
                  <c:v>937</c:v>
                </c:pt>
                <c:pt idx="15">
                  <c:v>914</c:v>
                </c:pt>
                <c:pt idx="16">
                  <c:v>913</c:v>
                </c:pt>
                <c:pt idx="17">
                  <c:v>905</c:v>
                </c:pt>
                <c:pt idx="18">
                  <c:v>927</c:v>
                </c:pt>
                <c:pt idx="19">
                  <c:v>931</c:v>
                </c:pt>
                <c:pt idx="20">
                  <c:v>951</c:v>
                </c:pt>
                <c:pt idx="21">
                  <c:v>963</c:v>
                </c:pt>
                <c:pt idx="22">
                  <c:v>985</c:v>
                </c:pt>
                <c:pt idx="23">
                  <c:v>999</c:v>
                </c:pt>
                <c:pt idx="24">
                  <c:v>1009</c:v>
                </c:pt>
                <c:pt idx="25">
                  <c:v>990</c:v>
                </c:pt>
                <c:pt idx="26">
                  <c:v>950</c:v>
                </c:pt>
                <c:pt idx="27">
                  <c:v>903</c:v>
                </c:pt>
                <c:pt idx="28">
                  <c:v>908</c:v>
                </c:pt>
                <c:pt idx="29">
                  <c:v>926</c:v>
                </c:pt>
                <c:pt idx="30">
                  <c:v>928</c:v>
                </c:pt>
                <c:pt idx="31" formatCode="General">
                  <c:v>900</c:v>
                </c:pt>
                <c:pt idx="32" formatCode="General">
                  <c:v>880</c:v>
                </c:pt>
                <c:pt idx="33" formatCode="General">
                  <c:v>871</c:v>
                </c:pt>
                <c:pt idx="34" formatCode="General">
                  <c:v>862</c:v>
                </c:pt>
                <c:pt idx="35" formatCode="General">
                  <c:v>846</c:v>
                </c:pt>
                <c:pt idx="36" formatCode="General">
                  <c:v>817</c:v>
                </c:pt>
                <c:pt idx="37" formatCode="General">
                  <c:v>779</c:v>
                </c:pt>
                <c:pt idx="38" formatCode="General">
                  <c:v>774</c:v>
                </c:pt>
                <c:pt idx="39" formatCode="General">
                  <c:v>768</c:v>
                </c:pt>
                <c:pt idx="40" formatCode="General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42-47E4-9AE4-102640D3383B}"/>
            </c:ext>
          </c:extLst>
        </c:ser>
        <c:ser>
          <c:idx val="2"/>
          <c:order val="2"/>
          <c:tx>
            <c:strRef>
              <c:f>Personer1!$B$39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Personer1!$C$39:$AQ$39</c:f>
              <c:numCache>
                <c:formatCode>0</c:formatCode>
                <c:ptCount val="41"/>
                <c:pt idx="0">
                  <c:v>458</c:v>
                </c:pt>
                <c:pt idx="1">
                  <c:v>467</c:v>
                </c:pt>
                <c:pt idx="2">
                  <c:v>460</c:v>
                </c:pt>
                <c:pt idx="3">
                  <c:v>436</c:v>
                </c:pt>
                <c:pt idx="4">
                  <c:v>430</c:v>
                </c:pt>
                <c:pt idx="5">
                  <c:v>409</c:v>
                </c:pt>
                <c:pt idx="6">
                  <c:v>413</c:v>
                </c:pt>
                <c:pt idx="7">
                  <c:v>411</c:v>
                </c:pt>
                <c:pt idx="8">
                  <c:v>452</c:v>
                </c:pt>
                <c:pt idx="9">
                  <c:v>466</c:v>
                </c:pt>
                <c:pt idx="10">
                  <c:v>450</c:v>
                </c:pt>
                <c:pt idx="11">
                  <c:v>420</c:v>
                </c:pt>
                <c:pt idx="12">
                  <c:v>406</c:v>
                </c:pt>
                <c:pt idx="13">
                  <c:v>420</c:v>
                </c:pt>
                <c:pt idx="14">
                  <c:v>422</c:v>
                </c:pt>
                <c:pt idx="15">
                  <c:v>423</c:v>
                </c:pt>
                <c:pt idx="16">
                  <c:v>391</c:v>
                </c:pt>
                <c:pt idx="17">
                  <c:v>396</c:v>
                </c:pt>
                <c:pt idx="18">
                  <c:v>378</c:v>
                </c:pt>
                <c:pt idx="19">
                  <c:v>404</c:v>
                </c:pt>
                <c:pt idx="20">
                  <c:v>417</c:v>
                </c:pt>
                <c:pt idx="21">
                  <c:v>418</c:v>
                </c:pt>
                <c:pt idx="22">
                  <c:v>400</c:v>
                </c:pt>
                <c:pt idx="23">
                  <c:v>375</c:v>
                </c:pt>
                <c:pt idx="24">
                  <c:v>369</c:v>
                </c:pt>
                <c:pt idx="25">
                  <c:v>399</c:v>
                </c:pt>
                <c:pt idx="26">
                  <c:v>422</c:v>
                </c:pt>
                <c:pt idx="27">
                  <c:v>476</c:v>
                </c:pt>
                <c:pt idx="28">
                  <c:v>454</c:v>
                </c:pt>
                <c:pt idx="29">
                  <c:v>438</c:v>
                </c:pt>
                <c:pt idx="30">
                  <c:v>423</c:v>
                </c:pt>
                <c:pt idx="31" formatCode="General">
                  <c:v>411</c:v>
                </c:pt>
                <c:pt idx="32" formatCode="General">
                  <c:v>414</c:v>
                </c:pt>
                <c:pt idx="33" formatCode="General">
                  <c:v>394</c:v>
                </c:pt>
                <c:pt idx="34" formatCode="General">
                  <c:v>381</c:v>
                </c:pt>
                <c:pt idx="35" formatCode="General">
                  <c:v>368</c:v>
                </c:pt>
                <c:pt idx="36" formatCode="General">
                  <c:v>375</c:v>
                </c:pt>
                <c:pt idx="37" formatCode="General">
                  <c:v>409</c:v>
                </c:pt>
                <c:pt idx="38" formatCode="General">
                  <c:v>401</c:v>
                </c:pt>
                <c:pt idx="39" formatCode="General">
                  <c:v>384</c:v>
                </c:pt>
                <c:pt idx="40" formatCode="General">
                  <c:v>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42-47E4-9AE4-102640D3383B}"/>
            </c:ext>
          </c:extLst>
        </c:ser>
        <c:ser>
          <c:idx val="3"/>
          <c:order val="3"/>
          <c:tx>
            <c:strRef>
              <c:f>Personer1!$B$40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Personer1!$C$40:$AQ$40</c:f>
              <c:numCache>
                <c:formatCode>0</c:formatCode>
                <c:ptCount val="41"/>
                <c:pt idx="0">
                  <c:v>619</c:v>
                </c:pt>
                <c:pt idx="1">
                  <c:v>592</c:v>
                </c:pt>
                <c:pt idx="2">
                  <c:v>593</c:v>
                </c:pt>
                <c:pt idx="3">
                  <c:v>625</c:v>
                </c:pt>
                <c:pt idx="4">
                  <c:v>622</c:v>
                </c:pt>
                <c:pt idx="5">
                  <c:v>625</c:v>
                </c:pt>
                <c:pt idx="6">
                  <c:v>599</c:v>
                </c:pt>
                <c:pt idx="7">
                  <c:v>581</c:v>
                </c:pt>
                <c:pt idx="8">
                  <c:v>559</c:v>
                </c:pt>
                <c:pt idx="9">
                  <c:v>540</c:v>
                </c:pt>
                <c:pt idx="10">
                  <c:v>562</c:v>
                </c:pt>
                <c:pt idx="11">
                  <c:v>580</c:v>
                </c:pt>
                <c:pt idx="12">
                  <c:v>612</c:v>
                </c:pt>
                <c:pt idx="13">
                  <c:v>595</c:v>
                </c:pt>
                <c:pt idx="14">
                  <c:v>593</c:v>
                </c:pt>
                <c:pt idx="15">
                  <c:v>564</c:v>
                </c:pt>
                <c:pt idx="16">
                  <c:v>555</c:v>
                </c:pt>
                <c:pt idx="17">
                  <c:v>561</c:v>
                </c:pt>
                <c:pt idx="18">
                  <c:v>578</c:v>
                </c:pt>
                <c:pt idx="19">
                  <c:v>556</c:v>
                </c:pt>
                <c:pt idx="20">
                  <c:v>554</c:v>
                </c:pt>
                <c:pt idx="21">
                  <c:v>547</c:v>
                </c:pt>
                <c:pt idx="22">
                  <c:v>552</c:v>
                </c:pt>
                <c:pt idx="23">
                  <c:v>580</c:v>
                </c:pt>
                <c:pt idx="24">
                  <c:v>558</c:v>
                </c:pt>
                <c:pt idx="25">
                  <c:v>542</c:v>
                </c:pt>
                <c:pt idx="26">
                  <c:v>536</c:v>
                </c:pt>
                <c:pt idx="27">
                  <c:v>520</c:v>
                </c:pt>
                <c:pt idx="28">
                  <c:v>535</c:v>
                </c:pt>
                <c:pt idx="29">
                  <c:v>559</c:v>
                </c:pt>
                <c:pt idx="30">
                  <c:v>598</c:v>
                </c:pt>
                <c:pt idx="31" formatCode="General">
                  <c:v>590</c:v>
                </c:pt>
                <c:pt idx="32" formatCode="General">
                  <c:v>570</c:v>
                </c:pt>
                <c:pt idx="33" formatCode="General">
                  <c:v>566</c:v>
                </c:pt>
                <c:pt idx="34" formatCode="General">
                  <c:v>539</c:v>
                </c:pt>
                <c:pt idx="35" formatCode="General">
                  <c:v>539</c:v>
                </c:pt>
                <c:pt idx="36" formatCode="General">
                  <c:v>537</c:v>
                </c:pt>
                <c:pt idx="37" formatCode="General">
                  <c:v>507</c:v>
                </c:pt>
                <c:pt idx="38" formatCode="General">
                  <c:v>500</c:v>
                </c:pt>
                <c:pt idx="39" formatCode="General">
                  <c:v>502</c:v>
                </c:pt>
                <c:pt idx="40" formatCode="General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42-47E4-9AE4-102640D33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Ørsta,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'Ørsta ut'!$B$1</c:f>
              <c:strCache>
                <c:ptCount val="1"/>
                <c:pt idx="0">
                  <c:v>Ørsta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'Ørsta ut'!$A$2:$A$16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Ålesund</c:v>
                </c:pt>
                <c:pt idx="3">
                  <c:v>Herøy (Møre og Romsdal)</c:v>
                </c:pt>
                <c:pt idx="4">
                  <c:v>Bergen</c:v>
                </c:pt>
                <c:pt idx="5">
                  <c:v>Oslo - Oslove</c:v>
                </c:pt>
                <c:pt idx="6">
                  <c:v>Molde</c:v>
                </c:pt>
                <c:pt idx="7">
                  <c:v>Trondheim - Tråante</c:v>
                </c:pt>
                <c:pt idx="8">
                  <c:v>Hareid</c:v>
                </c:pt>
                <c:pt idx="9">
                  <c:v>Sula</c:v>
                </c:pt>
                <c:pt idx="10">
                  <c:v>Sande</c:v>
                </c:pt>
                <c:pt idx="11">
                  <c:v>Stavanger</c:v>
                </c:pt>
                <c:pt idx="12">
                  <c:v>Sandnes</c:v>
                </c:pt>
                <c:pt idx="13">
                  <c:v>Sokkelen sør for 62 grader N</c:v>
                </c:pt>
                <c:pt idx="14">
                  <c:v>Kinn</c:v>
                </c:pt>
              </c:strCache>
            </c:strRef>
          </c:cat>
          <c:val>
            <c:numRef>
              <c:f>'Ørsta ut'!$B$2:$B$16</c:f>
              <c:numCache>
                <c:formatCode>#\ ##0;\ \-#\ ##0</c:formatCode>
                <c:ptCount val="15"/>
                <c:pt idx="0">
                  <c:v>-1073</c:v>
                </c:pt>
                <c:pt idx="1">
                  <c:v>-214</c:v>
                </c:pt>
                <c:pt idx="2">
                  <c:v>-200</c:v>
                </c:pt>
                <c:pt idx="3">
                  <c:v>-106</c:v>
                </c:pt>
                <c:pt idx="4">
                  <c:v>-82</c:v>
                </c:pt>
                <c:pt idx="5">
                  <c:v>-70</c:v>
                </c:pt>
                <c:pt idx="6">
                  <c:v>-39</c:v>
                </c:pt>
                <c:pt idx="7">
                  <c:v>-34</c:v>
                </c:pt>
                <c:pt idx="8">
                  <c:v>-30</c:v>
                </c:pt>
                <c:pt idx="9">
                  <c:v>-26</c:v>
                </c:pt>
                <c:pt idx="10">
                  <c:v>-22</c:v>
                </c:pt>
                <c:pt idx="11">
                  <c:v>-21</c:v>
                </c:pt>
                <c:pt idx="12">
                  <c:v>-19</c:v>
                </c:pt>
                <c:pt idx="13">
                  <c:v>-18</c:v>
                </c:pt>
                <c:pt idx="14">
                  <c:v>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9-4C53-A835-CFED47BE23B9}"/>
            </c:ext>
          </c:extLst>
        </c:ser>
        <c:ser>
          <c:idx val="1"/>
          <c:order val="1"/>
          <c:tx>
            <c:strRef>
              <c:f>'Ørsta ut'!$C$1</c:f>
              <c:strCache>
                <c:ptCount val="1"/>
                <c:pt idx="0">
                  <c:v>Ørsta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'Ørsta ut'!$A$2:$A$16</c:f>
              <c:strCache>
                <c:ptCount val="15"/>
                <c:pt idx="0">
                  <c:v>Volda</c:v>
                </c:pt>
                <c:pt idx="1">
                  <c:v>Ulstein</c:v>
                </c:pt>
                <c:pt idx="2">
                  <c:v>Ålesund</c:v>
                </c:pt>
                <c:pt idx="3">
                  <c:v>Herøy (Møre og Romsdal)</c:v>
                </c:pt>
                <c:pt idx="4">
                  <c:v>Bergen</c:v>
                </c:pt>
                <c:pt idx="5">
                  <c:v>Oslo - Oslove</c:v>
                </c:pt>
                <c:pt idx="6">
                  <c:v>Molde</c:v>
                </c:pt>
                <c:pt idx="7">
                  <c:v>Trondheim - Tråante</c:v>
                </c:pt>
                <c:pt idx="8">
                  <c:v>Hareid</c:v>
                </c:pt>
                <c:pt idx="9">
                  <c:v>Sula</c:v>
                </c:pt>
                <c:pt idx="10">
                  <c:v>Sande</c:v>
                </c:pt>
                <c:pt idx="11">
                  <c:v>Stavanger</c:v>
                </c:pt>
                <c:pt idx="12">
                  <c:v>Sandnes</c:v>
                </c:pt>
                <c:pt idx="13">
                  <c:v>Sokkelen sør for 62 grader N</c:v>
                </c:pt>
                <c:pt idx="14">
                  <c:v>Kinn</c:v>
                </c:pt>
              </c:strCache>
            </c:strRef>
          </c:cat>
          <c:val>
            <c:numRef>
              <c:f>'Ørsta ut'!$C$2:$C$16</c:f>
              <c:numCache>
                <c:formatCode>#\ ##0</c:formatCode>
                <c:ptCount val="15"/>
                <c:pt idx="0">
                  <c:v>893</c:v>
                </c:pt>
                <c:pt idx="1">
                  <c:v>106</c:v>
                </c:pt>
                <c:pt idx="2">
                  <c:v>63</c:v>
                </c:pt>
                <c:pt idx="3">
                  <c:v>57</c:v>
                </c:pt>
                <c:pt idx="4">
                  <c:v>5</c:v>
                </c:pt>
                <c:pt idx="5">
                  <c:v>13</c:v>
                </c:pt>
                <c:pt idx="6">
                  <c:v>9</c:v>
                </c:pt>
                <c:pt idx="7">
                  <c:v>4</c:v>
                </c:pt>
                <c:pt idx="8">
                  <c:v>45</c:v>
                </c:pt>
                <c:pt idx="9">
                  <c:v>21</c:v>
                </c:pt>
                <c:pt idx="10">
                  <c:v>8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C9-4C53-A835-CFED47BE2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Ørsta: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Sysselsatte!$B$77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Sysselsatte!$C$77:$P$77</c:f>
              <c:numCache>
                <c:formatCode>General</c:formatCode>
                <c:ptCount val="14"/>
                <c:pt idx="0">
                  <c:v>-4</c:v>
                </c:pt>
                <c:pt idx="1">
                  <c:v>14</c:v>
                </c:pt>
                <c:pt idx="2">
                  <c:v>75</c:v>
                </c:pt>
                <c:pt idx="3">
                  <c:v>-59</c:v>
                </c:pt>
                <c:pt idx="4">
                  <c:v>-20</c:v>
                </c:pt>
                <c:pt idx="5">
                  <c:v>122</c:v>
                </c:pt>
                <c:pt idx="6">
                  <c:v>6</c:v>
                </c:pt>
                <c:pt idx="7">
                  <c:v>42</c:v>
                </c:pt>
                <c:pt idx="8">
                  <c:v>-187</c:v>
                </c:pt>
                <c:pt idx="9">
                  <c:v>150</c:v>
                </c:pt>
                <c:pt idx="10">
                  <c:v>36</c:v>
                </c:pt>
                <c:pt idx="11">
                  <c:v>-29</c:v>
                </c:pt>
                <c:pt idx="12">
                  <c:v>11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4-4920-BD41-E5DBA6BA5C9B}"/>
            </c:ext>
          </c:extLst>
        </c:ser>
        <c:ser>
          <c:idx val="1"/>
          <c:order val="1"/>
          <c:tx>
            <c:strRef>
              <c:f>Sysselsatte!$B$78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Sysselsatte!$C$78:$P$78</c:f>
              <c:numCache>
                <c:formatCode>General</c:formatCode>
                <c:ptCount val="14"/>
                <c:pt idx="0">
                  <c:v>44</c:v>
                </c:pt>
                <c:pt idx="1">
                  <c:v>-40</c:v>
                </c:pt>
                <c:pt idx="2">
                  <c:v>102</c:v>
                </c:pt>
                <c:pt idx="3">
                  <c:v>-203</c:v>
                </c:pt>
                <c:pt idx="4">
                  <c:v>-32</c:v>
                </c:pt>
                <c:pt idx="5">
                  <c:v>108</c:v>
                </c:pt>
                <c:pt idx="6">
                  <c:v>-59</c:v>
                </c:pt>
                <c:pt idx="7">
                  <c:v>-95</c:v>
                </c:pt>
                <c:pt idx="8">
                  <c:v>-12</c:v>
                </c:pt>
                <c:pt idx="9">
                  <c:v>138</c:v>
                </c:pt>
                <c:pt idx="10">
                  <c:v>81</c:v>
                </c:pt>
                <c:pt idx="11">
                  <c:v>-115</c:v>
                </c:pt>
                <c:pt idx="12">
                  <c:v>24</c:v>
                </c:pt>
                <c:pt idx="1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4-4920-BD41-E5DBA6BA5C9B}"/>
            </c:ext>
          </c:extLst>
        </c:ser>
        <c:ser>
          <c:idx val="2"/>
          <c:order val="2"/>
          <c:tx>
            <c:strRef>
              <c:f>Sysselsatte!$B$79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Sysselsatte!$C$79:$P$79</c:f>
              <c:numCache>
                <c:formatCode>General</c:formatCode>
                <c:ptCount val="14"/>
                <c:pt idx="0">
                  <c:v>25</c:v>
                </c:pt>
                <c:pt idx="1">
                  <c:v>58</c:v>
                </c:pt>
                <c:pt idx="2">
                  <c:v>80</c:v>
                </c:pt>
                <c:pt idx="3">
                  <c:v>53</c:v>
                </c:pt>
                <c:pt idx="4">
                  <c:v>88</c:v>
                </c:pt>
                <c:pt idx="5">
                  <c:v>67</c:v>
                </c:pt>
                <c:pt idx="6">
                  <c:v>68</c:v>
                </c:pt>
                <c:pt idx="7">
                  <c:v>45</c:v>
                </c:pt>
                <c:pt idx="8">
                  <c:v>-32</c:v>
                </c:pt>
                <c:pt idx="9">
                  <c:v>5</c:v>
                </c:pt>
                <c:pt idx="10">
                  <c:v>3</c:v>
                </c:pt>
                <c:pt idx="11">
                  <c:v>96</c:v>
                </c:pt>
                <c:pt idx="12">
                  <c:v>29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4-4920-BD41-E5DBA6BA5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'Ark1'!$A$28</c:f>
              <c:strCache>
                <c:ptCount val="1"/>
                <c:pt idx="0">
                  <c:v>Ørsta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'Ark1'!$B$28:$H$28</c:f>
              <c:numCache>
                <c:formatCode>0.0</c:formatCode>
                <c:ptCount val="7"/>
                <c:pt idx="0">
                  <c:v>4.851694915254237</c:v>
                </c:pt>
                <c:pt idx="1">
                  <c:v>25.296610169491526</c:v>
                </c:pt>
                <c:pt idx="2">
                  <c:v>33.707627118644069</c:v>
                </c:pt>
                <c:pt idx="3">
                  <c:v>4.8728813559322033</c:v>
                </c:pt>
                <c:pt idx="4">
                  <c:v>8.4322033898305087</c:v>
                </c:pt>
                <c:pt idx="5">
                  <c:v>19.067796610169491</c:v>
                </c:pt>
                <c:pt idx="6">
                  <c:v>3.2203389830508473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B-4013-B1F6-D388EB739E1C}"/>
            </c:ext>
          </c:extLst>
        </c:ser>
        <c:ser>
          <c:idx val="1"/>
          <c:order val="1"/>
          <c:tx>
            <c:strRef>
              <c:f>'Ark1'!$A$29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'Ark1'!$B$29:$H$29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B-4013-B1F6-D388EB739E1C}"/>
            </c:ext>
          </c:extLst>
        </c:ser>
        <c:ser>
          <c:idx val="2"/>
          <c:order val="2"/>
          <c:tx>
            <c:strRef>
              <c:f>'Ark1'!$A$30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'Ark1'!$B$30:$H$30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B-4013-B1F6-D388EB739E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SysselsatteArb!$B$22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SysselsatteArb!$C$22:$I$22</c:f>
              <c:numCache>
                <c:formatCode>0</c:formatCode>
                <c:ptCount val="7"/>
                <c:pt idx="0">
                  <c:v>34</c:v>
                </c:pt>
                <c:pt idx="1">
                  <c:v>173</c:v>
                </c:pt>
                <c:pt idx="2">
                  <c:v>651</c:v>
                </c:pt>
                <c:pt idx="3">
                  <c:v>147</c:v>
                </c:pt>
                <c:pt idx="4">
                  <c:v>272</c:v>
                </c:pt>
                <c:pt idx="5">
                  <c:v>781</c:v>
                </c:pt>
                <c:pt idx="6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F-4BF6-A0AE-D464954F5F2E}"/>
            </c:ext>
          </c:extLst>
        </c:ser>
        <c:ser>
          <c:idx val="1"/>
          <c:order val="1"/>
          <c:tx>
            <c:strRef>
              <c:f>SysselsatteArb!$B$23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SysselsatteArb!$C$23:$I$23</c:f>
              <c:numCache>
                <c:formatCode>0</c:formatCode>
                <c:ptCount val="7"/>
                <c:pt idx="0">
                  <c:v>193</c:v>
                </c:pt>
                <c:pt idx="1">
                  <c:v>891</c:v>
                </c:pt>
                <c:pt idx="2">
                  <c:v>940</c:v>
                </c:pt>
                <c:pt idx="3">
                  <c:v>85</c:v>
                </c:pt>
                <c:pt idx="4">
                  <c:v>125</c:v>
                </c:pt>
                <c:pt idx="5">
                  <c:v>119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F-4BF6-A0AE-D464954F5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SysselEtterArbste!$C$62:$C$68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112</c:v>
                </c:pt>
                <c:pt idx="4">
                  <c:v>0</c:v>
                </c:pt>
                <c:pt idx="5">
                  <c:v>18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E-40D6-8BBD-0C70978F280B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SysselEtterArbste!$D$62:$D$68</c:f>
              <c:numCache>
                <c:formatCode>0</c:formatCode>
                <c:ptCount val="7"/>
                <c:pt idx="0">
                  <c:v>0</c:v>
                </c:pt>
                <c:pt idx="1">
                  <c:v>49</c:v>
                </c:pt>
                <c:pt idx="2">
                  <c:v>63</c:v>
                </c:pt>
                <c:pt idx="3">
                  <c:v>118</c:v>
                </c:pt>
                <c:pt idx="4">
                  <c:v>266</c:v>
                </c:pt>
                <c:pt idx="5">
                  <c:v>714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E-40D6-8BBD-0C70978F280B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SysselEtterArbste!$E$62:$E$68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82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E-40D6-8BBD-0C70978F280B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SysselEtterArbste!$F$62:$F$68</c:f>
              <c:numCache>
                <c:formatCode>0</c:formatCode>
                <c:ptCount val="7"/>
                <c:pt idx="0">
                  <c:v>0</c:v>
                </c:pt>
                <c:pt idx="1">
                  <c:v>146</c:v>
                </c:pt>
                <c:pt idx="2">
                  <c:v>160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E-40D6-8BBD-0C70978F280B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SysselEtterArbste!$B$62:$B$68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SysselEtterArbste!$G$62:$G$68</c:f>
              <c:numCache>
                <c:formatCode>0</c:formatCode>
                <c:ptCount val="7"/>
                <c:pt idx="0">
                  <c:v>229</c:v>
                </c:pt>
                <c:pt idx="1">
                  <c:v>999</c:v>
                </c:pt>
                <c:pt idx="2">
                  <c:v>1348</c:v>
                </c:pt>
                <c:pt idx="3">
                  <c:v>0</c:v>
                </c:pt>
                <c:pt idx="4">
                  <c:v>50</c:v>
                </c:pt>
                <c:pt idx="5">
                  <c:v>159</c:v>
                </c:pt>
                <c:pt idx="6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1E-40D6-8BBD-0C70978F2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4B-4E14-8425-CB902952773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4B-4E14-8425-CB90295277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4B-4E14-8425-CB90295277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9-43BD-B71B-A1239361F7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E9-43BD-B71B-A1239361F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4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Personer1!$B$13:$U$13</c:f>
              <c:numCache>
                <c:formatCode>General</c:formatCode>
                <c:ptCount val="20"/>
                <c:pt idx="0">
                  <c:v>1</c:v>
                </c:pt>
                <c:pt idx="1">
                  <c:v>21</c:v>
                </c:pt>
                <c:pt idx="2">
                  <c:v>6</c:v>
                </c:pt>
                <c:pt idx="4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6">
                  <c:v>17</c:v>
                </c:pt>
                <c:pt idx="17">
                  <c:v>167</c:v>
                </c:pt>
                <c:pt idx="18">
                  <c:v>175</c:v>
                </c:pt>
                <c:pt idx="1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Personer1!$B$53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Personer1!$C$53:$BA$53</c:f>
              <c:numCache>
                <c:formatCode>0</c:formatCode>
                <c:ptCount val="51"/>
                <c:pt idx="0">
                  <c:v>3051</c:v>
                </c:pt>
                <c:pt idx="1">
                  <c:v>2993</c:v>
                </c:pt>
                <c:pt idx="2">
                  <c:v>2961</c:v>
                </c:pt>
                <c:pt idx="3">
                  <c:v>2951</c:v>
                </c:pt>
                <c:pt idx="4">
                  <c:v>2930</c:v>
                </c:pt>
                <c:pt idx="5">
                  <c:v>2928</c:v>
                </c:pt>
                <c:pt idx="6">
                  <c:v>2886</c:v>
                </c:pt>
                <c:pt idx="7">
                  <c:v>2892</c:v>
                </c:pt>
                <c:pt idx="8">
                  <c:v>2872</c:v>
                </c:pt>
                <c:pt idx="9">
                  <c:v>2828</c:v>
                </c:pt>
                <c:pt idx="10">
                  <c:v>2821</c:v>
                </c:pt>
                <c:pt idx="11">
                  <c:v>2786</c:v>
                </c:pt>
                <c:pt idx="12">
                  <c:v>2794</c:v>
                </c:pt>
                <c:pt idx="13">
                  <c:v>2767</c:v>
                </c:pt>
                <c:pt idx="14">
                  <c:v>2725</c:v>
                </c:pt>
                <c:pt idx="15">
                  <c:v>2731</c:v>
                </c:pt>
                <c:pt idx="16">
                  <c:v>2664</c:v>
                </c:pt>
                <c:pt idx="17">
                  <c:v>2691</c:v>
                </c:pt>
                <c:pt idx="18">
                  <c:v>2679</c:v>
                </c:pt>
                <c:pt idx="19">
                  <c:v>2731</c:v>
                </c:pt>
                <c:pt idx="20">
                  <c:v>2689</c:v>
                </c:pt>
                <c:pt idx="21">
                  <c:v>2651</c:v>
                </c:pt>
                <c:pt idx="22">
                  <c:v>2679</c:v>
                </c:pt>
                <c:pt idx="23">
                  <c:v>2683</c:v>
                </c:pt>
                <c:pt idx="24">
                  <c:v>2673</c:v>
                </c:pt>
                <c:pt idx="25">
                  <c:v>2670</c:v>
                </c:pt>
                <c:pt idx="26">
                  <c:v>2669</c:v>
                </c:pt>
                <c:pt idx="27">
                  <c:v>2670</c:v>
                </c:pt>
                <c:pt idx="28">
                  <c:v>2672</c:v>
                </c:pt>
                <c:pt idx="29">
                  <c:v>2680</c:v>
                </c:pt>
                <c:pt idx="30">
                  <c:v>2653</c:v>
                </c:pt>
                <c:pt idx="31">
                  <c:v>2622</c:v>
                </c:pt>
                <c:pt idx="32">
                  <c:v>2631</c:v>
                </c:pt>
                <c:pt idx="33">
                  <c:v>2624</c:v>
                </c:pt>
                <c:pt idx="34">
                  <c:v>2618</c:v>
                </c:pt>
                <c:pt idx="35">
                  <c:v>2610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93-4F42-B16B-104C3F66C40C}"/>
            </c:ext>
          </c:extLst>
        </c:ser>
        <c:ser>
          <c:idx val="1"/>
          <c:order val="1"/>
          <c:tx>
            <c:strRef>
              <c:f>Personer1!$B$54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Personer1!$C$54:$BA$54</c:f>
              <c:numCache>
                <c:formatCode>General</c:formatCode>
                <c:ptCount val="51"/>
                <c:pt idx="36">
                  <c:v>2538</c:v>
                </c:pt>
                <c:pt idx="37">
                  <c:v>2490</c:v>
                </c:pt>
                <c:pt idx="38">
                  <c:v>2446</c:v>
                </c:pt>
                <c:pt idx="39">
                  <c:v>2402</c:v>
                </c:pt>
                <c:pt idx="40">
                  <c:v>2376</c:v>
                </c:pt>
                <c:pt idx="41">
                  <c:v>2356</c:v>
                </c:pt>
                <c:pt idx="42">
                  <c:v>2323</c:v>
                </c:pt>
                <c:pt idx="43">
                  <c:v>2303</c:v>
                </c:pt>
                <c:pt idx="44">
                  <c:v>2282</c:v>
                </c:pt>
                <c:pt idx="45">
                  <c:v>2268</c:v>
                </c:pt>
                <c:pt idx="46">
                  <c:v>2262</c:v>
                </c:pt>
                <c:pt idx="47">
                  <c:v>2251</c:v>
                </c:pt>
                <c:pt idx="48">
                  <c:v>2231</c:v>
                </c:pt>
                <c:pt idx="49">
                  <c:v>2199</c:v>
                </c:pt>
                <c:pt idx="50">
                  <c:v>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93-4F42-B16B-104C3F66C40C}"/>
            </c:ext>
          </c:extLst>
        </c:ser>
        <c:ser>
          <c:idx val="2"/>
          <c:order val="2"/>
          <c:tx>
            <c:strRef>
              <c:f>Personer1!$B$55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Personer1!$C$55:$BA$55</c:f>
              <c:numCache>
                <c:formatCode>0</c:formatCode>
                <c:ptCount val="51"/>
                <c:pt idx="0">
                  <c:v>5415</c:v>
                </c:pt>
                <c:pt idx="1">
                  <c:v>5450</c:v>
                </c:pt>
                <c:pt idx="2">
                  <c:v>5486</c:v>
                </c:pt>
                <c:pt idx="3">
                  <c:v>5512</c:v>
                </c:pt>
                <c:pt idx="4">
                  <c:v>5555</c:v>
                </c:pt>
                <c:pt idx="5">
                  <c:v>5614</c:v>
                </c:pt>
                <c:pt idx="6">
                  <c:v>5623</c:v>
                </c:pt>
                <c:pt idx="7">
                  <c:v>5672</c:v>
                </c:pt>
                <c:pt idx="8">
                  <c:v>5659</c:v>
                </c:pt>
                <c:pt idx="9">
                  <c:v>5664</c:v>
                </c:pt>
                <c:pt idx="10">
                  <c:v>5668</c:v>
                </c:pt>
                <c:pt idx="11">
                  <c:v>5658</c:v>
                </c:pt>
                <c:pt idx="12">
                  <c:v>5697</c:v>
                </c:pt>
                <c:pt idx="13">
                  <c:v>5745</c:v>
                </c:pt>
                <c:pt idx="14">
                  <c:v>5728</c:v>
                </c:pt>
                <c:pt idx="15">
                  <c:v>5734</c:v>
                </c:pt>
                <c:pt idx="16">
                  <c:v>5702</c:v>
                </c:pt>
                <c:pt idx="17">
                  <c:v>5683</c:v>
                </c:pt>
                <c:pt idx="18">
                  <c:v>5728</c:v>
                </c:pt>
                <c:pt idx="19">
                  <c:v>5815</c:v>
                </c:pt>
                <c:pt idx="20">
                  <c:v>5853</c:v>
                </c:pt>
                <c:pt idx="21">
                  <c:v>5878</c:v>
                </c:pt>
                <c:pt idx="22">
                  <c:v>5880</c:v>
                </c:pt>
                <c:pt idx="23">
                  <c:v>5920</c:v>
                </c:pt>
                <c:pt idx="24">
                  <c:v>5940</c:v>
                </c:pt>
                <c:pt idx="25">
                  <c:v>5977</c:v>
                </c:pt>
                <c:pt idx="26">
                  <c:v>6025</c:v>
                </c:pt>
                <c:pt idx="27">
                  <c:v>6051</c:v>
                </c:pt>
                <c:pt idx="28">
                  <c:v>6048</c:v>
                </c:pt>
                <c:pt idx="29">
                  <c:v>5979</c:v>
                </c:pt>
                <c:pt idx="30">
                  <c:v>5950</c:v>
                </c:pt>
                <c:pt idx="31">
                  <c:v>5923</c:v>
                </c:pt>
                <c:pt idx="32">
                  <c:v>5961</c:v>
                </c:pt>
                <c:pt idx="33">
                  <c:v>5945</c:v>
                </c:pt>
                <c:pt idx="34">
                  <c:v>5978</c:v>
                </c:pt>
                <c:pt idx="35">
                  <c:v>5959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93-4F42-B16B-104C3F66C40C}"/>
            </c:ext>
          </c:extLst>
        </c:ser>
        <c:ser>
          <c:idx val="3"/>
          <c:order val="3"/>
          <c:tx>
            <c:strRef>
              <c:f>Personer1!$B$56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Personer1!$C$56:$BA$56</c:f>
              <c:numCache>
                <c:formatCode>General</c:formatCode>
                <c:ptCount val="51"/>
                <c:pt idx="36">
                  <c:v>5779</c:v>
                </c:pt>
                <c:pt idx="37">
                  <c:v>5755</c:v>
                </c:pt>
                <c:pt idx="38">
                  <c:v>5754</c:v>
                </c:pt>
                <c:pt idx="39">
                  <c:v>5759</c:v>
                </c:pt>
                <c:pt idx="40">
                  <c:v>5739</c:v>
                </c:pt>
                <c:pt idx="41">
                  <c:v>5713</c:v>
                </c:pt>
                <c:pt idx="42">
                  <c:v>5678</c:v>
                </c:pt>
                <c:pt idx="43">
                  <c:v>5661</c:v>
                </c:pt>
                <c:pt idx="44">
                  <c:v>5637</c:v>
                </c:pt>
                <c:pt idx="45">
                  <c:v>5629</c:v>
                </c:pt>
                <c:pt idx="46">
                  <c:v>5590</c:v>
                </c:pt>
                <c:pt idx="47">
                  <c:v>5546</c:v>
                </c:pt>
                <c:pt idx="48">
                  <c:v>5545</c:v>
                </c:pt>
                <c:pt idx="49">
                  <c:v>5541</c:v>
                </c:pt>
                <c:pt idx="50">
                  <c:v>5503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93-4F42-B16B-104C3F66C40C}"/>
            </c:ext>
          </c:extLst>
        </c:ser>
        <c:ser>
          <c:idx val="4"/>
          <c:order val="4"/>
          <c:tx>
            <c:strRef>
              <c:f>Personer1!$B$57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Personer1!$C$57:$BA$57</c:f>
              <c:numCache>
                <c:formatCode>0</c:formatCode>
                <c:ptCount val="51"/>
                <c:pt idx="0">
                  <c:v>1782</c:v>
                </c:pt>
                <c:pt idx="1">
                  <c:v>1804</c:v>
                </c:pt>
                <c:pt idx="2">
                  <c:v>1802</c:v>
                </c:pt>
                <c:pt idx="3">
                  <c:v>1804</c:v>
                </c:pt>
                <c:pt idx="4">
                  <c:v>1820</c:v>
                </c:pt>
                <c:pt idx="5">
                  <c:v>1830</c:v>
                </c:pt>
                <c:pt idx="6">
                  <c:v>1824</c:v>
                </c:pt>
                <c:pt idx="7">
                  <c:v>1810</c:v>
                </c:pt>
                <c:pt idx="8">
                  <c:v>1826</c:v>
                </c:pt>
                <c:pt idx="9">
                  <c:v>1784</c:v>
                </c:pt>
                <c:pt idx="10">
                  <c:v>1770</c:v>
                </c:pt>
                <c:pt idx="11">
                  <c:v>1774</c:v>
                </c:pt>
                <c:pt idx="12">
                  <c:v>1778</c:v>
                </c:pt>
                <c:pt idx="13">
                  <c:v>1755</c:v>
                </c:pt>
                <c:pt idx="14">
                  <c:v>1780</c:v>
                </c:pt>
                <c:pt idx="15">
                  <c:v>1792</c:v>
                </c:pt>
                <c:pt idx="16">
                  <c:v>1796</c:v>
                </c:pt>
                <c:pt idx="17">
                  <c:v>1789</c:v>
                </c:pt>
                <c:pt idx="18">
                  <c:v>1793</c:v>
                </c:pt>
                <c:pt idx="19">
                  <c:v>1797</c:v>
                </c:pt>
                <c:pt idx="20">
                  <c:v>1831</c:v>
                </c:pt>
                <c:pt idx="21">
                  <c:v>1869</c:v>
                </c:pt>
                <c:pt idx="22">
                  <c:v>1897</c:v>
                </c:pt>
                <c:pt idx="23">
                  <c:v>1933</c:v>
                </c:pt>
                <c:pt idx="24">
                  <c:v>1976</c:v>
                </c:pt>
                <c:pt idx="25">
                  <c:v>2030</c:v>
                </c:pt>
                <c:pt idx="26">
                  <c:v>2050</c:v>
                </c:pt>
                <c:pt idx="27">
                  <c:v>2091</c:v>
                </c:pt>
                <c:pt idx="28">
                  <c:v>2137</c:v>
                </c:pt>
                <c:pt idx="29">
                  <c:v>2166</c:v>
                </c:pt>
                <c:pt idx="30">
                  <c:v>2227</c:v>
                </c:pt>
                <c:pt idx="31">
                  <c:v>2288</c:v>
                </c:pt>
                <c:pt idx="32">
                  <c:v>2337</c:v>
                </c:pt>
                <c:pt idx="33">
                  <c:v>2389</c:v>
                </c:pt>
                <c:pt idx="34">
                  <c:v>2459</c:v>
                </c:pt>
                <c:pt idx="35">
                  <c:v>2499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93-4F42-B16B-104C3F66C40C}"/>
            </c:ext>
          </c:extLst>
        </c:ser>
        <c:ser>
          <c:idx val="5"/>
          <c:order val="5"/>
          <c:tx>
            <c:strRef>
              <c:f>Personer1!$B$58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Personer1!$C$58:$BA$58</c:f>
              <c:numCache>
                <c:formatCode>General</c:formatCode>
                <c:ptCount val="51"/>
                <c:pt idx="36">
                  <c:v>2508</c:v>
                </c:pt>
                <c:pt idx="37">
                  <c:v>2552</c:v>
                </c:pt>
                <c:pt idx="38">
                  <c:v>2583</c:v>
                </c:pt>
                <c:pt idx="39">
                  <c:v>2618</c:v>
                </c:pt>
                <c:pt idx="40">
                  <c:v>2660</c:v>
                </c:pt>
                <c:pt idx="41">
                  <c:v>2700</c:v>
                </c:pt>
                <c:pt idx="42">
                  <c:v>2761</c:v>
                </c:pt>
                <c:pt idx="43">
                  <c:v>2791</c:v>
                </c:pt>
                <c:pt idx="44">
                  <c:v>2829</c:v>
                </c:pt>
                <c:pt idx="45">
                  <c:v>2844</c:v>
                </c:pt>
                <c:pt idx="46">
                  <c:v>2881</c:v>
                </c:pt>
                <c:pt idx="47">
                  <c:v>2926</c:v>
                </c:pt>
                <c:pt idx="48">
                  <c:v>2935</c:v>
                </c:pt>
                <c:pt idx="49">
                  <c:v>2958</c:v>
                </c:pt>
                <c:pt idx="50">
                  <c:v>2981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93-4F42-B16B-104C3F66C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9-49E9-B943-8C2A6743549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9-49E9-B943-8C2A674354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99-49E9-B943-8C2A674354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Bosatte!$B$39:$B$42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Bosatte!$C$39:$C$42</c:f>
              <c:numCache>
                <c:formatCode>0</c:formatCode>
                <c:ptCount val="4"/>
                <c:pt idx="0">
                  <c:v>2661</c:v>
                </c:pt>
                <c:pt idx="1">
                  <c:v>101</c:v>
                </c:pt>
                <c:pt idx="2">
                  <c:v>446</c:v>
                </c:pt>
                <c:pt idx="3">
                  <c:v>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0-4901-86F0-249269BBE16E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Bosatte!$B$39:$B$42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Bosatte!$D$39:$D$42</c:f>
              <c:numCache>
                <c:formatCode>0</c:formatCode>
                <c:ptCount val="4"/>
                <c:pt idx="0">
                  <c:v>292</c:v>
                </c:pt>
                <c:pt idx="1">
                  <c:v>49</c:v>
                </c:pt>
                <c:pt idx="2">
                  <c:v>169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0-4901-86F0-249269BBE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Bosatte!$D$36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Bosatte!$E$36:$Q$36</c:f>
              <c:numCache>
                <c:formatCode>0</c:formatCode>
                <c:ptCount val="13"/>
                <c:pt idx="0">
                  <c:v>136</c:v>
                </c:pt>
                <c:pt idx="1">
                  <c:v>163</c:v>
                </c:pt>
                <c:pt idx="2">
                  <c:v>179</c:v>
                </c:pt>
                <c:pt idx="3">
                  <c:v>172</c:v>
                </c:pt>
                <c:pt idx="4">
                  <c:v>206</c:v>
                </c:pt>
                <c:pt idx="5">
                  <c:v>164</c:v>
                </c:pt>
                <c:pt idx="6">
                  <c:v>168</c:v>
                </c:pt>
                <c:pt idx="7">
                  <c:v>158</c:v>
                </c:pt>
                <c:pt idx="8">
                  <c:v>153</c:v>
                </c:pt>
                <c:pt idx="9">
                  <c:v>141</c:v>
                </c:pt>
                <c:pt idx="10">
                  <c:v>146</c:v>
                </c:pt>
                <c:pt idx="11">
                  <c:v>134</c:v>
                </c:pt>
                <c:pt idx="1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A-4E2B-8685-E259AD97B199}"/>
            </c:ext>
          </c:extLst>
        </c:ser>
        <c:ser>
          <c:idx val="1"/>
          <c:order val="1"/>
          <c:tx>
            <c:strRef>
              <c:f>Bosatte!$D$37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Bosatte!$E$37:$Q$37</c:f>
              <c:numCache>
                <c:formatCode>0</c:formatCode>
                <c:ptCount val="13"/>
                <c:pt idx="0">
                  <c:v>22</c:v>
                </c:pt>
                <c:pt idx="1">
                  <c:v>32</c:v>
                </c:pt>
                <c:pt idx="2">
                  <c:v>41</c:v>
                </c:pt>
                <c:pt idx="3">
                  <c:v>30</c:v>
                </c:pt>
                <c:pt idx="4">
                  <c:v>42</c:v>
                </c:pt>
                <c:pt idx="5">
                  <c:v>26</c:v>
                </c:pt>
                <c:pt idx="6">
                  <c:v>16</c:v>
                </c:pt>
                <c:pt idx="7">
                  <c:v>11</c:v>
                </c:pt>
                <c:pt idx="8">
                  <c:v>19</c:v>
                </c:pt>
                <c:pt idx="9">
                  <c:v>17</c:v>
                </c:pt>
                <c:pt idx="10">
                  <c:v>23</c:v>
                </c:pt>
                <c:pt idx="11">
                  <c:v>10</c:v>
                </c:pt>
                <c:pt idx="1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EA-4E2B-8685-E259AD97B199}"/>
            </c:ext>
          </c:extLst>
        </c:ser>
        <c:ser>
          <c:idx val="2"/>
          <c:order val="2"/>
          <c:tx>
            <c:strRef>
              <c:f>Bosatte!$D$38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Bosatte!$E$38:$Q$38</c:f>
              <c:numCache>
                <c:formatCode>0</c:formatCode>
                <c:ptCount val="13"/>
                <c:pt idx="0">
                  <c:v>44</c:v>
                </c:pt>
                <c:pt idx="1">
                  <c:v>61</c:v>
                </c:pt>
                <c:pt idx="2">
                  <c:v>75</c:v>
                </c:pt>
                <c:pt idx="3">
                  <c:v>74</c:v>
                </c:pt>
                <c:pt idx="4">
                  <c:v>69</c:v>
                </c:pt>
                <c:pt idx="5">
                  <c:v>66</c:v>
                </c:pt>
                <c:pt idx="6">
                  <c:v>72</c:v>
                </c:pt>
                <c:pt idx="7">
                  <c:v>60</c:v>
                </c:pt>
                <c:pt idx="8">
                  <c:v>55</c:v>
                </c:pt>
                <c:pt idx="9">
                  <c:v>70</c:v>
                </c:pt>
                <c:pt idx="10">
                  <c:v>63</c:v>
                </c:pt>
                <c:pt idx="11">
                  <c:v>58</c:v>
                </c:pt>
                <c:pt idx="12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EA-4E2B-8685-E259AD97B199}"/>
            </c:ext>
          </c:extLst>
        </c:ser>
        <c:ser>
          <c:idx val="3"/>
          <c:order val="3"/>
          <c:tx>
            <c:strRef>
              <c:f>Bosatte!$D$39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Bosatte!$E$39:$Q$39</c:f>
              <c:numCache>
                <c:formatCode>0</c:formatCode>
                <c:ptCount val="13"/>
                <c:pt idx="0">
                  <c:v>70</c:v>
                </c:pt>
                <c:pt idx="1">
                  <c:v>70</c:v>
                </c:pt>
                <c:pt idx="2">
                  <c:v>63</c:v>
                </c:pt>
                <c:pt idx="3">
                  <c:v>68</c:v>
                </c:pt>
                <c:pt idx="4">
                  <c:v>95</c:v>
                </c:pt>
                <c:pt idx="5">
                  <c:v>72</c:v>
                </c:pt>
                <c:pt idx="6">
                  <c:v>80</c:v>
                </c:pt>
                <c:pt idx="7">
                  <c:v>87</c:v>
                </c:pt>
                <c:pt idx="8">
                  <c:v>79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EA-4E2B-8685-E259AD97B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4960674749132012E-3"/>
              <c:y val="0.4386056015150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PersonerProsent!$B$45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PersonerProsent!$C$45:$AP$45</c:f>
              <c:numCache>
                <c:formatCode>0.0</c:formatCode>
                <c:ptCount val="40"/>
                <c:pt idx="0">
                  <c:v>46.6</c:v>
                </c:pt>
                <c:pt idx="1">
                  <c:v>45.9</c:v>
                </c:pt>
                <c:pt idx="2">
                  <c:v>45.7</c:v>
                </c:pt>
                <c:pt idx="3">
                  <c:v>45.3</c:v>
                </c:pt>
                <c:pt idx="4">
                  <c:v>44.6</c:v>
                </c:pt>
                <c:pt idx="5">
                  <c:v>43.1</c:v>
                </c:pt>
                <c:pt idx="6">
                  <c:v>42.4</c:v>
                </c:pt>
                <c:pt idx="7">
                  <c:v>41.4</c:v>
                </c:pt>
                <c:pt idx="8">
                  <c:v>40.1</c:v>
                </c:pt>
                <c:pt idx="9">
                  <c:v>38.9</c:v>
                </c:pt>
                <c:pt idx="10">
                  <c:v>38.4</c:v>
                </c:pt>
                <c:pt idx="11">
                  <c:v>38.200000000000003</c:v>
                </c:pt>
                <c:pt idx="12">
                  <c:v>37.799999999999997</c:v>
                </c:pt>
                <c:pt idx="13">
                  <c:v>37.4</c:v>
                </c:pt>
                <c:pt idx="14">
                  <c:v>37.1</c:v>
                </c:pt>
                <c:pt idx="15">
                  <c:v>36.9</c:v>
                </c:pt>
                <c:pt idx="16">
                  <c:v>36.1</c:v>
                </c:pt>
                <c:pt idx="17">
                  <c:v>35.299999999999997</c:v>
                </c:pt>
                <c:pt idx="18">
                  <c:v>34.799999999999997</c:v>
                </c:pt>
                <c:pt idx="19">
                  <c:v>33.799999999999997</c:v>
                </c:pt>
                <c:pt idx="20">
                  <c:v>32.799999999999997</c:v>
                </c:pt>
                <c:pt idx="21">
                  <c:v>32.9</c:v>
                </c:pt>
                <c:pt idx="22">
                  <c:v>32.799999999999997</c:v>
                </c:pt>
                <c:pt idx="23">
                  <c:v>31.6</c:v>
                </c:pt>
                <c:pt idx="24">
                  <c:v>31.2</c:v>
                </c:pt>
                <c:pt idx="25">
                  <c:v>30.6</c:v>
                </c:pt>
                <c:pt idx="26">
                  <c:v>30.5</c:v>
                </c:pt>
                <c:pt idx="27">
                  <c:v>30.3</c:v>
                </c:pt>
                <c:pt idx="28">
                  <c:v>29.6</c:v>
                </c:pt>
                <c:pt idx="29">
                  <c:v>28.6</c:v>
                </c:pt>
                <c:pt idx="30">
                  <c:v>28.5</c:v>
                </c:pt>
                <c:pt idx="31">
                  <c:v>27.8</c:v>
                </c:pt>
                <c:pt idx="32">
                  <c:v>27.6</c:v>
                </c:pt>
                <c:pt idx="33">
                  <c:v>27.5</c:v>
                </c:pt>
                <c:pt idx="34">
                  <c:v>26.7</c:v>
                </c:pt>
                <c:pt idx="35">
                  <c:v>26.1</c:v>
                </c:pt>
                <c:pt idx="36">
                  <c:v>25.4</c:v>
                </c:pt>
                <c:pt idx="37">
                  <c:v>24.8</c:v>
                </c:pt>
                <c:pt idx="38">
                  <c:v>24.5</c:v>
                </c:pt>
                <c:pt idx="39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42-4949-B848-E3815D770EB5}"/>
            </c:ext>
          </c:extLst>
        </c:ser>
        <c:ser>
          <c:idx val="1"/>
          <c:order val="1"/>
          <c:tx>
            <c:strRef>
              <c:f>PersonerProsent!$B$46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PersonerProsent!$C$46:$AP$46</c:f>
              <c:numCache>
                <c:formatCode>0.0</c:formatCode>
                <c:ptCount val="40"/>
                <c:pt idx="0">
                  <c:v>43.9</c:v>
                </c:pt>
                <c:pt idx="1">
                  <c:v>44.1</c:v>
                </c:pt>
                <c:pt idx="2">
                  <c:v>44.2</c:v>
                </c:pt>
                <c:pt idx="3">
                  <c:v>44.2</c:v>
                </c:pt>
                <c:pt idx="4">
                  <c:v>44.3</c:v>
                </c:pt>
                <c:pt idx="5">
                  <c:v>45.1</c:v>
                </c:pt>
                <c:pt idx="6">
                  <c:v>45.4</c:v>
                </c:pt>
                <c:pt idx="7">
                  <c:v>45.8</c:v>
                </c:pt>
                <c:pt idx="8">
                  <c:v>46.2</c:v>
                </c:pt>
                <c:pt idx="9">
                  <c:v>47</c:v>
                </c:pt>
                <c:pt idx="10">
                  <c:v>47.1</c:v>
                </c:pt>
                <c:pt idx="11">
                  <c:v>46.7</c:v>
                </c:pt>
                <c:pt idx="12">
                  <c:v>46.6</c:v>
                </c:pt>
                <c:pt idx="13">
                  <c:v>46.6</c:v>
                </c:pt>
                <c:pt idx="14">
                  <c:v>47</c:v>
                </c:pt>
                <c:pt idx="15">
                  <c:v>46.8</c:v>
                </c:pt>
                <c:pt idx="16">
                  <c:v>47.4</c:v>
                </c:pt>
                <c:pt idx="17">
                  <c:v>47.6</c:v>
                </c:pt>
                <c:pt idx="18">
                  <c:v>47.5</c:v>
                </c:pt>
                <c:pt idx="19">
                  <c:v>47.8</c:v>
                </c:pt>
                <c:pt idx="20">
                  <c:v>48</c:v>
                </c:pt>
                <c:pt idx="21">
                  <c:v>47.2</c:v>
                </c:pt>
                <c:pt idx="22">
                  <c:v>46.9</c:v>
                </c:pt>
                <c:pt idx="23">
                  <c:v>47.7</c:v>
                </c:pt>
                <c:pt idx="24">
                  <c:v>47.4</c:v>
                </c:pt>
                <c:pt idx="25">
                  <c:v>47.4</c:v>
                </c:pt>
                <c:pt idx="26">
                  <c:v>46.7</c:v>
                </c:pt>
                <c:pt idx="27">
                  <c:v>46.2</c:v>
                </c:pt>
                <c:pt idx="28">
                  <c:v>46.6</c:v>
                </c:pt>
                <c:pt idx="29">
                  <c:v>46.9</c:v>
                </c:pt>
                <c:pt idx="30">
                  <c:v>46.4</c:v>
                </c:pt>
                <c:pt idx="31">
                  <c:v>42.6</c:v>
                </c:pt>
                <c:pt idx="32">
                  <c:v>42.2</c:v>
                </c:pt>
                <c:pt idx="33">
                  <c:v>42</c:v>
                </c:pt>
                <c:pt idx="34">
                  <c:v>42.4</c:v>
                </c:pt>
                <c:pt idx="35">
                  <c:v>42.3</c:v>
                </c:pt>
                <c:pt idx="36">
                  <c:v>42.9</c:v>
                </c:pt>
                <c:pt idx="37">
                  <c:v>42.6</c:v>
                </c:pt>
                <c:pt idx="38">
                  <c:v>42.4</c:v>
                </c:pt>
                <c:pt idx="39">
                  <c:v>42.1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42-4949-B848-E3815D770EB5}"/>
            </c:ext>
          </c:extLst>
        </c:ser>
        <c:ser>
          <c:idx val="2"/>
          <c:order val="2"/>
          <c:tx>
            <c:strRef>
              <c:f>PersonerProsent!$B$47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PersonerProsent!$C$47:$AP$47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3.6</c:v>
                </c:pt>
                <c:pt idx="32">
                  <c:v>3.7</c:v>
                </c:pt>
                <c:pt idx="33">
                  <c:v>3.8</c:v>
                </c:pt>
                <c:pt idx="34">
                  <c:v>3.9</c:v>
                </c:pt>
                <c:pt idx="35">
                  <c:v>3.9</c:v>
                </c:pt>
                <c:pt idx="36">
                  <c:v>3.9</c:v>
                </c:pt>
                <c:pt idx="37">
                  <c:v>4</c:v>
                </c:pt>
                <c:pt idx="38">
                  <c:v>4.0999999999999996</c:v>
                </c:pt>
                <c:pt idx="3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42-4949-B848-E3815D770EB5}"/>
            </c:ext>
          </c:extLst>
        </c:ser>
        <c:ser>
          <c:idx val="3"/>
          <c:order val="3"/>
          <c:tx>
            <c:strRef>
              <c:f>PersonerProsent!$B$48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PersonerProsent!$C$48:$AP$48</c:f>
              <c:numCache>
                <c:formatCode>0.0</c:formatCode>
                <c:ptCount val="40"/>
                <c:pt idx="0">
                  <c:v>8.4</c:v>
                </c:pt>
                <c:pt idx="1">
                  <c:v>8.8000000000000007</c:v>
                </c:pt>
                <c:pt idx="2">
                  <c:v>8.9</c:v>
                </c:pt>
                <c:pt idx="3">
                  <c:v>9.4</c:v>
                </c:pt>
                <c:pt idx="4">
                  <c:v>10</c:v>
                </c:pt>
                <c:pt idx="5">
                  <c:v>10.6</c:v>
                </c:pt>
                <c:pt idx="6">
                  <c:v>10.9</c:v>
                </c:pt>
                <c:pt idx="7">
                  <c:v>11.4</c:v>
                </c:pt>
                <c:pt idx="8">
                  <c:v>12.2</c:v>
                </c:pt>
                <c:pt idx="9">
                  <c:v>12.6</c:v>
                </c:pt>
                <c:pt idx="10">
                  <c:v>13.1</c:v>
                </c:pt>
                <c:pt idx="11">
                  <c:v>13.7</c:v>
                </c:pt>
                <c:pt idx="12">
                  <c:v>14.1</c:v>
                </c:pt>
                <c:pt idx="13">
                  <c:v>14.3</c:v>
                </c:pt>
                <c:pt idx="14">
                  <c:v>14.4</c:v>
                </c:pt>
                <c:pt idx="15">
                  <c:v>14.6</c:v>
                </c:pt>
                <c:pt idx="16">
                  <c:v>14.7</c:v>
                </c:pt>
                <c:pt idx="17">
                  <c:v>15</c:v>
                </c:pt>
                <c:pt idx="18">
                  <c:v>15.5</c:v>
                </c:pt>
                <c:pt idx="19">
                  <c:v>16</c:v>
                </c:pt>
                <c:pt idx="20">
                  <c:v>16.8</c:v>
                </c:pt>
                <c:pt idx="21">
                  <c:v>17.5</c:v>
                </c:pt>
                <c:pt idx="22">
                  <c:v>17.8</c:v>
                </c:pt>
                <c:pt idx="23">
                  <c:v>18.100000000000001</c:v>
                </c:pt>
                <c:pt idx="24">
                  <c:v>18.7</c:v>
                </c:pt>
                <c:pt idx="25">
                  <c:v>19.100000000000001</c:v>
                </c:pt>
                <c:pt idx="26">
                  <c:v>19.8</c:v>
                </c:pt>
                <c:pt idx="27">
                  <c:v>20.3</c:v>
                </c:pt>
                <c:pt idx="28">
                  <c:v>20.6</c:v>
                </c:pt>
                <c:pt idx="29">
                  <c:v>21</c:v>
                </c:pt>
                <c:pt idx="30">
                  <c:v>21.5</c:v>
                </c:pt>
                <c:pt idx="31">
                  <c:v>21.9</c:v>
                </c:pt>
                <c:pt idx="32">
                  <c:v>22.4</c:v>
                </c:pt>
                <c:pt idx="33">
                  <c:v>22.5</c:v>
                </c:pt>
                <c:pt idx="34">
                  <c:v>22.6</c:v>
                </c:pt>
                <c:pt idx="35">
                  <c:v>23.1</c:v>
                </c:pt>
                <c:pt idx="36">
                  <c:v>23.1</c:v>
                </c:pt>
                <c:pt idx="37">
                  <c:v>23.4</c:v>
                </c:pt>
                <c:pt idx="38">
                  <c:v>23.6</c:v>
                </c:pt>
                <c:pt idx="39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42-4949-B848-E3815D770EB5}"/>
            </c:ext>
          </c:extLst>
        </c:ser>
        <c:ser>
          <c:idx val="4"/>
          <c:order val="4"/>
          <c:tx>
            <c:strRef>
              <c:f>PersonerProsent!$B$49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PersonerProsent!$C$49:$AP$49</c:f>
              <c:numCache>
                <c:formatCode>0.0</c:formatCode>
                <c:ptCount val="40"/>
                <c:pt idx="0">
                  <c:v>1.2</c:v>
                </c:pt>
                <c:pt idx="1">
                  <c:v>1.1000000000000001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1.4</c:v>
                </c:pt>
                <c:pt idx="11">
                  <c:v>1.5</c:v>
                </c:pt>
                <c:pt idx="12">
                  <c:v>1.5</c:v>
                </c:pt>
                <c:pt idx="13">
                  <c:v>1.7</c:v>
                </c:pt>
                <c:pt idx="14">
                  <c:v>1.6</c:v>
                </c:pt>
                <c:pt idx="15">
                  <c:v>1.7</c:v>
                </c:pt>
                <c:pt idx="16">
                  <c:v>1.8</c:v>
                </c:pt>
                <c:pt idx="17">
                  <c:v>2</c:v>
                </c:pt>
                <c:pt idx="18">
                  <c:v>2.2000000000000002</c:v>
                </c:pt>
                <c:pt idx="19">
                  <c:v>2.2999999999999998</c:v>
                </c:pt>
                <c:pt idx="20">
                  <c:v>2.4</c:v>
                </c:pt>
                <c:pt idx="21">
                  <c:v>2.4</c:v>
                </c:pt>
                <c:pt idx="22">
                  <c:v>2.5</c:v>
                </c:pt>
                <c:pt idx="23">
                  <c:v>2.6</c:v>
                </c:pt>
                <c:pt idx="24">
                  <c:v>2.7</c:v>
                </c:pt>
                <c:pt idx="25">
                  <c:v>2.8</c:v>
                </c:pt>
                <c:pt idx="26">
                  <c:v>3.1</c:v>
                </c:pt>
                <c:pt idx="27">
                  <c:v>3.2</c:v>
                </c:pt>
                <c:pt idx="28">
                  <c:v>3.1</c:v>
                </c:pt>
                <c:pt idx="29">
                  <c:v>3.5</c:v>
                </c:pt>
                <c:pt idx="30">
                  <c:v>3.7</c:v>
                </c:pt>
                <c:pt idx="31">
                  <c:v>4</c:v>
                </c:pt>
                <c:pt idx="32">
                  <c:v>4.0999999999999996</c:v>
                </c:pt>
                <c:pt idx="33">
                  <c:v>4.2</c:v>
                </c:pt>
                <c:pt idx="34">
                  <c:v>4.4000000000000004</c:v>
                </c:pt>
                <c:pt idx="35">
                  <c:v>4.5999999999999996</c:v>
                </c:pt>
                <c:pt idx="36">
                  <c:v>4.7</c:v>
                </c:pt>
                <c:pt idx="37">
                  <c:v>5.2</c:v>
                </c:pt>
                <c:pt idx="38">
                  <c:v>5.4</c:v>
                </c:pt>
                <c:pt idx="39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42-4949-B848-E3815D770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PersonerProsent!$C$46:$C$50</c:f>
              <c:numCache>
                <c:formatCode>0.0</c:formatCode>
                <c:ptCount val="5"/>
                <c:pt idx="0">
                  <c:v>33.799999999999997</c:v>
                </c:pt>
                <c:pt idx="1">
                  <c:v>43.7</c:v>
                </c:pt>
                <c:pt idx="2">
                  <c:v>0</c:v>
                </c:pt>
                <c:pt idx="3">
                  <c:v>20.9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0-4794-916A-F29D4EE0CB69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PersonerProsent!$D$46:$D$50</c:f>
              <c:numCache>
                <c:formatCode>0.0</c:formatCode>
                <c:ptCount val="5"/>
                <c:pt idx="0">
                  <c:v>32</c:v>
                </c:pt>
                <c:pt idx="1">
                  <c:v>50.6</c:v>
                </c:pt>
                <c:pt idx="2">
                  <c:v>0</c:v>
                </c:pt>
                <c:pt idx="3">
                  <c:v>14.1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0-4794-916A-F29D4EE0CB69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PersonerProsent!$E$46:$E$50</c:f>
              <c:numCache>
                <c:formatCode>0.0</c:formatCode>
                <c:ptCount val="5"/>
                <c:pt idx="0">
                  <c:v>23.4</c:v>
                </c:pt>
                <c:pt idx="1">
                  <c:v>37</c:v>
                </c:pt>
                <c:pt idx="2">
                  <c:v>1.9</c:v>
                </c:pt>
                <c:pt idx="3">
                  <c:v>30.9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0-4794-916A-F29D4EE0CB69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PersonerProsent!$B$46:$B$50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PersonerProsent!$F$46:$F$50</c:f>
              <c:numCache>
                <c:formatCode>0.0</c:formatCode>
                <c:ptCount val="5"/>
                <c:pt idx="0">
                  <c:v>24.8</c:v>
                </c:pt>
                <c:pt idx="1">
                  <c:v>47.1</c:v>
                </c:pt>
                <c:pt idx="2">
                  <c:v>6.6</c:v>
                </c:pt>
                <c:pt idx="3">
                  <c:v>16.600000000000001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20-4794-916A-F29D4EE0C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MedianBtoInnt!$A$37:$B$37</c:f>
              <c:strCache>
                <c:ptCount val="2"/>
                <c:pt idx="0">
                  <c:v>Ørsta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MedianBtoInnt!$C$37:$F$37</c:f>
              <c:numCache>
                <c:formatCode>#,##0</c:formatCode>
                <c:ptCount val="4"/>
                <c:pt idx="0">
                  <c:v>366300</c:v>
                </c:pt>
                <c:pt idx="1">
                  <c:v>257900</c:v>
                </c:pt>
                <c:pt idx="2">
                  <c:v>456100</c:v>
                </c:pt>
                <c:pt idx="3">
                  <c:v>260600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D-45FE-B62F-B2E474D9F347}"/>
            </c:ext>
          </c:extLst>
        </c:ser>
        <c:ser>
          <c:idx val="1"/>
          <c:order val="1"/>
          <c:tx>
            <c:strRef>
              <c:f>MedianBtoInnt!$A$38:$B$38</c:f>
              <c:strCache>
                <c:ptCount val="2"/>
                <c:pt idx="0">
                  <c:v>Ørsta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MedianBtoInnt!$C$38:$F$38</c:f>
              <c:numCache>
                <c:formatCode>#,##0</c:formatCode>
                <c:ptCount val="4"/>
                <c:pt idx="0">
                  <c:v>479800</c:v>
                </c:pt>
                <c:pt idx="1">
                  <c:v>369300</c:v>
                </c:pt>
                <c:pt idx="2">
                  <c:v>598600</c:v>
                </c:pt>
                <c:pt idx="3">
                  <c:v>370100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D-45FE-B62F-B2E474D9F347}"/>
            </c:ext>
          </c:extLst>
        </c:ser>
        <c:ser>
          <c:idx val="2"/>
          <c:order val="2"/>
          <c:tx>
            <c:strRef>
              <c:f>MedianBtoInnt!$A$39:$B$39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MedianBtoInnt!$C$39:$F$39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D-45FE-B62F-B2E474D9F347}"/>
            </c:ext>
          </c:extLst>
        </c:ser>
        <c:ser>
          <c:idx val="3"/>
          <c:order val="3"/>
          <c:tx>
            <c:strRef>
              <c:f>MedianBtoInnt!$A$40:$B$40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MedianBtoInnt!$C$40:$F$40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D-45FE-B62F-B2E474D9F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Areal!$A$30</c:f>
              <c:strCache>
                <c:ptCount val="1"/>
                <c:pt idx="0">
                  <c:v>Ørsta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Areal!$B$30:$I$30</c:f>
              <c:numCache>
                <c:formatCode>0.0</c:formatCode>
                <c:ptCount val="8"/>
                <c:pt idx="0">
                  <c:v>2.1</c:v>
                </c:pt>
                <c:pt idx="1">
                  <c:v>5.5</c:v>
                </c:pt>
                <c:pt idx="2">
                  <c:v>28.5</c:v>
                </c:pt>
                <c:pt idx="3">
                  <c:v>49.7</c:v>
                </c:pt>
                <c:pt idx="4">
                  <c:v>0.9</c:v>
                </c:pt>
                <c:pt idx="5">
                  <c:v>10.5</c:v>
                </c:pt>
                <c:pt idx="6">
                  <c:v>0.6</c:v>
                </c:pt>
                <c:pt idx="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6-4EEF-9207-BC257A033FB0}"/>
            </c:ext>
          </c:extLst>
        </c:ser>
        <c:ser>
          <c:idx val="1"/>
          <c:order val="1"/>
          <c:tx>
            <c:strRef>
              <c:f>Areal!$A$31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Areal!$B$31:$I$31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6-4EEF-9207-BC257A033FB0}"/>
            </c:ext>
          </c:extLst>
        </c:ser>
        <c:ser>
          <c:idx val="2"/>
          <c:order val="2"/>
          <c:tx>
            <c:strRef>
              <c:f>Areal!$A$32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Areal!$B$32:$I$32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6-4EEF-9207-BC257A033F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Areal!$B$14:$S$14</c:f>
              <c:numCache>
                <c:formatCode>0.00</c:formatCode>
                <c:ptCount val="18"/>
                <c:pt idx="0">
                  <c:v>2.94</c:v>
                </c:pt>
                <c:pt idx="1">
                  <c:v>0.67</c:v>
                </c:pt>
                <c:pt idx="2">
                  <c:v>2.12</c:v>
                </c:pt>
                <c:pt idx="3">
                  <c:v>1.41</c:v>
                </c:pt>
                <c:pt idx="4">
                  <c:v>0.13</c:v>
                </c:pt>
                <c:pt idx="5">
                  <c:v>0.04</c:v>
                </c:pt>
                <c:pt idx="6">
                  <c:v>0.05</c:v>
                </c:pt>
                <c:pt idx="7">
                  <c:v>5.35</c:v>
                </c:pt>
                <c:pt idx="8">
                  <c:v>0</c:v>
                </c:pt>
                <c:pt idx="9">
                  <c:v>0.55000000000000004</c:v>
                </c:pt>
                <c:pt idx="10">
                  <c:v>0.82</c:v>
                </c:pt>
                <c:pt idx="11">
                  <c:v>36.35</c:v>
                </c:pt>
                <c:pt idx="12">
                  <c:v>188.78</c:v>
                </c:pt>
                <c:pt idx="13">
                  <c:v>329.05</c:v>
                </c:pt>
                <c:pt idx="14">
                  <c:v>5.69</c:v>
                </c:pt>
                <c:pt idx="15">
                  <c:v>69.8</c:v>
                </c:pt>
                <c:pt idx="16">
                  <c:v>4.0999999999999996</c:v>
                </c:pt>
                <c:pt idx="17">
                  <c:v>13.78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E-4223-8ECB-ECC0AF17CB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3-433C-9D38-B73225762D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'Ark1'!$B$35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'Ark1'!$C$35:$Q$35</c:f>
              <c:numCache>
                <c:formatCode>General</c:formatCode>
                <c:ptCount val="15"/>
                <c:pt idx="0">
                  <c:v>21</c:v>
                </c:pt>
                <c:pt idx="1">
                  <c:v>31</c:v>
                </c:pt>
                <c:pt idx="2">
                  <c:v>37</c:v>
                </c:pt>
                <c:pt idx="3">
                  <c:v>21</c:v>
                </c:pt>
                <c:pt idx="4">
                  <c:v>23</c:v>
                </c:pt>
                <c:pt idx="5">
                  <c:v>-8</c:v>
                </c:pt>
                <c:pt idx="6">
                  <c:v>6</c:v>
                </c:pt>
                <c:pt idx="7">
                  <c:v>24</c:v>
                </c:pt>
                <c:pt idx="8">
                  <c:v>53</c:v>
                </c:pt>
                <c:pt idx="9">
                  <c:v>18</c:v>
                </c:pt>
                <c:pt idx="10">
                  <c:v>1</c:v>
                </c:pt>
                <c:pt idx="11">
                  <c:v>26</c:v>
                </c:pt>
                <c:pt idx="12">
                  <c:v>-1</c:v>
                </c:pt>
                <c:pt idx="13">
                  <c:v>-3</c:v>
                </c:pt>
                <c:pt idx="1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593-861F-88EAB31CE30F}"/>
            </c:ext>
          </c:extLst>
        </c:ser>
        <c:ser>
          <c:idx val="1"/>
          <c:order val="1"/>
          <c:tx>
            <c:strRef>
              <c:f>'Ark1'!$B$36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'Ark1'!$C$36:$Q$36</c:f>
              <c:numCache>
                <c:formatCode>General</c:formatCode>
                <c:ptCount val="15"/>
                <c:pt idx="0">
                  <c:v>48</c:v>
                </c:pt>
                <c:pt idx="1">
                  <c:v>60</c:v>
                </c:pt>
                <c:pt idx="2">
                  <c:v>54</c:v>
                </c:pt>
                <c:pt idx="3">
                  <c:v>56</c:v>
                </c:pt>
                <c:pt idx="4">
                  <c:v>21</c:v>
                </c:pt>
                <c:pt idx="5">
                  <c:v>44</c:v>
                </c:pt>
                <c:pt idx="6">
                  <c:v>33</c:v>
                </c:pt>
                <c:pt idx="7">
                  <c:v>19</c:v>
                </c:pt>
                <c:pt idx="8">
                  <c:v>58</c:v>
                </c:pt>
                <c:pt idx="9">
                  <c:v>38</c:v>
                </c:pt>
                <c:pt idx="10">
                  <c:v>21</c:v>
                </c:pt>
                <c:pt idx="11">
                  <c:v>55</c:v>
                </c:pt>
                <c:pt idx="12">
                  <c:v>53</c:v>
                </c:pt>
                <c:pt idx="13">
                  <c:v>0</c:v>
                </c:pt>
                <c:pt idx="14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593-861F-88EAB31CE30F}"/>
            </c:ext>
          </c:extLst>
        </c:ser>
        <c:ser>
          <c:idx val="2"/>
          <c:order val="2"/>
          <c:tx>
            <c:strRef>
              <c:f>'Ark1'!$B$37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'Ark1'!$C$37:$Q$37</c:f>
              <c:numCache>
                <c:formatCode>General</c:formatCode>
                <c:ptCount val="15"/>
                <c:pt idx="0">
                  <c:v>-44</c:v>
                </c:pt>
                <c:pt idx="1">
                  <c:v>-38</c:v>
                </c:pt>
                <c:pt idx="2">
                  <c:v>-10</c:v>
                </c:pt>
                <c:pt idx="3">
                  <c:v>-19</c:v>
                </c:pt>
                <c:pt idx="4">
                  <c:v>44</c:v>
                </c:pt>
                <c:pt idx="5">
                  <c:v>31</c:v>
                </c:pt>
                <c:pt idx="6">
                  <c:v>29</c:v>
                </c:pt>
                <c:pt idx="7">
                  <c:v>2</c:v>
                </c:pt>
                <c:pt idx="8">
                  <c:v>-39</c:v>
                </c:pt>
                <c:pt idx="9">
                  <c:v>-49</c:v>
                </c:pt>
                <c:pt idx="10">
                  <c:v>-23</c:v>
                </c:pt>
                <c:pt idx="11">
                  <c:v>20</c:v>
                </c:pt>
                <c:pt idx="12">
                  <c:v>-29</c:v>
                </c:pt>
                <c:pt idx="13">
                  <c:v>101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E-4593-861F-88EAB31C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'Ark1'!$B$38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'Ark1'!$C$38:$Q$38</c:f>
              <c:numCache>
                <c:formatCode>General</c:formatCode>
                <c:ptCount val="15"/>
                <c:pt idx="0">
                  <c:v>25</c:v>
                </c:pt>
                <c:pt idx="1">
                  <c:v>58</c:v>
                </c:pt>
                <c:pt idx="2">
                  <c:v>80</c:v>
                </c:pt>
                <c:pt idx="3">
                  <c:v>53</c:v>
                </c:pt>
                <c:pt idx="4">
                  <c:v>88</c:v>
                </c:pt>
                <c:pt idx="5">
                  <c:v>67</c:v>
                </c:pt>
                <c:pt idx="6">
                  <c:v>68</c:v>
                </c:pt>
                <c:pt idx="7">
                  <c:v>45</c:v>
                </c:pt>
                <c:pt idx="8">
                  <c:v>72</c:v>
                </c:pt>
                <c:pt idx="9">
                  <c:v>5</c:v>
                </c:pt>
                <c:pt idx="10">
                  <c:v>3</c:v>
                </c:pt>
                <c:pt idx="11">
                  <c:v>96</c:v>
                </c:pt>
                <c:pt idx="12">
                  <c:v>29</c:v>
                </c:pt>
                <c:pt idx="13">
                  <c:v>97</c:v>
                </c:pt>
                <c:pt idx="1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5E-4593-861F-88EAB31C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'Ark1'!$B$45:$B$49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'Ark1'!$C$45:$C$49</c:f>
              <c:numCache>
                <c:formatCode>0</c:formatCode>
                <c:ptCount val="5"/>
                <c:pt idx="0">
                  <c:v>1515</c:v>
                </c:pt>
                <c:pt idx="1">
                  <c:v>1118</c:v>
                </c:pt>
                <c:pt idx="2">
                  <c:v>1178</c:v>
                </c:pt>
                <c:pt idx="3">
                  <c:v>413</c:v>
                </c:pt>
                <c:pt idx="4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8-484F-BDE4-99706A189DC5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'Ark1'!$B$45:$B$49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'Ark1'!$D$45:$D$49</c:f>
              <c:numCache>
                <c:formatCode>0</c:formatCode>
                <c:ptCount val="5"/>
                <c:pt idx="0">
                  <c:v>1800</c:v>
                </c:pt>
                <c:pt idx="1">
                  <c:v>1238</c:v>
                </c:pt>
                <c:pt idx="2">
                  <c:v>1163</c:v>
                </c:pt>
                <c:pt idx="3">
                  <c:v>437</c:v>
                </c:pt>
                <c:pt idx="4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8-484F-BDE4-99706A189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Boliger!$B$53:$B$58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Boliger!$C$53:$C$58</c:f>
              <c:numCache>
                <c:formatCode>0</c:formatCode>
                <c:ptCount val="6"/>
                <c:pt idx="0">
                  <c:v>3381</c:v>
                </c:pt>
                <c:pt idx="1">
                  <c:v>930</c:v>
                </c:pt>
                <c:pt idx="2">
                  <c:v>536</c:v>
                </c:pt>
                <c:pt idx="3">
                  <c:v>180</c:v>
                </c:pt>
                <c:pt idx="4">
                  <c:v>75</c:v>
                </c:pt>
                <c:pt idx="5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F-4D1B-8FBC-44BE6BE7BA40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Boliger!$B$53:$B$58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Boliger!$D$53:$D$58</c:f>
              <c:numCache>
                <c:formatCode>0</c:formatCode>
                <c:ptCount val="6"/>
                <c:pt idx="0">
                  <c:v>3434</c:v>
                </c:pt>
                <c:pt idx="1">
                  <c:v>936</c:v>
                </c:pt>
                <c:pt idx="2">
                  <c:v>585</c:v>
                </c:pt>
                <c:pt idx="3">
                  <c:v>257</c:v>
                </c:pt>
                <c:pt idx="4">
                  <c:v>93</c:v>
                </c:pt>
                <c:pt idx="5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F-4D1B-8FBC-44BE6BE7BA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Igangsatte!$B$20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Igangsatte!$C$20:$W$20</c:f>
              <c:numCache>
                <c:formatCode>0</c:formatCode>
                <c:ptCount val="21"/>
                <c:pt idx="0">
                  <c:v>34</c:v>
                </c:pt>
                <c:pt idx="1">
                  <c:v>57</c:v>
                </c:pt>
                <c:pt idx="2">
                  <c:v>33</c:v>
                </c:pt>
                <c:pt idx="3">
                  <c:v>54</c:v>
                </c:pt>
                <c:pt idx="4">
                  <c:v>41</c:v>
                </c:pt>
                <c:pt idx="5">
                  <c:v>62</c:v>
                </c:pt>
                <c:pt idx="6">
                  <c:v>35</c:v>
                </c:pt>
                <c:pt idx="7">
                  <c:v>73</c:v>
                </c:pt>
                <c:pt idx="8">
                  <c:v>31</c:v>
                </c:pt>
                <c:pt idx="9">
                  <c:v>45</c:v>
                </c:pt>
                <c:pt idx="10">
                  <c:v>21</c:v>
                </c:pt>
                <c:pt idx="11">
                  <c:v>56</c:v>
                </c:pt>
                <c:pt idx="12">
                  <c:v>66</c:v>
                </c:pt>
                <c:pt idx="13">
                  <c:v>50</c:v>
                </c:pt>
                <c:pt idx="14">
                  <c:v>67</c:v>
                </c:pt>
                <c:pt idx="15">
                  <c:v>85</c:v>
                </c:pt>
                <c:pt idx="16">
                  <c:v>50</c:v>
                </c:pt>
                <c:pt idx="17">
                  <c:v>74</c:v>
                </c:pt>
                <c:pt idx="18">
                  <c:v>15</c:v>
                </c:pt>
                <c:pt idx="19">
                  <c:v>15</c:v>
                </c:pt>
                <c:pt idx="2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F4-4017-BD2E-F76FD12C109F}"/>
            </c:ext>
          </c:extLst>
        </c:ser>
        <c:ser>
          <c:idx val="1"/>
          <c:order val="1"/>
          <c:tx>
            <c:strRef>
              <c:f>Igangsatte!$B$21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Igangsatte!$C$21:$W$21</c:f>
              <c:numCache>
                <c:formatCode>0</c:formatCode>
                <c:ptCount val="21"/>
                <c:pt idx="0">
                  <c:v>2</c:v>
                </c:pt>
                <c:pt idx="1">
                  <c:v>55</c:v>
                </c:pt>
                <c:pt idx="2">
                  <c:v>44</c:v>
                </c:pt>
                <c:pt idx="3">
                  <c:v>38</c:v>
                </c:pt>
                <c:pt idx="4">
                  <c:v>43</c:v>
                </c:pt>
                <c:pt idx="5">
                  <c:v>49</c:v>
                </c:pt>
                <c:pt idx="6">
                  <c:v>46</c:v>
                </c:pt>
                <c:pt idx="7">
                  <c:v>48</c:v>
                </c:pt>
                <c:pt idx="8">
                  <c:v>67</c:v>
                </c:pt>
                <c:pt idx="9">
                  <c:v>62</c:v>
                </c:pt>
                <c:pt idx="10">
                  <c:v>51</c:v>
                </c:pt>
                <c:pt idx="11">
                  <c:v>71</c:v>
                </c:pt>
                <c:pt idx="12">
                  <c:v>77</c:v>
                </c:pt>
                <c:pt idx="13">
                  <c:v>53</c:v>
                </c:pt>
                <c:pt idx="14">
                  <c:v>59</c:v>
                </c:pt>
                <c:pt idx="15">
                  <c:v>35</c:v>
                </c:pt>
                <c:pt idx="16">
                  <c:v>38</c:v>
                </c:pt>
                <c:pt idx="17">
                  <c:v>37</c:v>
                </c:pt>
                <c:pt idx="18">
                  <c:v>56</c:v>
                </c:pt>
                <c:pt idx="19">
                  <c:v>54</c:v>
                </c:pt>
                <c:pt idx="2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F4-4017-BD2E-F76FD12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'Ark1'!$A$175:$A$189</c:f>
              <c:strCache>
                <c:ptCount val="15"/>
                <c:pt idx="0">
                  <c:v>Volda</c:v>
                </c:pt>
                <c:pt idx="1">
                  <c:v>Ålesund</c:v>
                </c:pt>
                <c:pt idx="2">
                  <c:v>Oslo - Oslove</c:v>
                </c:pt>
                <c:pt idx="3">
                  <c:v>Bergen</c:v>
                </c:pt>
                <c:pt idx="4">
                  <c:v>Herøy</c:v>
                </c:pt>
                <c:pt idx="5">
                  <c:v>Ulstein</c:v>
                </c:pt>
                <c:pt idx="6">
                  <c:v>Sande</c:v>
                </c:pt>
                <c:pt idx="7">
                  <c:v>Trondheim - Tråante</c:v>
                </c:pt>
                <c:pt idx="8">
                  <c:v>Molde</c:v>
                </c:pt>
                <c:pt idx="9">
                  <c:v>Nordre Follo</c:v>
                </c:pt>
                <c:pt idx="10">
                  <c:v>Modum</c:v>
                </c:pt>
                <c:pt idx="11">
                  <c:v>Stavanger</c:v>
                </c:pt>
                <c:pt idx="12">
                  <c:v>Kristiansund</c:v>
                </c:pt>
                <c:pt idx="13">
                  <c:v>Levanger - Levangke</c:v>
                </c:pt>
                <c:pt idx="14">
                  <c:v>Orkland</c:v>
                </c:pt>
              </c:strCache>
            </c:strRef>
          </c:cat>
          <c:val>
            <c:numRef>
              <c:f>'Ark1'!$B$175:$B$189</c:f>
              <c:numCache>
                <c:formatCode>General</c:formatCode>
                <c:ptCount val="15"/>
                <c:pt idx="0">
                  <c:v>-73</c:v>
                </c:pt>
                <c:pt idx="1">
                  <c:v>-47</c:v>
                </c:pt>
                <c:pt idx="2">
                  <c:v>-21</c:v>
                </c:pt>
                <c:pt idx="3">
                  <c:v>-15</c:v>
                </c:pt>
                <c:pt idx="4">
                  <c:v>-12</c:v>
                </c:pt>
                <c:pt idx="5">
                  <c:v>-10</c:v>
                </c:pt>
                <c:pt idx="6">
                  <c:v>-8</c:v>
                </c:pt>
                <c:pt idx="7">
                  <c:v>-7</c:v>
                </c:pt>
                <c:pt idx="8">
                  <c:v>-6</c:v>
                </c:pt>
                <c:pt idx="9">
                  <c:v>-5</c:v>
                </c:pt>
                <c:pt idx="10">
                  <c:v>-4</c:v>
                </c:pt>
                <c:pt idx="11">
                  <c:v>-4</c:v>
                </c:pt>
                <c:pt idx="12">
                  <c:v>-4</c:v>
                </c:pt>
                <c:pt idx="13">
                  <c:v>-4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'Ark1'!$A$192:$A$206</c:f>
              <c:strCache>
                <c:ptCount val="15"/>
                <c:pt idx="0">
                  <c:v>Volda</c:v>
                </c:pt>
                <c:pt idx="1">
                  <c:v>Ålesund</c:v>
                </c:pt>
                <c:pt idx="2">
                  <c:v>Oslo - Oslove</c:v>
                </c:pt>
                <c:pt idx="3">
                  <c:v>Bergen</c:v>
                </c:pt>
                <c:pt idx="4">
                  <c:v>Ulstein</c:v>
                </c:pt>
                <c:pt idx="5">
                  <c:v>Hareid</c:v>
                </c:pt>
                <c:pt idx="6">
                  <c:v>Kinn</c:v>
                </c:pt>
                <c:pt idx="7">
                  <c:v>Kristiansand</c:v>
                </c:pt>
                <c:pt idx="8">
                  <c:v>Kongsvinger</c:v>
                </c:pt>
                <c:pt idx="9">
                  <c:v>Tønsberg</c:v>
                </c:pt>
                <c:pt idx="10">
                  <c:v>Herøy </c:v>
                </c:pt>
                <c:pt idx="11">
                  <c:v>Fredrikstad</c:v>
                </c:pt>
                <c:pt idx="12">
                  <c:v>Lund</c:v>
                </c:pt>
                <c:pt idx="13">
                  <c:v>Haram</c:v>
                </c:pt>
                <c:pt idx="14">
                  <c:v>Stad</c:v>
                </c:pt>
              </c:strCache>
            </c:strRef>
          </c:cat>
          <c:val>
            <c:numRef>
              <c:f>'Ark1'!$B$192:$B$206</c:f>
              <c:numCache>
                <c:formatCode>General</c:formatCode>
                <c:ptCount val="15"/>
                <c:pt idx="0">
                  <c:v>64</c:v>
                </c:pt>
                <c:pt idx="1">
                  <c:v>28</c:v>
                </c:pt>
                <c:pt idx="2">
                  <c:v>16</c:v>
                </c:pt>
                <c:pt idx="3">
                  <c:v>16</c:v>
                </c:pt>
                <c:pt idx="4">
                  <c:v>13</c:v>
                </c:pt>
                <c:pt idx="5">
                  <c:v>11</c:v>
                </c:pt>
                <c:pt idx="6">
                  <c:v>10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Levende!$B$30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Levende!$C$30:$BK$30</c:f>
              <c:numCache>
                <c:formatCode>0</c:formatCode>
                <c:ptCount val="61"/>
                <c:pt idx="0">
                  <c:v>106</c:v>
                </c:pt>
                <c:pt idx="1">
                  <c:v>94</c:v>
                </c:pt>
                <c:pt idx="2">
                  <c:v>126</c:v>
                </c:pt>
                <c:pt idx="3">
                  <c:v>99</c:v>
                </c:pt>
                <c:pt idx="4">
                  <c:v>88</c:v>
                </c:pt>
                <c:pt idx="5">
                  <c:v>76</c:v>
                </c:pt>
                <c:pt idx="6">
                  <c:v>90</c:v>
                </c:pt>
                <c:pt idx="7">
                  <c:v>97</c:v>
                </c:pt>
                <c:pt idx="8">
                  <c:v>70</c:v>
                </c:pt>
                <c:pt idx="9">
                  <c:v>57</c:v>
                </c:pt>
                <c:pt idx="10">
                  <c:v>88</c:v>
                </c:pt>
                <c:pt idx="11">
                  <c:v>55</c:v>
                </c:pt>
                <c:pt idx="12">
                  <c:v>66</c:v>
                </c:pt>
                <c:pt idx="13">
                  <c:v>32</c:v>
                </c:pt>
                <c:pt idx="14">
                  <c:v>45</c:v>
                </c:pt>
                <c:pt idx="15">
                  <c:v>63</c:v>
                </c:pt>
                <c:pt idx="16">
                  <c:v>63</c:v>
                </c:pt>
                <c:pt idx="17">
                  <c:v>78</c:v>
                </c:pt>
                <c:pt idx="18">
                  <c:v>53</c:v>
                </c:pt>
                <c:pt idx="19">
                  <c:v>22</c:v>
                </c:pt>
                <c:pt idx="20">
                  <c:v>46</c:v>
                </c:pt>
                <c:pt idx="21">
                  <c:v>57</c:v>
                </c:pt>
                <c:pt idx="22">
                  <c:v>33</c:v>
                </c:pt>
                <c:pt idx="23">
                  <c:v>30</c:v>
                </c:pt>
                <c:pt idx="24">
                  <c:v>42</c:v>
                </c:pt>
                <c:pt idx="25">
                  <c:v>61</c:v>
                </c:pt>
                <c:pt idx="26">
                  <c:v>32</c:v>
                </c:pt>
                <c:pt idx="27">
                  <c:v>13</c:v>
                </c:pt>
                <c:pt idx="28">
                  <c:v>14</c:v>
                </c:pt>
                <c:pt idx="29">
                  <c:v>49</c:v>
                </c:pt>
                <c:pt idx="30">
                  <c:v>52</c:v>
                </c:pt>
                <c:pt idx="31">
                  <c:v>32</c:v>
                </c:pt>
                <c:pt idx="32">
                  <c:v>21</c:v>
                </c:pt>
                <c:pt idx="33">
                  <c:v>31</c:v>
                </c:pt>
                <c:pt idx="34">
                  <c:v>-9</c:v>
                </c:pt>
                <c:pt idx="35">
                  <c:v>18</c:v>
                </c:pt>
                <c:pt idx="36">
                  <c:v>41</c:v>
                </c:pt>
                <c:pt idx="37">
                  <c:v>71</c:v>
                </c:pt>
                <c:pt idx="38">
                  <c:v>9</c:v>
                </c:pt>
                <c:pt idx="39">
                  <c:v>34</c:v>
                </c:pt>
                <c:pt idx="40">
                  <c:v>38</c:v>
                </c:pt>
                <c:pt idx="41">
                  <c:v>15</c:v>
                </c:pt>
                <c:pt idx="42">
                  <c:v>14</c:v>
                </c:pt>
                <c:pt idx="43">
                  <c:v>21</c:v>
                </c:pt>
                <c:pt idx="44">
                  <c:v>29</c:v>
                </c:pt>
                <c:pt idx="45">
                  <c:v>18</c:v>
                </c:pt>
                <c:pt idx="46">
                  <c:v>21</c:v>
                </c:pt>
                <c:pt idx="47">
                  <c:v>31</c:v>
                </c:pt>
                <c:pt idx="48">
                  <c:v>37</c:v>
                </c:pt>
                <c:pt idx="49">
                  <c:v>21</c:v>
                </c:pt>
                <c:pt idx="50">
                  <c:v>23</c:v>
                </c:pt>
                <c:pt idx="51">
                  <c:v>-8</c:v>
                </c:pt>
                <c:pt idx="52">
                  <c:v>6</c:v>
                </c:pt>
                <c:pt idx="53">
                  <c:v>24</c:v>
                </c:pt>
                <c:pt idx="54">
                  <c:v>53</c:v>
                </c:pt>
                <c:pt idx="55">
                  <c:v>18</c:v>
                </c:pt>
                <c:pt idx="56">
                  <c:v>1</c:v>
                </c:pt>
                <c:pt idx="57">
                  <c:v>26</c:v>
                </c:pt>
                <c:pt idx="58">
                  <c:v>-1</c:v>
                </c:pt>
                <c:pt idx="59">
                  <c:v>-3</c:v>
                </c:pt>
                <c:pt idx="6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F-47F2-959B-F95F6911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Levende!$B$28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Levende!$C$28:$BK$28</c:f>
              <c:numCache>
                <c:formatCode>0</c:formatCode>
                <c:ptCount val="61"/>
                <c:pt idx="0">
                  <c:v>193</c:v>
                </c:pt>
                <c:pt idx="1">
                  <c:v>191</c:v>
                </c:pt>
                <c:pt idx="2">
                  <c:v>191</c:v>
                </c:pt>
                <c:pt idx="3">
                  <c:v>180</c:v>
                </c:pt>
                <c:pt idx="4">
                  <c:v>173</c:v>
                </c:pt>
                <c:pt idx="5">
                  <c:v>156</c:v>
                </c:pt>
                <c:pt idx="6">
                  <c:v>181</c:v>
                </c:pt>
                <c:pt idx="7">
                  <c:v>166</c:v>
                </c:pt>
                <c:pt idx="8">
                  <c:v>159</c:v>
                </c:pt>
                <c:pt idx="9">
                  <c:v>139</c:v>
                </c:pt>
                <c:pt idx="10">
                  <c:v>169</c:v>
                </c:pt>
                <c:pt idx="11">
                  <c:v>137</c:v>
                </c:pt>
                <c:pt idx="12">
                  <c:v>144</c:v>
                </c:pt>
                <c:pt idx="13">
                  <c:v>126</c:v>
                </c:pt>
                <c:pt idx="14">
                  <c:v>143</c:v>
                </c:pt>
                <c:pt idx="15">
                  <c:v>137</c:v>
                </c:pt>
                <c:pt idx="16">
                  <c:v>141</c:v>
                </c:pt>
                <c:pt idx="17">
                  <c:v>160</c:v>
                </c:pt>
                <c:pt idx="18">
                  <c:v>149</c:v>
                </c:pt>
                <c:pt idx="19">
                  <c:v>138</c:v>
                </c:pt>
                <c:pt idx="20">
                  <c:v>131</c:v>
                </c:pt>
                <c:pt idx="21">
                  <c:v>139</c:v>
                </c:pt>
                <c:pt idx="22">
                  <c:v>127</c:v>
                </c:pt>
                <c:pt idx="23">
                  <c:v>123</c:v>
                </c:pt>
                <c:pt idx="24">
                  <c:v>131</c:v>
                </c:pt>
                <c:pt idx="25">
                  <c:v>158</c:v>
                </c:pt>
                <c:pt idx="26">
                  <c:v>139</c:v>
                </c:pt>
                <c:pt idx="27">
                  <c:v>121</c:v>
                </c:pt>
                <c:pt idx="28">
                  <c:v>123</c:v>
                </c:pt>
                <c:pt idx="29">
                  <c:v>141</c:v>
                </c:pt>
                <c:pt idx="30">
                  <c:v>148</c:v>
                </c:pt>
                <c:pt idx="31">
                  <c:v>135</c:v>
                </c:pt>
                <c:pt idx="32">
                  <c:v>131</c:v>
                </c:pt>
                <c:pt idx="33">
                  <c:v>117</c:v>
                </c:pt>
                <c:pt idx="34">
                  <c:v>126</c:v>
                </c:pt>
                <c:pt idx="35">
                  <c:v>120</c:v>
                </c:pt>
                <c:pt idx="36">
                  <c:v>129</c:v>
                </c:pt>
                <c:pt idx="37">
                  <c:v>153</c:v>
                </c:pt>
                <c:pt idx="38">
                  <c:v>118</c:v>
                </c:pt>
                <c:pt idx="39">
                  <c:v>116</c:v>
                </c:pt>
                <c:pt idx="40">
                  <c:v>122</c:v>
                </c:pt>
                <c:pt idx="41">
                  <c:v>103</c:v>
                </c:pt>
                <c:pt idx="42">
                  <c:v>125</c:v>
                </c:pt>
                <c:pt idx="43">
                  <c:v>121</c:v>
                </c:pt>
                <c:pt idx="44">
                  <c:v>145</c:v>
                </c:pt>
                <c:pt idx="45">
                  <c:v>120</c:v>
                </c:pt>
                <c:pt idx="46">
                  <c:v>119</c:v>
                </c:pt>
                <c:pt idx="47">
                  <c:v>129</c:v>
                </c:pt>
                <c:pt idx="48">
                  <c:v>124</c:v>
                </c:pt>
                <c:pt idx="49">
                  <c:v>116</c:v>
                </c:pt>
                <c:pt idx="50">
                  <c:v>111</c:v>
                </c:pt>
                <c:pt idx="51">
                  <c:v>101</c:v>
                </c:pt>
                <c:pt idx="52">
                  <c:v>108</c:v>
                </c:pt>
                <c:pt idx="53">
                  <c:v>121</c:v>
                </c:pt>
                <c:pt idx="54">
                  <c:v>142</c:v>
                </c:pt>
                <c:pt idx="55">
                  <c:v>101</c:v>
                </c:pt>
                <c:pt idx="56">
                  <c:v>105</c:v>
                </c:pt>
                <c:pt idx="57">
                  <c:v>116</c:v>
                </c:pt>
                <c:pt idx="58">
                  <c:v>98</c:v>
                </c:pt>
                <c:pt idx="59">
                  <c:v>95</c:v>
                </c:pt>
                <c:pt idx="60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0F-47F2-959B-F95F691140EA}"/>
            </c:ext>
          </c:extLst>
        </c:ser>
        <c:ser>
          <c:idx val="1"/>
          <c:order val="1"/>
          <c:tx>
            <c:strRef>
              <c:f>Levende!$B$29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Levende!$C$29:$BK$29</c:f>
              <c:numCache>
                <c:formatCode>0</c:formatCode>
                <c:ptCount val="61"/>
                <c:pt idx="0">
                  <c:v>87</c:v>
                </c:pt>
                <c:pt idx="1">
                  <c:v>97</c:v>
                </c:pt>
                <c:pt idx="2">
                  <c:v>65</c:v>
                </c:pt>
                <c:pt idx="3">
                  <c:v>81</c:v>
                </c:pt>
                <c:pt idx="4">
                  <c:v>85</c:v>
                </c:pt>
                <c:pt idx="5">
                  <c:v>80</c:v>
                </c:pt>
                <c:pt idx="6">
                  <c:v>91</c:v>
                </c:pt>
                <c:pt idx="7">
                  <c:v>69</c:v>
                </c:pt>
                <c:pt idx="8">
                  <c:v>89</c:v>
                </c:pt>
                <c:pt idx="9">
                  <c:v>82</c:v>
                </c:pt>
                <c:pt idx="10">
                  <c:v>81</c:v>
                </c:pt>
                <c:pt idx="11">
                  <c:v>82</c:v>
                </c:pt>
                <c:pt idx="12">
                  <c:v>78</c:v>
                </c:pt>
                <c:pt idx="13">
                  <c:v>94</c:v>
                </c:pt>
                <c:pt idx="14">
                  <c:v>98</c:v>
                </c:pt>
                <c:pt idx="15">
                  <c:v>74</c:v>
                </c:pt>
                <c:pt idx="16">
                  <c:v>78</c:v>
                </c:pt>
                <c:pt idx="17">
                  <c:v>82</c:v>
                </c:pt>
                <c:pt idx="18">
                  <c:v>96</c:v>
                </c:pt>
                <c:pt idx="19">
                  <c:v>116</c:v>
                </c:pt>
                <c:pt idx="20">
                  <c:v>85</c:v>
                </c:pt>
                <c:pt idx="21">
                  <c:v>82</c:v>
                </c:pt>
                <c:pt idx="22">
                  <c:v>94</c:v>
                </c:pt>
                <c:pt idx="23">
                  <c:v>93</c:v>
                </c:pt>
                <c:pt idx="24">
                  <c:v>89</c:v>
                </c:pt>
                <c:pt idx="25">
                  <c:v>97</c:v>
                </c:pt>
                <c:pt idx="26">
                  <c:v>107</c:v>
                </c:pt>
                <c:pt idx="27">
                  <c:v>108</c:v>
                </c:pt>
                <c:pt idx="28">
                  <c:v>109</c:v>
                </c:pt>
                <c:pt idx="29">
                  <c:v>92</c:v>
                </c:pt>
                <c:pt idx="30">
                  <c:v>96</c:v>
                </c:pt>
                <c:pt idx="31">
                  <c:v>103</c:v>
                </c:pt>
                <c:pt idx="32">
                  <c:v>110</c:v>
                </c:pt>
                <c:pt idx="33">
                  <c:v>86</c:v>
                </c:pt>
                <c:pt idx="34">
                  <c:v>135</c:v>
                </c:pt>
                <c:pt idx="35">
                  <c:v>102</c:v>
                </c:pt>
                <c:pt idx="36">
                  <c:v>88</c:v>
                </c:pt>
                <c:pt idx="37">
                  <c:v>82</c:v>
                </c:pt>
                <c:pt idx="38">
                  <c:v>109</c:v>
                </c:pt>
                <c:pt idx="39">
                  <c:v>82</c:v>
                </c:pt>
                <c:pt idx="40">
                  <c:v>84</c:v>
                </c:pt>
                <c:pt idx="41">
                  <c:v>88</c:v>
                </c:pt>
                <c:pt idx="42">
                  <c:v>111</c:v>
                </c:pt>
                <c:pt idx="43">
                  <c:v>100</c:v>
                </c:pt>
                <c:pt idx="44">
                  <c:v>116</c:v>
                </c:pt>
                <c:pt idx="45">
                  <c:v>102</c:v>
                </c:pt>
                <c:pt idx="46">
                  <c:v>98</c:v>
                </c:pt>
                <c:pt idx="47">
                  <c:v>98</c:v>
                </c:pt>
                <c:pt idx="48">
                  <c:v>87</c:v>
                </c:pt>
                <c:pt idx="49">
                  <c:v>95</c:v>
                </c:pt>
                <c:pt idx="50">
                  <c:v>88</c:v>
                </c:pt>
                <c:pt idx="51">
                  <c:v>109</c:v>
                </c:pt>
                <c:pt idx="52">
                  <c:v>102</c:v>
                </c:pt>
                <c:pt idx="53">
                  <c:v>97</c:v>
                </c:pt>
                <c:pt idx="54">
                  <c:v>89</c:v>
                </c:pt>
                <c:pt idx="55">
                  <c:v>83</c:v>
                </c:pt>
                <c:pt idx="56">
                  <c:v>104</c:v>
                </c:pt>
                <c:pt idx="57">
                  <c:v>90</c:v>
                </c:pt>
                <c:pt idx="58">
                  <c:v>99</c:v>
                </c:pt>
                <c:pt idx="59">
                  <c:v>98</c:v>
                </c:pt>
                <c:pt idx="60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0F-47F2-959B-F95F6911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'Ark1'!$B$11:$AF$11</c:f>
              <c:numCache>
                <c:formatCode>0.0</c:formatCode>
                <c:ptCount val="31"/>
                <c:pt idx="0">
                  <c:v>1.4361960213488598</c:v>
                </c:pt>
                <c:pt idx="1">
                  <c:v>1.3015811801002699</c:v>
                </c:pt>
                <c:pt idx="2">
                  <c:v>1.2677828317042485</c:v>
                </c:pt>
                <c:pt idx="3">
                  <c:v>1.1278195488721805</c:v>
                </c:pt>
                <c:pt idx="4">
                  <c:v>1.216568504393164</c:v>
                </c:pt>
                <c:pt idx="5">
                  <c:v>1.1677695601401323</c:v>
                </c:pt>
                <c:pt idx="6">
                  <c:v>1.2574324982941807</c:v>
                </c:pt>
                <c:pt idx="7">
                  <c:v>1.4973576042278331</c:v>
                </c:pt>
                <c:pt idx="8">
                  <c:v>1.1490894926477748</c:v>
                </c:pt>
                <c:pt idx="9">
                  <c:v>1.1298334469660076</c:v>
                </c:pt>
                <c:pt idx="10">
                  <c:v>1.1922212449916936</c:v>
                </c:pt>
                <c:pt idx="11">
                  <c:v>1.0041922589451107</c:v>
                </c:pt>
                <c:pt idx="12">
                  <c:v>1.2300728203109623</c:v>
                </c:pt>
                <c:pt idx="13">
                  <c:v>1.1905933287415134</c:v>
                </c:pt>
                <c:pt idx="14">
                  <c:v>1.4215686274509804</c:v>
                </c:pt>
                <c:pt idx="15">
                  <c:v>1.1602049695446195</c:v>
                </c:pt>
                <c:pt idx="16">
                  <c:v>1.1472091005495035</c:v>
                </c:pt>
                <c:pt idx="17">
                  <c:v>1.2406231967686094</c:v>
                </c:pt>
                <c:pt idx="18">
                  <c:v>1.1859219586840093</c:v>
                </c:pt>
                <c:pt idx="19">
                  <c:v>1.1009870918754745</c:v>
                </c:pt>
                <c:pt idx="20">
                  <c:v>1.048257625838134</c:v>
                </c:pt>
                <c:pt idx="21">
                  <c:v>0.94595860260372766</c:v>
                </c:pt>
                <c:pt idx="22">
                  <c:v>1.0052122114668651</c:v>
                </c:pt>
                <c:pt idx="23">
                  <c:v>1.1191268960414353</c:v>
                </c:pt>
                <c:pt idx="24">
                  <c:v>1.3079119462098185</c:v>
                </c:pt>
                <c:pt idx="25">
                  <c:v>0.93302540415704383</c:v>
                </c:pt>
                <c:pt idx="26">
                  <c:v>0.96952908587257614</c:v>
                </c:pt>
                <c:pt idx="27">
                  <c:v>1.0708021785285702</c:v>
                </c:pt>
                <c:pt idx="28">
                  <c:v>0.89669686156098449</c:v>
                </c:pt>
                <c:pt idx="29">
                  <c:v>0.86694652308815479</c:v>
                </c:pt>
                <c:pt idx="30">
                  <c:v>1.0131162369968341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B-431D-9968-BE9B7F08D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7.7364186899728186E-3"/>
              <c:y val="0.29545573556834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264</c:v>
                </c:pt>
                <c:pt idx="1">
                  <c:v>324</c:v>
                </c:pt>
                <c:pt idx="2">
                  <c:v>358</c:v>
                </c:pt>
                <c:pt idx="3">
                  <c:v>378</c:v>
                </c:pt>
                <c:pt idx="4">
                  <c:v>338</c:v>
                </c:pt>
                <c:pt idx="5">
                  <c:v>277</c:v>
                </c:pt>
                <c:pt idx="6">
                  <c:v>319</c:v>
                </c:pt>
                <c:pt idx="7">
                  <c:v>381</c:v>
                </c:pt>
                <c:pt idx="8">
                  <c:v>378</c:v>
                </c:pt>
                <c:pt idx="9">
                  <c:v>314</c:v>
                </c:pt>
                <c:pt idx="10">
                  <c:v>385</c:v>
                </c:pt>
                <c:pt idx="11">
                  <c:v>368</c:v>
                </c:pt>
                <c:pt idx="12">
                  <c:v>330</c:v>
                </c:pt>
                <c:pt idx="13">
                  <c:v>326</c:v>
                </c:pt>
                <c:pt idx="14">
                  <c:v>309</c:v>
                </c:pt>
                <c:pt idx="15">
                  <c:v>250</c:v>
                </c:pt>
                <c:pt idx="16">
                  <c:v>177</c:v>
                </c:pt>
                <c:pt idx="17">
                  <c:v>82</c:v>
                </c:pt>
                <c:pt idx="18">
                  <c:v>38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A-41DD-A722-E5EBFF7BCC56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-282</c:v>
                </c:pt>
                <c:pt idx="1">
                  <c:v>-320</c:v>
                </c:pt>
                <c:pt idx="2">
                  <c:v>-326</c:v>
                </c:pt>
                <c:pt idx="3">
                  <c:v>-358</c:v>
                </c:pt>
                <c:pt idx="4">
                  <c:v>-311</c:v>
                </c:pt>
                <c:pt idx="5">
                  <c:v>-255</c:v>
                </c:pt>
                <c:pt idx="6">
                  <c:v>-328</c:v>
                </c:pt>
                <c:pt idx="7">
                  <c:v>-337</c:v>
                </c:pt>
                <c:pt idx="8">
                  <c:v>-357</c:v>
                </c:pt>
                <c:pt idx="9">
                  <c:v>-306</c:v>
                </c:pt>
                <c:pt idx="10">
                  <c:v>-328</c:v>
                </c:pt>
                <c:pt idx="11">
                  <c:v>-324</c:v>
                </c:pt>
                <c:pt idx="12">
                  <c:v>-323</c:v>
                </c:pt>
                <c:pt idx="13">
                  <c:v>-346</c:v>
                </c:pt>
                <c:pt idx="14">
                  <c:v>-300</c:v>
                </c:pt>
                <c:pt idx="15">
                  <c:v>-269</c:v>
                </c:pt>
                <c:pt idx="16">
                  <c:v>-186</c:v>
                </c:pt>
                <c:pt idx="17">
                  <c:v>-115</c:v>
                </c:pt>
                <c:pt idx="18">
                  <c:v>-63</c:v>
                </c:pt>
                <c:pt idx="19">
                  <c:v>-21</c:v>
                </c:pt>
                <c:pt idx="20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A-41DD-A722-E5EBFF7B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271</c:v>
                </c:pt>
                <c:pt idx="1">
                  <c:v>281</c:v>
                </c:pt>
                <c:pt idx="2">
                  <c:v>271</c:v>
                </c:pt>
                <c:pt idx="3">
                  <c:v>344</c:v>
                </c:pt>
                <c:pt idx="4">
                  <c:v>290</c:v>
                </c:pt>
                <c:pt idx="5">
                  <c:v>288</c:v>
                </c:pt>
                <c:pt idx="6">
                  <c:v>282</c:v>
                </c:pt>
                <c:pt idx="7">
                  <c:v>294</c:v>
                </c:pt>
                <c:pt idx="8">
                  <c:v>330</c:v>
                </c:pt>
                <c:pt idx="9">
                  <c:v>358</c:v>
                </c:pt>
                <c:pt idx="10">
                  <c:v>338</c:v>
                </c:pt>
                <c:pt idx="11">
                  <c:v>324</c:v>
                </c:pt>
                <c:pt idx="12">
                  <c:v>317</c:v>
                </c:pt>
                <c:pt idx="13">
                  <c:v>333</c:v>
                </c:pt>
                <c:pt idx="14">
                  <c:v>316</c:v>
                </c:pt>
                <c:pt idx="15">
                  <c:v>283</c:v>
                </c:pt>
                <c:pt idx="16">
                  <c:v>233</c:v>
                </c:pt>
                <c:pt idx="17">
                  <c:v>154</c:v>
                </c:pt>
                <c:pt idx="18">
                  <c:v>73</c:v>
                </c:pt>
                <c:pt idx="19">
                  <c:v>14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60A-41DD-A722-E5EBFF7BCC56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-257</c:v>
                </c:pt>
                <c:pt idx="1">
                  <c:v>-265</c:v>
                </c:pt>
                <c:pt idx="2">
                  <c:v>-271</c:v>
                </c:pt>
                <c:pt idx="3">
                  <c:v>-291</c:v>
                </c:pt>
                <c:pt idx="4">
                  <c:v>-267</c:v>
                </c:pt>
                <c:pt idx="5">
                  <c:v>-263</c:v>
                </c:pt>
                <c:pt idx="6">
                  <c:v>-270</c:v>
                </c:pt>
                <c:pt idx="7">
                  <c:v>-297</c:v>
                </c:pt>
                <c:pt idx="8">
                  <c:v>-340</c:v>
                </c:pt>
                <c:pt idx="9">
                  <c:v>-353</c:v>
                </c:pt>
                <c:pt idx="10">
                  <c:v>-315</c:v>
                </c:pt>
                <c:pt idx="11">
                  <c:v>-319</c:v>
                </c:pt>
                <c:pt idx="12">
                  <c:v>-301</c:v>
                </c:pt>
                <c:pt idx="13">
                  <c:v>-324</c:v>
                </c:pt>
                <c:pt idx="14">
                  <c:v>-320</c:v>
                </c:pt>
                <c:pt idx="15">
                  <c:v>-300</c:v>
                </c:pt>
                <c:pt idx="16">
                  <c:v>-245</c:v>
                </c:pt>
                <c:pt idx="17">
                  <c:v>-201</c:v>
                </c:pt>
                <c:pt idx="18">
                  <c:v>-98</c:v>
                </c:pt>
                <c:pt idx="19">
                  <c:v>-29</c:v>
                </c:pt>
                <c:pt idx="20">
                  <c:v>-3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60A-41DD-A722-E5EBFF7B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0.75547</cdr:x>
      <cdr:y>0.125</cdr:y>
    </cdr:from>
    <cdr:to>
      <cdr:x>0.75937</cdr:x>
      <cdr:y>0.83955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902319" y="687458"/>
          <a:ext cx="45957" cy="3929637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44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92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47BAB-2A37-9BD3-BF12-064EDEF9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D729048-EB03-D730-1ADF-950D5888D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6E16A67-6FDA-B734-DA3E-2407B4840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975446-00FA-E374-23CA-441BC87D3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99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2283-F43C-C51D-0E40-B6AAD5689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94A8DF2-2276-4473-6C9E-6926ECF89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0BC1CCA-A39D-0D9A-4427-9ADED9F23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015937C-C1A2-544B-194F-3829DE4A4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6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1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618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62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66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3FD6BA-6D7A-97E0-F955-871DA4A19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417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971833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640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58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57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3306170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190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051930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6236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982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079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14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346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4536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0292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4632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92793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01062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34168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64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95150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146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39632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3487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4592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98449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5886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9478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9713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49757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0779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01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03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1692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62699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4DB131-7FD3-4715-8ADB-FE3FF9282EEA}" type="datetime1">
              <a:rPr lang="nb-NO" smtClean="0"/>
              <a:pPr/>
              <a:t>04.05.2026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558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6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7063197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749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6991797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34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282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641459E-997C-4F20-B78F-C7E70B198EC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7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1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30" r:id="rId40"/>
    <p:sldLayoutId id="2147483860" r:id="rId41"/>
    <p:sldLayoutId id="2147483863" r:id="rId42"/>
    <p:sldLayoutId id="2147483869" r:id="rId43"/>
    <p:sldLayoutId id="2147483875" r:id="rId44"/>
    <p:sldLayoutId id="2147483876" r:id="rId45"/>
    <p:sldLayoutId id="2147483877" r:id="rId46"/>
    <p:sldLayoutId id="2147483911" r:id="rId4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6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9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7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3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1.xlsx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6359CF4D-9DC4-1CDC-7D1E-78AA429CA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Ørsta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FDC4D13-9060-3D1B-7AD2-AC67C2A81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A21EF-7E02-37DD-7A9D-2AAAE1BEB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626ADA-D85F-B1A9-F75C-F82AC6BF9314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EC44D105-EDAB-3F84-F775-451127F7F47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7AD9D33-C3B7-4EA1-8525-00158DCE50F9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EC2A4C8D-0998-D670-5D81-CF9706804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E510F1EB-DD2F-0883-4682-2048F56CABA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BACE37FC-7E61-F164-1EF8-8867D35906FB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32BF611-1E64-3840-D926-26CB8CBE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BED6205-6861-6498-5960-91C0643E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9C01702F-671F-5AC4-8F16-8665F3BC2C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B77BB10C-8F63-6B9D-30D8-B8F4A20B8A00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8563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8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3A874B0-6063-104D-0414-36D3AF10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164C8CE-3D4C-F798-C369-D69588B2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382146"/>
              </p:ext>
            </p:extLst>
          </p:nvPr>
        </p:nvGraphicFramePr>
        <p:xfrm>
          <a:off x="151076" y="699715"/>
          <a:ext cx="11895150" cy="551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AF2EB1C-0FA5-E8D0-6423-07D7D22A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FE7F578-14A2-E5AE-05EB-5B6C0943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163117"/>
              </p:ext>
            </p:extLst>
          </p:nvPr>
        </p:nvGraphicFramePr>
        <p:xfrm>
          <a:off x="214686" y="636104"/>
          <a:ext cx="11696368" cy="54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4D21154-21B7-1765-0661-F8E7B1FA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FA09332-5FE3-94BD-5864-DFE62389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9E67F04-9E73-0D7C-CA9D-586FB701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969425"/>
              </p:ext>
            </p:extLst>
          </p:nvPr>
        </p:nvGraphicFramePr>
        <p:xfrm>
          <a:off x="1272210" y="667910"/>
          <a:ext cx="9032680" cy="561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6657" y="6337668"/>
            <a:ext cx="139069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C7DF209-A2BE-88AC-B7CA-0531F7B8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CBDCF6F-F9F5-55C8-49FA-6EA051C9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8D2EC61-D791-A596-C89B-5929139B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157719"/>
              </p:ext>
            </p:extLst>
          </p:nvPr>
        </p:nvGraphicFramePr>
        <p:xfrm>
          <a:off x="119270" y="731520"/>
          <a:ext cx="11807687" cy="540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6657" y="6337668"/>
            <a:ext cx="139069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C7DF209-A2BE-88AC-B7CA-0531F7B8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CBDCF6F-F9F5-55C8-49FA-6EA051C9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8D2EC61-D791-A596-C89B-5929139B0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744070"/>
              </p:ext>
            </p:extLst>
          </p:nvPr>
        </p:nvGraphicFramePr>
        <p:xfrm>
          <a:off x="143123" y="699715"/>
          <a:ext cx="11799735" cy="545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321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EAF27DD-847A-CDBD-34D6-ADD5783F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AF4BEEB-CF26-EF82-551E-A5F63FEA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A14F113-6A59-E66F-E6F6-DD6135DE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478605"/>
              </p:ext>
            </p:extLst>
          </p:nvPr>
        </p:nvGraphicFramePr>
        <p:xfrm>
          <a:off x="135172" y="699715"/>
          <a:ext cx="11911054" cy="552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92092" y="612846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E72CD47-4A08-4D13-494D-23415F88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C937F19-0CBC-1C1A-5651-640B6C04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1512EB9-8D62-C3CE-64DA-B8CB3E09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645334"/>
              </p:ext>
            </p:extLst>
          </p:nvPr>
        </p:nvGraphicFramePr>
        <p:xfrm>
          <a:off x="159026" y="771277"/>
          <a:ext cx="11807687" cy="540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216E7512-10D3-5050-F706-11025EE0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E960F312-0F36-F5B3-40B9-CDEBB23D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A5C58F7-4E20-49B9-4BFB-4304C2CD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B20F52D-B63D-C7C8-5FBD-CFB2BC7B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9507"/>
              </p:ext>
            </p:extLst>
          </p:nvPr>
        </p:nvGraphicFramePr>
        <p:xfrm>
          <a:off x="276326" y="802433"/>
          <a:ext cx="11666858" cy="533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64EF9335-875C-FF7F-7C39-31CEC812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F2739C4-A513-A467-0420-6BB80D14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5F925F31-8EC6-36EA-3E1D-834187B8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96BE9BA-1EBB-4892-D4FD-A3E98830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114920"/>
              </p:ext>
            </p:extLst>
          </p:nvPr>
        </p:nvGraphicFramePr>
        <p:xfrm>
          <a:off x="186612" y="914400"/>
          <a:ext cx="11840547" cy="522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5749343A-F3AF-6498-23E3-FE596F332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E7744F88-D23E-B66A-7D66-6C749B908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F0EA675-0A78-6E5A-338B-DEFFC2C2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4F0637A0-A220-90F4-7A8B-C8F9BF76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81919"/>
              </p:ext>
            </p:extLst>
          </p:nvPr>
        </p:nvGraphicFramePr>
        <p:xfrm>
          <a:off x="276326" y="691763"/>
          <a:ext cx="11618825" cy="544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2" name="Bilde 1" descr="Likestilling mellom kjønnene - FNs bærekraftsmål">
            <a:extLst>
              <a:ext uri="{FF2B5EF4-FFF2-40B4-BE49-F238E27FC236}">
                <a16:creationId xmlns:a16="http://schemas.microsoft.com/office/drawing/2014/main" id="{86634FDC-3C16-AC16-0D76-B26E9A3E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BE9DFB1-6DB8-65FC-BAD0-3EFFCF76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CA4018D-CD91-35C6-F0E5-27060861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294012"/>
              </p:ext>
            </p:extLst>
          </p:nvPr>
        </p:nvGraphicFramePr>
        <p:xfrm>
          <a:off x="166978" y="779228"/>
          <a:ext cx="11783832" cy="536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B83B7F1-4775-A8B1-AFBC-DB1954740D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1009816"/>
            <a:ext cx="8272351" cy="5848184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CDB0C9BF-6A87-B167-FC8C-53380898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B6DFF78-BEEF-C5DE-6C51-0752131C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E9ADF1BF-D83B-4001-DCB1-8EC94831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5B972014-3D7F-C0DC-9CE2-D64354BC5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580444"/>
            <a:ext cx="8669607" cy="627755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4C8F6A12-2482-22F9-C51A-7406E776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549E76E-69BE-7438-8F2D-61FB5D30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494499" y="6404442"/>
            <a:ext cx="132444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66F9CC6-3E6A-2BD3-2ACF-5B07E068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869DCD8-77EC-6385-23CF-2F3D968F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729834"/>
              </p:ext>
            </p:extLst>
          </p:nvPr>
        </p:nvGraphicFramePr>
        <p:xfrm>
          <a:off x="190831" y="763325"/>
          <a:ext cx="11775881" cy="539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8F966-ADCA-BE6D-C584-398A34568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1BEA339-EB67-7362-3C07-E39878326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761C2E9-E6DB-3BAD-33A4-8C12B5D4896C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BA0A4C23-87BD-9A2E-FDC2-6B50FBE446DF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166704A0-1F62-0FFC-A403-1C124DA94B50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6D768D3D-E33C-1AC5-E484-2806F4DDE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0E50B235-ED23-64F4-CC5F-7580DF174C7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3099283-A5B2-A74D-29C2-576E030D9941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FFFFD93-4A51-2A65-C8FF-9D1FC6236C8F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550CE469-D707-C286-EF15-DE6C8F3A43A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E540312D-7D0F-FBFB-4873-21AD2B68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D8227786-0A77-F5D3-0496-586A3A72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76A7BF-F08D-7AD5-0192-9070CDF80262}"/>
              </a:ext>
            </a:extLst>
          </p:cNvPr>
          <p:cNvGraphicFramePr>
            <a:graphicFrameLocks/>
          </p:cNvGraphicFramePr>
          <p:nvPr/>
        </p:nvGraphicFramePr>
        <p:xfrm>
          <a:off x="696000" y="807326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54856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85C1-BB88-9D43-2964-5FE1CE6E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4D3A06E-ABA3-B262-A156-E6E939CC0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2620492-385A-3D96-741F-3FCBAD4E8E1C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4A5D039-1622-6F07-35C7-2BC5448C0435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6F0FB893-4076-11BA-D960-E1131DBCE8B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75690274-AFF8-C313-80C8-3D91722C9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41D9B322-E96B-8F73-4FF8-771CA363FE7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86A6B9A-207B-FBDD-89F3-E7F6E1128289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61E76AB-4D4F-00FE-1674-AF0F5EE240F2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517DE924-D776-E7AF-C9A9-E30C86566A2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7017A7FB-D815-542B-1CA9-3F6C4E9E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8B9B60E7-83D3-F7FE-D1C8-D29862D3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359BF0-44A4-A268-744D-D43B4A87773D}"/>
              </a:ext>
            </a:extLst>
          </p:cNvPr>
          <p:cNvGraphicFramePr>
            <a:graphicFrameLocks/>
          </p:cNvGraphicFramePr>
          <p:nvPr/>
        </p:nvGraphicFramePr>
        <p:xfrm>
          <a:off x="696000" y="765311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51758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8C627-9EB9-7C80-006E-C32286F98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204B9691-733E-9556-9C24-7B11567DD12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13A0271-4208-9774-BB19-C0F5108AA92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07685106-649D-6DA1-95B3-FA986D9CB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C363C5BA-A509-9DFE-A08B-8AA1DC48816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Ørsta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1E272ADF-E9E9-34B7-5CD3-D112AA54ED2F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2A841F80-9768-E9AF-87C3-9886C54A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D22891-CA3C-B1CA-43BD-1476EBCD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086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3521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522B2D8B-7C61-5FE5-E949-BB642D81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8EDC42C-25B2-9875-821E-0FEE0249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692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17F059A-B281-706A-D72F-4448E62946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26" y="588396"/>
            <a:ext cx="8031184" cy="5815281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7518253-8DA8-D7AC-3BE3-EC10F669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91C9C46-35FC-7BE6-8133-80162757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Ørsta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A7B27D8-4F11-BCE4-7EDA-61DA8CD7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2DB3BB0-9824-C2A0-2A56-5BF60492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778168"/>
              </p:ext>
            </p:extLst>
          </p:nvPr>
        </p:nvGraphicFramePr>
        <p:xfrm>
          <a:off x="166977" y="675861"/>
          <a:ext cx="11911054" cy="546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02DC1BF-C140-1E6C-C9CD-D953CC2F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A8AC97F-8853-7865-53F6-F332CBE9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4C916D3-4713-515B-A9D7-7C78AD58C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38617"/>
              </p:ext>
            </p:extLst>
          </p:nvPr>
        </p:nvGraphicFramePr>
        <p:xfrm>
          <a:off x="166977" y="723570"/>
          <a:ext cx="11752027" cy="548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10A70E9-9766-E3AC-6ACD-26D7F845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1CF17BB-0DC2-A91E-15C4-8D05BF95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E5F4F0F-77C9-6C12-B95F-DCB514A16D8E}"/>
              </a:ext>
            </a:extLst>
          </p:cNvPr>
          <p:cNvSpPr txBox="1"/>
          <p:nvPr/>
        </p:nvSpPr>
        <p:spPr>
          <a:xfrm>
            <a:off x="218831" y="179754"/>
            <a:ext cx="2907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43892"/>
              </p:ext>
            </p:extLst>
          </p:nvPr>
        </p:nvGraphicFramePr>
        <p:xfrm>
          <a:off x="2512611" y="763325"/>
          <a:ext cx="7307663" cy="545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Ørsta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6605081"/>
              </p:ext>
            </p:extLst>
          </p:nvPr>
        </p:nvGraphicFramePr>
        <p:xfrm>
          <a:off x="6248400" y="889000"/>
          <a:ext cx="5424487" cy="530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926908"/>
              </p:ext>
            </p:extLst>
          </p:nvPr>
        </p:nvGraphicFramePr>
        <p:xfrm>
          <a:off x="437323" y="889000"/>
          <a:ext cx="5506278" cy="519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46277" y="6285207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48217" y="6237857"/>
            <a:ext cx="489806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ECC415E-E421-7281-EA42-267BF60A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AFA2959-17CA-C722-8038-596A46A3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665426"/>
              </p:ext>
            </p:extLst>
          </p:nvPr>
        </p:nvGraphicFramePr>
        <p:xfrm>
          <a:off x="214685" y="723569"/>
          <a:ext cx="11799736" cy="541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</a:t>
            </a:r>
            <a:r>
              <a:rPr lang="nn-NO" sz="2000" b="1">
                <a:solidFill>
                  <a:schemeClr val="tx2"/>
                </a:solidFill>
              </a:rPr>
              <a:t>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01781" y="6369907"/>
            <a:ext cx="100127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B15255E-E885-5980-FC13-8DBFF837CFAE}"/>
              </a:ext>
            </a:extLst>
          </p:cNvPr>
          <p:cNvSpPr txBox="1"/>
          <p:nvPr/>
        </p:nvSpPr>
        <p:spPr>
          <a:xfrm>
            <a:off x="2692809" y="6287362"/>
            <a:ext cx="652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bri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814524"/>
              </p:ext>
            </p:extLst>
          </p:nvPr>
        </p:nvGraphicFramePr>
        <p:xfrm>
          <a:off x="3705449" y="1050255"/>
          <a:ext cx="5192061" cy="529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0820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E0F66CD-01EE-D114-BFF1-36B0DBD7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A8DF21-1141-3B05-F75A-70F759CCC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Ørsta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4B10791-E2DE-8D4F-D041-2B05B1FF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4F5E0C7-C582-E9A9-432C-2A7498C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612B4B8-DFAB-60AB-7E66-2E132BAC6896}"/>
              </a:ext>
            </a:extLst>
          </p:cNvPr>
          <p:cNvSpPr txBox="1"/>
          <p:nvPr/>
        </p:nvSpPr>
        <p:spPr>
          <a:xfrm>
            <a:off x="9067507" y="6421348"/>
            <a:ext cx="1695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70941"/>
              </p:ext>
            </p:extLst>
          </p:nvPr>
        </p:nvGraphicFramePr>
        <p:xfrm>
          <a:off x="214685" y="1023938"/>
          <a:ext cx="11656612" cy="507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8934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E0F66CD-01EE-D114-BFF1-36B0DBD7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460" y="702364"/>
            <a:ext cx="9101627" cy="275838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A8DF21-1141-3B05-F75A-70F759CCC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Ørsta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4B10791-E2DE-8D4F-D041-2B05B1FF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4F5E0C7-C582-E9A9-432C-2A7498CC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17E3F9E-F359-EBA5-E90E-A9FFB6445891}"/>
              </a:ext>
            </a:extLst>
          </p:cNvPr>
          <p:cNvSpPr txBox="1"/>
          <p:nvPr/>
        </p:nvSpPr>
        <p:spPr>
          <a:xfrm>
            <a:off x="9185097" y="6400800"/>
            <a:ext cx="1541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98301"/>
              </p:ext>
            </p:extLst>
          </p:nvPr>
        </p:nvGraphicFramePr>
        <p:xfrm>
          <a:off x="246490" y="1200646"/>
          <a:ext cx="11696369" cy="495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385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Ørsta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691A85C3-53C0-78A0-AF29-21DB92C3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84E13F7B-48A3-F7E8-2AE4-0EC58774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4D2C9AE-C137-4CEA-4BA8-7040946A1053}"/>
              </a:ext>
            </a:extLst>
          </p:cNvPr>
          <p:cNvSpPr txBox="1"/>
          <p:nvPr/>
        </p:nvSpPr>
        <p:spPr>
          <a:xfrm>
            <a:off x="8847936" y="6411074"/>
            <a:ext cx="207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601108"/>
              </p:ext>
            </p:extLst>
          </p:nvPr>
        </p:nvGraphicFramePr>
        <p:xfrm>
          <a:off x="349857" y="970059"/>
          <a:ext cx="11481684" cy="507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62707DF5-C6C7-FF4E-8C1C-E64AF859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FA31658F-0E9C-8776-4F7F-70434045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910991"/>
              </p:ext>
            </p:extLst>
          </p:nvPr>
        </p:nvGraphicFramePr>
        <p:xfrm>
          <a:off x="164592" y="786384"/>
          <a:ext cx="11850624" cy="534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1A4E1E21-D21C-3332-8846-9BB8BCEEBE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2" y="698078"/>
            <a:ext cx="8358512" cy="590909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998973" y="649287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D3F366-47D1-4E30-B518-EBA41DD3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7108" cy="583779"/>
          </a:xfrm>
        </p:spPr>
        <p:txBody>
          <a:bodyPr>
            <a:normAutofit/>
          </a:bodyPr>
          <a:lstStyle/>
          <a:p>
            <a:r>
              <a:rPr lang="nn-NO" sz="2400" dirty="0"/>
              <a:t>Folketalsutvikling per grunnkrets 2021 til 2026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AEF1A22-197A-049A-A10D-5D5588AA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A7B0A20-A71D-7A5E-B074-0BCCB8B5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5F9277CF-E65E-7FCB-DF50-2627B0FAF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241142"/>
              </p:ext>
            </p:extLst>
          </p:nvPr>
        </p:nvGraphicFramePr>
        <p:xfrm>
          <a:off x="7874463" y="1057311"/>
          <a:ext cx="3752143" cy="5184720"/>
        </p:xfrm>
        <a:graphic>
          <a:graphicData uri="http://schemas.openxmlformats.org/drawingml/2006/table">
            <a:tbl>
              <a:tblPr/>
              <a:tblGrid>
                <a:gridCol w="590997">
                  <a:extLst>
                    <a:ext uri="{9D8B030D-6E8A-4147-A177-3AD203B41FA5}">
                      <a16:colId xmlns:a16="http://schemas.microsoft.com/office/drawing/2014/main" val="718699498"/>
                    </a:ext>
                  </a:extLst>
                </a:gridCol>
                <a:gridCol w="1608061">
                  <a:extLst>
                    <a:ext uri="{9D8B030D-6E8A-4147-A177-3AD203B41FA5}">
                      <a16:colId xmlns:a16="http://schemas.microsoft.com/office/drawing/2014/main" val="2987099047"/>
                    </a:ext>
                  </a:extLst>
                </a:gridCol>
                <a:gridCol w="316115">
                  <a:extLst>
                    <a:ext uri="{9D8B030D-6E8A-4147-A177-3AD203B41FA5}">
                      <a16:colId xmlns:a16="http://schemas.microsoft.com/office/drawing/2014/main" val="3084179912"/>
                    </a:ext>
                  </a:extLst>
                </a:gridCol>
                <a:gridCol w="316115">
                  <a:extLst>
                    <a:ext uri="{9D8B030D-6E8A-4147-A177-3AD203B41FA5}">
                      <a16:colId xmlns:a16="http://schemas.microsoft.com/office/drawing/2014/main" val="294510253"/>
                    </a:ext>
                  </a:extLst>
                </a:gridCol>
                <a:gridCol w="920855">
                  <a:extLst>
                    <a:ext uri="{9D8B030D-6E8A-4147-A177-3AD203B41FA5}">
                      <a16:colId xmlns:a16="http://schemas.microsoft.com/office/drawing/2014/main" val="1388877757"/>
                    </a:ext>
                  </a:extLst>
                </a:gridCol>
              </a:tblGrid>
              <a:tr h="1364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29714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2687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147731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Follestaddal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80746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Liadal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03180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Standal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948155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Lystad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883569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Hovden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657480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Hovden 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85344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Valla - Marka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024414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Hovden 2 - Flyplassen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194335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Mork - Vinjevoll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816258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Bakkane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57110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Velle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95765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Ose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1236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047217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15200105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Melsbygda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28771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Nedre Mork - Vik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24881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15200209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Grepalia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357154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Vallabøen 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1146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35425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Follestaddal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10063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15200211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Vallabøen 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77206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15200212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Moe - Nupen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1753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1807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077859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Åmås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318978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64896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Brautaset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75418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15200305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Hovdenakk - Vatne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224341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Sætre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142922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Rekkedal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068150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Stokke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07978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Søre Vartdal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48151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Sæbø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7366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Øye - Stennes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35419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Urke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597766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15200408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Trandal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346650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15200410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Standal - Brattheim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045023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Barstadvik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005402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Nordre Vartdal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432886"/>
                  </a:ext>
                </a:extLst>
              </a:tr>
              <a:tr h="1364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15200503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Årsetdalen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4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A793CC81-26AA-8078-5760-B772C649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E53D67B1-A6BE-EFA7-7FFA-D306BD4B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901618"/>
              </p:ext>
            </p:extLst>
          </p:nvPr>
        </p:nvGraphicFramePr>
        <p:xfrm>
          <a:off x="190831" y="731519"/>
          <a:ext cx="11783833" cy="543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8D0C6A6-F2AE-874A-FBA4-CBB3A62C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A1A515B-B873-D615-8522-62A33D8B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870221"/>
              </p:ext>
            </p:extLst>
          </p:nvPr>
        </p:nvGraphicFramePr>
        <p:xfrm>
          <a:off x="206734" y="882594"/>
          <a:ext cx="11799735" cy="528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8761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DB782E00-CE0C-FBBB-BCC2-27FAFC26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FA665CFD-0F83-ADE0-BE3E-4BB12E77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CABDD2D-D526-F84B-5AEC-79B2587A3C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D292695-933F-A2FE-921D-A6EF0DB229CB}"/>
              </a:ext>
            </a:extLst>
          </p:cNvPr>
          <p:cNvSpPr txBox="1"/>
          <p:nvPr/>
        </p:nvSpPr>
        <p:spPr>
          <a:xfrm>
            <a:off x="591414" y="6352142"/>
            <a:ext cx="23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53EC28F-8849-5B3E-3C7B-F6FAE24F05CE}"/>
              </a:ext>
            </a:extLst>
          </p:cNvPr>
          <p:cNvSpPr txBox="1"/>
          <p:nvPr/>
        </p:nvSpPr>
        <p:spPr>
          <a:xfrm>
            <a:off x="9275003" y="6359146"/>
            <a:ext cx="148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254318"/>
              </p:ext>
            </p:extLst>
          </p:nvPr>
        </p:nvGraphicFramePr>
        <p:xfrm>
          <a:off x="174929" y="691764"/>
          <a:ext cx="11672514" cy="551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3155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3EB55AE-317D-D61C-1F5B-BA7A02F1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B83B8B21-CF08-0EF3-7205-7B39217D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E588FA1-C670-07CD-3098-8FA1ACB0DC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A42E42E-0ED7-A274-4396-1354E0C9E699}"/>
              </a:ext>
            </a:extLst>
          </p:cNvPr>
          <p:cNvSpPr txBox="1"/>
          <p:nvPr/>
        </p:nvSpPr>
        <p:spPr>
          <a:xfrm>
            <a:off x="678366" y="6352142"/>
            <a:ext cx="240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9BF0431-3FBF-8E4C-FFDC-0E02DCFC4E03}"/>
              </a:ext>
            </a:extLst>
          </p:cNvPr>
          <p:cNvSpPr txBox="1"/>
          <p:nvPr/>
        </p:nvSpPr>
        <p:spPr>
          <a:xfrm>
            <a:off x="9170491" y="6479723"/>
            <a:ext cx="159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847075"/>
              </p:ext>
            </p:extLst>
          </p:nvPr>
        </p:nvGraphicFramePr>
        <p:xfrm>
          <a:off x="190831" y="771277"/>
          <a:ext cx="11823590" cy="539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7879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FCF9C93-7F5B-7B82-DD34-298CA1A9F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091" y="0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137272" y="637550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3102D43A-D534-4689-E7B6-59E6E8A3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271D3EEF-2DE0-1D64-C3AC-7F0D3A84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E8877052-A796-59D3-54B3-1D53A453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Industri, innovasjon og infrastruktur">
            <a:extLst>
              <a:ext uri="{FF2B5EF4-FFF2-40B4-BE49-F238E27FC236}">
                <a16:creationId xmlns:a16="http://schemas.microsoft.com/office/drawing/2014/main" id="{25BCBD6F-F7FA-4016-253F-4EF4918E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1E829-F341-8832-A9C0-2D10F67D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0539AF7-552B-5838-3C32-71D76AB776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50" y="217021"/>
            <a:ext cx="8391982" cy="6076530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829F8CE9-563D-9180-3BE3-F5E23B521E01}"/>
              </a:ext>
            </a:extLst>
          </p:cNvPr>
          <p:cNvSpPr txBox="1">
            <a:spLocks/>
          </p:cNvSpPr>
          <p:nvPr/>
        </p:nvSpPr>
        <p:spPr>
          <a:xfrm>
            <a:off x="7137272" y="637550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11FB53F7-AA02-CBEE-53C8-1AB09892EE83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C9D725A-B76E-23C6-DB35-12DA680890F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7A8204-04DA-F4A1-FB02-50FAE3075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76D31C8-40E2-3B69-373C-A8347BE89005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CBAD14A5-6ED5-EB7D-8A91-D9E92FD6B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D4F15D4D-F8D9-5ECF-D0D5-976F55AE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916BA525-D62C-83DF-B1E8-B03941F4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Industri, innovasjon og infrastruktur">
            <a:extLst>
              <a:ext uri="{FF2B5EF4-FFF2-40B4-BE49-F238E27FC236}">
                <a16:creationId xmlns:a16="http://schemas.microsoft.com/office/drawing/2014/main" id="{19ECB9DD-1265-016A-A9D2-4BE9C9D2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114302"/>
              </p:ext>
            </p:extLst>
          </p:nvPr>
        </p:nvGraphicFramePr>
        <p:xfrm>
          <a:off x="8008881" y="655196"/>
          <a:ext cx="3905188" cy="554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382356" y="529878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4112609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0090F21-F18D-AED2-EC68-9016D594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52CCDC5-2F38-FDCE-DC70-6051CD25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95A7277-2016-D628-E976-A203294F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60783"/>
              </p:ext>
            </p:extLst>
          </p:nvPr>
        </p:nvGraphicFramePr>
        <p:xfrm>
          <a:off x="198782" y="739471"/>
          <a:ext cx="11759979" cy="538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4DC8E25-17FC-0136-6885-6C8C810E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5D8D849-195C-1ED0-A4F8-DCBFADF9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F0E991A-2CF6-23F2-BF69-FEA9BEEC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844652"/>
              </p:ext>
            </p:extLst>
          </p:nvPr>
        </p:nvGraphicFramePr>
        <p:xfrm>
          <a:off x="151075" y="763325"/>
          <a:ext cx="11863346" cy="536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6D92C00-4418-466A-5AB2-CA7B2D58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8501EE30-8FD4-C29B-6B47-2703D246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451055"/>
              </p:ext>
            </p:extLst>
          </p:nvPr>
        </p:nvGraphicFramePr>
        <p:xfrm>
          <a:off x="127221" y="707667"/>
          <a:ext cx="11807687" cy="542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2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8753C20-F3BD-459C-B446-0EF388B4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b="1" dirty="0">
                <a:solidFill>
                  <a:schemeClr val="tx2"/>
                </a:solidFill>
              </a:rPr>
              <a:t>Innbyggarar etter alder pr grunnkrins</a:t>
            </a:r>
            <a:endParaRPr lang="nb-NO" sz="3600" b="1" dirty="0">
              <a:solidFill>
                <a:schemeClr val="tx2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8A1C4D5C-52F8-2BEA-3492-56232603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0CB4FAB-4A45-50D7-EB62-267F6214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B3E837F9-876C-ECC8-5B63-418B59AFB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20810"/>
              </p:ext>
            </p:extLst>
          </p:nvPr>
        </p:nvGraphicFramePr>
        <p:xfrm>
          <a:off x="609601" y="1600200"/>
          <a:ext cx="5364318" cy="452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610350" imgH="5534025" progId="Excel.Sheet.12">
                  <p:embed/>
                </p:oleObj>
              </mc:Choice>
              <mc:Fallback>
                <p:oleObj name="Worksheet" r:id="rId5" imgW="7610350" imgH="5534025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B3E837F9-876C-ECC8-5B63-418B59AFB7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1" y="1600200"/>
                        <a:ext cx="5364318" cy="452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A7A3BF5B-8B16-005E-EFFE-338F5382B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42607"/>
              </p:ext>
            </p:extLst>
          </p:nvPr>
        </p:nvGraphicFramePr>
        <p:xfrm>
          <a:off x="6199045" y="1600200"/>
          <a:ext cx="5714163" cy="20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7610350" imgH="2676525" progId="Excel.Sheet.12">
                  <p:embed/>
                </p:oleObj>
              </mc:Choice>
              <mc:Fallback>
                <p:oleObj name="Worksheet" r:id="rId7" imgW="7610350" imgH="2676525" progId="Excel.Sheet.12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A7A3BF5B-8B16-005E-EFFE-338F5382B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99045" y="1600200"/>
                        <a:ext cx="5714163" cy="20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4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FC54EC0-AABA-AB78-9ADC-F8279DE3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91673C3-E345-DA73-3211-819580DB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46643"/>
              </p:ext>
            </p:extLst>
          </p:nvPr>
        </p:nvGraphicFramePr>
        <p:xfrm>
          <a:off x="276326" y="795130"/>
          <a:ext cx="11642679" cy="534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08835" y="6356349"/>
            <a:ext cx="128811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 flipV="1">
            <a:off x="7524263" y="417869"/>
            <a:ext cx="0" cy="38944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13F94682-053B-4B11-73BE-5076A2EC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F1CA4D8C-019F-2DC6-1819-E1509A63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5F10F31E-547E-593B-A12D-4438E96A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275805"/>
              </p:ext>
            </p:extLst>
          </p:nvPr>
        </p:nvGraphicFramePr>
        <p:xfrm>
          <a:off x="276326" y="741749"/>
          <a:ext cx="11783831" cy="549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14260" y="608646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 flipV="1">
            <a:off x="7524263" y="417869"/>
            <a:ext cx="0" cy="38944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21646C7-9E3B-74C5-1EA9-71BF2BEB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66B6609-7100-F3D3-1ED5-DFE9EB44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278983"/>
              </p:ext>
            </p:extLst>
          </p:nvPr>
        </p:nvGraphicFramePr>
        <p:xfrm>
          <a:off x="206735" y="683104"/>
          <a:ext cx="11752027" cy="547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18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jelde">
            <a:extLst>
              <a:ext uri="{FF2B5EF4-FFF2-40B4-BE49-F238E27FC236}">
                <a16:creationId xmlns:a16="http://schemas.microsoft.com/office/drawing/2014/main" id="{8CD59343-F29E-4765-8CF5-E2B75A2BB12F}"/>
              </a:ext>
            </a:extLst>
          </p:cNvPr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pic>
        <p:nvPicPr>
          <p:cNvPr id="4" name="Picture 27" descr="Kommunestatistikk logo.ai">
            <a:extLst>
              <a:ext uri="{FF2B5EF4-FFF2-40B4-BE49-F238E27FC236}">
                <a16:creationId xmlns:a16="http://schemas.microsoft.com/office/drawing/2014/main" id="{BDAE1A8C-0F7C-4518-B5DA-C1DE1EAC1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8E5DC241-EAB4-47FB-98CE-8E3189F6D76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Ørsta kommune</a:t>
            </a:r>
          </a:p>
        </p:txBody>
      </p:sp>
      <p:sp>
        <p:nvSpPr>
          <p:cNvPr id="6" name="Tema">
            <a:extLst>
              <a:ext uri="{FF2B5EF4-FFF2-40B4-BE49-F238E27FC236}">
                <a16:creationId xmlns:a16="http://schemas.microsoft.com/office/drawing/2014/main" id="{479ADC97-6E78-46A0-B36F-E8E880F42C9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7" name="Bilde 6" descr="God helse og livskvalitet - FNs bærekraftsmål">
            <a:extLst>
              <a:ext uri="{FF2B5EF4-FFF2-40B4-BE49-F238E27FC236}">
                <a16:creationId xmlns:a16="http://schemas.microsoft.com/office/drawing/2014/main" id="{9BF9CC39-1B9C-CE47-D284-D43918D8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Bærekraftige byer og lokalsamfunn">
            <a:extLst>
              <a:ext uri="{FF2B5EF4-FFF2-40B4-BE49-F238E27FC236}">
                <a16:creationId xmlns:a16="http://schemas.microsoft.com/office/drawing/2014/main" id="{D9193922-C04E-5765-4434-CFD229D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251958"/>
              </p:ext>
            </p:extLst>
          </p:nvPr>
        </p:nvGraphicFramePr>
        <p:xfrm>
          <a:off x="276326" y="715617"/>
          <a:ext cx="11793754" cy="54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2399170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2E22F049-0FEB-4075-87FA-488C0404C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1E9A90-3BFD-49F2-98C5-C41F742D54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BD322-065C-40AA-AE0E-C76B345F4A6C}">
  <ds:schemaRefs>
    <ds:schemaRef ds:uri="5458b827-f267-438a-9c81-d6bdb027554a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8a0b916-e2a7-4629-bd1a-03fcd5ce5f35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</TotalTime>
  <Words>1529</Words>
  <Application>Microsoft Office PowerPoint</Application>
  <PresentationFormat>Widescreen</PresentationFormat>
  <Paragraphs>449</Paragraphs>
  <Slides>49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8" baseType="lpstr">
      <vt:lpstr>Arial</vt:lpstr>
      <vt:lpstr>Calbri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272</cp:revision>
  <cp:lastPrinted>2017-04-11T08:01:33Z</cp:lastPrinted>
  <dcterms:created xsi:type="dcterms:W3CDTF">2016-10-18T07:53:03Z</dcterms:created>
  <dcterms:modified xsi:type="dcterms:W3CDTF">2026-05-04T08:53:58Z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2020-06-02T11:34:57Z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5d62185b-e6f2-4cd4-9eb2-0000e45e061b</vt:lpwstr>
  </property>
  <property fmtid="{D5CDD505-2E9C-101B-9397-08002B2CF9AE}" pid="9" name="MSIP_Label_d2a6c088-0e6f-41a1-9e73-32ad73ba3540_ContentBits">
    <vt:lpwstr>0</vt:lpwstr>
  </property>
</Properties>
</file>