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11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1" r:id="rId5"/>
    <p:sldMasterId id="2147483866" r:id="rId6"/>
    <p:sldMasterId id="2147483928" r:id="rId7"/>
  </p:sldMasterIdLst>
  <p:notesMasterIdLst>
    <p:notesMasterId r:id="rId58"/>
  </p:notesMasterIdLst>
  <p:sldIdLst>
    <p:sldId id="403" r:id="rId8"/>
    <p:sldId id="499" r:id="rId9"/>
    <p:sldId id="464" r:id="rId10"/>
    <p:sldId id="414" r:id="rId11"/>
    <p:sldId id="465" r:id="rId12"/>
    <p:sldId id="415" r:id="rId13"/>
    <p:sldId id="416" r:id="rId14"/>
    <p:sldId id="472" r:id="rId15"/>
    <p:sldId id="417" r:id="rId16"/>
    <p:sldId id="660" r:id="rId17"/>
    <p:sldId id="418" r:id="rId18"/>
    <p:sldId id="419" r:id="rId19"/>
    <p:sldId id="420" r:id="rId20"/>
    <p:sldId id="421" r:id="rId21"/>
    <p:sldId id="504" r:id="rId22"/>
    <p:sldId id="462" r:id="rId23"/>
    <p:sldId id="458" r:id="rId24"/>
    <p:sldId id="422" r:id="rId25"/>
    <p:sldId id="423" r:id="rId26"/>
    <p:sldId id="457" r:id="rId27"/>
    <p:sldId id="424" r:id="rId28"/>
    <p:sldId id="425" r:id="rId29"/>
    <p:sldId id="427" r:id="rId30"/>
    <p:sldId id="428" r:id="rId31"/>
    <p:sldId id="560" r:id="rId32"/>
    <p:sldId id="561" r:id="rId33"/>
    <p:sldId id="514" r:id="rId34"/>
    <p:sldId id="605" r:id="rId35"/>
    <p:sldId id="435" r:id="rId36"/>
    <p:sldId id="505" r:id="rId37"/>
    <p:sldId id="437" r:id="rId38"/>
    <p:sldId id="438" r:id="rId39"/>
    <p:sldId id="548" r:id="rId40"/>
    <p:sldId id="440" r:id="rId41"/>
    <p:sldId id="502" r:id="rId42"/>
    <p:sldId id="498" r:id="rId43"/>
    <p:sldId id="501" r:id="rId44"/>
    <p:sldId id="497" r:id="rId45"/>
    <p:sldId id="442" r:id="rId46"/>
    <p:sldId id="443" r:id="rId47"/>
    <p:sldId id="481" r:id="rId48"/>
    <p:sldId id="436" r:id="rId49"/>
    <p:sldId id="483" r:id="rId50"/>
    <p:sldId id="482" r:id="rId51"/>
    <p:sldId id="446" r:id="rId52"/>
    <p:sldId id="661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71470-B1E7-48A6-8453-672F9229ECD7}" v="1" dt="2026-05-04T08:55:41.024"/>
    <p1510:client id="{C24139B0-4D4F-4712-8516-B3C2EB279FB0}" v="3" dt="2026-05-04T08:08:29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80471" autoAdjust="0"/>
  </p:normalViewPr>
  <p:slideViewPr>
    <p:cSldViewPr snapToGrid="0">
      <p:cViewPr varScale="1">
        <p:scale>
          <a:sx n="126" d="100"/>
          <a:sy n="126" d="100"/>
        </p:scale>
        <p:origin x="150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6-04-27T11:25:47.036" v="252" actId="6549"/>
      <pc:docMkLst>
        <pc:docMk/>
      </pc:docMkLst>
      <pc:sldChg chg="modSp mod">
        <pc:chgData name="Paul Magne Eidhammer" userId="e3d4e6bb-f754-4b2e-bd11-72ddaaf5666f" providerId="ADAL" clId="{835BCC08-B0CB-4400-B3F8-7FFC689D382E}" dt="2026-04-27T11:25:47.036" v="252" actId="6549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25:38.283" v="242" actId="20577"/>
          <ac:spMkLst>
            <pc:docMk/>
            <pc:sldMk cId="1687129943" sldId="403"/>
            <ac:spMk id="2" creationId="{175198DA-2014-0AC9-E76B-D5F5450C0769}"/>
          </ac:spMkLst>
        </pc:spChg>
        <pc:spChg chg="mod">
          <ac:chgData name="Paul Magne Eidhammer" userId="e3d4e6bb-f754-4b2e-bd11-72ddaaf5666f" providerId="ADAL" clId="{835BCC08-B0CB-4400-B3F8-7FFC689D382E}" dt="2026-04-27T11:25:47.036" v="252" actId="6549"/>
          <ac:spMkLst>
            <pc:docMk/>
            <pc:sldMk cId="1687129943" sldId="403"/>
            <ac:spMk id="6" creationId="{022FB0D5-4158-1EA7-6DAE-6CA17D0B07BF}"/>
          </ac:spMkLst>
        </pc:spChg>
      </pc:sldChg>
      <pc:sldChg chg="modSp mod">
        <pc:chgData name="Paul Magne Eidhammer" userId="e3d4e6bb-f754-4b2e-bd11-72ddaaf5666f" providerId="ADAL" clId="{835BCC08-B0CB-4400-B3F8-7FFC689D382E}" dt="2026-04-27T08:53:32.556" v="236" actId="1076"/>
        <pc:sldMkLst>
          <pc:docMk/>
          <pc:sldMk cId="2257449918" sldId="414"/>
        </pc:sldMkLst>
        <pc:picChg chg="mod">
          <ac:chgData name="Paul Magne Eidhammer" userId="e3d4e6bb-f754-4b2e-bd11-72ddaaf5666f" providerId="ADAL" clId="{835BCC08-B0CB-4400-B3F8-7FFC689D382E}" dt="2026-04-27T08:53:32.556" v="236" actId="1076"/>
          <ac:picMkLst>
            <pc:docMk/>
            <pc:sldMk cId="2257449918" sldId="414"/>
            <ac:picMk id="13" creationId="{07115D85-4857-DF7F-313D-0B3BF4B6A336}"/>
          </ac:picMkLst>
        </pc:picChg>
      </pc:sldChg>
      <pc:sldChg chg="addSp delSp modSp mod">
        <pc:chgData name="Paul Magne Eidhammer" userId="e3d4e6bb-f754-4b2e-bd11-72ddaaf5666f" providerId="ADAL" clId="{835BCC08-B0CB-4400-B3F8-7FFC689D382E}" dt="2026-04-10T11:51:36.413" v="125" actId="14100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11:51:36.413" v="125" actId="14100"/>
          <ac:graphicFrameMkLst>
            <pc:docMk/>
            <pc:sldMk cId="631899839" sldId="415"/>
            <ac:graphicFrameMk id="10" creationId="{938F16F8-8FB5-AF11-D4E5-637CEFDA089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0:31:22.093" v="133"/>
        <pc:sldMkLst>
          <pc:docMk/>
          <pc:sldMk cId="2792804653" sldId="416"/>
        </pc:sldMkLst>
        <pc:spChg chg="mod">
          <ac:chgData name="Paul Magne Eidhammer" userId="e3d4e6bb-f754-4b2e-bd11-72ddaaf5666f" providerId="ADAL" clId="{835BCC08-B0CB-4400-B3F8-7FFC689D382E}" dt="2026-04-13T10:31:07.536" v="132" actId="1076"/>
          <ac:spMkLst>
            <pc:docMk/>
            <pc:sldMk cId="2792804653" sldId="416"/>
            <ac:spMk id="4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3T10:31:22.093" v="133"/>
          <ac:graphicFrameMkLst>
            <pc:docMk/>
            <pc:sldMk cId="2792804653" sldId="416"/>
            <ac:graphicFrameMk id="3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2:06:50.116" v="143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2:06:50.116" v="143" actId="14100"/>
          <ac:graphicFrameMkLst>
            <pc:docMk/>
            <pc:sldMk cId="2484826465" sldId="417"/>
            <ac:graphicFrameMk id="10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7:57:59.970" v="150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7:57:59.970" v="150"/>
          <ac:graphicFrameMkLst>
            <pc:docMk/>
            <pc:sldMk cId="3504338367" sldId="418"/>
            <ac:graphicFrameMk id="3" creationId="{BDB7A396-8E9E-F397-4CF9-6D746B13550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24:25.666" v="156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24:25.666" v="156"/>
          <ac:graphicFrameMkLst>
            <pc:docMk/>
            <pc:sldMk cId="152644135" sldId="419"/>
            <ac:graphicFrameMk id="10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3:09:38.330" v="235" actId="14100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4T13:09:38.330" v="235" actId="14100"/>
          <ac:graphicFrameMkLst>
            <pc:docMk/>
            <pc:sldMk cId="1391724422" sldId="420"/>
            <ac:graphicFrameMk id="3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2:59:20.781" v="161" actId="14100"/>
        <pc:sldMkLst>
          <pc:docMk/>
          <pc:sldMk cId="2286875979" sldId="421"/>
        </pc:sldMkLst>
        <pc:graphicFrameChg chg="add mod">
          <ac:chgData name="Paul Magne Eidhammer" userId="e3d4e6bb-f754-4b2e-bd11-72ddaaf5666f" providerId="ADAL" clId="{835BCC08-B0CB-4400-B3F8-7FFC689D382E}" dt="2026-04-16T12:59:20.781" v="161" actId="14100"/>
          <ac:graphicFrameMkLst>
            <pc:docMk/>
            <pc:sldMk cId="2286875979" sldId="421"/>
            <ac:graphicFrameMk id="12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1:40:59.158" v="183" actId="14100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1:40:59.158" v="183" actId="14100"/>
          <ac:graphicFrameMkLst>
            <pc:docMk/>
            <pc:sldMk cId="3479507085" sldId="422"/>
            <ac:graphicFrameMk id="3" creationId="{8B31A846-31A4-B581-FD92-2D96EB95F8F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0:39:36.384" v="229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10:39:36.384" v="229" actId="14100"/>
          <ac:graphicFrameMkLst>
            <pc:docMk/>
            <pc:sldMk cId="542054737" sldId="423"/>
            <ac:graphicFrameMk id="12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27:40.713" v="192" actId="14100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27:40.713" v="192" actId="14100"/>
          <ac:graphicFrameMkLst>
            <pc:docMk/>
            <pc:sldMk cId="1931569180" sldId="424"/>
            <ac:graphicFrameMk id="11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9:58:12.952" v="197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09:58:12.952" v="197" actId="14100"/>
          <ac:graphicFrameMkLst>
            <pc:docMk/>
            <pc:sldMk cId="1984093976" sldId="428"/>
            <ac:graphicFrameMk id="11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25:49.719" v="209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25:49.719" v="209" actId="14100"/>
          <ac:graphicFrameMkLst>
            <pc:docMk/>
            <pc:sldMk cId="1506265254" sldId="437"/>
            <ac:graphicFrameMk id="3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10:15:32.471" v="214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10:15:32.471" v="214" actId="14100"/>
          <ac:graphicFrameMkLst>
            <pc:docMk/>
            <pc:sldMk cId="609053504" sldId="438"/>
            <ac:graphicFrameMk id="7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2:37:33.520" v="187" actId="14100"/>
        <pc:sldMkLst>
          <pc:docMk/>
          <pc:sldMk cId="3154762577" sldId="457"/>
        </pc:sldMkLst>
        <pc:graphicFrameChg chg="add mod">
          <ac:chgData name="Paul Magne Eidhammer" userId="e3d4e6bb-f754-4b2e-bd11-72ddaaf5666f" providerId="ADAL" clId="{835BCC08-B0CB-4400-B3F8-7FFC689D382E}" dt="2026-04-17T12:37:33.520" v="187" actId="14100"/>
          <ac:graphicFrameMkLst>
            <pc:docMk/>
            <pc:sldMk cId="3154762577" sldId="457"/>
            <ac:graphicFrameMk id="11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18:38.846" v="178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18:38.846" v="178" actId="14100"/>
          <ac:graphicFrameMkLst>
            <pc:docMk/>
            <pc:sldMk cId="1343964" sldId="458"/>
            <ac:graphicFrameMk id="12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8:46:46.523" v="173" actId="14100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8:46:46.523" v="173" actId="14100"/>
          <ac:graphicFrameMkLst>
            <pc:docMk/>
            <pc:sldMk cId="3418525049" sldId="462"/>
            <ac:graphicFrameMk id="11" creationId="{2CD22CA9-0710-4B20-7343-8F0FBA2A1F3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8:53:52.923" v="240" actId="14100"/>
        <pc:sldMkLst>
          <pc:docMk/>
          <pc:sldMk cId="2383947373" sldId="465"/>
        </pc:sldMkLst>
        <pc:graphicFrameChg chg="add mod">
          <ac:chgData name="Paul Magne Eidhammer" userId="e3d4e6bb-f754-4b2e-bd11-72ddaaf5666f" providerId="ADAL" clId="{835BCC08-B0CB-4400-B3F8-7FFC689D382E}" dt="2026-04-27T08:53:52.923" v="240" actId="14100"/>
          <ac:graphicFrameMkLst>
            <pc:docMk/>
            <pc:sldMk cId="2383947373" sldId="465"/>
            <ac:graphicFrameMk id="6" creationId="{EE8FEB90-211F-53DA-D19C-0461AC71EE2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07:50:15.897" v="138" actId="14100"/>
        <pc:sldMkLst>
          <pc:docMk/>
          <pc:sldMk cId="2777607855" sldId="472"/>
        </pc:sldMkLst>
        <pc:graphicFrameChg chg="add mod">
          <ac:chgData name="Paul Magne Eidhammer" userId="e3d4e6bb-f754-4b2e-bd11-72ddaaf5666f" providerId="ADAL" clId="{835BCC08-B0CB-4400-B3F8-7FFC689D382E}" dt="2026-04-14T07:50:15.897" v="138" actId="14100"/>
          <ac:graphicFrameMkLst>
            <pc:docMk/>
            <pc:sldMk cId="2777607855" sldId="472"/>
            <ac:graphicFrameMk id="11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12:05.964" v="168"/>
        <pc:sldMkLst>
          <pc:docMk/>
          <pc:sldMk cId="3808708344" sldId="504"/>
        </pc:sldMkLst>
        <pc:graphicFrameChg chg="add mod">
          <ac:chgData name="Paul Magne Eidhammer" userId="e3d4e6bb-f754-4b2e-bd11-72ddaaf5666f" providerId="ADAL" clId="{835BCC08-B0CB-4400-B3F8-7FFC689D382E}" dt="2026-04-17T07:12:05.964" v="168"/>
          <ac:graphicFrameMkLst>
            <pc:docMk/>
            <pc:sldMk cId="3808708344" sldId="504"/>
            <ac:graphicFrameMk id="2" creationId="{7B37A4DC-8F52-E904-3A9D-196319DB1C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3:07:02.192" v="203" actId="14100"/>
        <pc:sldMkLst>
          <pc:docMk/>
          <pc:sldMk cId="2543732800" sldId="505"/>
        </pc:sldMkLst>
        <pc:graphicFrameChg chg="add mod">
          <ac:chgData name="Paul Magne Eidhammer" userId="e3d4e6bb-f754-4b2e-bd11-72ddaaf5666f" providerId="ADAL" clId="{835BCC08-B0CB-4400-B3F8-7FFC689D382E}" dt="2026-04-20T13:07:02.192" v="203" actId="14100"/>
          <ac:graphicFrameMkLst>
            <pc:docMk/>
            <pc:sldMk cId="2543732800" sldId="505"/>
            <ac:graphicFrameMk id="3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18:05.730" v="224" actId="6549"/>
        <pc:sldMkLst>
          <pc:docMk/>
          <pc:sldMk cId="475990267" sldId="548"/>
        </pc:sldMkLst>
        <pc:spChg chg="mod">
          <ac:chgData name="Paul Magne Eidhammer" userId="e3d4e6bb-f754-4b2e-bd11-72ddaaf5666f" providerId="ADAL" clId="{835BCC08-B0CB-4400-B3F8-7FFC689D382E}" dt="2026-04-24T08:18:05.730" v="224" actId="6549"/>
          <ac:spMkLst>
            <pc:docMk/>
            <pc:sldMk cId="475990267" sldId="548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17:45.390" v="218" actId="14100"/>
          <ac:graphicFrameMkLst>
            <pc:docMk/>
            <pc:sldMk cId="475990267" sldId="548"/>
            <ac:graphicFrameMk id="9" creationId="{700D967B-4351-8BCB-A4D4-25E9FDC7720F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4T08:17:58.907" v="222" actId="14100"/>
          <ac:graphicFrameMkLst>
            <pc:docMk/>
            <pc:sldMk cId="475990267" sldId="548"/>
            <ac:graphicFrameMk id="13" creationId="{2E2B8045-8F1E-9887-93F7-E43EFBFFA1C1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 delMainMaster modMainMaster">
      <pc:chgData name="Even Tranmæl" userId="dc99418e-6817-4331-86b2-1a32ab61fd79" providerId="ADAL" clId="{20EB47B2-AC97-4CDF-95FE-F8D59C74A743}" dt="2026-05-04T08:08:33.873" v="77" actId="1076"/>
      <pc:docMkLst>
        <pc:docMk/>
      </pc:docMkLst>
      <pc:sldChg chg="addSp delSp modSp mod">
        <pc:chgData name="Even Tranmæl" userId="dc99418e-6817-4331-86b2-1a32ab61fd79" providerId="ADAL" clId="{20EB47B2-AC97-4CDF-95FE-F8D59C74A743}" dt="2026-04-22T12:41:18.976" v="44" actId="1076"/>
        <pc:sldMkLst>
          <pc:docMk/>
          <pc:sldMk cId="2257449918" sldId="414"/>
        </pc:sldMkLst>
        <pc:spChg chg="mod">
          <ac:chgData name="Even Tranmæl" userId="dc99418e-6817-4331-86b2-1a32ab61fd79" providerId="ADAL" clId="{20EB47B2-AC97-4CDF-95FE-F8D59C74A743}" dt="2026-04-22T07:41:17.666" v="15" actId="20577"/>
          <ac:spMkLst>
            <pc:docMk/>
            <pc:sldMk cId="2257449918" sldId="414"/>
            <ac:spMk id="2" creationId="{7235D68C-357D-4581-9E8D-2B06E6791260}"/>
          </ac:spMkLst>
        </pc:spChg>
        <pc:graphicFrameChg chg="add mod">
          <ac:chgData name="Even Tranmæl" userId="dc99418e-6817-4331-86b2-1a32ab61fd79" providerId="ADAL" clId="{20EB47B2-AC97-4CDF-95FE-F8D59C74A743}" dt="2026-04-22T12:41:18.976" v="44" actId="1076"/>
          <ac:graphicFrameMkLst>
            <pc:docMk/>
            <pc:sldMk cId="2257449918" sldId="414"/>
            <ac:graphicFrameMk id="10" creationId="{07224B84-6CE9-3C29-8D5D-33C6A882797B}"/>
          </ac:graphicFrameMkLst>
        </pc:graphicFrameChg>
        <pc:picChg chg="add mod ord">
          <ac:chgData name="Even Tranmæl" userId="dc99418e-6817-4331-86b2-1a32ab61fd79" providerId="ADAL" clId="{20EB47B2-AC97-4CDF-95FE-F8D59C74A743}" dt="2026-04-22T07:41:32.284" v="20" actId="1076"/>
          <ac:picMkLst>
            <pc:docMk/>
            <pc:sldMk cId="2257449918" sldId="414"/>
            <ac:picMk id="13" creationId="{07115D85-4857-DF7F-313D-0B3BF4B6A336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631899839" sldId="415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2792804653" sldId="416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2484826465" sldId="417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3504338367" sldId="418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152644135" sldId="419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1391724422" sldId="420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2286875979" sldId="421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3479507085" sldId="422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542054737" sldId="423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1931569180" sldId="424"/>
        </pc:sldMkLst>
      </pc:sldChg>
      <pc:sldChg chg="addSp delSp modSp mod modClrScheme chgLayout">
        <pc:chgData name="Even Tranmæl" userId="dc99418e-6817-4331-86b2-1a32ab61fd79" providerId="ADAL" clId="{20EB47B2-AC97-4CDF-95FE-F8D59C74A743}" dt="2026-04-22T07:41:56.270" v="33" actId="14100"/>
        <pc:sldMkLst>
          <pc:docMk/>
          <pc:sldMk cId="2402198279" sldId="425"/>
        </pc:sldMkLst>
        <pc:spChg chg="mod ord">
          <ac:chgData name="Even Tranmæl" userId="dc99418e-6817-4331-86b2-1a32ab61fd79" providerId="ADAL" clId="{20EB47B2-AC97-4CDF-95FE-F8D59C74A743}" dt="2026-04-22T07:41:46.040" v="28" actId="27636"/>
          <ac:spMkLst>
            <pc:docMk/>
            <pc:sldMk cId="2402198279" sldId="425"/>
            <ac:spMk id="3" creationId="{77107D10-4160-D918-3E64-D72FA053B227}"/>
          </ac:spMkLst>
        </pc:spChg>
        <pc:picChg chg="add mod ord">
          <ac:chgData name="Even Tranmæl" userId="dc99418e-6817-4331-86b2-1a32ab61fd79" providerId="ADAL" clId="{20EB47B2-AC97-4CDF-95FE-F8D59C74A743}" dt="2026-04-22T07:41:56.270" v="33" actId="14100"/>
          <ac:picMkLst>
            <pc:docMk/>
            <pc:sldMk cId="2402198279" sldId="425"/>
            <ac:picMk id="11" creationId="{EABD268D-A949-242D-7ECF-84583BE4BDE3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42:13.595" v="42" actId="1076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7:42:13.595" v="42" actId="1076"/>
          <ac:picMkLst>
            <pc:docMk/>
            <pc:sldMk cId="117261305" sldId="427"/>
            <ac:picMk id="14" creationId="{3199F7B4-AF80-4408-1D2C-43D72A4B451E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1984093976" sldId="428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3830833285" sldId="435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3445537483" sldId="436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1506265254" sldId="437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609053504" sldId="438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7295895" sldId="442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1629652571" sldId="443"/>
        </pc:sldMkLst>
      </pc:sldChg>
      <pc:sldChg chg="addSp delSp modSp mod modClrScheme chgLayout">
        <pc:chgData name="Even Tranmæl" userId="dc99418e-6817-4331-86b2-1a32ab61fd79" providerId="ADAL" clId="{20EB47B2-AC97-4CDF-95FE-F8D59C74A743}" dt="2026-04-27T11:02:40.735" v="64" actId="1076"/>
        <pc:sldMkLst>
          <pc:docMk/>
          <pc:sldMk cId="1327960907" sldId="446"/>
        </pc:sldMkLst>
        <pc:spChg chg="mod">
          <ac:chgData name="Even Tranmæl" userId="dc99418e-6817-4331-86b2-1a32ab61fd79" providerId="ADAL" clId="{20EB47B2-AC97-4CDF-95FE-F8D59C74A743}" dt="2026-04-27T11:02:40.735" v="64" actId="1076"/>
          <ac:spMkLst>
            <pc:docMk/>
            <pc:sldMk cId="1327960907" sldId="446"/>
            <ac:spMk id="4" creationId="{00000000-0000-0000-0000-000000000000}"/>
          </ac:spMkLst>
        </pc:spChg>
        <pc:picChg chg="add mod ord">
          <ac:chgData name="Even Tranmæl" userId="dc99418e-6817-4331-86b2-1a32ab61fd79" providerId="ADAL" clId="{20EB47B2-AC97-4CDF-95FE-F8D59C74A743}" dt="2026-04-27T11:02:26.351" v="49" actId="1076"/>
          <ac:picMkLst>
            <pc:docMk/>
            <pc:sldMk cId="1327960907" sldId="446"/>
            <ac:picMk id="13" creationId="{59753193-1322-9288-A3E0-51F09FB7E6BB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3622592231" sldId="447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3311709056" sldId="448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4035429007" sldId="449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3154762577" sldId="457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1343964" sldId="458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3418525049" sldId="462"/>
        </pc:sldMkLst>
      </pc:sldChg>
      <pc:sldChg chg="addSp delSp modSp mod">
        <pc:chgData name="Even Tranmæl" userId="dc99418e-6817-4331-86b2-1a32ab61fd79" providerId="ADAL" clId="{20EB47B2-AC97-4CDF-95FE-F8D59C74A743}" dt="2026-04-22T07:41:06.476" v="9" actId="1076"/>
        <pc:sldMkLst>
          <pc:docMk/>
          <pc:sldMk cId="2263421134" sldId="464"/>
        </pc:sldMkLst>
        <pc:picChg chg="add mod ord">
          <ac:chgData name="Even Tranmæl" userId="dc99418e-6817-4331-86b2-1a32ab61fd79" providerId="ADAL" clId="{20EB47B2-AC97-4CDF-95FE-F8D59C74A743}" dt="2026-04-22T07:41:06.476" v="9" actId="1076"/>
          <ac:picMkLst>
            <pc:docMk/>
            <pc:sldMk cId="2263421134" sldId="464"/>
            <ac:picMk id="10" creationId="{13825CDE-1F2F-09EE-D230-0A073A3BC4B9}"/>
          </ac:picMkLst>
        </pc:picChg>
      </pc:sldChg>
      <pc:sldChg chg="modSp 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2383947373" sldId="465"/>
        </pc:sldMkLst>
        <pc:spChg chg="mod ord">
          <ac:chgData name="Even Tranmæl" userId="dc99418e-6817-4331-86b2-1a32ab61fd79" providerId="ADAL" clId="{20EB47B2-AC97-4CDF-95FE-F8D59C74A743}" dt="2026-04-22T07:41:02.298" v="6"/>
          <ac:spMkLst>
            <pc:docMk/>
            <pc:sldMk cId="2383947373" sldId="465"/>
            <ac:spMk id="3" creationId="{B7D8A739-F0E6-4DDE-A5C5-D125C52E93CF}"/>
          </ac:spMkLst>
        </pc:spChg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2777607855" sldId="472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255651646" sldId="481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3808708344" sldId="504"/>
        </pc:sldMkLst>
      </pc:sldChg>
      <pc:sldChg chg="mod modClrScheme chgLayout">
        <pc:chgData name="Even Tranmæl" userId="dc99418e-6817-4331-86b2-1a32ab61fd79" providerId="ADAL" clId="{20EB47B2-AC97-4CDF-95FE-F8D59C74A743}" dt="2026-04-22T07:41:02.298" v="6"/>
        <pc:sldMkLst>
          <pc:docMk/>
          <pc:sldMk cId="2543732800" sldId="505"/>
        </pc:sldMkLst>
      </pc:sldChg>
      <pc:sldChg chg="addSp delSp modSp add mod">
        <pc:chgData name="Even Tranmæl" userId="dc99418e-6817-4331-86b2-1a32ab61fd79" providerId="ADAL" clId="{20EB47B2-AC97-4CDF-95FE-F8D59C74A743}" dt="2026-05-04T08:08:33.873" v="77" actId="1076"/>
        <pc:sldMkLst>
          <pc:docMk/>
          <pc:sldMk cId="4013672720" sldId="661"/>
        </pc:sldMkLst>
        <pc:spChg chg="add mod">
          <ac:chgData name="Even Tranmæl" userId="dc99418e-6817-4331-86b2-1a32ab61fd79" providerId="ADAL" clId="{20EB47B2-AC97-4CDF-95FE-F8D59C74A743}" dt="2026-05-04T08:08:33.873" v="77" actId="1076"/>
          <ac:spMkLst>
            <pc:docMk/>
            <pc:sldMk cId="4013672720" sldId="661"/>
            <ac:spMk id="2" creationId="{DBAFA7E0-666E-CF0E-04B7-02BB52C7D667}"/>
          </ac:spMkLst>
        </pc:spChg>
        <pc:graphicFrameChg chg="add mod">
          <ac:chgData name="Even Tranmæl" userId="dc99418e-6817-4331-86b2-1a32ab61fd79" providerId="ADAL" clId="{20EB47B2-AC97-4CDF-95FE-F8D59C74A743}" dt="2026-05-04T07:24:17.491" v="75" actId="1076"/>
          <ac:graphicFrameMkLst>
            <pc:docMk/>
            <pc:sldMk cId="4013672720" sldId="661"/>
            <ac:graphicFrameMk id="14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24:03.975" v="71" actId="1076"/>
          <ac:picMkLst>
            <pc:docMk/>
            <pc:sldMk cId="4013672720" sldId="661"/>
            <ac:picMk id="12" creationId="{7E0CF8AA-3BB5-94FB-3567-E4A83D5E79BB}"/>
          </ac:picMkLst>
        </pc:picChg>
        <pc:picChg chg="del">
          <ac:chgData name="Even Tranmæl" userId="dc99418e-6817-4331-86b2-1a32ab61fd79" providerId="ADAL" clId="{20EB47B2-AC97-4CDF-95FE-F8D59C74A743}" dt="2026-05-04T07:23:50.922" v="66" actId="478"/>
          <ac:picMkLst>
            <pc:docMk/>
            <pc:sldMk cId="4013672720" sldId="661"/>
            <ac:picMk id="13" creationId="{805513D1-BCDB-39CA-6B36-AFEAB229193E}"/>
          </ac:picMkLst>
        </pc:picChg>
      </pc:sldChg>
      <pc:sldMasterChg chg="modSldLayout sldLayoutOrd">
        <pc:chgData name="Even Tranmæl" userId="dc99418e-6817-4331-86b2-1a32ab61fd79" providerId="ADAL" clId="{20EB47B2-AC97-4CDF-95FE-F8D59C74A743}" dt="2026-04-22T07:41:02.270" v="4"/>
        <pc:sldMasterMkLst>
          <pc:docMk/>
          <pc:sldMasterMk cId="1682746793" sldId="2147483866"/>
        </pc:sldMasterMkLst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1985406922" sldId="2147483884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985406922" sldId="2147483884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985406922" sldId="2147483884"/>
              <ac:spMk id="13" creationId="{74EF3DF7-8CE1-FF19-F246-D22D370AEAA3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2394305716" sldId="2147483885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2394305716" sldId="2147483885"/>
              <ac:spMk id="2" creationId="{2D6FFD43-D7C1-642D-D638-F2B57FEE1283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2394305716" sldId="2147483885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2394305716" sldId="2147483885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2394305716" sldId="2147483885"/>
              <ac:spMk id="6" creationId="{95E8C933-91B2-9002-555C-A64A946E7E2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3513550800" sldId="2147483886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513550800" sldId="2147483886"/>
              <ac:spMk id="2" creationId="{211B23B4-778F-46B9-BEB0-732DDD24FB55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513550800" sldId="2147483886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513550800" sldId="2147483886"/>
              <ac:spMk id="5" creationId="{791D6F78-437A-3F5A-E65C-F145C637DAC8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513550800" sldId="2147483886"/>
              <ac:spMk id="17" creationId="{B3302875-D3E8-0A43-D351-31B8708AFDE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2086311831" sldId="2147483887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2086311831" sldId="2147483887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2086311831" sldId="2147483887"/>
              <ac:spMk id="4" creationId="{A48C92F8-2AC6-B458-8D79-5DC03BDD17A5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2086311831" sldId="2147483887"/>
              <ac:spMk id="5" creationId="{450EE2A6-4E49-756F-4BB6-9F08E857719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1500063941" sldId="2147483888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500063941" sldId="2147483888"/>
              <ac:spMk id="2" creationId="{E1070A37-B11F-6252-BE28-F74877DFD079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500063941" sldId="2147483888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500063941" sldId="2147483888"/>
              <ac:spMk id="4" creationId="{A48C92F8-2AC6-B458-8D79-5DC03BDD17A5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500063941" sldId="2147483888"/>
              <ac:spMk id="5" creationId="{450EE2A6-4E49-756F-4BB6-9F08E857719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3314647435" sldId="2147483889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314647435" sldId="2147483889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314647435" sldId="2147483889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314647435" sldId="2147483889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314647435" sldId="2147483889"/>
              <ac:spMk id="6" creationId="{2983069F-5FCB-7598-4590-6216129F6FF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1099816058" sldId="2147483890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099816058" sldId="2147483890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099816058" sldId="2147483890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099816058" sldId="2147483890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099816058" sldId="2147483890"/>
              <ac:spMk id="6" creationId="{2983069F-5FCB-7598-4590-6216129F6FF9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099816058" sldId="2147483890"/>
              <ac:spMk id="8" creationId="{D86ADBA6-4443-E90A-420E-AE78BAE56304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099816058" sldId="2147483890"/>
              <ac:spMk id="9" creationId="{CA69A5DA-693F-0987-0DDE-AD18C580E30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4112951543" sldId="2147483891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4112951543" sldId="2147483891"/>
              <ac:spMk id="2" creationId="{5CB27386-3E5F-A4D4-B60F-65F1330E4F07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4112951543" sldId="2147483891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4112951543" sldId="2147483891"/>
              <ac:spMk id="4" creationId="{DE27305E-312F-685A-C4C0-50DEFA299CE3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4112951543" sldId="2147483891"/>
              <ac:spMk id="5" creationId="{450EE2A6-4E49-756F-4BB6-9F08E857719E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1219550097" sldId="2147483892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219550097" sldId="2147483892"/>
              <ac:spMk id="2" creationId="{12B4BFD6-CB0C-4DF8-2A3F-271EFE4428A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219550097" sldId="2147483892"/>
              <ac:spMk id="4" creationId="{D59E3284-C89A-D962-3631-79EA8A0D9638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1644826582" sldId="2147483893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644826582" sldId="2147483893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644826582" sldId="2147483893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644826582" sldId="2147483893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644826582" sldId="2147483893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644826582" sldId="2147483893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644826582" sldId="2147483893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3736142749" sldId="2147483894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736142749" sldId="2147483894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736142749" sldId="2147483894"/>
              <ac:spMk id="6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368039319" sldId="2147483895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68039319" sldId="2147483895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68039319" sldId="2147483895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68039319" sldId="2147483895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68039319" sldId="2147483895"/>
              <ac:spMk id="5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2143919622" sldId="2147483896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2143919622" sldId="2147483896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2143919622" sldId="2147483896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2143919622" sldId="2147483896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2143919622" sldId="2147483896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2143919622" sldId="2147483896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2143919622" sldId="2147483896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1624420390" sldId="2147483897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624420390" sldId="2147483897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624420390" sldId="2147483897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624420390" sldId="2147483897"/>
              <ac:spMk id="4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3815281767" sldId="2147483898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815281767" sldId="2147483898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815281767" sldId="2147483898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3815281767" sldId="2147483898"/>
              <ac:spMk id="5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4214867015" sldId="2147483899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4214867015" sldId="2147483899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4214867015" sldId="2147483899"/>
              <ac:spMk id="6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1:02.270" v="4"/>
          <pc:sldLayoutMkLst>
            <pc:docMk/>
            <pc:sldMasterMk cId="1682746793" sldId="2147483866"/>
            <pc:sldLayoutMk cId="156077255" sldId="2147483927"/>
          </pc:sldLayoutMkLst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56077255" sldId="2147483927"/>
              <ac:spMk id="2" creationId="{E1070A37-B11F-6252-BE28-F74877DFD079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56077255" sldId="2147483927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56077255" sldId="2147483927"/>
              <ac:spMk id="4" creationId="{A48C92F8-2AC6-B458-8D79-5DC03BDD17A5}"/>
            </ac:spMkLst>
          </pc:spChg>
          <pc:spChg chg="mod">
            <ac:chgData name="Even Tranmæl" userId="dc99418e-6817-4331-86b2-1a32ab61fd79" providerId="ADAL" clId="{20EB47B2-AC97-4CDF-95FE-F8D59C74A743}" dt="2026-04-22T07:41:02.270" v="4"/>
            <ac:spMkLst>
              <pc:docMk/>
              <pc:sldMasterMk cId="1682746793" sldId="2147483866"/>
              <pc:sldLayoutMk cId="156077255" sldId="2147483927"/>
              <ac:spMk id="5" creationId="{450EE2A6-4E49-756F-4BB6-9F08E857719E}"/>
            </ac:spMkLst>
          </pc:spChg>
        </pc:sldLayoutChg>
      </pc:sldMasterChg>
    </pc:docChg>
  </pc:docChgLst>
  <pc:docChgLst>
    <pc:chgData name="Jomar Sæterøy Maridal" userId="208828a4-37e1-46b2-ad3f-fb1dea7a7b40" providerId="ADAL" clId="{7729BF2E-14BE-474B-A11E-E55C364A6DB8}"/>
    <pc:docChg chg="addSld delSld modSld">
      <pc:chgData name="Jomar Sæterøy Maridal" userId="208828a4-37e1-46b2-ad3f-fb1dea7a7b40" providerId="ADAL" clId="{7729BF2E-14BE-474B-A11E-E55C364A6DB8}" dt="2026-04-30T12:20:45.944" v="22" actId="47"/>
      <pc:docMkLst>
        <pc:docMk/>
      </pc:docMkLst>
      <pc:sldChg chg="modSp add mod">
        <pc:chgData name="Jomar Sæterøy Maridal" userId="208828a4-37e1-46b2-ad3f-fb1dea7a7b40" providerId="ADAL" clId="{7729BF2E-14BE-474B-A11E-E55C364A6DB8}" dt="2026-04-30T12:20:32.029" v="19" actId="20577"/>
        <pc:sldMkLst>
          <pc:docMk/>
          <pc:sldMk cId="895799003" sldId="514"/>
        </pc:sldMkLst>
        <pc:spChg chg="mod">
          <ac:chgData name="Jomar Sæterøy Maridal" userId="208828a4-37e1-46b2-ad3f-fb1dea7a7b40" providerId="ADAL" clId="{7729BF2E-14BE-474B-A11E-E55C364A6DB8}" dt="2026-04-30T12:20:32.029" v="19" actId="20577"/>
          <ac:spMkLst>
            <pc:docMk/>
            <pc:sldMk cId="895799003" sldId="514"/>
            <ac:spMk id="9" creationId="{00000000-0000-0000-0000-000000000000}"/>
          </ac:spMkLst>
        </pc:spChg>
      </pc:sldChg>
      <pc:sldChg chg="add">
        <pc:chgData name="Jomar Sæterøy Maridal" userId="208828a4-37e1-46b2-ad3f-fb1dea7a7b40" providerId="ADAL" clId="{7729BF2E-14BE-474B-A11E-E55C364A6DB8}" dt="2026-04-30T12:20:19.027" v="11"/>
        <pc:sldMkLst>
          <pc:docMk/>
          <pc:sldMk cId="3438654994" sldId="560"/>
        </pc:sldMkLst>
      </pc:sldChg>
      <pc:sldChg chg="add">
        <pc:chgData name="Jomar Sæterøy Maridal" userId="208828a4-37e1-46b2-ad3f-fb1dea7a7b40" providerId="ADAL" clId="{7729BF2E-14BE-474B-A11E-E55C364A6DB8}" dt="2026-04-30T12:20:19.027" v="11"/>
        <pc:sldMkLst>
          <pc:docMk/>
          <pc:sldMk cId="760550600" sldId="561"/>
        </pc:sldMkLst>
      </pc:sldChg>
      <pc:sldChg chg="add">
        <pc:chgData name="Jomar Sæterøy Maridal" userId="208828a4-37e1-46b2-ad3f-fb1dea7a7b40" providerId="ADAL" clId="{7729BF2E-14BE-474B-A11E-E55C364A6DB8}" dt="2026-04-30T12:20:43.786" v="21"/>
        <pc:sldMkLst>
          <pc:docMk/>
          <pc:sldMk cId="3964057757" sldId="605"/>
        </pc:sldMkLst>
      </pc:sldChg>
      <pc:sldChg chg="modSp add mod">
        <pc:chgData name="Jomar Sæterøy Maridal" userId="208828a4-37e1-46b2-ad3f-fb1dea7a7b40" providerId="ADAL" clId="{7729BF2E-14BE-474B-A11E-E55C364A6DB8}" dt="2026-04-30T12:19:55.776" v="9" actId="20577"/>
        <pc:sldMkLst>
          <pc:docMk/>
          <pc:sldMk cId="3673622527" sldId="660"/>
        </pc:sldMkLst>
        <pc:spChg chg="mod">
          <ac:chgData name="Jomar Sæterøy Maridal" userId="208828a4-37e1-46b2-ad3f-fb1dea7a7b40" providerId="ADAL" clId="{7729BF2E-14BE-474B-A11E-E55C364A6DB8}" dt="2026-04-30T12:19:55.776" v="9" actId="20577"/>
          <ac:spMkLst>
            <pc:docMk/>
            <pc:sldMk cId="3673622527" sldId="660"/>
            <ac:spMk id="7" creationId="{3F9085C3-8F1F-F92B-B107-671677F17C9F}"/>
          </ac:spMkLst>
        </pc:spChg>
      </pc:sldChg>
      <pc:sldMasterChg chg="delSldLayout">
        <pc:chgData name="Jomar Sæterøy Maridal" userId="208828a4-37e1-46b2-ad3f-fb1dea7a7b40" providerId="ADAL" clId="{7729BF2E-14BE-474B-A11E-E55C364A6DB8}" dt="2026-04-30T12:20:45.944" v="22" actId="47"/>
        <pc:sldMasterMkLst>
          <pc:docMk/>
          <pc:sldMasterMk cId="1414113397" sldId="2147483928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emp\2026\Tetthet_Boligbygg_fritidsbolig_2026\Kart\Tabell_Kommunefordelt_Fritidsbygg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</a:t>
            </a:r>
            <a:r>
              <a:rPr lang="nb-NO" sz="2400" b="1" baseline="0">
                <a:solidFill>
                  <a:schemeClr val="tx2"/>
                </a:solidFill>
              </a:rPr>
              <a:t> 2011-2026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Personer1!$C$28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Personer1!$D$28:$S$28</c:f>
              <c:numCache>
                <c:formatCode>0</c:formatCode>
                <c:ptCount val="16"/>
                <c:pt idx="0">
                  <c:v>6654</c:v>
                </c:pt>
                <c:pt idx="1">
                  <c:v>6737</c:v>
                </c:pt>
                <c:pt idx="2">
                  <c:v>6869</c:v>
                </c:pt>
                <c:pt idx="3">
                  <c:v>6984</c:v>
                </c:pt>
                <c:pt idx="4">
                  <c:v>7084</c:v>
                </c:pt>
                <c:pt idx="5">
                  <c:v>7202</c:v>
                </c:pt>
                <c:pt idx="6">
                  <c:v>7262</c:v>
                </c:pt>
                <c:pt idx="7">
                  <c:v>7301</c:v>
                </c:pt>
                <c:pt idx="8">
                  <c:v>7372</c:v>
                </c:pt>
                <c:pt idx="9">
                  <c:v>7404</c:v>
                </c:pt>
                <c:pt idx="10">
                  <c:v>7420</c:v>
                </c:pt>
                <c:pt idx="11">
                  <c:v>7487</c:v>
                </c:pt>
                <c:pt idx="12">
                  <c:v>7540</c:v>
                </c:pt>
                <c:pt idx="13">
                  <c:v>7506</c:v>
                </c:pt>
                <c:pt idx="14">
                  <c:v>7543</c:v>
                </c:pt>
                <c:pt idx="15">
                  <c:v>7571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D-4567-BD28-20472CD8F4FF}"/>
            </c:ext>
          </c:extLst>
        </c:ser>
        <c:ser>
          <c:idx val="1"/>
          <c:order val="1"/>
          <c:tx>
            <c:strRef>
              <c:f>Personer1!$C$29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Personer1!$D$29:$S$29</c:f>
              <c:numCache>
                <c:formatCode>0</c:formatCode>
                <c:ptCount val="16"/>
                <c:pt idx="0">
                  <c:v>495</c:v>
                </c:pt>
                <c:pt idx="1">
                  <c:v>575</c:v>
                </c:pt>
                <c:pt idx="2">
                  <c:v>672</c:v>
                </c:pt>
                <c:pt idx="3">
                  <c:v>755</c:v>
                </c:pt>
                <c:pt idx="4">
                  <c:v>840</c:v>
                </c:pt>
                <c:pt idx="5">
                  <c:v>892</c:v>
                </c:pt>
                <c:pt idx="6">
                  <c:v>914</c:v>
                </c:pt>
                <c:pt idx="7">
                  <c:v>991</c:v>
                </c:pt>
                <c:pt idx="8">
                  <c:v>1026</c:v>
                </c:pt>
                <c:pt idx="9">
                  <c:v>1058</c:v>
                </c:pt>
                <c:pt idx="10">
                  <c:v>1086</c:v>
                </c:pt>
                <c:pt idx="11">
                  <c:v>1110</c:v>
                </c:pt>
                <c:pt idx="12">
                  <c:v>1152</c:v>
                </c:pt>
                <c:pt idx="13">
                  <c:v>1185</c:v>
                </c:pt>
                <c:pt idx="14">
                  <c:v>1230</c:v>
                </c:pt>
                <c:pt idx="15">
                  <c:v>1257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D-4567-BD28-20472CD8F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918064712745315E-2"/>
              <c:y val="0.40803152583323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Personer1!$C$29:$AV$29</c:f>
              <c:numCache>
                <c:formatCode>0</c:formatCode>
                <c:ptCount val="46"/>
                <c:pt idx="0">
                  <c:v>783</c:v>
                </c:pt>
                <c:pt idx="1">
                  <c:v>795</c:v>
                </c:pt>
                <c:pt idx="2">
                  <c:v>795</c:v>
                </c:pt>
                <c:pt idx="3">
                  <c:v>812</c:v>
                </c:pt>
                <c:pt idx="4">
                  <c:v>796</c:v>
                </c:pt>
                <c:pt idx="5">
                  <c:v>800</c:v>
                </c:pt>
                <c:pt idx="6">
                  <c:v>805</c:v>
                </c:pt>
                <c:pt idx="7">
                  <c:v>803</c:v>
                </c:pt>
                <c:pt idx="8">
                  <c:v>811</c:v>
                </c:pt>
                <c:pt idx="9">
                  <c:v>818</c:v>
                </c:pt>
                <c:pt idx="10">
                  <c:v>831</c:v>
                </c:pt>
                <c:pt idx="11">
                  <c:v>839</c:v>
                </c:pt>
                <c:pt idx="12">
                  <c:v>838</c:v>
                </c:pt>
                <c:pt idx="13">
                  <c:v>849</c:v>
                </c:pt>
                <c:pt idx="14">
                  <c:v>883</c:v>
                </c:pt>
                <c:pt idx="15">
                  <c:v>891</c:v>
                </c:pt>
                <c:pt idx="16">
                  <c:v>923</c:v>
                </c:pt>
                <c:pt idx="17">
                  <c:v>969</c:v>
                </c:pt>
                <c:pt idx="18">
                  <c:v>999</c:v>
                </c:pt>
                <c:pt idx="19">
                  <c:v>1010</c:v>
                </c:pt>
                <c:pt idx="20">
                  <c:v>1040</c:v>
                </c:pt>
                <c:pt idx="21">
                  <c:v>1061</c:v>
                </c:pt>
                <c:pt idx="22">
                  <c:v>1096</c:v>
                </c:pt>
                <c:pt idx="23">
                  <c:v>1151</c:v>
                </c:pt>
                <c:pt idx="24">
                  <c:v>1187</c:v>
                </c:pt>
                <c:pt idx="25">
                  <c:v>1237</c:v>
                </c:pt>
                <c:pt idx="26">
                  <c:v>1293</c:v>
                </c:pt>
                <c:pt idx="27">
                  <c:v>1328</c:v>
                </c:pt>
                <c:pt idx="28">
                  <c:v>1376</c:v>
                </c:pt>
                <c:pt idx="29">
                  <c:v>1415</c:v>
                </c:pt>
                <c:pt idx="30">
                  <c:v>1473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F2-413F-8AD6-49A75B8801DA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Personer1!$C$30:$AV$30</c:f>
              <c:numCache>
                <c:formatCode>General</c:formatCode>
                <c:ptCount val="46"/>
                <c:pt idx="31">
                  <c:v>1507</c:v>
                </c:pt>
                <c:pt idx="32">
                  <c:v>1535</c:v>
                </c:pt>
                <c:pt idx="33">
                  <c:v>1567</c:v>
                </c:pt>
                <c:pt idx="34">
                  <c:v>1605</c:v>
                </c:pt>
                <c:pt idx="35">
                  <c:v>1643</c:v>
                </c:pt>
                <c:pt idx="36">
                  <c:v>1673</c:v>
                </c:pt>
                <c:pt idx="37">
                  <c:v>1696</c:v>
                </c:pt>
                <c:pt idx="38">
                  <c:v>1725</c:v>
                </c:pt>
                <c:pt idx="39">
                  <c:v>1764</c:v>
                </c:pt>
                <c:pt idx="40">
                  <c:v>1806</c:v>
                </c:pt>
                <c:pt idx="41">
                  <c:v>1845</c:v>
                </c:pt>
                <c:pt idx="42">
                  <c:v>1886</c:v>
                </c:pt>
                <c:pt idx="43">
                  <c:v>1914</c:v>
                </c:pt>
                <c:pt idx="44">
                  <c:v>1948</c:v>
                </c:pt>
                <c:pt idx="45">
                  <c:v>1987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F2-413F-8AD6-49A75B880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980392156862745E-2"/>
              <c:y val="0.4187706055968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Personer1!$C$40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Personer1!$D$40:$AM$40</c:f>
              <c:numCache>
                <c:formatCode>0</c:formatCode>
                <c:ptCount val="36"/>
                <c:pt idx="0">
                  <c:v>533</c:v>
                </c:pt>
                <c:pt idx="1">
                  <c:v>528</c:v>
                </c:pt>
                <c:pt idx="2">
                  <c:v>533</c:v>
                </c:pt>
                <c:pt idx="3">
                  <c:v>544</c:v>
                </c:pt>
                <c:pt idx="4">
                  <c:v>567</c:v>
                </c:pt>
                <c:pt idx="5">
                  <c:v>573</c:v>
                </c:pt>
                <c:pt idx="6">
                  <c:v>601</c:v>
                </c:pt>
                <c:pt idx="7">
                  <c:v>644</c:v>
                </c:pt>
                <c:pt idx="8">
                  <c:v>664</c:v>
                </c:pt>
                <c:pt idx="9">
                  <c:v>678</c:v>
                </c:pt>
                <c:pt idx="10">
                  <c:v>711</c:v>
                </c:pt>
                <c:pt idx="11">
                  <c:v>736</c:v>
                </c:pt>
                <c:pt idx="12">
                  <c:v>772</c:v>
                </c:pt>
                <c:pt idx="13">
                  <c:v>813</c:v>
                </c:pt>
                <c:pt idx="14">
                  <c:v>842</c:v>
                </c:pt>
                <c:pt idx="15">
                  <c:v>888</c:v>
                </c:pt>
                <c:pt idx="16">
                  <c:v>929</c:v>
                </c:pt>
                <c:pt idx="17">
                  <c:v>942</c:v>
                </c:pt>
                <c:pt idx="18">
                  <c:v>984</c:v>
                </c:pt>
                <c:pt idx="19">
                  <c:v>998</c:v>
                </c:pt>
                <c:pt idx="20">
                  <c:v>1032</c:v>
                </c:pt>
                <c:pt idx="21" formatCode="General">
                  <c:v>1043</c:v>
                </c:pt>
                <c:pt idx="22" formatCode="General">
                  <c:v>1062</c:v>
                </c:pt>
                <c:pt idx="23" formatCode="General">
                  <c:v>1075</c:v>
                </c:pt>
                <c:pt idx="24" formatCode="General">
                  <c:v>1105</c:v>
                </c:pt>
                <c:pt idx="25" formatCode="General">
                  <c:v>1118</c:v>
                </c:pt>
                <c:pt idx="26" formatCode="General">
                  <c:v>1132</c:v>
                </c:pt>
                <c:pt idx="27" formatCode="General">
                  <c:v>1138</c:v>
                </c:pt>
                <c:pt idx="28" formatCode="General">
                  <c:v>1128</c:v>
                </c:pt>
                <c:pt idx="29" formatCode="General">
                  <c:v>1140</c:v>
                </c:pt>
                <c:pt idx="30" formatCode="General">
                  <c:v>1170</c:v>
                </c:pt>
                <c:pt idx="31" formatCode="General">
                  <c:v>1182</c:v>
                </c:pt>
                <c:pt idx="32" formatCode="General">
                  <c:v>1202</c:v>
                </c:pt>
                <c:pt idx="33" formatCode="General">
                  <c:v>1193</c:v>
                </c:pt>
                <c:pt idx="34" formatCode="General">
                  <c:v>1204</c:v>
                </c:pt>
                <c:pt idx="35" formatCode="General">
                  <c:v>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6-434E-93DE-010047D1A487}"/>
            </c:ext>
          </c:extLst>
        </c:ser>
        <c:ser>
          <c:idx val="1"/>
          <c:order val="1"/>
          <c:tx>
            <c:strRef>
              <c:f>Personer1!$C$41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Personer1!$D$41:$AM$41</c:f>
              <c:numCache>
                <c:formatCode>0</c:formatCode>
                <c:ptCount val="36"/>
                <c:pt idx="0">
                  <c:v>260</c:v>
                </c:pt>
                <c:pt idx="1">
                  <c:v>269</c:v>
                </c:pt>
                <c:pt idx="2">
                  <c:v>263</c:v>
                </c:pt>
                <c:pt idx="3">
                  <c:v>257</c:v>
                </c:pt>
                <c:pt idx="4">
                  <c:v>264</c:v>
                </c:pt>
                <c:pt idx="5">
                  <c:v>251</c:v>
                </c:pt>
                <c:pt idx="6">
                  <c:v>257</c:v>
                </c:pt>
                <c:pt idx="7">
                  <c:v>264</c:v>
                </c:pt>
                <c:pt idx="8">
                  <c:v>276</c:v>
                </c:pt>
                <c:pt idx="9">
                  <c:v>275</c:v>
                </c:pt>
                <c:pt idx="10">
                  <c:v>271</c:v>
                </c:pt>
                <c:pt idx="11">
                  <c:v>265</c:v>
                </c:pt>
                <c:pt idx="12">
                  <c:v>262</c:v>
                </c:pt>
                <c:pt idx="13">
                  <c:v>270</c:v>
                </c:pt>
                <c:pt idx="14">
                  <c:v>271</c:v>
                </c:pt>
                <c:pt idx="15">
                  <c:v>277</c:v>
                </c:pt>
                <c:pt idx="16">
                  <c:v>291</c:v>
                </c:pt>
                <c:pt idx="17">
                  <c:v>312</c:v>
                </c:pt>
                <c:pt idx="18">
                  <c:v>317</c:v>
                </c:pt>
                <c:pt idx="19">
                  <c:v>338</c:v>
                </c:pt>
                <c:pt idx="20">
                  <c:v>365</c:v>
                </c:pt>
                <c:pt idx="21" formatCode="General">
                  <c:v>388</c:v>
                </c:pt>
                <c:pt idx="22" formatCode="General">
                  <c:v>399</c:v>
                </c:pt>
                <c:pt idx="23" formatCode="General">
                  <c:v>410</c:v>
                </c:pt>
                <c:pt idx="24" formatCode="General">
                  <c:v>420</c:v>
                </c:pt>
                <c:pt idx="25" formatCode="General">
                  <c:v>443</c:v>
                </c:pt>
                <c:pt idx="26" formatCode="General">
                  <c:v>457</c:v>
                </c:pt>
                <c:pt idx="27" formatCode="General">
                  <c:v>461</c:v>
                </c:pt>
                <c:pt idx="28" formatCode="General">
                  <c:v>495</c:v>
                </c:pt>
                <c:pt idx="29" formatCode="General">
                  <c:v>512</c:v>
                </c:pt>
                <c:pt idx="30" formatCode="General">
                  <c:v>513</c:v>
                </c:pt>
                <c:pt idx="31" formatCode="General">
                  <c:v>533</c:v>
                </c:pt>
                <c:pt idx="32" formatCode="General">
                  <c:v>550</c:v>
                </c:pt>
                <c:pt idx="33" formatCode="General">
                  <c:v>583</c:v>
                </c:pt>
                <c:pt idx="34" formatCode="General">
                  <c:v>603</c:v>
                </c:pt>
                <c:pt idx="35" formatCode="General">
                  <c:v>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6-434E-93DE-010047D1A487}"/>
            </c:ext>
          </c:extLst>
        </c:ser>
        <c:ser>
          <c:idx val="2"/>
          <c:order val="2"/>
          <c:tx>
            <c:strRef>
              <c:f>Personer1!$C$42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Personer1!$D$42:$AM$42</c:f>
              <c:numCache>
                <c:formatCode>0</c:formatCode>
                <c:ptCount val="36"/>
                <c:pt idx="0">
                  <c:v>38</c:v>
                </c:pt>
                <c:pt idx="1">
                  <c:v>42</c:v>
                </c:pt>
                <c:pt idx="2">
                  <c:v>42</c:v>
                </c:pt>
                <c:pt idx="3">
                  <c:v>48</c:v>
                </c:pt>
                <c:pt idx="4">
                  <c:v>52</c:v>
                </c:pt>
                <c:pt idx="5">
                  <c:v>67</c:v>
                </c:pt>
                <c:pt idx="6">
                  <c:v>65</c:v>
                </c:pt>
                <c:pt idx="7">
                  <c:v>61</c:v>
                </c:pt>
                <c:pt idx="8">
                  <c:v>59</c:v>
                </c:pt>
                <c:pt idx="9">
                  <c:v>57</c:v>
                </c:pt>
                <c:pt idx="10">
                  <c:v>58</c:v>
                </c:pt>
                <c:pt idx="11">
                  <c:v>60</c:v>
                </c:pt>
                <c:pt idx="12">
                  <c:v>62</c:v>
                </c:pt>
                <c:pt idx="13">
                  <c:v>68</c:v>
                </c:pt>
                <c:pt idx="14">
                  <c:v>74</c:v>
                </c:pt>
                <c:pt idx="15">
                  <c:v>72</c:v>
                </c:pt>
                <c:pt idx="16">
                  <c:v>73</c:v>
                </c:pt>
                <c:pt idx="17">
                  <c:v>74</c:v>
                </c:pt>
                <c:pt idx="18">
                  <c:v>75</c:v>
                </c:pt>
                <c:pt idx="19">
                  <c:v>79</c:v>
                </c:pt>
                <c:pt idx="20">
                  <c:v>76</c:v>
                </c:pt>
                <c:pt idx="21" formatCode="General">
                  <c:v>76</c:v>
                </c:pt>
                <c:pt idx="22" formatCode="General">
                  <c:v>74</c:v>
                </c:pt>
                <c:pt idx="23" formatCode="General">
                  <c:v>82</c:v>
                </c:pt>
                <c:pt idx="24" formatCode="General">
                  <c:v>80</c:v>
                </c:pt>
                <c:pt idx="25" formatCode="General">
                  <c:v>82</c:v>
                </c:pt>
                <c:pt idx="26" formatCode="General">
                  <c:v>84</c:v>
                </c:pt>
                <c:pt idx="27" formatCode="General">
                  <c:v>97</c:v>
                </c:pt>
                <c:pt idx="28" formatCode="General">
                  <c:v>102</c:v>
                </c:pt>
                <c:pt idx="29" formatCode="General">
                  <c:v>112</c:v>
                </c:pt>
                <c:pt idx="30" formatCode="General">
                  <c:v>123</c:v>
                </c:pt>
                <c:pt idx="31" formatCode="General">
                  <c:v>130</c:v>
                </c:pt>
                <c:pt idx="32" formatCode="General">
                  <c:v>134</c:v>
                </c:pt>
                <c:pt idx="33" formatCode="General">
                  <c:v>138</c:v>
                </c:pt>
                <c:pt idx="34" formatCode="General">
                  <c:v>141</c:v>
                </c:pt>
                <c:pt idx="35" formatCode="General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F6-434E-93DE-010047D1A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1762578608328513E-3"/>
              <c:y val="0.38370446916518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Personer1!$C$28:$AL$28</c:f>
              <c:numCache>
                <c:formatCode>0.0</c:formatCode>
                <c:ptCount val="36"/>
                <c:pt idx="0">
                  <c:v>4.0129449838187705</c:v>
                </c:pt>
                <c:pt idx="1">
                  <c:v>3.9303062302006335</c:v>
                </c:pt>
                <c:pt idx="2">
                  <c:v>3.8867147270854789</c:v>
                </c:pt>
                <c:pt idx="3">
                  <c:v>3.9773429454170959</c:v>
                </c:pt>
                <c:pt idx="4">
                  <c:v>3.9314115308151094</c:v>
                </c:pt>
                <c:pt idx="5">
                  <c:v>3.842911877394636</c:v>
                </c:pt>
                <c:pt idx="6">
                  <c:v>3.7961075069508805</c:v>
                </c:pt>
                <c:pt idx="7">
                  <c:v>3.8366425992779782</c:v>
                </c:pt>
                <c:pt idx="8">
                  <c:v>3.8694885361552029</c:v>
                </c:pt>
                <c:pt idx="9">
                  <c:v>3.8882149046793759</c:v>
                </c:pt>
                <c:pt idx="10">
                  <c:v>3.8647058823529412</c:v>
                </c:pt>
                <c:pt idx="11">
                  <c:v>3.7665847665847667</c:v>
                </c:pt>
                <c:pt idx="12">
                  <c:v>3.7208931419457736</c:v>
                </c:pt>
                <c:pt idx="13">
                  <c:v>3.5180451127819548</c:v>
                </c:pt>
                <c:pt idx="14">
                  <c:v>3.3953823953823954</c:v>
                </c:pt>
                <c:pt idx="15">
                  <c:v>3.3293286219081271</c:v>
                </c:pt>
                <c:pt idx="16">
                  <c:v>3.2373806275579811</c:v>
                </c:pt>
                <c:pt idx="17">
                  <c:v>3.1533903884134298</c:v>
                </c:pt>
                <c:pt idx="18">
                  <c:v>3.0044247787610621</c:v>
                </c:pt>
                <c:pt idx="19">
                  <c:v>2.9691548426896976</c:v>
                </c:pt>
                <c:pt idx="20">
                  <c:v>2.943602183141298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D1-4DC1-A594-C8A103C431E6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Personer1!$C$29:$AL$29</c:f>
              <c:numCache>
                <c:formatCode>General</c:formatCode>
                <c:ptCount val="36"/>
                <c:pt idx="20" formatCode="0.0">
                  <c:v>2.943602183141298</c:v>
                </c:pt>
                <c:pt idx="21" formatCode="0.0">
                  <c:v>2.8632580261593343</c:v>
                </c:pt>
                <c:pt idx="22" formatCode="0.0">
                  <c:v>2.8117033603707995</c:v>
                </c:pt>
                <c:pt idx="23" formatCode="0.0">
                  <c:v>2.7663074305161657</c:v>
                </c:pt>
                <c:pt idx="24" formatCode="0.0">
                  <c:v>2.7480490523968784</c:v>
                </c:pt>
                <c:pt idx="25" formatCode="0.0">
                  <c:v>2.7313186813186814</c:v>
                </c:pt>
                <c:pt idx="26" formatCode="0.0">
                  <c:v>2.7072510822510822</c:v>
                </c:pt>
                <c:pt idx="27" formatCode="0.0">
                  <c:v>2.658381808566896</c:v>
                </c:pt>
                <c:pt idx="28" formatCode="0.0">
                  <c:v>2.5952626158599381</c:v>
                </c:pt>
                <c:pt idx="29" formatCode="0.0">
                  <c:v>2.5480624056366383</c:v>
                </c:pt>
                <c:pt idx="30" formatCode="0.0">
                  <c:v>2.5133399209486167</c:v>
                </c:pt>
                <c:pt idx="31" formatCode="0.0">
                  <c:v>2.4934242571846079</c:v>
                </c:pt>
                <c:pt idx="32" formatCode="0.0">
                  <c:v>2.4612440191387561</c:v>
                </c:pt>
                <c:pt idx="33" formatCode="0.0">
                  <c:v>2.42018779342723</c:v>
                </c:pt>
                <c:pt idx="34" formatCode="0.0">
                  <c:v>2.3736162361623618</c:v>
                </c:pt>
                <c:pt idx="35" formatCode="0.0">
                  <c:v>2.3253393665158373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D1-4DC1-A594-C8A103C43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4487895716945996E-3"/>
              <c:y val="0.45305881042006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7-412E-A8EA-BAD5F0502F81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C7-412E-A8EA-BAD5F0502F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Personer!$A$18</c:f>
              <c:strCache>
                <c:ptCount val="1"/>
                <c:pt idx="0">
                  <c:v>Giske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Personer!$B$18:$AE$18</c:f>
              <c:numCache>
                <c:formatCode>0</c:formatCode>
                <c:ptCount val="30"/>
                <c:pt idx="0">
                  <c:v>611</c:v>
                </c:pt>
                <c:pt idx="1">
                  <c:v>665</c:v>
                </c:pt>
                <c:pt idx="2">
                  <c:v>738</c:v>
                </c:pt>
                <c:pt idx="3">
                  <c:v>783</c:v>
                </c:pt>
                <c:pt idx="4">
                  <c:v>800</c:v>
                </c:pt>
                <c:pt idx="5">
                  <c:v>87</c:v>
                </c:pt>
                <c:pt idx="6">
                  <c:v>60</c:v>
                </c:pt>
                <c:pt idx="7">
                  <c:v>65</c:v>
                </c:pt>
                <c:pt idx="8">
                  <c:v>64</c:v>
                </c:pt>
                <c:pt idx="9">
                  <c:v>69</c:v>
                </c:pt>
                <c:pt idx="10">
                  <c:v>76</c:v>
                </c:pt>
                <c:pt idx="11">
                  <c:v>161</c:v>
                </c:pt>
                <c:pt idx="12">
                  <c:v>158</c:v>
                </c:pt>
                <c:pt idx="13">
                  <c:v>159</c:v>
                </c:pt>
                <c:pt idx="14">
                  <c:v>159</c:v>
                </c:pt>
                <c:pt idx="15">
                  <c:v>15</c:v>
                </c:pt>
                <c:pt idx="16">
                  <c:v>18</c:v>
                </c:pt>
                <c:pt idx="17">
                  <c:v>19</c:v>
                </c:pt>
                <c:pt idx="18">
                  <c:v>18</c:v>
                </c:pt>
                <c:pt idx="19">
                  <c:v>17</c:v>
                </c:pt>
                <c:pt idx="20">
                  <c:v>22</c:v>
                </c:pt>
                <c:pt idx="21">
                  <c:v>31</c:v>
                </c:pt>
                <c:pt idx="22">
                  <c:v>31</c:v>
                </c:pt>
                <c:pt idx="23">
                  <c:v>27</c:v>
                </c:pt>
                <c:pt idx="24">
                  <c:v>27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9-4A5C-9034-B0D1624140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6756453423128E-3"/>
              <c:y val="0.3593055901062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 dirty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Litauen</c:v>
                </c:pt>
                <c:pt idx="1">
                  <c:v>Polen</c:v>
                </c:pt>
                <c:pt idx="2">
                  <c:v>Ukraina</c:v>
                </c:pt>
                <c:pt idx="3">
                  <c:v>Latvia</c:v>
                </c:pt>
                <c:pt idx="4">
                  <c:v>Filippinene</c:v>
                </c:pt>
                <c:pt idx="5">
                  <c:v>Thailand</c:v>
                </c:pt>
                <c:pt idx="6">
                  <c:v>Russland</c:v>
                </c:pt>
                <c:pt idx="7">
                  <c:v>Sverige</c:v>
                </c:pt>
                <c:pt idx="8">
                  <c:v>Syria</c:v>
                </c:pt>
                <c:pt idx="9">
                  <c:v>Tyskland</c:v>
                </c:pt>
                <c:pt idx="10">
                  <c:v>Eritrea</c:v>
                </c:pt>
                <c:pt idx="11">
                  <c:v>Romania</c:v>
                </c:pt>
                <c:pt idx="12">
                  <c:v>Storbritannia</c:v>
                </c:pt>
                <c:pt idx="13">
                  <c:v>Bulgaria</c:v>
                </c:pt>
                <c:pt idx="14">
                  <c:v>Portugal</c:v>
                </c:pt>
              </c:strCache>
            </c:strRef>
          </c:cat>
          <c:val>
            <c:numRef>
              <c:f>Personer1!$N$4:$N$18</c:f>
              <c:numCache>
                <c:formatCode>0</c:formatCode>
                <c:ptCount val="15"/>
                <c:pt idx="0">
                  <c:v>169</c:v>
                </c:pt>
                <c:pt idx="1">
                  <c:v>145</c:v>
                </c:pt>
                <c:pt idx="2">
                  <c:v>123</c:v>
                </c:pt>
                <c:pt idx="3">
                  <c:v>90</c:v>
                </c:pt>
                <c:pt idx="4">
                  <c:v>37</c:v>
                </c:pt>
                <c:pt idx="5">
                  <c:v>36</c:v>
                </c:pt>
                <c:pt idx="6">
                  <c:v>32</c:v>
                </c:pt>
                <c:pt idx="7">
                  <c:v>28</c:v>
                </c:pt>
                <c:pt idx="8">
                  <c:v>27</c:v>
                </c:pt>
                <c:pt idx="9">
                  <c:v>26</c:v>
                </c:pt>
                <c:pt idx="10">
                  <c:v>26</c:v>
                </c:pt>
                <c:pt idx="11">
                  <c:v>25</c:v>
                </c:pt>
                <c:pt idx="12">
                  <c:v>20</c:v>
                </c:pt>
                <c:pt idx="13">
                  <c:v>18</c:v>
                </c:pt>
                <c:pt idx="1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3-40DC-B336-05CBF096CA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641025641025641E-2"/>
              <c:y val="0.40233462899414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0-47F7-98A8-67864BD7FC6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0-47F7-98A8-67864BD7FC6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0-47F7-98A8-67864BD7F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'Ark1'!$B$52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'Ark1'!$C$52:$AV$52</c:f>
              <c:numCache>
                <c:formatCode>0.0</c:formatCode>
                <c:ptCount val="46"/>
                <c:pt idx="0">
                  <c:v>86.610878661087867</c:v>
                </c:pt>
                <c:pt idx="1">
                  <c:v>84.453781512605048</c:v>
                </c:pt>
                <c:pt idx="2">
                  <c:v>87.229437229437238</c:v>
                </c:pt>
                <c:pt idx="3">
                  <c:v>82.932166301969374</c:v>
                </c:pt>
                <c:pt idx="4">
                  <c:v>86.560364464692483</c:v>
                </c:pt>
                <c:pt idx="5">
                  <c:v>90.780141843971634</c:v>
                </c:pt>
                <c:pt idx="6">
                  <c:v>93.062200956937801</c:v>
                </c:pt>
                <c:pt idx="7">
                  <c:v>91.034482758620697</c:v>
                </c:pt>
                <c:pt idx="8">
                  <c:v>91.588785046728972</c:v>
                </c:pt>
                <c:pt idx="9">
                  <c:v>93.961352657004824</c:v>
                </c:pt>
                <c:pt idx="10">
                  <c:v>92.270531400966178</c:v>
                </c:pt>
                <c:pt idx="11">
                  <c:v>88.725490196078425</c:v>
                </c:pt>
                <c:pt idx="12">
                  <c:v>89.663461538461547</c:v>
                </c:pt>
                <c:pt idx="13">
                  <c:v>89.327146171693741</c:v>
                </c:pt>
                <c:pt idx="14">
                  <c:v>91.116173120728931</c:v>
                </c:pt>
                <c:pt idx="15">
                  <c:v>92.888888888888886</c:v>
                </c:pt>
                <c:pt idx="16">
                  <c:v>93.023255813953483</c:v>
                </c:pt>
                <c:pt idx="17">
                  <c:v>101.47368421052632</c:v>
                </c:pt>
                <c:pt idx="18">
                  <c:v>100.82815734989647</c:v>
                </c:pt>
                <c:pt idx="19">
                  <c:v>99.591002044989779</c:v>
                </c:pt>
                <c:pt idx="20">
                  <c:v>98.611111111111114</c:v>
                </c:pt>
                <c:pt idx="21">
                  <c:v>98.2</c:v>
                </c:pt>
                <c:pt idx="22">
                  <c:v>97.227722772277218</c:v>
                </c:pt>
                <c:pt idx="23">
                  <c:v>87.5</c:v>
                </c:pt>
                <c:pt idx="24">
                  <c:v>84.16988416988417</c:v>
                </c:pt>
                <c:pt idx="25">
                  <c:v>82.862903225806448</c:v>
                </c:pt>
                <c:pt idx="26">
                  <c:v>82.7037773359841</c:v>
                </c:pt>
                <c:pt idx="27">
                  <c:v>88.2</c:v>
                </c:pt>
                <c:pt idx="28">
                  <c:v>86.419753086419746</c:v>
                </c:pt>
                <c:pt idx="29">
                  <c:v>89.272030651340998</c:v>
                </c:pt>
                <c:pt idx="30">
                  <c:v>91.6015625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41-4288-A43C-9C40888B00E8}"/>
            </c:ext>
          </c:extLst>
        </c:ser>
        <c:ser>
          <c:idx val="1"/>
          <c:order val="1"/>
          <c:tx>
            <c:strRef>
              <c:f>'Ark1'!$B$53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'Ark1'!$C$53:$AV$53</c:f>
              <c:numCache>
                <c:formatCode>General</c:formatCode>
                <c:ptCount val="46"/>
                <c:pt idx="30" formatCode="0.0">
                  <c:v>91.6015625</c:v>
                </c:pt>
                <c:pt idx="31" formatCode="0.0">
                  <c:v>93.907563025210081</c:v>
                </c:pt>
                <c:pt idx="32" formatCode="0.0">
                  <c:v>97.484276729559753</c:v>
                </c:pt>
                <c:pt idx="33" formatCode="0.0">
                  <c:v>99.578059071729967</c:v>
                </c:pt>
                <c:pt idx="34" formatCode="0.0">
                  <c:v>101.68776371308017</c:v>
                </c:pt>
                <c:pt idx="35" formatCode="0.0">
                  <c:v>100.83333333333333</c:v>
                </c:pt>
                <c:pt idx="36" formatCode="0.0">
                  <c:v>100.2079002079002</c:v>
                </c:pt>
                <c:pt idx="37" formatCode="0.0">
                  <c:v>100</c:v>
                </c:pt>
                <c:pt idx="38" formatCode="0.0">
                  <c:v>100.41322314049587</c:v>
                </c:pt>
                <c:pt idx="39" formatCode="0.0">
                  <c:v>96.780684104627767</c:v>
                </c:pt>
                <c:pt idx="40" formatCode="0.0">
                  <c:v>98.185483870967744</c:v>
                </c:pt>
                <c:pt idx="41" formatCode="0.0">
                  <c:v>97.8</c:v>
                </c:pt>
                <c:pt idx="42" formatCode="0.0">
                  <c:v>97.415506958250504</c:v>
                </c:pt>
                <c:pt idx="43" formatCode="0.0">
                  <c:v>95.069033530571986</c:v>
                </c:pt>
                <c:pt idx="44" formatCode="0.0">
                  <c:v>92.629482071713142</c:v>
                </c:pt>
                <c:pt idx="45" formatCode="0.0">
                  <c:v>92.323232323232318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41-4288-A43C-9C40888B00E8}"/>
            </c:ext>
          </c:extLst>
        </c:ser>
        <c:ser>
          <c:idx val="2"/>
          <c:order val="2"/>
          <c:tx>
            <c:strRef>
              <c:f>'Ark1'!$B$54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'Ark1'!$C$54:$AV$54</c:f>
              <c:numCache>
                <c:formatCode>0.0</c:formatCode>
                <c:ptCount val="46"/>
                <c:pt idx="0">
                  <c:v>97.716894977168948</c:v>
                </c:pt>
                <c:pt idx="1">
                  <c:v>99.056603773584911</c:v>
                </c:pt>
                <c:pt idx="2">
                  <c:v>93.503480278422273</c:v>
                </c:pt>
                <c:pt idx="3">
                  <c:v>97.652582159624416</c:v>
                </c:pt>
                <c:pt idx="4">
                  <c:v>92.776523702031596</c:v>
                </c:pt>
                <c:pt idx="5">
                  <c:v>96.388261851015798</c:v>
                </c:pt>
                <c:pt idx="6">
                  <c:v>96.803652968036531</c:v>
                </c:pt>
                <c:pt idx="7">
                  <c:v>98.325358851674636</c:v>
                </c:pt>
                <c:pt idx="8">
                  <c:v>96.296296296296291</c:v>
                </c:pt>
                <c:pt idx="9">
                  <c:v>92.584269662921344</c:v>
                </c:pt>
                <c:pt idx="10">
                  <c:v>95.259593679458249</c:v>
                </c:pt>
                <c:pt idx="11">
                  <c:v>95.280898876404493</c:v>
                </c:pt>
                <c:pt idx="12">
                  <c:v>93.626373626373621</c:v>
                </c:pt>
                <c:pt idx="13">
                  <c:v>84.968684759916485</c:v>
                </c:pt>
                <c:pt idx="14">
                  <c:v>86.820083682008359</c:v>
                </c:pt>
                <c:pt idx="15">
                  <c:v>88.322717622080688</c:v>
                </c:pt>
                <c:pt idx="16">
                  <c:v>94.218415417558887</c:v>
                </c:pt>
                <c:pt idx="17">
                  <c:v>91.764705882352942</c:v>
                </c:pt>
                <c:pt idx="18">
                  <c:v>89.52205882352942</c:v>
                </c:pt>
                <c:pt idx="19">
                  <c:v>90.535714285714292</c:v>
                </c:pt>
                <c:pt idx="20">
                  <c:v>89.254766031195842</c:v>
                </c:pt>
                <c:pt idx="21">
                  <c:v>91.296625222024858</c:v>
                </c:pt>
                <c:pt idx="22">
                  <c:v>90.016920473773268</c:v>
                </c:pt>
                <c:pt idx="23">
                  <c:v>94.923857868020306</c:v>
                </c:pt>
                <c:pt idx="24">
                  <c:v>100.34071550255537</c:v>
                </c:pt>
                <c:pt idx="25">
                  <c:v>100.33444816053512</c:v>
                </c:pt>
                <c:pt idx="26">
                  <c:v>101.0016694490818</c:v>
                </c:pt>
                <c:pt idx="27">
                  <c:v>101.68067226890756</c:v>
                </c:pt>
                <c:pt idx="28">
                  <c:v>106.90265486725663</c:v>
                </c:pt>
                <c:pt idx="29">
                  <c:v>109.55882352941177</c:v>
                </c:pt>
                <c:pt idx="30">
                  <c:v>104.26287744227353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41-4288-A43C-9C40888B00E8}"/>
            </c:ext>
          </c:extLst>
        </c:ser>
        <c:ser>
          <c:idx val="3"/>
          <c:order val="3"/>
          <c:tx>
            <c:strRef>
              <c:f>'Ark1'!$B$55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'Ark1'!$C$55:$AV$55</c:f>
              <c:numCache>
                <c:formatCode>General</c:formatCode>
                <c:ptCount val="46"/>
                <c:pt idx="30" formatCode="0.0">
                  <c:v>104.26287744227353</c:v>
                </c:pt>
                <c:pt idx="31" formatCode="0.0">
                  <c:v>102</c:v>
                </c:pt>
                <c:pt idx="32" formatCode="0.0">
                  <c:v>100.90252707581226</c:v>
                </c:pt>
                <c:pt idx="33" formatCode="0.0">
                  <c:v>95.543672014260252</c:v>
                </c:pt>
                <c:pt idx="34" formatCode="0.0">
                  <c:v>92.743362831858406</c:v>
                </c:pt>
                <c:pt idx="35" formatCode="0.0">
                  <c:v>93.404634581105171</c:v>
                </c:pt>
                <c:pt idx="36" formatCode="0.0">
                  <c:v>92.539964476021325</c:v>
                </c:pt>
                <c:pt idx="37" formatCode="0.0">
                  <c:v>92.56637168141593</c:v>
                </c:pt>
                <c:pt idx="38" formatCode="0.0">
                  <c:v>91.418563922942212</c:v>
                </c:pt>
                <c:pt idx="39" formatCode="0.0">
                  <c:v>91.882556131260799</c:v>
                </c:pt>
                <c:pt idx="40" formatCode="0.0">
                  <c:v>93.609671848013818</c:v>
                </c:pt>
                <c:pt idx="41" formatCode="0.0">
                  <c:v>95.14731369150779</c:v>
                </c:pt>
                <c:pt idx="42" formatCode="0.0">
                  <c:v>96.366782006920417</c:v>
                </c:pt>
                <c:pt idx="43" formatCode="0.0">
                  <c:v>98.4375</c:v>
                </c:pt>
                <c:pt idx="44" formatCode="0.0">
                  <c:v>98.782608695652172</c:v>
                </c:pt>
                <c:pt idx="45" formatCode="0.0">
                  <c:v>99.65217391304347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741-4288-A43C-9C40888B0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8.5470095056878557E-3"/>
              <c:y val="0.3411288735872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1-4B84-8BC2-6FF687F285E4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1-4B84-8BC2-6FF687F285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Giske,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'Giske inn'!$B$1</c:f>
              <c:strCache>
                <c:ptCount val="1"/>
                <c:pt idx="0">
                  <c:v>Giske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'Giske inn'!$A$2:$A$16</c:f>
              <c:strCache>
                <c:ptCount val="15"/>
                <c:pt idx="0">
                  <c:v>Ålesund</c:v>
                </c:pt>
                <c:pt idx="1">
                  <c:v>Sula</c:v>
                </c:pt>
                <c:pt idx="2">
                  <c:v>Haram</c:v>
                </c:pt>
                <c:pt idx="3">
                  <c:v>Oslo - Oslove</c:v>
                </c:pt>
                <c:pt idx="4">
                  <c:v>Molde</c:v>
                </c:pt>
                <c:pt idx="5">
                  <c:v>Sykkylven</c:v>
                </c:pt>
                <c:pt idx="6">
                  <c:v>Vestnes</c:v>
                </c:pt>
                <c:pt idx="7">
                  <c:v>Bergen</c:v>
                </c:pt>
                <c:pt idx="8">
                  <c:v>Kristiansund</c:v>
                </c:pt>
                <c:pt idx="9">
                  <c:v>Ulstein</c:v>
                </c:pt>
                <c:pt idx="10">
                  <c:v>Vanylven</c:v>
                </c:pt>
                <c:pt idx="11">
                  <c:v>Stad</c:v>
                </c:pt>
                <c:pt idx="12">
                  <c:v>Volda</c:v>
                </c:pt>
                <c:pt idx="13">
                  <c:v>Stranda</c:v>
                </c:pt>
                <c:pt idx="14">
                  <c:v>Kinn</c:v>
                </c:pt>
              </c:strCache>
            </c:strRef>
          </c:cat>
          <c:val>
            <c:numRef>
              <c:f>'Giske inn'!$B$2:$B$16</c:f>
              <c:numCache>
                <c:formatCode>#\ ##0;\ \-#\ ##0</c:formatCode>
                <c:ptCount val="15"/>
                <c:pt idx="0">
                  <c:v>-1862</c:v>
                </c:pt>
                <c:pt idx="1">
                  <c:v>-50</c:v>
                </c:pt>
                <c:pt idx="2">
                  <c:v>-56</c:v>
                </c:pt>
                <c:pt idx="3">
                  <c:v>-62</c:v>
                </c:pt>
                <c:pt idx="4">
                  <c:v>-31</c:v>
                </c:pt>
                <c:pt idx="5">
                  <c:v>-8</c:v>
                </c:pt>
                <c:pt idx="6">
                  <c:v>-4</c:v>
                </c:pt>
                <c:pt idx="7">
                  <c:v>-71</c:v>
                </c:pt>
                <c:pt idx="8">
                  <c:v>-4</c:v>
                </c:pt>
                <c:pt idx="9">
                  <c:v>-33</c:v>
                </c:pt>
                <c:pt idx="10">
                  <c:v>-2</c:v>
                </c:pt>
                <c:pt idx="11">
                  <c:v>0</c:v>
                </c:pt>
                <c:pt idx="12">
                  <c:v>-7</c:v>
                </c:pt>
                <c:pt idx="13">
                  <c:v>-8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AD-4E8F-B39D-515C07809F97}"/>
            </c:ext>
          </c:extLst>
        </c:ser>
        <c:ser>
          <c:idx val="1"/>
          <c:order val="1"/>
          <c:tx>
            <c:strRef>
              <c:f>'Giske inn'!$C$1</c:f>
              <c:strCache>
                <c:ptCount val="1"/>
                <c:pt idx="0">
                  <c:v>Giske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'Giske inn'!$A$2:$A$16</c:f>
              <c:strCache>
                <c:ptCount val="15"/>
                <c:pt idx="0">
                  <c:v>Ålesund</c:v>
                </c:pt>
                <c:pt idx="1">
                  <c:v>Sula</c:v>
                </c:pt>
                <c:pt idx="2">
                  <c:v>Haram</c:v>
                </c:pt>
                <c:pt idx="3">
                  <c:v>Oslo - Oslove</c:v>
                </c:pt>
                <c:pt idx="4">
                  <c:v>Molde</c:v>
                </c:pt>
                <c:pt idx="5">
                  <c:v>Sykkylven</c:v>
                </c:pt>
                <c:pt idx="6">
                  <c:v>Vestnes</c:v>
                </c:pt>
                <c:pt idx="7">
                  <c:v>Bergen</c:v>
                </c:pt>
                <c:pt idx="8">
                  <c:v>Kristiansund</c:v>
                </c:pt>
                <c:pt idx="9">
                  <c:v>Ulstein</c:v>
                </c:pt>
                <c:pt idx="10">
                  <c:v>Vanylven</c:v>
                </c:pt>
                <c:pt idx="11">
                  <c:v>Stad</c:v>
                </c:pt>
                <c:pt idx="12">
                  <c:v>Volda</c:v>
                </c:pt>
                <c:pt idx="13">
                  <c:v>Stranda</c:v>
                </c:pt>
                <c:pt idx="14">
                  <c:v>Kinn</c:v>
                </c:pt>
              </c:strCache>
            </c:strRef>
          </c:cat>
          <c:val>
            <c:numRef>
              <c:f>'Giske inn'!$C$2:$C$16</c:f>
              <c:numCache>
                <c:formatCode>#\ ##0</c:formatCode>
                <c:ptCount val="15"/>
                <c:pt idx="0">
                  <c:v>572</c:v>
                </c:pt>
                <c:pt idx="1">
                  <c:v>38</c:v>
                </c:pt>
                <c:pt idx="2">
                  <c:v>24</c:v>
                </c:pt>
                <c:pt idx="3">
                  <c:v>9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AD-4E8F-B39D-515C07809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Personer1!$B$53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Personer1!$C$53:$AQ$53</c:f>
              <c:numCache>
                <c:formatCode>0</c:formatCode>
                <c:ptCount val="41"/>
                <c:pt idx="0">
                  <c:v>446</c:v>
                </c:pt>
                <c:pt idx="1">
                  <c:v>449</c:v>
                </c:pt>
                <c:pt idx="2">
                  <c:v>449</c:v>
                </c:pt>
                <c:pt idx="3">
                  <c:v>479</c:v>
                </c:pt>
                <c:pt idx="4">
                  <c:v>469</c:v>
                </c:pt>
                <c:pt idx="5">
                  <c:v>512</c:v>
                </c:pt>
                <c:pt idx="6">
                  <c:v>497</c:v>
                </c:pt>
                <c:pt idx="7">
                  <c:v>504</c:v>
                </c:pt>
                <c:pt idx="8">
                  <c:v>490</c:v>
                </c:pt>
                <c:pt idx="9">
                  <c:v>504</c:v>
                </c:pt>
                <c:pt idx="10">
                  <c:v>486</c:v>
                </c:pt>
                <c:pt idx="11">
                  <c:v>501</c:v>
                </c:pt>
                <c:pt idx="12">
                  <c:v>496</c:v>
                </c:pt>
                <c:pt idx="13">
                  <c:v>529</c:v>
                </c:pt>
                <c:pt idx="14">
                  <c:v>509</c:v>
                </c:pt>
                <c:pt idx="15">
                  <c:v>536</c:v>
                </c:pt>
                <c:pt idx="16">
                  <c:v>540</c:v>
                </c:pt>
                <c:pt idx="17">
                  <c:v>558</c:v>
                </c:pt>
                <c:pt idx="18">
                  <c:v>546</c:v>
                </c:pt>
                <c:pt idx="19">
                  <c:v>559</c:v>
                </c:pt>
                <c:pt idx="20">
                  <c:v>559</c:v>
                </c:pt>
                <c:pt idx="21">
                  <c:v>587</c:v>
                </c:pt>
                <c:pt idx="22">
                  <c:v>613</c:v>
                </c:pt>
                <c:pt idx="23">
                  <c:v>621</c:v>
                </c:pt>
                <c:pt idx="24">
                  <c:v>628</c:v>
                </c:pt>
                <c:pt idx="25">
                  <c:v>604</c:v>
                </c:pt>
                <c:pt idx="26">
                  <c:v>570</c:v>
                </c:pt>
                <c:pt idx="27">
                  <c:v>586</c:v>
                </c:pt>
                <c:pt idx="28">
                  <c:v>535</c:v>
                </c:pt>
                <c:pt idx="29">
                  <c:v>501</c:v>
                </c:pt>
                <c:pt idx="30">
                  <c:v>510</c:v>
                </c:pt>
                <c:pt idx="31" formatCode="General">
                  <c:v>485</c:v>
                </c:pt>
                <c:pt idx="32" formatCode="General">
                  <c:v>447</c:v>
                </c:pt>
                <c:pt idx="33" formatCode="General">
                  <c:v>450</c:v>
                </c:pt>
                <c:pt idx="34" formatCode="General">
                  <c:v>452</c:v>
                </c:pt>
                <c:pt idx="35" formatCode="General">
                  <c:v>460</c:v>
                </c:pt>
                <c:pt idx="36" formatCode="General">
                  <c:v>466</c:v>
                </c:pt>
                <c:pt idx="37" formatCode="General">
                  <c:v>475</c:v>
                </c:pt>
                <c:pt idx="38" formatCode="General">
                  <c:v>484</c:v>
                </c:pt>
                <c:pt idx="39" formatCode="General">
                  <c:v>497</c:v>
                </c:pt>
                <c:pt idx="40" formatCode="General">
                  <c:v>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E2-4F78-AE25-3D18C45C13B0}"/>
            </c:ext>
          </c:extLst>
        </c:ser>
        <c:ser>
          <c:idx val="1"/>
          <c:order val="1"/>
          <c:tx>
            <c:strRef>
              <c:f>Personer1!$B$54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Personer1!$C$54:$AQ$54</c:f>
              <c:numCache>
                <c:formatCode>0</c:formatCode>
                <c:ptCount val="41"/>
                <c:pt idx="0">
                  <c:v>669</c:v>
                </c:pt>
                <c:pt idx="1">
                  <c:v>677</c:v>
                </c:pt>
                <c:pt idx="2">
                  <c:v>688</c:v>
                </c:pt>
                <c:pt idx="3">
                  <c:v>686</c:v>
                </c:pt>
                <c:pt idx="4">
                  <c:v>687</c:v>
                </c:pt>
                <c:pt idx="5">
                  <c:v>682</c:v>
                </c:pt>
                <c:pt idx="6">
                  <c:v>684</c:v>
                </c:pt>
                <c:pt idx="7">
                  <c:v>682</c:v>
                </c:pt>
                <c:pt idx="8">
                  <c:v>700</c:v>
                </c:pt>
                <c:pt idx="9">
                  <c:v>689</c:v>
                </c:pt>
                <c:pt idx="10">
                  <c:v>705</c:v>
                </c:pt>
                <c:pt idx="11">
                  <c:v>700</c:v>
                </c:pt>
                <c:pt idx="12">
                  <c:v>735</c:v>
                </c:pt>
                <c:pt idx="13">
                  <c:v>742</c:v>
                </c:pt>
                <c:pt idx="14">
                  <c:v>757</c:v>
                </c:pt>
                <c:pt idx="15">
                  <c:v>745</c:v>
                </c:pt>
                <c:pt idx="16">
                  <c:v>786</c:v>
                </c:pt>
                <c:pt idx="17">
                  <c:v>780</c:v>
                </c:pt>
                <c:pt idx="18">
                  <c:v>824</c:v>
                </c:pt>
                <c:pt idx="19">
                  <c:v>814</c:v>
                </c:pt>
                <c:pt idx="20">
                  <c:v>845</c:v>
                </c:pt>
                <c:pt idx="21">
                  <c:v>841</c:v>
                </c:pt>
                <c:pt idx="22">
                  <c:v>839</c:v>
                </c:pt>
                <c:pt idx="23">
                  <c:v>840</c:v>
                </c:pt>
                <c:pt idx="24">
                  <c:v>848</c:v>
                </c:pt>
                <c:pt idx="25">
                  <c:v>832</c:v>
                </c:pt>
                <c:pt idx="26">
                  <c:v>851</c:v>
                </c:pt>
                <c:pt idx="27">
                  <c:v>850</c:v>
                </c:pt>
                <c:pt idx="28">
                  <c:v>875</c:v>
                </c:pt>
                <c:pt idx="29">
                  <c:v>893</c:v>
                </c:pt>
                <c:pt idx="30">
                  <c:v>871</c:v>
                </c:pt>
                <c:pt idx="31" formatCode="General">
                  <c:v>853</c:v>
                </c:pt>
                <c:pt idx="32" formatCode="General">
                  <c:v>849</c:v>
                </c:pt>
                <c:pt idx="33" formatCode="General">
                  <c:v>815</c:v>
                </c:pt>
                <c:pt idx="34" formatCode="General">
                  <c:v>782</c:v>
                </c:pt>
                <c:pt idx="35" formatCode="General">
                  <c:v>740</c:v>
                </c:pt>
                <c:pt idx="36" formatCode="General">
                  <c:v>715</c:v>
                </c:pt>
                <c:pt idx="37" formatCode="General">
                  <c:v>711</c:v>
                </c:pt>
                <c:pt idx="38" formatCode="General">
                  <c:v>705</c:v>
                </c:pt>
                <c:pt idx="39" formatCode="General">
                  <c:v>678</c:v>
                </c:pt>
                <c:pt idx="40" formatCode="General">
                  <c:v>684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E2-4F78-AE25-3D18C45C13B0}"/>
            </c:ext>
          </c:extLst>
        </c:ser>
        <c:ser>
          <c:idx val="2"/>
          <c:order val="2"/>
          <c:tx>
            <c:strRef>
              <c:f>Personer1!$B$55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Personer1!$C$55:$AQ$55</c:f>
              <c:numCache>
                <c:formatCode>0</c:formatCode>
                <c:ptCount val="41"/>
                <c:pt idx="0">
                  <c:v>281</c:v>
                </c:pt>
                <c:pt idx="1">
                  <c:v>281</c:v>
                </c:pt>
                <c:pt idx="2">
                  <c:v>289</c:v>
                </c:pt>
                <c:pt idx="3">
                  <c:v>298</c:v>
                </c:pt>
                <c:pt idx="4">
                  <c:v>295</c:v>
                </c:pt>
                <c:pt idx="5">
                  <c:v>286</c:v>
                </c:pt>
                <c:pt idx="6">
                  <c:v>289</c:v>
                </c:pt>
                <c:pt idx="7">
                  <c:v>308</c:v>
                </c:pt>
                <c:pt idx="8">
                  <c:v>316</c:v>
                </c:pt>
                <c:pt idx="9">
                  <c:v>310</c:v>
                </c:pt>
                <c:pt idx="10">
                  <c:v>298</c:v>
                </c:pt>
                <c:pt idx="11">
                  <c:v>294</c:v>
                </c:pt>
                <c:pt idx="12">
                  <c:v>279</c:v>
                </c:pt>
                <c:pt idx="13">
                  <c:v>288</c:v>
                </c:pt>
                <c:pt idx="14">
                  <c:v>306</c:v>
                </c:pt>
                <c:pt idx="15">
                  <c:v>347</c:v>
                </c:pt>
                <c:pt idx="16">
                  <c:v>329</c:v>
                </c:pt>
                <c:pt idx="17">
                  <c:v>345</c:v>
                </c:pt>
                <c:pt idx="18">
                  <c:v>329</c:v>
                </c:pt>
                <c:pt idx="19">
                  <c:v>348</c:v>
                </c:pt>
                <c:pt idx="20">
                  <c:v>334</c:v>
                </c:pt>
                <c:pt idx="21">
                  <c:v>352</c:v>
                </c:pt>
                <c:pt idx="22">
                  <c:v>349</c:v>
                </c:pt>
                <c:pt idx="23">
                  <c:v>363</c:v>
                </c:pt>
                <c:pt idx="24">
                  <c:v>344</c:v>
                </c:pt>
                <c:pt idx="25">
                  <c:v>387</c:v>
                </c:pt>
                <c:pt idx="26">
                  <c:v>380</c:v>
                </c:pt>
                <c:pt idx="27">
                  <c:v>394</c:v>
                </c:pt>
                <c:pt idx="28">
                  <c:v>362</c:v>
                </c:pt>
                <c:pt idx="29">
                  <c:v>360</c:v>
                </c:pt>
                <c:pt idx="30">
                  <c:v>345</c:v>
                </c:pt>
                <c:pt idx="31" formatCode="General">
                  <c:v>345</c:v>
                </c:pt>
                <c:pt idx="32" formatCode="General">
                  <c:v>370</c:v>
                </c:pt>
                <c:pt idx="33" formatCode="General">
                  <c:v>377</c:v>
                </c:pt>
                <c:pt idx="34" formatCode="General">
                  <c:v>391</c:v>
                </c:pt>
                <c:pt idx="35" formatCode="General">
                  <c:v>394</c:v>
                </c:pt>
                <c:pt idx="36" formatCode="General">
                  <c:v>391</c:v>
                </c:pt>
                <c:pt idx="37" formatCode="General">
                  <c:v>362</c:v>
                </c:pt>
                <c:pt idx="38" formatCode="General">
                  <c:v>330</c:v>
                </c:pt>
                <c:pt idx="39" formatCode="General">
                  <c:v>336</c:v>
                </c:pt>
                <c:pt idx="40" formatCode="General">
                  <c:v>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E2-4F78-AE25-3D18C45C13B0}"/>
            </c:ext>
          </c:extLst>
        </c:ser>
        <c:ser>
          <c:idx val="3"/>
          <c:order val="3"/>
          <c:tx>
            <c:strRef>
              <c:f>Personer1!$B$56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Personer1!$C$56:$AQ$56</c:f>
              <c:numCache>
                <c:formatCode>0</c:formatCode>
                <c:ptCount val="41"/>
                <c:pt idx="0">
                  <c:v>381</c:v>
                </c:pt>
                <c:pt idx="1">
                  <c:v>374</c:v>
                </c:pt>
                <c:pt idx="2">
                  <c:v>389</c:v>
                </c:pt>
                <c:pt idx="3">
                  <c:v>389</c:v>
                </c:pt>
                <c:pt idx="4">
                  <c:v>368</c:v>
                </c:pt>
                <c:pt idx="5">
                  <c:v>377</c:v>
                </c:pt>
                <c:pt idx="6">
                  <c:v>391</c:v>
                </c:pt>
                <c:pt idx="7">
                  <c:v>388</c:v>
                </c:pt>
                <c:pt idx="8">
                  <c:v>387</c:v>
                </c:pt>
                <c:pt idx="9">
                  <c:v>384</c:v>
                </c:pt>
                <c:pt idx="10">
                  <c:v>396</c:v>
                </c:pt>
                <c:pt idx="11">
                  <c:v>397</c:v>
                </c:pt>
                <c:pt idx="12">
                  <c:v>405</c:v>
                </c:pt>
                <c:pt idx="13">
                  <c:v>406</c:v>
                </c:pt>
                <c:pt idx="14">
                  <c:v>393</c:v>
                </c:pt>
                <c:pt idx="15">
                  <c:v>385</c:v>
                </c:pt>
                <c:pt idx="16">
                  <c:v>391</c:v>
                </c:pt>
                <c:pt idx="17">
                  <c:v>391</c:v>
                </c:pt>
                <c:pt idx="18">
                  <c:v>423</c:v>
                </c:pt>
                <c:pt idx="19">
                  <c:v>442</c:v>
                </c:pt>
                <c:pt idx="20">
                  <c:v>451</c:v>
                </c:pt>
                <c:pt idx="21">
                  <c:v>458</c:v>
                </c:pt>
                <c:pt idx="22">
                  <c:v>449</c:v>
                </c:pt>
                <c:pt idx="23">
                  <c:v>453</c:v>
                </c:pt>
                <c:pt idx="24">
                  <c:v>451</c:v>
                </c:pt>
                <c:pt idx="25">
                  <c:v>457</c:v>
                </c:pt>
                <c:pt idx="26">
                  <c:v>462</c:v>
                </c:pt>
                <c:pt idx="27">
                  <c:v>467</c:v>
                </c:pt>
                <c:pt idx="28">
                  <c:v>497</c:v>
                </c:pt>
                <c:pt idx="29">
                  <c:v>491</c:v>
                </c:pt>
                <c:pt idx="30">
                  <c:v>496</c:v>
                </c:pt>
                <c:pt idx="31" formatCode="General">
                  <c:v>483</c:v>
                </c:pt>
                <c:pt idx="32" formatCode="General">
                  <c:v>451</c:v>
                </c:pt>
                <c:pt idx="33" formatCode="General">
                  <c:v>457</c:v>
                </c:pt>
                <c:pt idx="34" formatCode="General">
                  <c:v>445</c:v>
                </c:pt>
                <c:pt idx="35" formatCode="General">
                  <c:v>463</c:v>
                </c:pt>
                <c:pt idx="36" formatCode="General">
                  <c:v>479</c:v>
                </c:pt>
                <c:pt idx="37" formatCode="General">
                  <c:v>488</c:v>
                </c:pt>
                <c:pt idx="38" formatCode="General">
                  <c:v>505</c:v>
                </c:pt>
                <c:pt idx="39" formatCode="General">
                  <c:v>495</c:v>
                </c:pt>
                <c:pt idx="40" formatCode="General">
                  <c:v>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E2-4F78-AE25-3D18C45C1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9803615574521869E-3"/>
              <c:y val="0.39456049007486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Giske,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'Giske ut'!$B$1</c:f>
              <c:strCache>
                <c:ptCount val="1"/>
                <c:pt idx="0">
                  <c:v>Giske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'Giske ut'!$A$2:$A$16</c:f>
              <c:strCache>
                <c:ptCount val="15"/>
                <c:pt idx="0">
                  <c:v>Ålesund</c:v>
                </c:pt>
                <c:pt idx="1">
                  <c:v>Bergen</c:v>
                </c:pt>
                <c:pt idx="2">
                  <c:v>Oslo - Oslove</c:v>
                </c:pt>
                <c:pt idx="3">
                  <c:v>Haram</c:v>
                </c:pt>
                <c:pt idx="4">
                  <c:v>Sula</c:v>
                </c:pt>
                <c:pt idx="5">
                  <c:v>Ulstein</c:v>
                </c:pt>
                <c:pt idx="6">
                  <c:v>Herøy (Møre og Romsdal)</c:v>
                </c:pt>
                <c:pt idx="7">
                  <c:v>Molde</c:v>
                </c:pt>
                <c:pt idx="8">
                  <c:v>Trondheim - Tråante</c:v>
                </c:pt>
                <c:pt idx="9">
                  <c:v>Fjord</c:v>
                </c:pt>
                <c:pt idx="10">
                  <c:v>Stavanger</c:v>
                </c:pt>
                <c:pt idx="11">
                  <c:v>Sola</c:v>
                </c:pt>
                <c:pt idx="12">
                  <c:v>Lillestrøm</c:v>
                </c:pt>
                <c:pt idx="13">
                  <c:v>Sykkylven</c:v>
                </c:pt>
                <c:pt idx="14">
                  <c:v>Stranda</c:v>
                </c:pt>
              </c:strCache>
            </c:strRef>
          </c:cat>
          <c:val>
            <c:numRef>
              <c:f>'Giske ut'!$B$2:$B$16</c:f>
              <c:numCache>
                <c:formatCode>#\ ##0;\ \-#\ ##0</c:formatCode>
                <c:ptCount val="15"/>
                <c:pt idx="0">
                  <c:v>-1862</c:v>
                </c:pt>
                <c:pt idx="1">
                  <c:v>-71</c:v>
                </c:pt>
                <c:pt idx="2">
                  <c:v>-62</c:v>
                </c:pt>
                <c:pt idx="3">
                  <c:v>-56</c:v>
                </c:pt>
                <c:pt idx="4">
                  <c:v>-50</c:v>
                </c:pt>
                <c:pt idx="5">
                  <c:v>-33</c:v>
                </c:pt>
                <c:pt idx="6">
                  <c:v>-33</c:v>
                </c:pt>
                <c:pt idx="7">
                  <c:v>-31</c:v>
                </c:pt>
                <c:pt idx="8">
                  <c:v>-27</c:v>
                </c:pt>
                <c:pt idx="9">
                  <c:v>-19</c:v>
                </c:pt>
                <c:pt idx="10">
                  <c:v>-17</c:v>
                </c:pt>
                <c:pt idx="11">
                  <c:v>-10</c:v>
                </c:pt>
                <c:pt idx="12">
                  <c:v>-9</c:v>
                </c:pt>
                <c:pt idx="13">
                  <c:v>-8</c:v>
                </c:pt>
                <c:pt idx="14">
                  <c:v>-8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3-4136-8B7E-34726C700FD1}"/>
            </c:ext>
          </c:extLst>
        </c:ser>
        <c:ser>
          <c:idx val="1"/>
          <c:order val="1"/>
          <c:tx>
            <c:strRef>
              <c:f>'Giske ut'!$C$1</c:f>
              <c:strCache>
                <c:ptCount val="1"/>
                <c:pt idx="0">
                  <c:v>Giske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'Giske ut'!$A$2:$A$16</c:f>
              <c:strCache>
                <c:ptCount val="15"/>
                <c:pt idx="0">
                  <c:v>Ålesund</c:v>
                </c:pt>
                <c:pt idx="1">
                  <c:v>Bergen</c:v>
                </c:pt>
                <c:pt idx="2">
                  <c:v>Oslo - Oslove</c:v>
                </c:pt>
                <c:pt idx="3">
                  <c:v>Haram</c:v>
                </c:pt>
                <c:pt idx="4">
                  <c:v>Sula</c:v>
                </c:pt>
                <c:pt idx="5">
                  <c:v>Ulstein</c:v>
                </c:pt>
                <c:pt idx="6">
                  <c:v>Herøy (Møre og Romsdal)</c:v>
                </c:pt>
                <c:pt idx="7">
                  <c:v>Molde</c:v>
                </c:pt>
                <c:pt idx="8">
                  <c:v>Trondheim - Tråante</c:v>
                </c:pt>
                <c:pt idx="9">
                  <c:v>Fjord</c:v>
                </c:pt>
                <c:pt idx="10">
                  <c:v>Stavanger</c:v>
                </c:pt>
                <c:pt idx="11">
                  <c:v>Sola</c:v>
                </c:pt>
                <c:pt idx="12">
                  <c:v>Lillestrøm</c:v>
                </c:pt>
                <c:pt idx="13">
                  <c:v>Sykkylven</c:v>
                </c:pt>
                <c:pt idx="14">
                  <c:v>Stranda</c:v>
                </c:pt>
              </c:strCache>
            </c:strRef>
          </c:cat>
          <c:val>
            <c:numRef>
              <c:f>'Giske ut'!$C$2:$C$16</c:f>
              <c:numCache>
                <c:formatCode>#\ ##0</c:formatCode>
                <c:ptCount val="15"/>
                <c:pt idx="0">
                  <c:v>572</c:v>
                </c:pt>
                <c:pt idx="1">
                  <c:v>5</c:v>
                </c:pt>
                <c:pt idx="2">
                  <c:v>9</c:v>
                </c:pt>
                <c:pt idx="3">
                  <c:v>24</c:v>
                </c:pt>
                <c:pt idx="4">
                  <c:v>38</c:v>
                </c:pt>
                <c:pt idx="5">
                  <c:v>3</c:v>
                </c:pt>
                <c:pt idx="6">
                  <c:v>0</c:v>
                </c:pt>
                <c:pt idx="7">
                  <c:v>7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7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93-4136-8B7E-34726C700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Giske: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Sysselsatte!$B$14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Sysselsatte!$C$14:$P$14</c:f>
              <c:numCache>
                <c:formatCode>General</c:formatCode>
                <c:ptCount val="14"/>
                <c:pt idx="0">
                  <c:v>78</c:v>
                </c:pt>
                <c:pt idx="1">
                  <c:v>164</c:v>
                </c:pt>
                <c:pt idx="2">
                  <c:v>115</c:v>
                </c:pt>
                <c:pt idx="3">
                  <c:v>-97</c:v>
                </c:pt>
                <c:pt idx="4">
                  <c:v>-31</c:v>
                </c:pt>
                <c:pt idx="5">
                  <c:v>108</c:v>
                </c:pt>
                <c:pt idx="6">
                  <c:v>83</c:v>
                </c:pt>
                <c:pt idx="7">
                  <c:v>84</c:v>
                </c:pt>
                <c:pt idx="8">
                  <c:v>-58</c:v>
                </c:pt>
                <c:pt idx="9">
                  <c:v>170</c:v>
                </c:pt>
                <c:pt idx="10">
                  <c:v>84</c:v>
                </c:pt>
                <c:pt idx="11">
                  <c:v>1</c:v>
                </c:pt>
                <c:pt idx="12">
                  <c:v>28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C-4C40-96D9-0EF7F7E6B5EA}"/>
            </c:ext>
          </c:extLst>
        </c:ser>
        <c:ser>
          <c:idx val="1"/>
          <c:order val="1"/>
          <c:tx>
            <c:strRef>
              <c:f>Sysselsatte!$B$15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Sysselsatte!$C$15:$P$15</c:f>
              <c:numCache>
                <c:formatCode>General</c:formatCode>
                <c:ptCount val="14"/>
                <c:pt idx="0">
                  <c:v>-19</c:v>
                </c:pt>
                <c:pt idx="1">
                  <c:v>54</c:v>
                </c:pt>
                <c:pt idx="2">
                  <c:v>64</c:v>
                </c:pt>
                <c:pt idx="3">
                  <c:v>-42</c:v>
                </c:pt>
                <c:pt idx="4">
                  <c:v>5</c:v>
                </c:pt>
                <c:pt idx="5">
                  <c:v>90</c:v>
                </c:pt>
                <c:pt idx="6">
                  <c:v>38</c:v>
                </c:pt>
                <c:pt idx="7">
                  <c:v>87</c:v>
                </c:pt>
                <c:pt idx="8">
                  <c:v>-146</c:v>
                </c:pt>
                <c:pt idx="9">
                  <c:v>148</c:v>
                </c:pt>
                <c:pt idx="10">
                  <c:v>58</c:v>
                </c:pt>
                <c:pt idx="11">
                  <c:v>-24</c:v>
                </c:pt>
                <c:pt idx="12">
                  <c:v>45</c:v>
                </c:pt>
                <c:pt idx="1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CC-4C40-96D9-0EF7F7E6B5EA}"/>
            </c:ext>
          </c:extLst>
        </c:ser>
        <c:ser>
          <c:idx val="2"/>
          <c:order val="2"/>
          <c:tx>
            <c:strRef>
              <c:f>Sysselsatte!$B$16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Sysselsatte!$C$16:$P$16</c:f>
              <c:numCache>
                <c:formatCode>General</c:formatCode>
                <c:ptCount val="14"/>
                <c:pt idx="0">
                  <c:v>163</c:v>
                </c:pt>
                <c:pt idx="1">
                  <c:v>229</c:v>
                </c:pt>
                <c:pt idx="2">
                  <c:v>198</c:v>
                </c:pt>
                <c:pt idx="3">
                  <c:v>185</c:v>
                </c:pt>
                <c:pt idx="4">
                  <c:v>170</c:v>
                </c:pt>
                <c:pt idx="5">
                  <c:v>82</c:v>
                </c:pt>
                <c:pt idx="6">
                  <c:v>116</c:v>
                </c:pt>
                <c:pt idx="7">
                  <c:v>106</c:v>
                </c:pt>
                <c:pt idx="8">
                  <c:v>64</c:v>
                </c:pt>
                <c:pt idx="9">
                  <c:v>44</c:v>
                </c:pt>
                <c:pt idx="10">
                  <c:v>91</c:v>
                </c:pt>
                <c:pt idx="11">
                  <c:v>95</c:v>
                </c:pt>
                <c:pt idx="12">
                  <c:v>-1</c:v>
                </c:pt>
                <c:pt idx="1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CC-4C40-96D9-0EF7F7E6B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'Ark1'!$A$40</c:f>
              <c:strCache>
                <c:ptCount val="1"/>
                <c:pt idx="0">
                  <c:v>Giske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'Ark1'!$B$40:$H$40</c:f>
              <c:numCache>
                <c:formatCode>0.0</c:formatCode>
                <c:ptCount val="7"/>
                <c:pt idx="0">
                  <c:v>10.864978902953586</c:v>
                </c:pt>
                <c:pt idx="1">
                  <c:v>22.398030942334739</c:v>
                </c:pt>
                <c:pt idx="2">
                  <c:v>29.922644163150494</c:v>
                </c:pt>
                <c:pt idx="3">
                  <c:v>2.7777777777777777</c:v>
                </c:pt>
                <c:pt idx="4">
                  <c:v>8.4388185654008439</c:v>
                </c:pt>
                <c:pt idx="5">
                  <c:v>21.90576652601969</c:v>
                </c:pt>
                <c:pt idx="6">
                  <c:v>2.9184247538677917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D-4543-88F1-806A0F3ED8F4}"/>
            </c:ext>
          </c:extLst>
        </c:ser>
        <c:ser>
          <c:idx val="1"/>
          <c:order val="1"/>
          <c:tx>
            <c:strRef>
              <c:f>'Ark1'!$A$41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'Ark1'!$B$41:$H$41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6D-4543-88F1-806A0F3ED8F4}"/>
            </c:ext>
          </c:extLst>
        </c:ser>
        <c:ser>
          <c:idx val="2"/>
          <c:order val="2"/>
          <c:tx>
            <c:strRef>
              <c:f>'Ark1'!$A$42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'Ark1'!$B$42:$H$42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6D-4543-88F1-806A0F3ED8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SysselsatteArb!$B$30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SysselsatteArb!$C$30:$I$30</c:f>
              <c:numCache>
                <c:formatCode>0</c:formatCode>
                <c:ptCount val="7"/>
                <c:pt idx="0">
                  <c:v>32</c:v>
                </c:pt>
                <c:pt idx="1">
                  <c:v>148</c:v>
                </c:pt>
                <c:pt idx="2">
                  <c:v>281</c:v>
                </c:pt>
                <c:pt idx="3">
                  <c:v>54</c:v>
                </c:pt>
                <c:pt idx="4">
                  <c:v>187</c:v>
                </c:pt>
                <c:pt idx="5">
                  <c:v>531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C-4E30-8D49-AB4613835C12}"/>
            </c:ext>
          </c:extLst>
        </c:ser>
        <c:ser>
          <c:idx val="1"/>
          <c:order val="1"/>
          <c:tx>
            <c:strRef>
              <c:f>SysselsatteArb!$B$31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SysselsatteArb!$C$31:$I$31</c:f>
              <c:numCache>
                <c:formatCode>0</c:formatCode>
                <c:ptCount val="7"/>
                <c:pt idx="0">
                  <c:v>277</c:v>
                </c:pt>
                <c:pt idx="1">
                  <c:v>476</c:v>
                </c:pt>
                <c:pt idx="2">
                  <c:v>529</c:v>
                </c:pt>
                <c:pt idx="3">
                  <c:v>27</c:v>
                </c:pt>
                <c:pt idx="4">
                  <c:v>53</c:v>
                </c:pt>
                <c:pt idx="5">
                  <c:v>91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DC-4E30-8D49-AB4613835C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SysselEtterArbste!$B$90:$B$96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SysselEtterArbste!$C$90:$C$96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AE-4ABA-B656-604259E0F345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SysselEtterArbste!$B$90:$B$96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SysselEtterArbste!$D$90:$D$96</c:f>
              <c:numCache>
                <c:formatCode>0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58</c:v>
                </c:pt>
                <c:pt idx="4">
                  <c:v>232</c:v>
                </c:pt>
                <c:pt idx="5">
                  <c:v>419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AE-4ABA-B656-604259E0F345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SysselEtterArbste!$B$90:$B$96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SysselEtterArbste!$E$90:$E$96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AE-4ABA-B656-604259E0F345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SysselEtterArbste!$B$90:$B$96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SysselEtterArbste!$F$90:$F$96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AE-4ABA-B656-604259E0F345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SysselEtterArbste!$B$90:$B$96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SysselEtterArbste!$G$90:$G$96</c:f>
              <c:numCache>
                <c:formatCode>0</c:formatCode>
                <c:ptCount val="7"/>
                <c:pt idx="0">
                  <c:v>309</c:v>
                </c:pt>
                <c:pt idx="1">
                  <c:v>622</c:v>
                </c:pt>
                <c:pt idx="2">
                  <c:v>779</c:v>
                </c:pt>
                <c:pt idx="3">
                  <c:v>0</c:v>
                </c:pt>
                <c:pt idx="4">
                  <c:v>8</c:v>
                </c:pt>
                <c:pt idx="5">
                  <c:v>199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AE-4ABA-B656-604259E0F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67-421D-A432-B7776C467B3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67-421D-A432-B7776C467B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67-421D-A432-B7776C467B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39-409F-8DF1-198A706714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9-409F-8DF1-198A706714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Personer1!$B$17:$U$17</c:f>
              <c:numCache>
                <c:formatCode>General</c:formatCode>
                <c:ptCount val="20"/>
                <c:pt idx="1">
                  <c:v>82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6">
                  <c:v>2</c:v>
                </c:pt>
                <c:pt idx="9">
                  <c:v>1</c:v>
                </c:pt>
                <c:pt idx="10">
                  <c:v>47</c:v>
                </c:pt>
                <c:pt idx="11">
                  <c:v>1</c:v>
                </c:pt>
                <c:pt idx="16">
                  <c:v>2</c:v>
                </c:pt>
                <c:pt idx="19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7C-427C-A380-5EBBE69503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Personer1!$B$77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Personer1!$C$77:$BA$77</c:f>
              <c:numCache>
                <c:formatCode>0</c:formatCode>
                <c:ptCount val="51"/>
                <c:pt idx="0">
                  <c:v>2014</c:v>
                </c:pt>
                <c:pt idx="1">
                  <c:v>2014</c:v>
                </c:pt>
                <c:pt idx="2">
                  <c:v>1941</c:v>
                </c:pt>
                <c:pt idx="3">
                  <c:v>1907</c:v>
                </c:pt>
                <c:pt idx="4">
                  <c:v>1882</c:v>
                </c:pt>
                <c:pt idx="5">
                  <c:v>1867</c:v>
                </c:pt>
                <c:pt idx="6">
                  <c:v>1871</c:v>
                </c:pt>
                <c:pt idx="7">
                  <c:v>1922</c:v>
                </c:pt>
                <c:pt idx="8">
                  <c:v>1935</c:v>
                </c:pt>
                <c:pt idx="9">
                  <c:v>1930</c:v>
                </c:pt>
                <c:pt idx="10">
                  <c:v>1948</c:v>
                </c:pt>
                <c:pt idx="11">
                  <c:v>1952</c:v>
                </c:pt>
                <c:pt idx="12">
                  <c:v>1971</c:v>
                </c:pt>
                <c:pt idx="13">
                  <c:v>1983</c:v>
                </c:pt>
                <c:pt idx="14">
                  <c:v>1976</c:v>
                </c:pt>
                <c:pt idx="15">
                  <c:v>1983</c:v>
                </c:pt>
                <c:pt idx="16">
                  <c:v>1978</c:v>
                </c:pt>
                <c:pt idx="17">
                  <c:v>2032</c:v>
                </c:pt>
                <c:pt idx="18">
                  <c:v>2040</c:v>
                </c:pt>
                <c:pt idx="19">
                  <c:v>2068</c:v>
                </c:pt>
                <c:pt idx="20">
                  <c:v>2093</c:v>
                </c:pt>
                <c:pt idx="21">
                  <c:v>2137</c:v>
                </c:pt>
                <c:pt idx="22">
                  <c:v>2182</c:v>
                </c:pt>
                <c:pt idx="23">
                  <c:v>2217</c:v>
                </c:pt>
                <c:pt idx="24">
                  <c:v>2283</c:v>
                </c:pt>
                <c:pt idx="25">
                  <c:v>2305</c:v>
                </c:pt>
                <c:pt idx="26">
                  <c:v>2356</c:v>
                </c:pt>
                <c:pt idx="27">
                  <c:v>2372</c:v>
                </c:pt>
                <c:pt idx="28">
                  <c:v>2389</c:v>
                </c:pt>
                <c:pt idx="29">
                  <c:v>2370</c:v>
                </c:pt>
                <c:pt idx="30">
                  <c:v>2380</c:v>
                </c:pt>
                <c:pt idx="31">
                  <c:v>2385</c:v>
                </c:pt>
                <c:pt idx="32">
                  <c:v>2383</c:v>
                </c:pt>
                <c:pt idx="33">
                  <c:v>2356</c:v>
                </c:pt>
                <c:pt idx="34">
                  <c:v>2339</c:v>
                </c:pt>
                <c:pt idx="35">
                  <c:v>2325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B0-4377-8687-9680F687891A}"/>
            </c:ext>
          </c:extLst>
        </c:ser>
        <c:ser>
          <c:idx val="1"/>
          <c:order val="1"/>
          <c:tx>
            <c:strRef>
              <c:f>Personer1!$B$78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Personer1!$C$78:$BA$78</c:f>
              <c:numCache>
                <c:formatCode>General</c:formatCode>
                <c:ptCount val="51"/>
                <c:pt idx="36">
                  <c:v>2248</c:v>
                </c:pt>
                <c:pt idx="37">
                  <c:v>2199</c:v>
                </c:pt>
                <c:pt idx="38">
                  <c:v>2183</c:v>
                </c:pt>
                <c:pt idx="39">
                  <c:v>2156</c:v>
                </c:pt>
                <c:pt idx="40">
                  <c:v>2145</c:v>
                </c:pt>
                <c:pt idx="41">
                  <c:v>2141</c:v>
                </c:pt>
                <c:pt idx="42">
                  <c:v>2129</c:v>
                </c:pt>
                <c:pt idx="43">
                  <c:v>2119</c:v>
                </c:pt>
                <c:pt idx="44">
                  <c:v>2103</c:v>
                </c:pt>
                <c:pt idx="45">
                  <c:v>2092</c:v>
                </c:pt>
                <c:pt idx="46">
                  <c:v>2080</c:v>
                </c:pt>
                <c:pt idx="47">
                  <c:v>2064</c:v>
                </c:pt>
                <c:pt idx="48">
                  <c:v>2058</c:v>
                </c:pt>
                <c:pt idx="49">
                  <c:v>2073</c:v>
                </c:pt>
                <c:pt idx="50">
                  <c:v>2080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B0-4377-8687-9680F687891A}"/>
            </c:ext>
          </c:extLst>
        </c:ser>
        <c:ser>
          <c:idx val="2"/>
          <c:order val="2"/>
          <c:tx>
            <c:strRef>
              <c:f>Personer1!$B$79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Personer1!$C$79:$BA$79</c:f>
              <c:numCache>
                <c:formatCode>0</c:formatCode>
                <c:ptCount val="51"/>
                <c:pt idx="0">
                  <c:v>3357</c:v>
                </c:pt>
                <c:pt idx="1">
                  <c:v>3370</c:v>
                </c:pt>
                <c:pt idx="2">
                  <c:v>3385</c:v>
                </c:pt>
                <c:pt idx="3">
                  <c:v>3418</c:v>
                </c:pt>
                <c:pt idx="4">
                  <c:v>3439</c:v>
                </c:pt>
                <c:pt idx="5">
                  <c:v>3438</c:v>
                </c:pt>
                <c:pt idx="6">
                  <c:v>3435</c:v>
                </c:pt>
                <c:pt idx="7">
                  <c:v>3463</c:v>
                </c:pt>
                <c:pt idx="8">
                  <c:v>3503</c:v>
                </c:pt>
                <c:pt idx="9">
                  <c:v>3521</c:v>
                </c:pt>
                <c:pt idx="10">
                  <c:v>3557</c:v>
                </c:pt>
                <c:pt idx="11">
                  <c:v>3603</c:v>
                </c:pt>
                <c:pt idx="12">
                  <c:v>3645</c:v>
                </c:pt>
                <c:pt idx="13">
                  <c:v>3696</c:v>
                </c:pt>
                <c:pt idx="14">
                  <c:v>3703</c:v>
                </c:pt>
                <c:pt idx="15">
                  <c:v>3720</c:v>
                </c:pt>
                <c:pt idx="16">
                  <c:v>3722</c:v>
                </c:pt>
                <c:pt idx="17">
                  <c:v>3774</c:v>
                </c:pt>
                <c:pt idx="18">
                  <c:v>3862</c:v>
                </c:pt>
                <c:pt idx="19">
                  <c:v>3955</c:v>
                </c:pt>
                <c:pt idx="20">
                  <c:v>4012</c:v>
                </c:pt>
                <c:pt idx="21">
                  <c:v>4096</c:v>
                </c:pt>
                <c:pt idx="22">
                  <c:v>4251</c:v>
                </c:pt>
                <c:pt idx="23">
                  <c:v>4388</c:v>
                </c:pt>
                <c:pt idx="24">
                  <c:v>4487</c:v>
                </c:pt>
                <c:pt idx="25">
                  <c:v>4599</c:v>
                </c:pt>
                <c:pt idx="26">
                  <c:v>4599</c:v>
                </c:pt>
                <c:pt idx="27">
                  <c:v>4666</c:v>
                </c:pt>
                <c:pt idx="28">
                  <c:v>4679</c:v>
                </c:pt>
                <c:pt idx="29">
                  <c:v>4706</c:v>
                </c:pt>
                <c:pt idx="30">
                  <c:v>4711</c:v>
                </c:pt>
                <c:pt idx="31">
                  <c:v>4746</c:v>
                </c:pt>
                <c:pt idx="32">
                  <c:v>4790</c:v>
                </c:pt>
                <c:pt idx="33">
                  <c:v>4753</c:v>
                </c:pt>
                <c:pt idx="34">
                  <c:v>4813</c:v>
                </c:pt>
                <c:pt idx="35">
                  <c:v>4854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B0-4377-8687-9680F687891A}"/>
            </c:ext>
          </c:extLst>
        </c:ser>
        <c:ser>
          <c:idx val="3"/>
          <c:order val="3"/>
          <c:tx>
            <c:strRef>
              <c:f>Personer1!$B$80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Personer1!$C$80:$BA$80</c:f>
              <c:numCache>
                <c:formatCode>General</c:formatCode>
                <c:ptCount val="51"/>
                <c:pt idx="36">
                  <c:v>4816</c:v>
                </c:pt>
                <c:pt idx="37">
                  <c:v>4853</c:v>
                </c:pt>
                <c:pt idx="38">
                  <c:v>4877</c:v>
                </c:pt>
                <c:pt idx="39">
                  <c:v>4930</c:v>
                </c:pt>
                <c:pt idx="40">
                  <c:v>4971</c:v>
                </c:pt>
                <c:pt idx="41">
                  <c:v>5003</c:v>
                </c:pt>
                <c:pt idx="42">
                  <c:v>5027</c:v>
                </c:pt>
                <c:pt idx="43">
                  <c:v>5040</c:v>
                </c:pt>
                <c:pt idx="44">
                  <c:v>5063</c:v>
                </c:pt>
                <c:pt idx="45">
                  <c:v>5087</c:v>
                </c:pt>
                <c:pt idx="46">
                  <c:v>5119</c:v>
                </c:pt>
                <c:pt idx="47">
                  <c:v>5144</c:v>
                </c:pt>
                <c:pt idx="48">
                  <c:v>5155</c:v>
                </c:pt>
                <c:pt idx="49">
                  <c:v>5146</c:v>
                </c:pt>
                <c:pt idx="50">
                  <c:v>5139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BB0-4377-8687-9680F687891A}"/>
            </c:ext>
          </c:extLst>
        </c:ser>
        <c:ser>
          <c:idx val="4"/>
          <c:order val="4"/>
          <c:tx>
            <c:strRef>
              <c:f>Personer1!$B$81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Personer1!$C$81:$BA$81</c:f>
              <c:numCache>
                <c:formatCode>0</c:formatCode>
                <c:ptCount val="51"/>
                <c:pt idx="0">
                  <c:v>832</c:v>
                </c:pt>
                <c:pt idx="1">
                  <c:v>856</c:v>
                </c:pt>
                <c:pt idx="2">
                  <c:v>843</c:v>
                </c:pt>
                <c:pt idx="3">
                  <c:v>852</c:v>
                </c:pt>
                <c:pt idx="4">
                  <c:v>872</c:v>
                </c:pt>
                <c:pt idx="5">
                  <c:v>878</c:v>
                </c:pt>
                <c:pt idx="6">
                  <c:v>892</c:v>
                </c:pt>
                <c:pt idx="7">
                  <c:v>886</c:v>
                </c:pt>
                <c:pt idx="8">
                  <c:v>899</c:v>
                </c:pt>
                <c:pt idx="9">
                  <c:v>893</c:v>
                </c:pt>
                <c:pt idx="10">
                  <c:v>890</c:v>
                </c:pt>
                <c:pt idx="11">
                  <c:v>884</c:v>
                </c:pt>
                <c:pt idx="12">
                  <c:v>879</c:v>
                </c:pt>
                <c:pt idx="13">
                  <c:v>899</c:v>
                </c:pt>
                <c:pt idx="14">
                  <c:v>912</c:v>
                </c:pt>
                <c:pt idx="15">
                  <c:v>927</c:v>
                </c:pt>
                <c:pt idx="16">
                  <c:v>947</c:v>
                </c:pt>
                <c:pt idx="17">
                  <c:v>971</c:v>
                </c:pt>
                <c:pt idx="18">
                  <c:v>971</c:v>
                </c:pt>
                <c:pt idx="19">
                  <c:v>1006</c:v>
                </c:pt>
                <c:pt idx="20">
                  <c:v>1044</c:v>
                </c:pt>
                <c:pt idx="21">
                  <c:v>1079</c:v>
                </c:pt>
                <c:pt idx="22">
                  <c:v>1108</c:v>
                </c:pt>
                <c:pt idx="23">
                  <c:v>1134</c:v>
                </c:pt>
                <c:pt idx="24">
                  <c:v>1154</c:v>
                </c:pt>
                <c:pt idx="25">
                  <c:v>1190</c:v>
                </c:pt>
                <c:pt idx="26">
                  <c:v>1221</c:v>
                </c:pt>
                <c:pt idx="27">
                  <c:v>1254</c:v>
                </c:pt>
                <c:pt idx="28">
                  <c:v>1330</c:v>
                </c:pt>
                <c:pt idx="29">
                  <c:v>1386</c:v>
                </c:pt>
                <c:pt idx="30">
                  <c:v>1415</c:v>
                </c:pt>
                <c:pt idx="31">
                  <c:v>1466</c:v>
                </c:pt>
                <c:pt idx="32">
                  <c:v>1519</c:v>
                </c:pt>
                <c:pt idx="33">
                  <c:v>1582</c:v>
                </c:pt>
                <c:pt idx="34">
                  <c:v>1621</c:v>
                </c:pt>
                <c:pt idx="35">
                  <c:v>1649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BB0-4377-8687-9680F687891A}"/>
            </c:ext>
          </c:extLst>
        </c:ser>
        <c:ser>
          <c:idx val="5"/>
          <c:order val="5"/>
          <c:tx>
            <c:strRef>
              <c:f>Personer1!$B$82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Personer1!$C$82:$BA$82</c:f>
              <c:numCache>
                <c:formatCode>General</c:formatCode>
                <c:ptCount val="51"/>
                <c:pt idx="36">
                  <c:v>1682</c:v>
                </c:pt>
                <c:pt idx="37">
                  <c:v>1726</c:v>
                </c:pt>
                <c:pt idx="38">
                  <c:v>1763</c:v>
                </c:pt>
                <c:pt idx="39">
                  <c:v>1794</c:v>
                </c:pt>
                <c:pt idx="40">
                  <c:v>1820</c:v>
                </c:pt>
                <c:pt idx="41">
                  <c:v>1848</c:v>
                </c:pt>
                <c:pt idx="42">
                  <c:v>1891</c:v>
                </c:pt>
                <c:pt idx="43">
                  <c:v>1942</c:v>
                </c:pt>
                <c:pt idx="44">
                  <c:v>1987</c:v>
                </c:pt>
                <c:pt idx="45">
                  <c:v>2024</c:v>
                </c:pt>
                <c:pt idx="46">
                  <c:v>2053</c:v>
                </c:pt>
                <c:pt idx="47">
                  <c:v>2090</c:v>
                </c:pt>
                <c:pt idx="48">
                  <c:v>2130</c:v>
                </c:pt>
                <c:pt idx="49">
                  <c:v>2168</c:v>
                </c:pt>
                <c:pt idx="50">
                  <c:v>2210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BB0-4377-8687-9680F6878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40-4125-A1DF-13C014EBF20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40-4125-A1DF-13C014EBF2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40-4125-A1DF-13C014EBF2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Bosatte!$B$55:$B$58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Bosatte!$C$55:$C$58</c:f>
              <c:numCache>
                <c:formatCode>0</c:formatCode>
                <c:ptCount val="4"/>
                <c:pt idx="0">
                  <c:v>1734</c:v>
                </c:pt>
                <c:pt idx="1">
                  <c:v>96</c:v>
                </c:pt>
                <c:pt idx="2">
                  <c:v>349</c:v>
                </c:pt>
                <c:pt idx="3">
                  <c:v>1289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4-4F64-A036-2031C2E94EA6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Bosatte!$B$55:$B$58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Bosatte!$D$55:$D$58</c:f>
              <c:numCache>
                <c:formatCode>0</c:formatCode>
                <c:ptCount val="4"/>
                <c:pt idx="0">
                  <c:v>239</c:v>
                </c:pt>
                <c:pt idx="1">
                  <c:v>32</c:v>
                </c:pt>
                <c:pt idx="2">
                  <c:v>144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4-4F64-A036-2031C2E94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Bosatte!$D$52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Bosatte!$E$52:$Q$52</c:f>
              <c:numCache>
                <c:formatCode>0</c:formatCode>
                <c:ptCount val="13"/>
                <c:pt idx="0">
                  <c:v>105</c:v>
                </c:pt>
                <c:pt idx="1">
                  <c:v>125</c:v>
                </c:pt>
                <c:pt idx="2">
                  <c:v>116</c:v>
                </c:pt>
                <c:pt idx="3">
                  <c:v>155</c:v>
                </c:pt>
                <c:pt idx="4">
                  <c:v>134</c:v>
                </c:pt>
                <c:pt idx="5">
                  <c:v>143</c:v>
                </c:pt>
                <c:pt idx="6">
                  <c:v>126</c:v>
                </c:pt>
                <c:pt idx="7">
                  <c:v>127</c:v>
                </c:pt>
                <c:pt idx="8">
                  <c:v>129</c:v>
                </c:pt>
                <c:pt idx="9">
                  <c:v>117</c:v>
                </c:pt>
                <c:pt idx="10">
                  <c:v>114</c:v>
                </c:pt>
                <c:pt idx="11">
                  <c:v>120</c:v>
                </c:pt>
                <c:pt idx="12">
                  <c:v>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2C-455A-B2E7-A08E3400C4E9}"/>
            </c:ext>
          </c:extLst>
        </c:ser>
        <c:ser>
          <c:idx val="1"/>
          <c:order val="1"/>
          <c:tx>
            <c:strRef>
              <c:f>Bosatte!$D$53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Bosatte!$E$53:$Q$53</c:f>
              <c:numCache>
                <c:formatCode>0</c:formatCode>
                <c:ptCount val="13"/>
                <c:pt idx="0">
                  <c:v>15</c:v>
                </c:pt>
                <c:pt idx="1">
                  <c:v>16</c:v>
                </c:pt>
                <c:pt idx="2">
                  <c:v>16</c:v>
                </c:pt>
                <c:pt idx="3">
                  <c:v>19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21</c:v>
                </c:pt>
                <c:pt idx="8">
                  <c:v>15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2C-455A-B2E7-A08E3400C4E9}"/>
            </c:ext>
          </c:extLst>
        </c:ser>
        <c:ser>
          <c:idx val="2"/>
          <c:order val="2"/>
          <c:tx>
            <c:strRef>
              <c:f>Bosatte!$D$54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Bosatte!$E$54:$Q$54</c:f>
              <c:numCache>
                <c:formatCode>0</c:formatCode>
                <c:ptCount val="13"/>
                <c:pt idx="0">
                  <c:v>40</c:v>
                </c:pt>
                <c:pt idx="1">
                  <c:v>52</c:v>
                </c:pt>
                <c:pt idx="2">
                  <c:v>39</c:v>
                </c:pt>
                <c:pt idx="3">
                  <c:v>58</c:v>
                </c:pt>
                <c:pt idx="4">
                  <c:v>49</c:v>
                </c:pt>
                <c:pt idx="5">
                  <c:v>42</c:v>
                </c:pt>
                <c:pt idx="6">
                  <c:v>55</c:v>
                </c:pt>
                <c:pt idx="7">
                  <c:v>55</c:v>
                </c:pt>
                <c:pt idx="8">
                  <c:v>43</c:v>
                </c:pt>
                <c:pt idx="9">
                  <c:v>32</c:v>
                </c:pt>
                <c:pt idx="10">
                  <c:v>43</c:v>
                </c:pt>
                <c:pt idx="11">
                  <c:v>44</c:v>
                </c:pt>
                <c:pt idx="12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2C-455A-B2E7-A08E3400C4E9}"/>
            </c:ext>
          </c:extLst>
        </c:ser>
        <c:ser>
          <c:idx val="3"/>
          <c:order val="3"/>
          <c:tx>
            <c:strRef>
              <c:f>Bosatte!$D$55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Bosatte!$E$55:$Q$55</c:f>
              <c:numCache>
                <c:formatCode>0</c:formatCode>
                <c:ptCount val="13"/>
                <c:pt idx="0">
                  <c:v>50</c:v>
                </c:pt>
                <c:pt idx="1">
                  <c:v>57</c:v>
                </c:pt>
                <c:pt idx="2">
                  <c:v>61</c:v>
                </c:pt>
                <c:pt idx="3">
                  <c:v>78</c:v>
                </c:pt>
                <c:pt idx="4">
                  <c:v>64</c:v>
                </c:pt>
                <c:pt idx="5">
                  <c:v>81</c:v>
                </c:pt>
                <c:pt idx="6">
                  <c:v>52</c:v>
                </c:pt>
                <c:pt idx="7">
                  <c:v>51</c:v>
                </c:pt>
                <c:pt idx="8">
                  <c:v>71</c:v>
                </c:pt>
                <c:pt idx="9">
                  <c:v>64</c:v>
                </c:pt>
                <c:pt idx="10">
                  <c:v>53</c:v>
                </c:pt>
                <c:pt idx="11">
                  <c:v>59</c:v>
                </c:pt>
                <c:pt idx="1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2C-455A-B2E7-A08E3400C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5.1900774952161081E-3"/>
              <c:y val="0.433672743399349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PersonerProsent!$B$65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PersonerProsent!$C$65:$AP$65</c:f>
              <c:numCache>
                <c:formatCode>0.0</c:formatCode>
                <c:ptCount val="40"/>
                <c:pt idx="0">
                  <c:v>49.1</c:v>
                </c:pt>
                <c:pt idx="1">
                  <c:v>48.7</c:v>
                </c:pt>
                <c:pt idx="2">
                  <c:v>48.6</c:v>
                </c:pt>
                <c:pt idx="3">
                  <c:v>47.8</c:v>
                </c:pt>
                <c:pt idx="4">
                  <c:v>47</c:v>
                </c:pt>
                <c:pt idx="5">
                  <c:v>46</c:v>
                </c:pt>
                <c:pt idx="6">
                  <c:v>44.8</c:v>
                </c:pt>
                <c:pt idx="7">
                  <c:v>43.6</c:v>
                </c:pt>
                <c:pt idx="8">
                  <c:v>42.3</c:v>
                </c:pt>
                <c:pt idx="9">
                  <c:v>41.2</c:v>
                </c:pt>
                <c:pt idx="10">
                  <c:v>40.4</c:v>
                </c:pt>
                <c:pt idx="11">
                  <c:v>40.5</c:v>
                </c:pt>
                <c:pt idx="12">
                  <c:v>40.200000000000003</c:v>
                </c:pt>
                <c:pt idx="13">
                  <c:v>39.299999999999997</c:v>
                </c:pt>
                <c:pt idx="14">
                  <c:v>38.4</c:v>
                </c:pt>
                <c:pt idx="15">
                  <c:v>38.1</c:v>
                </c:pt>
                <c:pt idx="16">
                  <c:v>37.5</c:v>
                </c:pt>
                <c:pt idx="17">
                  <c:v>37</c:v>
                </c:pt>
                <c:pt idx="18">
                  <c:v>36.6</c:v>
                </c:pt>
                <c:pt idx="19">
                  <c:v>35.299999999999997</c:v>
                </c:pt>
                <c:pt idx="20">
                  <c:v>34.700000000000003</c:v>
                </c:pt>
                <c:pt idx="21">
                  <c:v>34.299999999999997</c:v>
                </c:pt>
                <c:pt idx="22">
                  <c:v>33.700000000000003</c:v>
                </c:pt>
                <c:pt idx="23">
                  <c:v>32.9</c:v>
                </c:pt>
                <c:pt idx="24">
                  <c:v>31.7</c:v>
                </c:pt>
                <c:pt idx="25">
                  <c:v>31</c:v>
                </c:pt>
                <c:pt idx="26">
                  <c:v>30.3</c:v>
                </c:pt>
                <c:pt idx="27">
                  <c:v>29.4</c:v>
                </c:pt>
                <c:pt idx="28">
                  <c:v>29</c:v>
                </c:pt>
                <c:pt idx="29">
                  <c:v>28.4</c:v>
                </c:pt>
                <c:pt idx="30">
                  <c:v>27.6</c:v>
                </c:pt>
                <c:pt idx="31">
                  <c:v>27.2</c:v>
                </c:pt>
                <c:pt idx="32">
                  <c:v>27</c:v>
                </c:pt>
                <c:pt idx="33">
                  <c:v>26.5</c:v>
                </c:pt>
                <c:pt idx="34">
                  <c:v>26.4</c:v>
                </c:pt>
                <c:pt idx="35">
                  <c:v>25.5</c:v>
                </c:pt>
                <c:pt idx="36">
                  <c:v>25.2</c:v>
                </c:pt>
                <c:pt idx="37">
                  <c:v>24.7</c:v>
                </c:pt>
                <c:pt idx="38">
                  <c:v>24.6</c:v>
                </c:pt>
                <c:pt idx="39">
                  <c:v>24.2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53-497E-8111-BF6E68FCC5B6}"/>
            </c:ext>
          </c:extLst>
        </c:ser>
        <c:ser>
          <c:idx val="1"/>
          <c:order val="1"/>
          <c:tx>
            <c:strRef>
              <c:f>PersonerProsent!$B$66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PersonerProsent!$C$66:$AP$66</c:f>
              <c:numCache>
                <c:formatCode>0.0</c:formatCode>
                <c:ptCount val="40"/>
                <c:pt idx="0">
                  <c:v>43.6</c:v>
                </c:pt>
                <c:pt idx="1">
                  <c:v>43.9</c:v>
                </c:pt>
                <c:pt idx="2">
                  <c:v>43.8</c:v>
                </c:pt>
                <c:pt idx="3">
                  <c:v>44.3</c:v>
                </c:pt>
                <c:pt idx="4">
                  <c:v>44.3</c:v>
                </c:pt>
                <c:pt idx="5">
                  <c:v>44.9</c:v>
                </c:pt>
                <c:pt idx="6">
                  <c:v>45.8</c:v>
                </c:pt>
                <c:pt idx="7">
                  <c:v>46.6</c:v>
                </c:pt>
                <c:pt idx="8">
                  <c:v>47</c:v>
                </c:pt>
                <c:pt idx="9">
                  <c:v>47.3</c:v>
                </c:pt>
                <c:pt idx="10">
                  <c:v>47.4</c:v>
                </c:pt>
                <c:pt idx="11">
                  <c:v>47</c:v>
                </c:pt>
                <c:pt idx="12">
                  <c:v>46.7</c:v>
                </c:pt>
                <c:pt idx="13">
                  <c:v>47</c:v>
                </c:pt>
                <c:pt idx="14">
                  <c:v>48</c:v>
                </c:pt>
                <c:pt idx="15">
                  <c:v>47.8</c:v>
                </c:pt>
                <c:pt idx="16">
                  <c:v>48</c:v>
                </c:pt>
                <c:pt idx="17">
                  <c:v>48.2</c:v>
                </c:pt>
                <c:pt idx="18">
                  <c:v>47.8</c:v>
                </c:pt>
                <c:pt idx="19">
                  <c:v>48.2</c:v>
                </c:pt>
                <c:pt idx="20">
                  <c:v>47.9</c:v>
                </c:pt>
                <c:pt idx="21">
                  <c:v>47.6</c:v>
                </c:pt>
                <c:pt idx="22">
                  <c:v>47.5</c:v>
                </c:pt>
                <c:pt idx="23">
                  <c:v>47.8</c:v>
                </c:pt>
                <c:pt idx="24">
                  <c:v>48</c:v>
                </c:pt>
                <c:pt idx="25">
                  <c:v>47.7</c:v>
                </c:pt>
                <c:pt idx="26">
                  <c:v>47.6</c:v>
                </c:pt>
                <c:pt idx="27">
                  <c:v>47</c:v>
                </c:pt>
                <c:pt idx="28">
                  <c:v>46.2</c:v>
                </c:pt>
                <c:pt idx="29">
                  <c:v>46</c:v>
                </c:pt>
                <c:pt idx="30">
                  <c:v>46</c:v>
                </c:pt>
                <c:pt idx="31">
                  <c:v>41</c:v>
                </c:pt>
                <c:pt idx="32">
                  <c:v>40.5</c:v>
                </c:pt>
                <c:pt idx="33">
                  <c:v>40.299999999999997</c:v>
                </c:pt>
                <c:pt idx="34">
                  <c:v>40</c:v>
                </c:pt>
                <c:pt idx="35">
                  <c:v>40</c:v>
                </c:pt>
                <c:pt idx="36">
                  <c:v>39.700000000000003</c:v>
                </c:pt>
                <c:pt idx="37">
                  <c:v>39.1</c:v>
                </c:pt>
                <c:pt idx="38">
                  <c:v>38.9</c:v>
                </c:pt>
                <c:pt idx="39">
                  <c:v>38.6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53-497E-8111-BF6E68FCC5B6}"/>
            </c:ext>
          </c:extLst>
        </c:ser>
        <c:ser>
          <c:idx val="2"/>
          <c:order val="2"/>
          <c:tx>
            <c:strRef>
              <c:f>PersonerProsent!$B$67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PersonerProsent!$C$67:$AP$67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4.8</c:v>
                </c:pt>
                <c:pt idx="32">
                  <c:v>4.9000000000000004</c:v>
                </c:pt>
                <c:pt idx="33">
                  <c:v>5.0999999999999996</c:v>
                </c:pt>
                <c:pt idx="34">
                  <c:v>5</c:v>
                </c:pt>
                <c:pt idx="35">
                  <c:v>5.0999999999999996</c:v>
                </c:pt>
                <c:pt idx="36">
                  <c:v>5.4</c:v>
                </c:pt>
                <c:pt idx="37">
                  <c:v>5.4</c:v>
                </c:pt>
                <c:pt idx="38">
                  <c:v>5.5</c:v>
                </c:pt>
                <c:pt idx="39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53-497E-8111-BF6E68FCC5B6}"/>
            </c:ext>
          </c:extLst>
        </c:ser>
        <c:ser>
          <c:idx val="3"/>
          <c:order val="3"/>
          <c:tx>
            <c:strRef>
              <c:f>PersonerProsent!$B$68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PersonerProsent!$C$68:$AP$68</c:f>
              <c:numCache>
                <c:formatCode>0.0</c:formatCode>
                <c:ptCount val="40"/>
                <c:pt idx="0">
                  <c:v>6.7</c:v>
                </c:pt>
                <c:pt idx="1">
                  <c:v>6.7</c:v>
                </c:pt>
                <c:pt idx="2">
                  <c:v>6.9</c:v>
                </c:pt>
                <c:pt idx="3">
                  <c:v>7.2</c:v>
                </c:pt>
                <c:pt idx="4">
                  <c:v>8.1</c:v>
                </c:pt>
                <c:pt idx="5">
                  <c:v>8.4</c:v>
                </c:pt>
                <c:pt idx="6">
                  <c:v>8.6999999999999993</c:v>
                </c:pt>
                <c:pt idx="7">
                  <c:v>9.1</c:v>
                </c:pt>
                <c:pt idx="8">
                  <c:v>10</c:v>
                </c:pt>
                <c:pt idx="9">
                  <c:v>10.8</c:v>
                </c:pt>
                <c:pt idx="10">
                  <c:v>11.4</c:v>
                </c:pt>
                <c:pt idx="11">
                  <c:v>11.5</c:v>
                </c:pt>
                <c:pt idx="12">
                  <c:v>12.1</c:v>
                </c:pt>
                <c:pt idx="13">
                  <c:v>12.5</c:v>
                </c:pt>
                <c:pt idx="14">
                  <c:v>12.5</c:v>
                </c:pt>
                <c:pt idx="15">
                  <c:v>12.8</c:v>
                </c:pt>
                <c:pt idx="16">
                  <c:v>13.2</c:v>
                </c:pt>
                <c:pt idx="17">
                  <c:v>13.6</c:v>
                </c:pt>
                <c:pt idx="18">
                  <c:v>14.1</c:v>
                </c:pt>
                <c:pt idx="19">
                  <c:v>14.9</c:v>
                </c:pt>
                <c:pt idx="20">
                  <c:v>15.6</c:v>
                </c:pt>
                <c:pt idx="21">
                  <c:v>16.2</c:v>
                </c:pt>
                <c:pt idx="22">
                  <c:v>16.899999999999999</c:v>
                </c:pt>
                <c:pt idx="23">
                  <c:v>17.2</c:v>
                </c:pt>
                <c:pt idx="24">
                  <c:v>17.899999999999999</c:v>
                </c:pt>
                <c:pt idx="25">
                  <c:v>18.8</c:v>
                </c:pt>
                <c:pt idx="26">
                  <c:v>19.3</c:v>
                </c:pt>
                <c:pt idx="27">
                  <c:v>20.3</c:v>
                </c:pt>
                <c:pt idx="28">
                  <c:v>20.8</c:v>
                </c:pt>
                <c:pt idx="29">
                  <c:v>21.3</c:v>
                </c:pt>
                <c:pt idx="30">
                  <c:v>21.8</c:v>
                </c:pt>
                <c:pt idx="31">
                  <c:v>22.1</c:v>
                </c:pt>
                <c:pt idx="32">
                  <c:v>22.5</c:v>
                </c:pt>
                <c:pt idx="33">
                  <c:v>22.9</c:v>
                </c:pt>
                <c:pt idx="34">
                  <c:v>23.1</c:v>
                </c:pt>
                <c:pt idx="35">
                  <c:v>23.7</c:v>
                </c:pt>
                <c:pt idx="36">
                  <c:v>23.9</c:v>
                </c:pt>
                <c:pt idx="37">
                  <c:v>24.5</c:v>
                </c:pt>
                <c:pt idx="38">
                  <c:v>24.8</c:v>
                </c:pt>
                <c:pt idx="39">
                  <c:v>25.2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53-497E-8111-BF6E68FCC5B6}"/>
            </c:ext>
          </c:extLst>
        </c:ser>
        <c:ser>
          <c:idx val="4"/>
          <c:order val="4"/>
          <c:tx>
            <c:strRef>
              <c:f>PersonerProsent!$B$69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PersonerProsent!$C$69:$AP$69</c:f>
              <c:numCache>
                <c:formatCode>0.0</c:formatCode>
                <c:ptCount val="40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0.8</c:v>
                </c:pt>
                <c:pt idx="11">
                  <c:v>1</c:v>
                </c:pt>
                <c:pt idx="12">
                  <c:v>1</c:v>
                </c:pt>
                <c:pt idx="13">
                  <c:v>1.1000000000000001</c:v>
                </c:pt>
                <c:pt idx="14">
                  <c:v>1.1000000000000001</c:v>
                </c:pt>
                <c:pt idx="15">
                  <c:v>1.4</c:v>
                </c:pt>
                <c:pt idx="16">
                  <c:v>1.3</c:v>
                </c:pt>
                <c:pt idx="17">
                  <c:v>1.3</c:v>
                </c:pt>
                <c:pt idx="18">
                  <c:v>1.4</c:v>
                </c:pt>
                <c:pt idx="19">
                  <c:v>1.6</c:v>
                </c:pt>
                <c:pt idx="20">
                  <c:v>1.8</c:v>
                </c:pt>
                <c:pt idx="21">
                  <c:v>1.8</c:v>
                </c:pt>
                <c:pt idx="22">
                  <c:v>1.9</c:v>
                </c:pt>
                <c:pt idx="23">
                  <c:v>2</c:v>
                </c:pt>
                <c:pt idx="24">
                  <c:v>2.4</c:v>
                </c:pt>
                <c:pt idx="25">
                  <c:v>2.6</c:v>
                </c:pt>
                <c:pt idx="26">
                  <c:v>2.8</c:v>
                </c:pt>
                <c:pt idx="27">
                  <c:v>3.4</c:v>
                </c:pt>
                <c:pt idx="28">
                  <c:v>3.9</c:v>
                </c:pt>
                <c:pt idx="29">
                  <c:v>4.3</c:v>
                </c:pt>
                <c:pt idx="30">
                  <c:v>4.5999999999999996</c:v>
                </c:pt>
                <c:pt idx="31">
                  <c:v>4.9000000000000004</c:v>
                </c:pt>
                <c:pt idx="32">
                  <c:v>5.0999999999999996</c:v>
                </c:pt>
                <c:pt idx="33">
                  <c:v>5.2</c:v>
                </c:pt>
                <c:pt idx="34">
                  <c:v>5.5</c:v>
                </c:pt>
                <c:pt idx="35">
                  <c:v>5.7</c:v>
                </c:pt>
                <c:pt idx="36">
                  <c:v>5.9</c:v>
                </c:pt>
                <c:pt idx="37">
                  <c:v>6.2</c:v>
                </c:pt>
                <c:pt idx="38">
                  <c:v>6.3</c:v>
                </c:pt>
                <c:pt idx="39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53-497E-8111-BF6E68FCC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PersonerProsent!$B$66:$B$70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PersonerProsent!$C$66:$C$70</c:f>
              <c:numCache>
                <c:formatCode>0.0</c:formatCode>
                <c:ptCount val="5"/>
                <c:pt idx="0">
                  <c:v>35.1</c:v>
                </c:pt>
                <c:pt idx="1">
                  <c:v>45</c:v>
                </c:pt>
                <c:pt idx="2">
                  <c:v>0</c:v>
                </c:pt>
                <c:pt idx="3">
                  <c:v>18.600000000000001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8A-421F-AFB2-F007D07CACD4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PersonerProsent!$B$66:$B$70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PersonerProsent!$D$66:$D$70</c:f>
              <c:numCache>
                <c:formatCode>0.0</c:formatCode>
                <c:ptCount val="5"/>
                <c:pt idx="0">
                  <c:v>33.6</c:v>
                </c:pt>
                <c:pt idx="1">
                  <c:v>50.3</c:v>
                </c:pt>
                <c:pt idx="2">
                  <c:v>0</c:v>
                </c:pt>
                <c:pt idx="3">
                  <c:v>13.8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8A-421F-AFB2-F007D07CACD4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PersonerProsent!$B$66:$B$70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PersonerProsent!$E$66:$E$70</c:f>
              <c:numCache>
                <c:formatCode>0.0</c:formatCode>
                <c:ptCount val="5"/>
                <c:pt idx="0">
                  <c:v>22.9</c:v>
                </c:pt>
                <c:pt idx="1">
                  <c:v>36.4</c:v>
                </c:pt>
                <c:pt idx="2">
                  <c:v>2.8</c:v>
                </c:pt>
                <c:pt idx="3">
                  <c:v>30.7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8A-421F-AFB2-F007D07CACD4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PersonerProsent!$B$66:$B$70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PersonerProsent!$F$66:$F$70</c:f>
              <c:numCache>
                <c:formatCode>0.0</c:formatCode>
                <c:ptCount val="5"/>
                <c:pt idx="0">
                  <c:v>25.5</c:v>
                </c:pt>
                <c:pt idx="1">
                  <c:v>40.799999999999997</c:v>
                </c:pt>
                <c:pt idx="2">
                  <c:v>8.5</c:v>
                </c:pt>
                <c:pt idx="3">
                  <c:v>19.600000000000001</c:v>
                </c:pt>
                <c:pt idx="4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8A-421F-AFB2-F007D07CA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MedianBtoInnt!$A$53:$B$53</c:f>
              <c:strCache>
                <c:ptCount val="2"/>
                <c:pt idx="0">
                  <c:v>Giske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MedianBtoInnt!$C$53:$F$53</c:f>
              <c:numCache>
                <c:formatCode>#,##0</c:formatCode>
                <c:ptCount val="4"/>
                <c:pt idx="0">
                  <c:v>380700</c:v>
                </c:pt>
                <c:pt idx="1">
                  <c:v>268000</c:v>
                </c:pt>
                <c:pt idx="2">
                  <c:v>479600</c:v>
                </c:pt>
                <c:pt idx="3">
                  <c:v>275200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7-4937-AAF7-9CD04DA3C9AE}"/>
            </c:ext>
          </c:extLst>
        </c:ser>
        <c:ser>
          <c:idx val="1"/>
          <c:order val="1"/>
          <c:tx>
            <c:strRef>
              <c:f>MedianBtoInnt!$A$54:$B$54</c:f>
              <c:strCache>
                <c:ptCount val="2"/>
                <c:pt idx="0">
                  <c:v>Giske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MedianBtoInnt!$C$54:$F$54</c:f>
              <c:numCache>
                <c:formatCode>#,##0</c:formatCode>
                <c:ptCount val="4"/>
                <c:pt idx="0">
                  <c:v>508400</c:v>
                </c:pt>
                <c:pt idx="1">
                  <c:v>350800</c:v>
                </c:pt>
                <c:pt idx="2">
                  <c:v>630600</c:v>
                </c:pt>
                <c:pt idx="3">
                  <c:v>384600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77-4937-AAF7-9CD04DA3C9AE}"/>
            </c:ext>
          </c:extLst>
        </c:ser>
        <c:ser>
          <c:idx val="2"/>
          <c:order val="2"/>
          <c:tx>
            <c:strRef>
              <c:f>MedianBtoInnt!$A$55:$B$55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MedianBtoInnt!$C$55:$F$55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77-4937-AAF7-9CD04DA3C9AE}"/>
            </c:ext>
          </c:extLst>
        </c:ser>
        <c:ser>
          <c:idx val="3"/>
          <c:order val="3"/>
          <c:tx>
            <c:strRef>
              <c:f>MedianBtoInnt!$A$56:$B$56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MedianBtoInnt!$C$56:$F$56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77-4937-AAF7-9CD04DA3C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nb-NO" sz="1800" b="1">
                <a:solidFill>
                  <a:schemeClr val="accent1"/>
                </a:solidFill>
              </a:rPr>
              <a:t>Næringsstruktur</a:t>
            </a:r>
            <a:r>
              <a:rPr lang="nb-NO" sz="1800" b="1" baseline="0">
                <a:solidFill>
                  <a:schemeClr val="accent1"/>
                </a:solidFill>
              </a:rPr>
              <a:t> i kommunen, fylket og landet, per 4. kvartal 2022</a:t>
            </a:r>
            <a:endParaRPr lang="nb-NO" sz="1800" b="1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SysselsatteArb!$A$51</c:f>
              <c:strCache>
                <c:ptCount val="1"/>
                <c:pt idx="0">
                  <c:v>Giske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SysselsatteArb!$B$38:$H$38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SysselsatteArb!$B$51:$H$51</c:f>
              <c:numCache>
                <c:formatCode>#\ ##0.0</c:formatCode>
                <c:ptCount val="7"/>
                <c:pt idx="0">
                  <c:v>11.36445892146218</c:v>
                </c:pt>
                <c:pt idx="1">
                  <c:v>20.629750271444085</c:v>
                </c:pt>
                <c:pt idx="2">
                  <c:v>31.017010495837859</c:v>
                </c:pt>
                <c:pt idx="3">
                  <c:v>2.9677886355410785</c:v>
                </c:pt>
                <c:pt idx="4">
                  <c:v>8.070937386898299</c:v>
                </c:pt>
                <c:pt idx="5">
                  <c:v>22.51176257690916</c:v>
                </c:pt>
                <c:pt idx="6">
                  <c:v>3.4382917119073473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F-49ED-A03D-16C31A6BE922}"/>
            </c:ext>
          </c:extLst>
        </c:ser>
        <c:ser>
          <c:idx val="1"/>
          <c:order val="1"/>
          <c:tx>
            <c:strRef>
              <c:f>SysselsatteArb!$A$65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SysselsatteArb!$B$38:$H$38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SysselsatteArb!$B$65:$H$65</c:f>
              <c:numCache>
                <c:formatCode>#\ ##0.0</c:formatCode>
                <c:ptCount val="7"/>
                <c:pt idx="0">
                  <c:v>4.1652983450308918</c:v>
                </c:pt>
                <c:pt idx="1">
                  <c:v>26.139652815433138</c:v>
                </c:pt>
                <c:pt idx="2">
                  <c:v>31.44441304729683</c:v>
                </c:pt>
                <c:pt idx="3">
                  <c:v>4.9809453256860063</c:v>
                </c:pt>
                <c:pt idx="4">
                  <c:v>7.9495032037819131</c:v>
                </c:pt>
                <c:pt idx="5">
                  <c:v>22.247764226090009</c:v>
                </c:pt>
                <c:pt idx="6">
                  <c:v>3.0724230366812026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F-49ED-A03D-16C31A6BE922}"/>
            </c:ext>
          </c:extLst>
        </c:ser>
        <c:ser>
          <c:idx val="2"/>
          <c:order val="2"/>
          <c:tx>
            <c:strRef>
              <c:f>SysselsatteArb!$A$66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SysselsatteArb!$B$38:$H$38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SysselsatteArb!$B$66:$H$66</c:f>
              <c:numCache>
                <c:formatCode>#\ ##0.0</c:formatCode>
                <c:ptCount val="7"/>
                <c:pt idx="0">
                  <c:v>2.3056992412111184</c:v>
                </c:pt>
                <c:pt idx="1">
                  <c:v>19.715970437316493</c:v>
                </c:pt>
                <c:pt idx="2">
                  <c:v>38.60480454344404</c:v>
                </c:pt>
                <c:pt idx="3">
                  <c:v>6.2513085338918319</c:v>
                </c:pt>
                <c:pt idx="4">
                  <c:v>8.2874408614136659</c:v>
                </c:pt>
                <c:pt idx="5">
                  <c:v>20.65840066253795</c:v>
                </c:pt>
                <c:pt idx="6">
                  <c:v>4.1763757201848986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F-49ED-A03D-16C31A6BE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9662176"/>
        <c:axId val="1429659680"/>
      </c:barChart>
      <c:catAx>
        <c:axId val="1429662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Næring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9659680"/>
        <c:crosses val="autoZero"/>
        <c:auto val="1"/>
        <c:lblAlgn val="ctr"/>
        <c:lblOffset val="100"/>
        <c:noMultiLvlLbl val="0"/>
      </c:catAx>
      <c:valAx>
        <c:axId val="142965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2966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Areal!$B$18:$S$18</c:f>
              <c:numCache>
                <c:formatCode>0.00</c:formatCode>
                <c:ptCount val="18"/>
                <c:pt idx="0">
                  <c:v>2.35</c:v>
                </c:pt>
                <c:pt idx="1">
                  <c:v>0.1</c:v>
                </c:pt>
                <c:pt idx="2">
                  <c:v>0.83</c:v>
                </c:pt>
                <c:pt idx="3">
                  <c:v>0.53</c:v>
                </c:pt>
                <c:pt idx="4">
                  <c:v>0.1</c:v>
                </c:pt>
                <c:pt idx="5">
                  <c:v>0.03</c:v>
                </c:pt>
                <c:pt idx="6">
                  <c:v>0.04</c:v>
                </c:pt>
                <c:pt idx="7">
                  <c:v>2.67</c:v>
                </c:pt>
                <c:pt idx="8">
                  <c:v>0.01</c:v>
                </c:pt>
                <c:pt idx="9">
                  <c:v>0.36</c:v>
                </c:pt>
                <c:pt idx="10">
                  <c:v>0.68</c:v>
                </c:pt>
                <c:pt idx="11">
                  <c:v>11.51</c:v>
                </c:pt>
                <c:pt idx="12">
                  <c:v>2.38</c:v>
                </c:pt>
                <c:pt idx="13">
                  <c:v>14.94</c:v>
                </c:pt>
                <c:pt idx="14">
                  <c:v>2.42</c:v>
                </c:pt>
                <c:pt idx="15">
                  <c:v>0.87</c:v>
                </c:pt>
                <c:pt idx="16">
                  <c:v>0</c:v>
                </c:pt>
                <c:pt idx="17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3-4269-9F04-DE1385FBF7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Areal!$A$42</c:f>
              <c:strCache>
                <c:ptCount val="1"/>
                <c:pt idx="0">
                  <c:v>Giske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Areal!$B$42:$I$42</c:f>
              <c:numCache>
                <c:formatCode>0.0</c:formatCode>
                <c:ptCount val="8"/>
                <c:pt idx="0">
                  <c:v>18.899999999999999</c:v>
                </c:pt>
                <c:pt idx="1">
                  <c:v>28.3</c:v>
                </c:pt>
                <c:pt idx="2">
                  <c:v>5.9</c:v>
                </c:pt>
                <c:pt idx="3">
                  <c:v>36.799999999999997</c:v>
                </c:pt>
                <c:pt idx="4">
                  <c:v>6</c:v>
                </c:pt>
                <c:pt idx="5">
                  <c:v>2.1</c:v>
                </c:pt>
                <c:pt idx="6">
                  <c:v>0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2-49B7-9807-91DE01B74D2B}"/>
            </c:ext>
          </c:extLst>
        </c:ser>
        <c:ser>
          <c:idx val="1"/>
          <c:order val="1"/>
          <c:tx>
            <c:strRef>
              <c:f>Areal!$A$43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Areal!$B$43:$I$43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2-49B7-9807-91DE01B74D2B}"/>
            </c:ext>
          </c:extLst>
        </c:ser>
        <c:ser>
          <c:idx val="2"/>
          <c:order val="2"/>
          <c:tx>
            <c:strRef>
              <c:f>Areal!$A$44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Areal!$B$44:$I$44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E2-49B7-9807-91DE01B74D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'Ark1'!$B$51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'Ark1'!$C$51:$Q$51</c:f>
              <c:numCache>
                <c:formatCode>General</c:formatCode>
                <c:ptCount val="15"/>
                <c:pt idx="0">
                  <c:v>44</c:v>
                </c:pt>
                <c:pt idx="1">
                  <c:v>50</c:v>
                </c:pt>
                <c:pt idx="2">
                  <c:v>45</c:v>
                </c:pt>
                <c:pt idx="3">
                  <c:v>62</c:v>
                </c:pt>
                <c:pt idx="4">
                  <c:v>53</c:v>
                </c:pt>
                <c:pt idx="5">
                  <c:v>61</c:v>
                </c:pt>
                <c:pt idx="6">
                  <c:v>73</c:v>
                </c:pt>
                <c:pt idx="7">
                  <c:v>66</c:v>
                </c:pt>
                <c:pt idx="8">
                  <c:v>50</c:v>
                </c:pt>
                <c:pt idx="9">
                  <c:v>37</c:v>
                </c:pt>
                <c:pt idx="10">
                  <c:v>61</c:v>
                </c:pt>
                <c:pt idx="11">
                  <c:v>18</c:v>
                </c:pt>
                <c:pt idx="12">
                  <c:v>23</c:v>
                </c:pt>
                <c:pt idx="13">
                  <c:v>36</c:v>
                </c:pt>
                <c:pt idx="1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5-4F01-863A-7B45649DC3DB}"/>
            </c:ext>
          </c:extLst>
        </c:ser>
        <c:ser>
          <c:idx val="1"/>
          <c:order val="1"/>
          <c:tx>
            <c:strRef>
              <c:f>'Ark1'!$B$52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'Ark1'!$C$52:$Q$52</c:f>
              <c:numCache>
                <c:formatCode>General</c:formatCode>
                <c:ptCount val="15"/>
                <c:pt idx="0">
                  <c:v>81</c:v>
                </c:pt>
                <c:pt idx="1">
                  <c:v>61</c:v>
                </c:pt>
                <c:pt idx="2">
                  <c:v>57</c:v>
                </c:pt>
                <c:pt idx="3">
                  <c:v>37</c:v>
                </c:pt>
                <c:pt idx="4">
                  <c:v>28</c:v>
                </c:pt>
                <c:pt idx="5">
                  <c:v>27</c:v>
                </c:pt>
                <c:pt idx="6">
                  <c:v>6</c:v>
                </c:pt>
                <c:pt idx="7">
                  <c:v>21</c:v>
                </c:pt>
                <c:pt idx="8">
                  <c:v>17</c:v>
                </c:pt>
                <c:pt idx="9">
                  <c:v>29</c:v>
                </c:pt>
                <c:pt idx="10">
                  <c:v>21</c:v>
                </c:pt>
                <c:pt idx="11">
                  <c:v>22</c:v>
                </c:pt>
                <c:pt idx="12">
                  <c:v>17</c:v>
                </c:pt>
                <c:pt idx="13">
                  <c:v>16</c:v>
                </c:pt>
                <c:pt idx="1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5-4F01-863A-7B45649DC3DB}"/>
            </c:ext>
          </c:extLst>
        </c:ser>
        <c:ser>
          <c:idx val="2"/>
          <c:order val="2"/>
          <c:tx>
            <c:strRef>
              <c:f>'Ark1'!$B$53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'Ark1'!$C$53:$Q$53</c:f>
              <c:numCache>
                <c:formatCode>General</c:formatCode>
                <c:ptCount val="15"/>
                <c:pt idx="0">
                  <c:v>39</c:v>
                </c:pt>
                <c:pt idx="1">
                  <c:v>120</c:v>
                </c:pt>
                <c:pt idx="2">
                  <c:v>95</c:v>
                </c:pt>
                <c:pt idx="3">
                  <c:v>86</c:v>
                </c:pt>
                <c:pt idx="4">
                  <c:v>90</c:v>
                </c:pt>
                <c:pt idx="5">
                  <c:v>-4</c:v>
                </c:pt>
                <c:pt idx="6">
                  <c:v>36</c:v>
                </c:pt>
                <c:pt idx="7">
                  <c:v>18</c:v>
                </c:pt>
                <c:pt idx="8">
                  <c:v>-4</c:v>
                </c:pt>
                <c:pt idx="9">
                  <c:v>-15</c:v>
                </c:pt>
                <c:pt idx="10">
                  <c:v>3</c:v>
                </c:pt>
                <c:pt idx="11">
                  <c:v>56</c:v>
                </c:pt>
                <c:pt idx="12">
                  <c:v>-41</c:v>
                </c:pt>
                <c:pt idx="13">
                  <c:v>30</c:v>
                </c:pt>
                <c:pt idx="14">
                  <c:v>-25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75-4F01-863A-7B45649DC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'Ark1'!$B$54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'Ark1'!$C$54:$Q$54</c:f>
              <c:numCache>
                <c:formatCode>General</c:formatCode>
                <c:ptCount val="15"/>
                <c:pt idx="0">
                  <c:v>163</c:v>
                </c:pt>
                <c:pt idx="1">
                  <c:v>229</c:v>
                </c:pt>
                <c:pt idx="2">
                  <c:v>198</c:v>
                </c:pt>
                <c:pt idx="3">
                  <c:v>185</c:v>
                </c:pt>
                <c:pt idx="4">
                  <c:v>170</c:v>
                </c:pt>
                <c:pt idx="5">
                  <c:v>82</c:v>
                </c:pt>
                <c:pt idx="6">
                  <c:v>116</c:v>
                </c:pt>
                <c:pt idx="7">
                  <c:v>106</c:v>
                </c:pt>
                <c:pt idx="8">
                  <c:v>64</c:v>
                </c:pt>
                <c:pt idx="9">
                  <c:v>44</c:v>
                </c:pt>
                <c:pt idx="10">
                  <c:v>91</c:v>
                </c:pt>
                <c:pt idx="11">
                  <c:v>95</c:v>
                </c:pt>
                <c:pt idx="12">
                  <c:v>-1</c:v>
                </c:pt>
                <c:pt idx="13">
                  <c:v>82</c:v>
                </c:pt>
                <c:pt idx="14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75-4F01-863A-7B45649DC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D-4733-8B72-D2A9D6FD26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'Ark1'!$B$65:$B$69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'Ark1'!$C$65:$C$69</c:f>
              <c:numCache>
                <c:formatCode>0</c:formatCode>
                <c:ptCount val="5"/>
                <c:pt idx="0">
                  <c:v>890</c:v>
                </c:pt>
                <c:pt idx="1">
                  <c:v>744</c:v>
                </c:pt>
                <c:pt idx="2">
                  <c:v>1046</c:v>
                </c:pt>
                <c:pt idx="3">
                  <c:v>240</c:v>
                </c:pt>
                <c:pt idx="4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20-46AD-A87C-247DDCA5D894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'Ark1'!$B$65:$B$69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'Ark1'!$D$65:$D$69</c:f>
              <c:numCache>
                <c:formatCode>0</c:formatCode>
                <c:ptCount val="5"/>
                <c:pt idx="0">
                  <c:v>1167</c:v>
                </c:pt>
                <c:pt idx="1">
                  <c:v>872</c:v>
                </c:pt>
                <c:pt idx="2">
                  <c:v>1060</c:v>
                </c:pt>
                <c:pt idx="3">
                  <c:v>314</c:v>
                </c:pt>
                <c:pt idx="4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20-46AD-A87C-247DDCA5D8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Boliger!$B$77:$B$82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Boliger!$C$77:$C$82</c:f>
              <c:numCache>
                <c:formatCode>0</c:formatCode>
                <c:ptCount val="6"/>
                <c:pt idx="0">
                  <c:v>2459</c:v>
                </c:pt>
                <c:pt idx="1">
                  <c:v>447</c:v>
                </c:pt>
                <c:pt idx="2">
                  <c:v>459</c:v>
                </c:pt>
                <c:pt idx="3">
                  <c:v>107</c:v>
                </c:pt>
                <c:pt idx="4">
                  <c:v>49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2-4F04-AC56-A61077D69A0E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Boliger!$B$77:$B$82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Boliger!$D$77:$D$82</c:f>
              <c:numCache>
                <c:formatCode>0</c:formatCode>
                <c:ptCount val="6"/>
                <c:pt idx="0">
                  <c:v>2527</c:v>
                </c:pt>
                <c:pt idx="1">
                  <c:v>485</c:v>
                </c:pt>
                <c:pt idx="2">
                  <c:v>491</c:v>
                </c:pt>
                <c:pt idx="3">
                  <c:v>107</c:v>
                </c:pt>
                <c:pt idx="4">
                  <c:v>49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2-4F04-AC56-A61077D69A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Igangsatte!$B$28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Igangsatte!$C$28:$W$28</c:f>
              <c:numCache>
                <c:formatCode>0</c:formatCode>
                <c:ptCount val="21"/>
                <c:pt idx="0">
                  <c:v>26</c:v>
                </c:pt>
                <c:pt idx="1">
                  <c:v>72</c:v>
                </c:pt>
                <c:pt idx="2">
                  <c:v>72</c:v>
                </c:pt>
                <c:pt idx="3">
                  <c:v>83</c:v>
                </c:pt>
                <c:pt idx="4">
                  <c:v>51</c:v>
                </c:pt>
                <c:pt idx="5">
                  <c:v>53</c:v>
                </c:pt>
                <c:pt idx="6">
                  <c:v>47</c:v>
                </c:pt>
                <c:pt idx="7">
                  <c:v>111</c:v>
                </c:pt>
                <c:pt idx="8">
                  <c:v>103</c:v>
                </c:pt>
                <c:pt idx="9">
                  <c:v>125</c:v>
                </c:pt>
                <c:pt idx="10">
                  <c:v>63</c:v>
                </c:pt>
                <c:pt idx="11">
                  <c:v>44</c:v>
                </c:pt>
                <c:pt idx="12">
                  <c:v>32</c:v>
                </c:pt>
                <c:pt idx="13">
                  <c:v>67</c:v>
                </c:pt>
                <c:pt idx="14">
                  <c:v>20</c:v>
                </c:pt>
                <c:pt idx="15">
                  <c:v>62</c:v>
                </c:pt>
                <c:pt idx="16">
                  <c:v>40</c:v>
                </c:pt>
                <c:pt idx="17">
                  <c:v>28</c:v>
                </c:pt>
                <c:pt idx="18">
                  <c:v>26</c:v>
                </c:pt>
                <c:pt idx="19">
                  <c:v>22</c:v>
                </c:pt>
                <c:pt idx="20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Igangsatte!$B$29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Igangsatte!$C$29:$W$29</c:f>
              <c:numCache>
                <c:formatCode>0</c:formatCode>
                <c:ptCount val="21"/>
                <c:pt idx="0">
                  <c:v>12</c:v>
                </c:pt>
                <c:pt idx="1">
                  <c:v>59</c:v>
                </c:pt>
                <c:pt idx="2">
                  <c:v>51</c:v>
                </c:pt>
                <c:pt idx="3">
                  <c:v>61</c:v>
                </c:pt>
                <c:pt idx="4">
                  <c:v>115</c:v>
                </c:pt>
                <c:pt idx="5">
                  <c:v>49</c:v>
                </c:pt>
                <c:pt idx="6">
                  <c:v>35</c:v>
                </c:pt>
                <c:pt idx="7">
                  <c:v>60</c:v>
                </c:pt>
                <c:pt idx="8">
                  <c:v>107</c:v>
                </c:pt>
                <c:pt idx="9">
                  <c:v>90</c:v>
                </c:pt>
                <c:pt idx="10">
                  <c:v>81</c:v>
                </c:pt>
                <c:pt idx="11">
                  <c:v>60</c:v>
                </c:pt>
                <c:pt idx="12">
                  <c:v>37</c:v>
                </c:pt>
                <c:pt idx="13">
                  <c:v>80</c:v>
                </c:pt>
                <c:pt idx="14">
                  <c:v>30</c:v>
                </c:pt>
                <c:pt idx="15">
                  <c:v>21</c:v>
                </c:pt>
                <c:pt idx="16">
                  <c:v>31</c:v>
                </c:pt>
                <c:pt idx="17">
                  <c:v>25</c:v>
                </c:pt>
                <c:pt idx="18">
                  <c:v>13</c:v>
                </c:pt>
                <c:pt idx="19">
                  <c:v>42</c:v>
                </c:pt>
                <c:pt idx="20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3"/>
                </a:solidFill>
                <a:effectLst/>
              </a:rPr>
              <a:t>Største fråflyttingsstraumar, til kommunar, 2025</a:t>
            </a:r>
            <a:endParaRPr lang="nb-NO" sz="1050" b="0" i="0" u="none" strike="noStrike" kern="1200" spc="0" baseline="0" dirty="0">
              <a:solidFill>
                <a:schemeClr val="accent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'Ark1'!$A$309:$A$323</c:f>
              <c:strCache>
                <c:ptCount val="15"/>
                <c:pt idx="0">
                  <c:v>Ålesund</c:v>
                </c:pt>
                <c:pt idx="1">
                  <c:v>Oslo - Oslove</c:v>
                </c:pt>
                <c:pt idx="2">
                  <c:v>Sula</c:v>
                </c:pt>
                <c:pt idx="3">
                  <c:v>Bergen</c:v>
                </c:pt>
                <c:pt idx="4">
                  <c:v>Trondheim - Tråante</c:v>
                </c:pt>
                <c:pt idx="5">
                  <c:v>Stavanger</c:v>
                </c:pt>
                <c:pt idx="6">
                  <c:v>Tønsberg</c:v>
                </c:pt>
                <c:pt idx="7">
                  <c:v>Sykkylven</c:v>
                </c:pt>
                <c:pt idx="8">
                  <c:v>Stjørdal</c:v>
                </c:pt>
                <c:pt idx="9">
                  <c:v>Elverum</c:v>
                </c:pt>
                <c:pt idx="10">
                  <c:v>Sunnfjord</c:v>
                </c:pt>
                <c:pt idx="11">
                  <c:v>Volda</c:v>
                </c:pt>
                <c:pt idx="12">
                  <c:v>Eidsvoll</c:v>
                </c:pt>
                <c:pt idx="13">
                  <c:v>Kristiansand</c:v>
                </c:pt>
                <c:pt idx="14">
                  <c:v>Nordre Follo</c:v>
                </c:pt>
              </c:strCache>
            </c:strRef>
          </c:cat>
          <c:val>
            <c:numRef>
              <c:f>'Ark1'!$B$309:$B$323</c:f>
              <c:numCache>
                <c:formatCode>General</c:formatCode>
                <c:ptCount val="15"/>
                <c:pt idx="0">
                  <c:v>-162</c:v>
                </c:pt>
                <c:pt idx="1">
                  <c:v>-33</c:v>
                </c:pt>
                <c:pt idx="2">
                  <c:v>-14</c:v>
                </c:pt>
                <c:pt idx="3">
                  <c:v>-10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-6</c:v>
                </c:pt>
                <c:pt idx="8">
                  <c:v>-6</c:v>
                </c:pt>
                <c:pt idx="9">
                  <c:v>-5</c:v>
                </c:pt>
                <c:pt idx="10">
                  <c:v>-5</c:v>
                </c:pt>
                <c:pt idx="11">
                  <c:v>-5</c:v>
                </c:pt>
                <c:pt idx="12">
                  <c:v>-4</c:v>
                </c:pt>
                <c:pt idx="13">
                  <c:v>-4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tx2"/>
                </a:solidFill>
                <a:effectLst/>
              </a:rPr>
              <a:t>Største tilflyttingsstraumar, frå kommunar, 2025</a:t>
            </a:r>
            <a:endParaRPr lang="nb-NO" sz="1050" b="0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'Ark1'!$A$325:$A$338</c:f>
              <c:strCache>
                <c:ptCount val="14"/>
                <c:pt idx="0">
                  <c:v>Ålesund</c:v>
                </c:pt>
                <c:pt idx="1">
                  <c:v>Oslo - Oslove</c:v>
                </c:pt>
                <c:pt idx="2">
                  <c:v>Sula</c:v>
                </c:pt>
                <c:pt idx="3">
                  <c:v>Trondheim - Tråante</c:v>
                </c:pt>
                <c:pt idx="4">
                  <c:v>Hareid</c:v>
                </c:pt>
                <c:pt idx="5">
                  <c:v>Bergen</c:v>
                </c:pt>
                <c:pt idx="6">
                  <c:v>Vang</c:v>
                </c:pt>
                <c:pt idx="7">
                  <c:v>Ulstein</c:v>
                </c:pt>
                <c:pt idx="8">
                  <c:v>Lesja</c:v>
                </c:pt>
                <c:pt idx="9">
                  <c:v>Øygarden</c:v>
                </c:pt>
                <c:pt idx="10">
                  <c:v>Fjord</c:v>
                </c:pt>
                <c:pt idx="11">
                  <c:v>Kvinnherad</c:v>
                </c:pt>
                <c:pt idx="12">
                  <c:v>Sunnfjord</c:v>
                </c:pt>
                <c:pt idx="13">
                  <c:v>Ørsta</c:v>
                </c:pt>
              </c:strCache>
            </c:strRef>
          </c:cat>
          <c:val>
            <c:numRef>
              <c:f>'Ark1'!$B$325:$B$338</c:f>
              <c:numCache>
                <c:formatCode>General</c:formatCode>
                <c:ptCount val="14"/>
                <c:pt idx="0">
                  <c:v>157</c:v>
                </c:pt>
                <c:pt idx="1">
                  <c:v>24</c:v>
                </c:pt>
                <c:pt idx="2">
                  <c:v>15</c:v>
                </c:pt>
                <c:pt idx="3">
                  <c:v>12</c:v>
                </c:pt>
                <c:pt idx="4">
                  <c:v>10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Fødselsoverskot 1965-2025</a:t>
            </a:r>
          </a:p>
        </c:rich>
      </c:tx>
      <c:layout>
        <c:manualLayout>
          <c:xMode val="edge"/>
          <c:yMode val="edge"/>
          <c:x val="0.37011713284793374"/>
          <c:y val="2.1893814997263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0096860277402561E-2"/>
          <c:y val="0.1094911411935577"/>
          <c:w val="0.92539825827210931"/>
          <c:h val="0.75932560003162319"/>
        </c:manualLayout>
      </c:layout>
      <c:areaChart>
        <c:grouping val="stacked"/>
        <c:varyColors val="0"/>
        <c:ser>
          <c:idx val="2"/>
          <c:order val="2"/>
          <c:tx>
            <c:strRef>
              <c:f>Levende!$B$42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Levende!$C$42:$BK$42</c:f>
              <c:numCache>
                <c:formatCode>0</c:formatCode>
                <c:ptCount val="61"/>
                <c:pt idx="0">
                  <c:v>68</c:v>
                </c:pt>
                <c:pt idx="1">
                  <c:v>78</c:v>
                </c:pt>
                <c:pt idx="2">
                  <c:v>58</c:v>
                </c:pt>
                <c:pt idx="3">
                  <c:v>72</c:v>
                </c:pt>
                <c:pt idx="4">
                  <c:v>74</c:v>
                </c:pt>
                <c:pt idx="5">
                  <c:v>77</c:v>
                </c:pt>
                <c:pt idx="6">
                  <c:v>79</c:v>
                </c:pt>
                <c:pt idx="7">
                  <c:v>76</c:v>
                </c:pt>
                <c:pt idx="8">
                  <c:v>50</c:v>
                </c:pt>
                <c:pt idx="9">
                  <c:v>44</c:v>
                </c:pt>
                <c:pt idx="10">
                  <c:v>63</c:v>
                </c:pt>
                <c:pt idx="11">
                  <c:v>64</c:v>
                </c:pt>
                <c:pt idx="12">
                  <c:v>32</c:v>
                </c:pt>
                <c:pt idx="13">
                  <c:v>38</c:v>
                </c:pt>
                <c:pt idx="14">
                  <c:v>55</c:v>
                </c:pt>
                <c:pt idx="15">
                  <c:v>52</c:v>
                </c:pt>
                <c:pt idx="16">
                  <c:v>55</c:v>
                </c:pt>
                <c:pt idx="17">
                  <c:v>49</c:v>
                </c:pt>
                <c:pt idx="18">
                  <c:v>41</c:v>
                </c:pt>
                <c:pt idx="19">
                  <c:v>72</c:v>
                </c:pt>
                <c:pt idx="20">
                  <c:v>47</c:v>
                </c:pt>
                <c:pt idx="21">
                  <c:v>55</c:v>
                </c:pt>
                <c:pt idx="22">
                  <c:v>42</c:v>
                </c:pt>
                <c:pt idx="23">
                  <c:v>54</c:v>
                </c:pt>
                <c:pt idx="24">
                  <c:v>52</c:v>
                </c:pt>
                <c:pt idx="25">
                  <c:v>49</c:v>
                </c:pt>
                <c:pt idx="26">
                  <c:v>65</c:v>
                </c:pt>
                <c:pt idx="27">
                  <c:v>23</c:v>
                </c:pt>
                <c:pt idx="28">
                  <c:v>27</c:v>
                </c:pt>
                <c:pt idx="29">
                  <c:v>29</c:v>
                </c:pt>
                <c:pt idx="30">
                  <c:v>46</c:v>
                </c:pt>
                <c:pt idx="31">
                  <c:v>41</c:v>
                </c:pt>
                <c:pt idx="32">
                  <c:v>60</c:v>
                </c:pt>
                <c:pt idx="33">
                  <c:v>38</c:v>
                </c:pt>
                <c:pt idx="34">
                  <c:v>47</c:v>
                </c:pt>
                <c:pt idx="35">
                  <c:v>38</c:v>
                </c:pt>
                <c:pt idx="36">
                  <c:v>42</c:v>
                </c:pt>
                <c:pt idx="37">
                  <c:v>31</c:v>
                </c:pt>
                <c:pt idx="38">
                  <c:v>51</c:v>
                </c:pt>
                <c:pt idx="39">
                  <c:v>49</c:v>
                </c:pt>
                <c:pt idx="40">
                  <c:v>47</c:v>
                </c:pt>
                <c:pt idx="41">
                  <c:v>37</c:v>
                </c:pt>
                <c:pt idx="42">
                  <c:v>50</c:v>
                </c:pt>
                <c:pt idx="43">
                  <c:v>14</c:v>
                </c:pt>
                <c:pt idx="44">
                  <c:v>59</c:v>
                </c:pt>
                <c:pt idx="45">
                  <c:v>20</c:v>
                </c:pt>
                <c:pt idx="46">
                  <c:v>44</c:v>
                </c:pt>
                <c:pt idx="47">
                  <c:v>50</c:v>
                </c:pt>
                <c:pt idx="48">
                  <c:v>45</c:v>
                </c:pt>
                <c:pt idx="49">
                  <c:v>62</c:v>
                </c:pt>
                <c:pt idx="50">
                  <c:v>53</c:v>
                </c:pt>
                <c:pt idx="51">
                  <c:v>61</c:v>
                </c:pt>
                <c:pt idx="52">
                  <c:v>73</c:v>
                </c:pt>
                <c:pt idx="53">
                  <c:v>66</c:v>
                </c:pt>
                <c:pt idx="54">
                  <c:v>50</c:v>
                </c:pt>
                <c:pt idx="55">
                  <c:v>37</c:v>
                </c:pt>
                <c:pt idx="56">
                  <c:v>61</c:v>
                </c:pt>
                <c:pt idx="57">
                  <c:v>18</c:v>
                </c:pt>
                <c:pt idx="58">
                  <c:v>23</c:v>
                </c:pt>
                <c:pt idx="59">
                  <c:v>36</c:v>
                </c:pt>
                <c:pt idx="6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4-44FA-8FED-D173DDA17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40800"/>
        <c:axId val="1549941760"/>
      </c:areaChart>
      <c:lineChart>
        <c:grouping val="standard"/>
        <c:varyColors val="0"/>
        <c:ser>
          <c:idx val="0"/>
          <c:order val="0"/>
          <c:tx>
            <c:strRef>
              <c:f>Levende!$B$40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Levende!$C$40:$BK$40</c:f>
              <c:numCache>
                <c:formatCode>0</c:formatCode>
                <c:ptCount val="61"/>
                <c:pt idx="0">
                  <c:v>99</c:v>
                </c:pt>
                <c:pt idx="1">
                  <c:v>120</c:v>
                </c:pt>
                <c:pt idx="2">
                  <c:v>91</c:v>
                </c:pt>
                <c:pt idx="3">
                  <c:v>116</c:v>
                </c:pt>
                <c:pt idx="4">
                  <c:v>119</c:v>
                </c:pt>
                <c:pt idx="5">
                  <c:v>106</c:v>
                </c:pt>
                <c:pt idx="6">
                  <c:v>112</c:v>
                </c:pt>
                <c:pt idx="7">
                  <c:v>109</c:v>
                </c:pt>
                <c:pt idx="8">
                  <c:v>104</c:v>
                </c:pt>
                <c:pt idx="9">
                  <c:v>91</c:v>
                </c:pt>
                <c:pt idx="10">
                  <c:v>105</c:v>
                </c:pt>
                <c:pt idx="11">
                  <c:v>93</c:v>
                </c:pt>
                <c:pt idx="12">
                  <c:v>76</c:v>
                </c:pt>
                <c:pt idx="13">
                  <c:v>83</c:v>
                </c:pt>
                <c:pt idx="14">
                  <c:v>108</c:v>
                </c:pt>
                <c:pt idx="15">
                  <c:v>93</c:v>
                </c:pt>
                <c:pt idx="16">
                  <c:v>92</c:v>
                </c:pt>
                <c:pt idx="17">
                  <c:v>94</c:v>
                </c:pt>
                <c:pt idx="18">
                  <c:v>96</c:v>
                </c:pt>
                <c:pt idx="19">
                  <c:v>105</c:v>
                </c:pt>
                <c:pt idx="20">
                  <c:v>96</c:v>
                </c:pt>
                <c:pt idx="21">
                  <c:v>91</c:v>
                </c:pt>
                <c:pt idx="22">
                  <c:v>97</c:v>
                </c:pt>
                <c:pt idx="23">
                  <c:v>98</c:v>
                </c:pt>
                <c:pt idx="24">
                  <c:v>92</c:v>
                </c:pt>
                <c:pt idx="25">
                  <c:v>100</c:v>
                </c:pt>
                <c:pt idx="26">
                  <c:v>106</c:v>
                </c:pt>
                <c:pt idx="27">
                  <c:v>77</c:v>
                </c:pt>
                <c:pt idx="28">
                  <c:v>82</c:v>
                </c:pt>
                <c:pt idx="29">
                  <c:v>70</c:v>
                </c:pt>
                <c:pt idx="30">
                  <c:v>91</c:v>
                </c:pt>
                <c:pt idx="31">
                  <c:v>88</c:v>
                </c:pt>
                <c:pt idx="32">
                  <c:v>108</c:v>
                </c:pt>
                <c:pt idx="33">
                  <c:v>79</c:v>
                </c:pt>
                <c:pt idx="34">
                  <c:v>110</c:v>
                </c:pt>
                <c:pt idx="35">
                  <c:v>89</c:v>
                </c:pt>
                <c:pt idx="36">
                  <c:v>89</c:v>
                </c:pt>
                <c:pt idx="37">
                  <c:v>87</c:v>
                </c:pt>
                <c:pt idx="38">
                  <c:v>90</c:v>
                </c:pt>
                <c:pt idx="39">
                  <c:v>89</c:v>
                </c:pt>
                <c:pt idx="40">
                  <c:v>94</c:v>
                </c:pt>
                <c:pt idx="41">
                  <c:v>86</c:v>
                </c:pt>
                <c:pt idx="42">
                  <c:v>109</c:v>
                </c:pt>
                <c:pt idx="43">
                  <c:v>79</c:v>
                </c:pt>
                <c:pt idx="44">
                  <c:v>102</c:v>
                </c:pt>
                <c:pt idx="45">
                  <c:v>76</c:v>
                </c:pt>
                <c:pt idx="46">
                  <c:v>90</c:v>
                </c:pt>
                <c:pt idx="47">
                  <c:v>95</c:v>
                </c:pt>
                <c:pt idx="48">
                  <c:v>93</c:v>
                </c:pt>
                <c:pt idx="49">
                  <c:v>115</c:v>
                </c:pt>
                <c:pt idx="50">
                  <c:v>110</c:v>
                </c:pt>
                <c:pt idx="51">
                  <c:v>113</c:v>
                </c:pt>
                <c:pt idx="52">
                  <c:v>119</c:v>
                </c:pt>
                <c:pt idx="53">
                  <c:v>108</c:v>
                </c:pt>
                <c:pt idx="54">
                  <c:v>99</c:v>
                </c:pt>
                <c:pt idx="55">
                  <c:v>99</c:v>
                </c:pt>
                <c:pt idx="56">
                  <c:v>120</c:v>
                </c:pt>
                <c:pt idx="57">
                  <c:v>82</c:v>
                </c:pt>
                <c:pt idx="58">
                  <c:v>84</c:v>
                </c:pt>
                <c:pt idx="59">
                  <c:v>95</c:v>
                </c:pt>
                <c:pt idx="60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A4-44FA-8FED-D173DDA17149}"/>
            </c:ext>
          </c:extLst>
        </c:ser>
        <c:ser>
          <c:idx val="1"/>
          <c:order val="1"/>
          <c:tx>
            <c:strRef>
              <c:f>Levende!$B$41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Levende!$C$41:$BK$41</c:f>
              <c:numCache>
                <c:formatCode>0</c:formatCode>
                <c:ptCount val="61"/>
                <c:pt idx="0">
                  <c:v>31</c:v>
                </c:pt>
                <c:pt idx="1">
                  <c:v>42</c:v>
                </c:pt>
                <c:pt idx="2">
                  <c:v>33</c:v>
                </c:pt>
                <c:pt idx="3">
                  <c:v>44</c:v>
                </c:pt>
                <c:pt idx="4">
                  <c:v>45</c:v>
                </c:pt>
                <c:pt idx="5">
                  <c:v>29</c:v>
                </c:pt>
                <c:pt idx="6">
                  <c:v>33</c:v>
                </c:pt>
                <c:pt idx="7">
                  <c:v>33</c:v>
                </c:pt>
                <c:pt idx="8">
                  <c:v>54</c:v>
                </c:pt>
                <c:pt idx="9">
                  <c:v>47</c:v>
                </c:pt>
                <c:pt idx="10">
                  <c:v>42</c:v>
                </c:pt>
                <c:pt idx="11">
                  <c:v>29</c:v>
                </c:pt>
                <c:pt idx="12">
                  <c:v>44</c:v>
                </c:pt>
                <c:pt idx="13">
                  <c:v>45</c:v>
                </c:pt>
                <c:pt idx="14">
                  <c:v>53</c:v>
                </c:pt>
                <c:pt idx="15">
                  <c:v>41</c:v>
                </c:pt>
                <c:pt idx="16">
                  <c:v>37</c:v>
                </c:pt>
                <c:pt idx="17">
                  <c:v>45</c:v>
                </c:pt>
                <c:pt idx="18">
                  <c:v>55</c:v>
                </c:pt>
                <c:pt idx="19">
                  <c:v>33</c:v>
                </c:pt>
                <c:pt idx="20">
                  <c:v>49</c:v>
                </c:pt>
                <c:pt idx="21">
                  <c:v>36</c:v>
                </c:pt>
                <c:pt idx="22">
                  <c:v>55</c:v>
                </c:pt>
                <c:pt idx="23">
                  <c:v>44</c:v>
                </c:pt>
                <c:pt idx="24">
                  <c:v>40</c:v>
                </c:pt>
                <c:pt idx="25">
                  <c:v>51</c:v>
                </c:pt>
                <c:pt idx="26">
                  <c:v>41</c:v>
                </c:pt>
                <c:pt idx="27">
                  <c:v>54</c:v>
                </c:pt>
                <c:pt idx="28">
                  <c:v>55</c:v>
                </c:pt>
                <c:pt idx="29">
                  <c:v>41</c:v>
                </c:pt>
                <c:pt idx="30">
                  <c:v>45</c:v>
                </c:pt>
                <c:pt idx="31">
                  <c:v>47</c:v>
                </c:pt>
                <c:pt idx="32">
                  <c:v>48</c:v>
                </c:pt>
                <c:pt idx="33">
                  <c:v>41</c:v>
                </c:pt>
                <c:pt idx="34">
                  <c:v>63</c:v>
                </c:pt>
                <c:pt idx="35">
                  <c:v>51</c:v>
                </c:pt>
                <c:pt idx="36">
                  <c:v>47</c:v>
                </c:pt>
                <c:pt idx="37">
                  <c:v>56</c:v>
                </c:pt>
                <c:pt idx="38">
                  <c:v>39</c:v>
                </c:pt>
                <c:pt idx="39">
                  <c:v>40</c:v>
                </c:pt>
                <c:pt idx="40">
                  <c:v>47</c:v>
                </c:pt>
                <c:pt idx="41">
                  <c:v>49</c:v>
                </c:pt>
                <c:pt idx="42">
                  <c:v>59</c:v>
                </c:pt>
                <c:pt idx="43">
                  <c:v>65</c:v>
                </c:pt>
                <c:pt idx="44">
                  <c:v>43</c:v>
                </c:pt>
                <c:pt idx="45">
                  <c:v>56</c:v>
                </c:pt>
                <c:pt idx="46">
                  <c:v>46</c:v>
                </c:pt>
                <c:pt idx="47">
                  <c:v>45</c:v>
                </c:pt>
                <c:pt idx="48">
                  <c:v>48</c:v>
                </c:pt>
                <c:pt idx="49">
                  <c:v>53</c:v>
                </c:pt>
                <c:pt idx="50">
                  <c:v>57</c:v>
                </c:pt>
                <c:pt idx="51">
                  <c:v>52</c:v>
                </c:pt>
                <c:pt idx="52">
                  <c:v>46</c:v>
                </c:pt>
                <c:pt idx="53">
                  <c:v>42</c:v>
                </c:pt>
                <c:pt idx="54">
                  <c:v>49</c:v>
                </c:pt>
                <c:pt idx="55">
                  <c:v>62</c:v>
                </c:pt>
                <c:pt idx="56">
                  <c:v>59</c:v>
                </c:pt>
                <c:pt idx="57">
                  <c:v>64</c:v>
                </c:pt>
                <c:pt idx="58">
                  <c:v>61</c:v>
                </c:pt>
                <c:pt idx="59">
                  <c:v>59</c:v>
                </c:pt>
                <c:pt idx="60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A4-44FA-8FED-D173DDA17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0800"/>
        <c:axId val="1549941760"/>
      </c:lineChart>
      <c:catAx>
        <c:axId val="1549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1760"/>
        <c:crosses val="autoZero"/>
        <c:auto val="1"/>
        <c:lblAlgn val="ctr"/>
        <c:lblOffset val="100"/>
        <c:noMultiLvlLbl val="0"/>
      </c:catAx>
      <c:valAx>
        <c:axId val="15499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376437254966558E-3"/>
              <c:y val="0.41068211301173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52365438755954"/>
          <c:y val="0.94675197734631322"/>
          <c:w val="0.3469526061187877"/>
          <c:h val="3.9556628826672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folketalet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'Ark1'!$B$15:$AF$15</c:f>
              <c:numCache>
                <c:formatCode>0.0</c:formatCode>
                <c:ptCount val="31"/>
                <c:pt idx="0">
                  <c:v>1.4694009365412564</c:v>
                </c:pt>
                <c:pt idx="1">
                  <c:v>1.4232573184538251</c:v>
                </c:pt>
                <c:pt idx="2">
                  <c:v>1.7424975798644724</c:v>
                </c:pt>
                <c:pt idx="3">
                  <c:v>1.2597671822675809</c:v>
                </c:pt>
                <c:pt idx="4">
                  <c:v>1.7358371469149441</c:v>
                </c:pt>
                <c:pt idx="5">
                  <c:v>1.4029003783102143</c:v>
                </c:pt>
                <c:pt idx="6">
                  <c:v>1.3917122752150117</c:v>
                </c:pt>
                <c:pt idx="7">
                  <c:v>1.3511414815965213</c:v>
                </c:pt>
                <c:pt idx="8">
                  <c:v>1.3856812933025404</c:v>
                </c:pt>
                <c:pt idx="9">
                  <c:v>1.3529948312557007</c:v>
                </c:pt>
                <c:pt idx="10">
                  <c:v>1.426187225003793</c:v>
                </c:pt>
                <c:pt idx="11">
                  <c:v>1.297134238310709</c:v>
                </c:pt>
                <c:pt idx="12">
                  <c:v>1.6398375206860238</c:v>
                </c:pt>
                <c:pt idx="13">
                  <c:v>1.1657075402095323</c:v>
                </c:pt>
                <c:pt idx="14">
                  <c:v>1.4840680925360106</c:v>
                </c:pt>
                <c:pt idx="15">
                  <c:v>1.0812348840517854</c:v>
                </c:pt>
                <c:pt idx="16">
                  <c:v>1.2589173310952582</c:v>
                </c:pt>
                <c:pt idx="17">
                  <c:v>1.299234135667396</c:v>
                </c:pt>
                <c:pt idx="18">
                  <c:v>1.2332581885691554</c:v>
                </c:pt>
                <c:pt idx="19">
                  <c:v>1.4859801007882156</c:v>
                </c:pt>
                <c:pt idx="20">
                  <c:v>1.3881877839475012</c:v>
                </c:pt>
                <c:pt idx="21">
                  <c:v>1.3960958734865332</c:v>
                </c:pt>
                <c:pt idx="22">
                  <c:v>1.4554794520547945</c:v>
                </c:pt>
                <c:pt idx="23">
                  <c:v>1.3024602026049203</c:v>
                </c:pt>
                <c:pt idx="24">
                  <c:v>1.1788521076446774</c:v>
                </c:pt>
                <c:pt idx="25">
                  <c:v>1.1699361852989838</c:v>
                </c:pt>
                <c:pt idx="26">
                  <c:v>1.4107688690336233</c:v>
                </c:pt>
                <c:pt idx="27">
                  <c:v>0.95382110038385481</c:v>
                </c:pt>
                <c:pt idx="28">
                  <c:v>0.96640589047399905</c:v>
                </c:pt>
                <c:pt idx="29">
                  <c:v>1.093084800368197</c:v>
                </c:pt>
                <c:pt idx="30">
                  <c:v>1.1968539838139747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FB-4CD8-9F75-3AB065A49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8.8285199186521612E-3"/>
              <c:y val="0.2762355721031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General</c:formatCode>
                <c:ptCount val="21"/>
                <c:pt idx="0">
                  <c:v>249</c:v>
                </c:pt>
                <c:pt idx="1">
                  <c:v>313</c:v>
                </c:pt>
                <c:pt idx="2">
                  <c:v>299</c:v>
                </c:pt>
                <c:pt idx="3">
                  <c:v>307</c:v>
                </c:pt>
                <c:pt idx="4">
                  <c:v>243</c:v>
                </c:pt>
                <c:pt idx="5">
                  <c:v>269</c:v>
                </c:pt>
                <c:pt idx="6">
                  <c:v>253</c:v>
                </c:pt>
                <c:pt idx="7">
                  <c:v>310</c:v>
                </c:pt>
                <c:pt idx="8">
                  <c:v>294</c:v>
                </c:pt>
                <c:pt idx="9">
                  <c:v>299</c:v>
                </c:pt>
                <c:pt idx="10">
                  <c:v>289</c:v>
                </c:pt>
                <c:pt idx="11">
                  <c:v>275</c:v>
                </c:pt>
                <c:pt idx="12">
                  <c:v>233</c:v>
                </c:pt>
                <c:pt idx="13">
                  <c:v>242</c:v>
                </c:pt>
                <c:pt idx="14">
                  <c:v>213</c:v>
                </c:pt>
                <c:pt idx="15">
                  <c:v>149</c:v>
                </c:pt>
                <c:pt idx="16">
                  <c:v>117</c:v>
                </c:pt>
                <c:pt idx="17">
                  <c:v>52</c:v>
                </c:pt>
                <c:pt idx="18">
                  <c:v>17</c:v>
                </c:pt>
                <c:pt idx="19">
                  <c:v>4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8A-4EBC-8898-3133F3FEF400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-258</c:v>
                </c:pt>
                <c:pt idx="1">
                  <c:v>-286</c:v>
                </c:pt>
                <c:pt idx="2">
                  <c:v>-307</c:v>
                </c:pt>
                <c:pt idx="3">
                  <c:v>-306</c:v>
                </c:pt>
                <c:pt idx="4">
                  <c:v>-249</c:v>
                </c:pt>
                <c:pt idx="5">
                  <c:v>-220</c:v>
                </c:pt>
                <c:pt idx="6">
                  <c:v>-269</c:v>
                </c:pt>
                <c:pt idx="7">
                  <c:v>-318</c:v>
                </c:pt>
                <c:pt idx="8">
                  <c:v>-303</c:v>
                </c:pt>
                <c:pt idx="9">
                  <c:v>-266</c:v>
                </c:pt>
                <c:pt idx="10">
                  <c:v>-273</c:v>
                </c:pt>
                <c:pt idx="11">
                  <c:v>-260</c:v>
                </c:pt>
                <c:pt idx="12">
                  <c:v>-231</c:v>
                </c:pt>
                <c:pt idx="13">
                  <c:v>-231</c:v>
                </c:pt>
                <c:pt idx="14">
                  <c:v>-202</c:v>
                </c:pt>
                <c:pt idx="15">
                  <c:v>-171</c:v>
                </c:pt>
                <c:pt idx="16">
                  <c:v>-132</c:v>
                </c:pt>
                <c:pt idx="17">
                  <c:v>-64</c:v>
                </c:pt>
                <c:pt idx="18">
                  <c:v>-38</c:v>
                </c:pt>
                <c:pt idx="19">
                  <c:v>-15</c:v>
                </c:pt>
                <c:pt idx="20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8A-4EBC-8898-3133F3FEF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General</c:formatCode>
                <c:ptCount val="21"/>
                <c:pt idx="0">
                  <c:v>266</c:v>
                </c:pt>
                <c:pt idx="1">
                  <c:v>260</c:v>
                </c:pt>
                <c:pt idx="2">
                  <c:v>246</c:v>
                </c:pt>
                <c:pt idx="3">
                  <c:v>282</c:v>
                </c:pt>
                <c:pt idx="4">
                  <c:v>258</c:v>
                </c:pt>
                <c:pt idx="5">
                  <c:v>245</c:v>
                </c:pt>
                <c:pt idx="6">
                  <c:v>275</c:v>
                </c:pt>
                <c:pt idx="7">
                  <c:v>303</c:v>
                </c:pt>
                <c:pt idx="8">
                  <c:v>299</c:v>
                </c:pt>
                <c:pt idx="9">
                  <c:v>313</c:v>
                </c:pt>
                <c:pt idx="10">
                  <c:v>315</c:v>
                </c:pt>
                <c:pt idx="11">
                  <c:v>297</c:v>
                </c:pt>
                <c:pt idx="12">
                  <c:v>290</c:v>
                </c:pt>
                <c:pt idx="13">
                  <c:v>265</c:v>
                </c:pt>
                <c:pt idx="14">
                  <c:v>232</c:v>
                </c:pt>
                <c:pt idx="15">
                  <c:v>214</c:v>
                </c:pt>
                <c:pt idx="16">
                  <c:v>154</c:v>
                </c:pt>
                <c:pt idx="17">
                  <c:v>97</c:v>
                </c:pt>
                <c:pt idx="18">
                  <c:v>41</c:v>
                </c:pt>
                <c:pt idx="19">
                  <c:v>9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58A-4EBC-8898-3133F3FEF400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-255</c:v>
                </c:pt>
                <c:pt idx="1">
                  <c:v>-254</c:v>
                </c:pt>
                <c:pt idx="2">
                  <c:v>-241</c:v>
                </c:pt>
                <c:pt idx="3">
                  <c:v>-260</c:v>
                </c:pt>
                <c:pt idx="4">
                  <c:v>-251</c:v>
                </c:pt>
                <c:pt idx="5">
                  <c:v>-239</c:v>
                </c:pt>
                <c:pt idx="6">
                  <c:v>-281</c:v>
                </c:pt>
                <c:pt idx="7">
                  <c:v>-276</c:v>
                </c:pt>
                <c:pt idx="8">
                  <c:v>-289</c:v>
                </c:pt>
                <c:pt idx="9">
                  <c:v>-336</c:v>
                </c:pt>
                <c:pt idx="10">
                  <c:v>-317</c:v>
                </c:pt>
                <c:pt idx="11">
                  <c:v>-282</c:v>
                </c:pt>
                <c:pt idx="12">
                  <c:v>-278</c:v>
                </c:pt>
                <c:pt idx="13">
                  <c:v>-269</c:v>
                </c:pt>
                <c:pt idx="14">
                  <c:v>-217</c:v>
                </c:pt>
                <c:pt idx="15">
                  <c:v>-209</c:v>
                </c:pt>
                <c:pt idx="16">
                  <c:v>-193</c:v>
                </c:pt>
                <c:pt idx="17">
                  <c:v>-106</c:v>
                </c:pt>
                <c:pt idx="18">
                  <c:v>-65</c:v>
                </c:pt>
                <c:pt idx="19">
                  <c:v>-17</c:v>
                </c:pt>
                <c:pt idx="20">
                  <c:v>-2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58A-4EBC-8898-3133F3FEF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0.75471</cdr:x>
      <cdr:y>0.13393</cdr:y>
    </cdr:from>
    <cdr:to>
      <cdr:x>0.75861</cdr:x>
      <cdr:y>0.84848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8908090" y="737560"/>
          <a:ext cx="46034" cy="3935082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29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256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299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217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58E65-99FF-5FB8-76BB-68918BB10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90A8722-2E91-DC1E-3428-AEEA58578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CA38EA1-21C3-E0CB-BB76-D81FAEB2C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84BC120-86F4-246A-6B0E-DFCBFAE2A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559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74058-DA8F-E2B8-F92C-3E29B4F69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5EF390A-E094-0EDE-DE2D-71B75307D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4BA61A1-CBB8-FB81-606D-1D8845074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4BC8E4A-2AC6-B4EB-0C7C-DE705D7C3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388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6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3278761"/>
      </p:ext>
    </p:extLst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04870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750715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2880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98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7457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47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7545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6E639F6-4922-507E-A836-1DA0F221F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3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0273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935785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1641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0043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956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0487109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576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59658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53228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16474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4243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2281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20617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48494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00659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86309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07856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56131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89175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96418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21111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4263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68950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01850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9000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94302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56385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1942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81470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0194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148946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4885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92662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409774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050896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003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0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37271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3071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30782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55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805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00119828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68620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52532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4199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08820016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137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76583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7481135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429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0351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06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94305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50800"/>
      </p:ext>
    </p:extLst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1831"/>
      </p:ext>
    </p:extLst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63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47435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99816058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51543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50097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482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36142749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0393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9196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24420390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2817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148670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60772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25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6512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845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1053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757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0974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25040734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87100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5692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1913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72834681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5782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463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D007049-FED4-E32F-5D33-495B386EBB4F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3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4" r:id="rId29"/>
    <p:sldLayoutId id="2147483769" r:id="rId30"/>
    <p:sldLayoutId id="2147483770" r:id="rId31"/>
    <p:sldLayoutId id="2147483771" r:id="rId32"/>
    <p:sldLayoutId id="2147483772" r:id="rId33"/>
    <p:sldLayoutId id="2147483774" r:id="rId34"/>
    <p:sldLayoutId id="2147483775" r:id="rId35"/>
    <p:sldLayoutId id="2147483776" r:id="rId36"/>
    <p:sldLayoutId id="2147483777" r:id="rId37"/>
    <p:sldLayoutId id="2147483778" r:id="rId38"/>
    <p:sldLayoutId id="2147483779" r:id="rId39"/>
    <p:sldLayoutId id="2147483730" r:id="rId40"/>
    <p:sldLayoutId id="2147483864" r:id="rId41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4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4" r:id="rId17"/>
    <p:sldLayoutId id="2147483885" r:id="rId18"/>
    <p:sldLayoutId id="2147483886" r:id="rId19"/>
    <p:sldLayoutId id="2147483887" r:id="rId20"/>
    <p:sldLayoutId id="2147483888" r:id="rId21"/>
    <p:sldLayoutId id="2147483889" r:id="rId22"/>
    <p:sldLayoutId id="2147483890" r:id="rId23"/>
    <p:sldLayoutId id="2147483891" r:id="rId24"/>
    <p:sldLayoutId id="2147483892" r:id="rId25"/>
    <p:sldLayoutId id="2147483893" r:id="rId26"/>
    <p:sldLayoutId id="2147483894" r:id="rId27"/>
    <p:sldLayoutId id="2147483895" r:id="rId28"/>
    <p:sldLayoutId id="2147483896" r:id="rId29"/>
    <p:sldLayoutId id="2147483897" r:id="rId30"/>
    <p:sldLayoutId id="2147483898" r:id="rId31"/>
    <p:sldLayoutId id="2147483899" r:id="rId32"/>
    <p:sldLayoutId id="2147483927" r:id="rId3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5" r:id="rId16"/>
    <p:sldLayoutId id="2147483946" r:id="rId1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8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9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0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0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8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2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chart" Target="../charts/chart28.xml"/><Relationship Id="rId9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5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6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38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39.xml"/><Relationship Id="rId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4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175198DA-2014-0AC9-E76B-D5F5450C0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Giske kommune 2026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22FB0D5-4158-1EA7-6DAE-6CA17D0B0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vår 2026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51E5A-E513-CCDB-5818-B74A047C0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19E812A3-E5D8-79E2-5E5C-CE99704A8866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AC90C0D1-2786-8D17-2EF5-DF39C9BB1D7F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3F9085C3-8F1F-F92B-B107-671677F17C9F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5DA88E1C-014A-0449-C64F-77AC477543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3D5C3BC4-6284-833A-C39C-367E0523832E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Giske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0ACB7F78-5273-384C-9033-A3459D78205D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7D0DC985-CB52-4EB9-F0E5-165452D3E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8C1C82B1-C495-1E58-2F41-2AC7ACD7D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4932A809-7810-6AA4-4AA1-4DB522A6E9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0AEA6AF3-9CEA-2D86-01EE-EDBE4CE3907F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362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02DA465B-FFAF-D6E9-CBDA-5A51C8794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DB730F7-EF41-BA21-6A89-8BCFF2F7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DB7A396-8E9E-F397-4CF9-6D746B135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462271"/>
              </p:ext>
            </p:extLst>
          </p:nvPr>
        </p:nvGraphicFramePr>
        <p:xfrm>
          <a:off x="198120" y="647700"/>
          <a:ext cx="11750040" cy="556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34E35D5-C3C2-81DD-6D48-175B17661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F759C53-571A-4FBA-2F37-4CD266EEB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441737"/>
              </p:ext>
            </p:extLst>
          </p:nvPr>
        </p:nvGraphicFramePr>
        <p:xfrm>
          <a:off x="198120" y="769620"/>
          <a:ext cx="11765279" cy="536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93432" y="6356349"/>
            <a:ext cx="11003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788385BE-63DA-3849-EDDD-8425281C6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985086CC-296C-FC54-F5FD-B2A5B26CE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149408A0-C597-B033-B54E-ABBA04643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3044719"/>
              </p:ext>
            </p:extLst>
          </p:nvPr>
        </p:nvGraphicFramePr>
        <p:xfrm>
          <a:off x="1137758" y="655320"/>
          <a:ext cx="9344084" cy="557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10826" y="6356349"/>
            <a:ext cx="1031146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C8AE6F0-19CB-9A2C-8AAC-276C3926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D9E6B504-16AC-8CF5-4D7E-8EB57A9BD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D3E5F67-4D35-488B-3CF5-1FD14699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021601"/>
              </p:ext>
            </p:extLst>
          </p:nvPr>
        </p:nvGraphicFramePr>
        <p:xfrm>
          <a:off x="170328" y="762000"/>
          <a:ext cx="11824447" cy="531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10826" y="6356349"/>
            <a:ext cx="1031146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C8AE6F0-19CB-9A2C-8AAC-276C3926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D9E6B504-16AC-8CF5-4D7E-8EB57A9BD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D3E5F67-4D35-488B-3CF5-1FD146990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818821"/>
              </p:ext>
            </p:extLst>
          </p:nvPr>
        </p:nvGraphicFramePr>
        <p:xfrm>
          <a:off x="213360" y="662940"/>
          <a:ext cx="11757660" cy="549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08708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C8109C60-39BB-14E9-01B7-741BAC07F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3C090D8-B7EB-2D90-8FFA-441006AED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634F16F-1CCA-7FE3-F042-2A8FB16F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156302"/>
              </p:ext>
            </p:extLst>
          </p:nvPr>
        </p:nvGraphicFramePr>
        <p:xfrm>
          <a:off x="190500" y="701040"/>
          <a:ext cx="11772900" cy="544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13514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8BBF221F-B898-4FC0-3E8D-0C2483CDC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6F15415-75E1-BF89-AF10-7A8CC1369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34D801EF-22AB-0DA9-8121-5275CD903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063390"/>
              </p:ext>
            </p:extLst>
          </p:nvPr>
        </p:nvGraphicFramePr>
        <p:xfrm>
          <a:off x="220980" y="807721"/>
          <a:ext cx="11811000" cy="534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F701FE3C-ED83-46D8-7986-68ECC4D2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AF3A6BEE-E1A0-FDED-3D83-4E3B216D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EF5A9361-DD81-1B3F-0BE7-BC3AC00D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01934750-F294-5960-5149-B54B9D15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479778"/>
              </p:ext>
            </p:extLst>
          </p:nvPr>
        </p:nvGraphicFramePr>
        <p:xfrm>
          <a:off x="276325" y="815789"/>
          <a:ext cx="11628803" cy="5253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A6E346D1-AAFE-3E26-E9CD-9D01382F0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62518BB1-322C-9933-8D0D-B8267533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DB524640-14A6-EAD9-C587-B7956A99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B7D1C4D1-8AA8-0CFF-0E2E-31EE8CFE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15173"/>
              </p:ext>
            </p:extLst>
          </p:nvPr>
        </p:nvGraphicFramePr>
        <p:xfrm>
          <a:off x="160020" y="678180"/>
          <a:ext cx="11780520" cy="547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D2FA4054-CADA-4F9B-4E70-E8479DE5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7C2B4009-10E2-DE28-482B-06D454FC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33E89CAE-4EF9-D293-85ED-8D5768EA6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D99D785-A9FC-CCB1-37CE-6F2D51E2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069911"/>
              </p:ext>
            </p:extLst>
          </p:nvPr>
        </p:nvGraphicFramePr>
        <p:xfrm>
          <a:off x="276326" y="678180"/>
          <a:ext cx="11641354" cy="547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7963" y="635844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44C68CD5-3011-75E6-1CE5-759ECDD6E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7956EDD-A285-ACB8-F2E8-DD319DAF3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E58048A-AA84-87C9-F162-9CBDE01E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90811"/>
              </p:ext>
            </p:extLst>
          </p:nvPr>
        </p:nvGraphicFramePr>
        <p:xfrm>
          <a:off x="276326" y="815788"/>
          <a:ext cx="11557086" cy="532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ABD268D-A949-242D-7ECF-84583BE4BD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891722"/>
            <a:ext cx="8439396" cy="5966277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77107D10-4160-D918-3E64-D72FA053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1"/>
            <a:ext cx="9335073" cy="678120"/>
          </a:xfrm>
        </p:spPr>
        <p:txBody>
          <a:bodyPr>
            <a:normAutofit fontScale="90000"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2024 til 4. kvartal 2025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E9465BF-C4AF-EE54-3475-014468166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DB0DDF2B-3EBE-0320-D8FD-7952FFF73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3199F7B4-AF80-4408-1D2C-43D72A4B45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45" y="175671"/>
            <a:ext cx="8734579" cy="6324600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A27C5115-E401-7B39-5B49-9A7555E35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E62359E8-C308-3EB2-9349-013B0049A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648573" y="619783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60093EFC-3953-04F5-EE3B-95400C54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17599FF-D8CE-8828-ADFE-8370ECCE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155060"/>
              </p:ext>
            </p:extLst>
          </p:nvPr>
        </p:nvGraphicFramePr>
        <p:xfrm>
          <a:off x="190500" y="762001"/>
          <a:ext cx="11742420" cy="539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65BE9-34F3-A912-4073-1F1A65C16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C523A9-FE97-0E71-F505-3F2CCE1C56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5CA4A38-6E49-6695-D2D5-605D668E7385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13A5E3F9-1BA1-5A09-D42A-C23C09C30D3A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23FC7567-3C2B-59C6-F920-D47687DFE717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7853C964-1653-9E46-B2D4-E300E5D14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9C74166A-6BE3-139A-A40A-8B8AF777C1D1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Giske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98C5603-4191-1870-0515-012FBB32CCFE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DC6C91A-B26A-215B-B016-A7E3D133A946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B5D7895F-56A1-5906-F0B9-C049A54F5476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C186B46E-8020-985F-6B0D-4A8CFBC32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ADEF8B97-D1A3-8ECE-E784-0DB9640B1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606F23-65FA-F75E-D1E3-72BB15995FFE}"/>
              </a:ext>
            </a:extLst>
          </p:cNvPr>
          <p:cNvGraphicFramePr>
            <a:graphicFrameLocks/>
          </p:cNvGraphicFramePr>
          <p:nvPr/>
        </p:nvGraphicFramePr>
        <p:xfrm>
          <a:off x="696000" y="754249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38654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2D5CA-B686-712C-D033-590B799F3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9EC0343-3168-F129-40D7-3B9DF1D900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6A79103-EEF0-7275-DE62-B658DE12A2F5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7E381DC9-4893-BAC6-7577-68086903BA09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1DF343BE-C63C-1967-0C35-6956EE43CC47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A59F89A3-E4B1-742F-E853-DD663CF0E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700AC8F9-9705-D0FB-06A2-F5D0B0CB3EB7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Giske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5435170-0BD6-561B-021B-FA729E2E462D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A66887F-5871-2BBB-2DD2-2385B46EC1DD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BBE6B6E8-82DE-4D2D-3AA3-3B3E0C111E8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A9D91200-FB6A-112C-04E4-020007CC0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05BEE0B7-CAC9-51BB-92EE-D97D6CC8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669CE33-7F8D-0511-BE4F-78BFE977450D}"/>
              </a:ext>
            </a:extLst>
          </p:cNvPr>
          <p:cNvGraphicFramePr>
            <a:graphicFrameLocks/>
          </p:cNvGraphicFramePr>
          <p:nvPr/>
        </p:nvGraphicFramePr>
        <p:xfrm>
          <a:off x="696000" y="775723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60550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Giske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4155D-F04C-625E-DF5D-40ED92B30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FEB3D230-5BD2-1981-45D8-54050A9F2A11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F1CAC21B-8A96-12CA-E820-C2B99D53BCBF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60F0B6D8-D9DB-C1EF-AFD4-8EE9F66527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352FB772-7819-2D55-DCCC-26DA61E352D6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Giske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514B3CA4-AE61-822E-18CE-BAB23E456411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B03A5DE-7A99-6FD6-489F-BD1CD60B3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0ACD4DFC-D91A-0BC9-B6AC-6EAB5EFD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64057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BAC16D0D-D9F5-8614-5603-E9EEE687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77480A8E-1AC5-05AC-2150-704A8D27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28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13825CDE-1F2F-09EE-D230-0A073A3BC4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195" y="457611"/>
            <a:ext cx="8345206" cy="604266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6866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FE65491-4603-DBFE-0B60-4C6E1C305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9C881D26-C6F1-3311-6324-AFDEA3FB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38CAD3E0-08F9-8786-63CC-8E5D0FFD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1AFDD84A-942C-A5E8-4B73-B1A8F59C1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Likestilling mellom kjønnene - FNs bærekraftsmål">
            <a:extLst>
              <a:ext uri="{FF2B5EF4-FFF2-40B4-BE49-F238E27FC236}">
                <a16:creationId xmlns:a16="http://schemas.microsoft.com/office/drawing/2014/main" id="{B9A0C438-886B-4F1E-3D09-94E0FF0E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600233"/>
              </p:ext>
            </p:extLst>
          </p:nvPr>
        </p:nvGraphicFramePr>
        <p:xfrm>
          <a:off x="167640" y="731520"/>
          <a:ext cx="11810999" cy="5262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43732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38CAD3E0-08F9-8786-63CC-8E5D0FFD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1AFDD84A-942C-A5E8-4B73-B1A8F59C1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Likestilling mellom kjønnene - FNs bærekraftsmål">
            <a:extLst>
              <a:ext uri="{FF2B5EF4-FFF2-40B4-BE49-F238E27FC236}">
                <a16:creationId xmlns:a16="http://schemas.microsoft.com/office/drawing/2014/main" id="{B9A0C438-886B-4F1E-3D09-94E0FF0E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813172"/>
              </p:ext>
            </p:extLst>
          </p:nvPr>
        </p:nvGraphicFramePr>
        <p:xfrm>
          <a:off x="198120" y="678180"/>
          <a:ext cx="11803380" cy="5525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44808D7-A93A-4A4E-76B6-634D56CF5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B42595BE-B0AE-5C2D-DF89-941D7CE95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E1B8D37-F779-62B8-655B-C107C76D632D}"/>
              </a:ext>
            </a:extLst>
          </p:cNvPr>
          <p:cNvSpPr txBox="1"/>
          <p:nvPr/>
        </p:nvSpPr>
        <p:spPr>
          <a:xfrm>
            <a:off x="167640" y="205740"/>
            <a:ext cx="3284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00529"/>
              </p:ext>
            </p:extLst>
          </p:nvPr>
        </p:nvGraphicFramePr>
        <p:xfrm>
          <a:off x="2369820" y="685800"/>
          <a:ext cx="7450455" cy="559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</a:t>
            </a:r>
            <a:r>
              <a:rPr lang="nb-NO"/>
              <a:t>, 2025</a:t>
            </a: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Giske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255251484"/>
              </p:ext>
            </p:extLst>
          </p:nvPr>
        </p:nvGraphicFramePr>
        <p:xfrm>
          <a:off x="6248400" y="889000"/>
          <a:ext cx="5424487" cy="529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786678"/>
              </p:ext>
            </p:extLst>
          </p:nvPr>
        </p:nvGraphicFramePr>
        <p:xfrm>
          <a:off x="449581" y="889000"/>
          <a:ext cx="5494020" cy="519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209562"/>
            <a:ext cx="310837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573721" y="6172880"/>
            <a:ext cx="4892442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7407F58-E346-E7DC-91A1-4DA297968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896EA16-650E-825B-E214-F4B0B1C8B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153634"/>
              </p:ext>
            </p:extLst>
          </p:nvPr>
        </p:nvGraphicFramePr>
        <p:xfrm>
          <a:off x="144780" y="822960"/>
          <a:ext cx="11871960" cy="531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94927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448351" y="6357618"/>
            <a:ext cx="91628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Giske kommune</a:t>
            </a:r>
            <a:endParaRPr lang="nn-NO" sz="1600" dirty="0">
              <a:solidFill>
                <a:schemeClr val="tx2"/>
              </a:solidFill>
            </a:endParaRP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F19CE25-233B-3AFF-4E42-E881E146D6CF}"/>
              </a:ext>
            </a:extLst>
          </p:cNvPr>
          <p:cNvSpPr txBox="1"/>
          <p:nvPr/>
        </p:nvSpPr>
        <p:spPr>
          <a:xfrm>
            <a:off x="2805236" y="6293550"/>
            <a:ext cx="6379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057614"/>
              </p:ext>
            </p:extLst>
          </p:nvPr>
        </p:nvGraphicFramePr>
        <p:xfrm>
          <a:off x="3295922" y="1102628"/>
          <a:ext cx="5888512" cy="519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828014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00440CE-352E-118E-C26E-846CBE53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2F122DA-B541-0150-1A49-7D8984447F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Giske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20543311-2874-68F5-14C4-1C1005CF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7C586841-290C-56C4-7164-8E522E8C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0D0A063-D126-474C-453B-5F8E2BCC29FD}"/>
              </a:ext>
            </a:extLst>
          </p:cNvPr>
          <p:cNvSpPr txBox="1"/>
          <p:nvPr/>
        </p:nvSpPr>
        <p:spPr>
          <a:xfrm>
            <a:off x="9210675" y="6423795"/>
            <a:ext cx="1971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114065"/>
              </p:ext>
            </p:extLst>
          </p:nvPr>
        </p:nvGraphicFramePr>
        <p:xfrm>
          <a:off x="365760" y="1120140"/>
          <a:ext cx="11574779" cy="489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1211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00440CE-352E-118E-C26E-846CBE53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08" y="693420"/>
            <a:ext cx="11153779" cy="363856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2F122DA-B541-0150-1A49-7D8984447F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Giske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20543311-2874-68F5-14C4-1C1005CF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7C586841-290C-56C4-7164-8E522E8C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9D7A74D-618A-79EA-3BAF-DBD5B32CEA70}"/>
              </a:ext>
            </a:extLst>
          </p:cNvPr>
          <p:cNvSpPr txBox="1"/>
          <p:nvPr/>
        </p:nvSpPr>
        <p:spPr>
          <a:xfrm>
            <a:off x="9429748" y="6370956"/>
            <a:ext cx="1609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673207"/>
              </p:ext>
            </p:extLst>
          </p:nvPr>
        </p:nvGraphicFramePr>
        <p:xfrm>
          <a:off x="220980" y="1023938"/>
          <a:ext cx="11590019" cy="508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5579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Giske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BCF847AF-8865-4539-3164-DFD74A582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0D09BAA1-B0B2-E4C9-E37D-FA492D08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7B1295E-8157-1AB7-5B07-40D9E3C7DEFC}"/>
              </a:ext>
            </a:extLst>
          </p:cNvPr>
          <p:cNvSpPr txBox="1"/>
          <p:nvPr/>
        </p:nvSpPr>
        <p:spPr>
          <a:xfrm>
            <a:off x="9401175" y="6379746"/>
            <a:ext cx="1713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164773"/>
              </p:ext>
            </p:extLst>
          </p:nvPr>
        </p:nvGraphicFramePr>
        <p:xfrm>
          <a:off x="251460" y="967463"/>
          <a:ext cx="11666219" cy="51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00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525ED4EA-B835-AC1B-7B9F-1217F3EC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4BC9FB26-B9E4-B122-10BF-6DF93F05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461895"/>
              </p:ext>
            </p:extLst>
          </p:nvPr>
        </p:nvGraphicFramePr>
        <p:xfrm>
          <a:off x="189781" y="854016"/>
          <a:ext cx="11714672" cy="521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07115D85-4857-DF7F-313D-0B3BF4B6A3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9856"/>
            <a:ext cx="8408916" cy="5944729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35D68C-357D-4581-9E8D-2B06E679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739"/>
          </a:xfrm>
        </p:spPr>
        <p:txBody>
          <a:bodyPr>
            <a:noAutofit/>
          </a:bodyPr>
          <a:lstStyle/>
          <a:p>
            <a:r>
              <a:rPr lang="nn-NO" sz="2400" dirty="0"/>
              <a:t>Folketalsutvikling per grunnkrets 2021 til 2026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3B92878E-6409-5D21-92B6-16336C043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5D1F43E-E8DA-9069-CC54-FECAE942D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07224B84-6CE9-3C29-8D5D-33C6A8827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777518"/>
              </p:ext>
            </p:extLst>
          </p:nvPr>
        </p:nvGraphicFramePr>
        <p:xfrm>
          <a:off x="5776922" y="2147505"/>
          <a:ext cx="4951077" cy="4084641"/>
        </p:xfrm>
        <a:graphic>
          <a:graphicData uri="http://schemas.openxmlformats.org/drawingml/2006/table">
            <a:tbl>
              <a:tblPr/>
              <a:tblGrid>
                <a:gridCol w="779839">
                  <a:extLst>
                    <a:ext uri="{9D8B030D-6E8A-4147-A177-3AD203B41FA5}">
                      <a16:colId xmlns:a16="http://schemas.microsoft.com/office/drawing/2014/main" val="2212999589"/>
                    </a:ext>
                  </a:extLst>
                </a:gridCol>
                <a:gridCol w="2121890">
                  <a:extLst>
                    <a:ext uri="{9D8B030D-6E8A-4147-A177-3AD203B41FA5}">
                      <a16:colId xmlns:a16="http://schemas.microsoft.com/office/drawing/2014/main" val="3044720943"/>
                    </a:ext>
                  </a:extLst>
                </a:gridCol>
                <a:gridCol w="417124">
                  <a:extLst>
                    <a:ext uri="{9D8B030D-6E8A-4147-A177-3AD203B41FA5}">
                      <a16:colId xmlns:a16="http://schemas.microsoft.com/office/drawing/2014/main" val="3723817349"/>
                    </a:ext>
                  </a:extLst>
                </a:gridCol>
                <a:gridCol w="417124">
                  <a:extLst>
                    <a:ext uri="{9D8B030D-6E8A-4147-A177-3AD203B41FA5}">
                      <a16:colId xmlns:a16="http://schemas.microsoft.com/office/drawing/2014/main" val="1934666425"/>
                    </a:ext>
                  </a:extLst>
                </a:gridCol>
                <a:gridCol w="1215100">
                  <a:extLst>
                    <a:ext uri="{9D8B030D-6E8A-4147-A177-3AD203B41FA5}">
                      <a16:colId xmlns:a16="http://schemas.microsoft.com/office/drawing/2014/main" val="2187253501"/>
                    </a:ext>
                  </a:extLst>
                </a:gridCol>
              </a:tblGrid>
              <a:tr h="240273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  <a:endParaRPr lang="nb-NO" sz="1000" b="1" i="0" u="none" strike="noStrike" dirty="0">
                        <a:solidFill>
                          <a:srgbClr val="FFFFFF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289389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71355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15320101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Alnes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164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193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418393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15320102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Godøy - Dyb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383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403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485406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15320103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Godøy - Valkvæ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624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628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896038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15320205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Oksnes - Gjøsundsæther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545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593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183896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15320301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Synnes - Røsvik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470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505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079358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15320104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Giske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356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358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974891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15320105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Giskeødegård - Giskegjerde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463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477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258646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15320201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Skjong - Ytterland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991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1049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855172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15320202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Valderhaugstrand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895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935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817134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15320203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Valderhaug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805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841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274973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15320204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Nordstrand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1088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1081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698541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15320302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Blindheim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317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307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170099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15320303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Rørvik - Gjøsund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310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306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1515588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15320304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Molnes - Roald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387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379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9277503"/>
                  </a:ext>
                </a:extLst>
              </a:tr>
              <a:tr h="240273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15320305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Roald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694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758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64</a:t>
                      </a:r>
                    </a:p>
                  </a:txBody>
                  <a:tcPr marL="7281" marR="7281" marT="7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664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92A8AB61-A08A-08E9-B7E5-B0844C99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BFF15D2C-C1DE-F195-E0CE-66B232B5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569166"/>
              </p:ext>
            </p:extLst>
          </p:nvPr>
        </p:nvGraphicFramePr>
        <p:xfrm>
          <a:off x="167640" y="617220"/>
          <a:ext cx="11818620" cy="555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BD8C6F9B-C030-0F4C-6E66-754523A62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DD8AE941-C078-6EAD-7FEA-F11068C22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053227"/>
              </p:ext>
            </p:extLst>
          </p:nvPr>
        </p:nvGraphicFramePr>
        <p:xfrm>
          <a:off x="190500" y="838200"/>
          <a:ext cx="11772899" cy="538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651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B015EC6-9B91-3A11-695B-C6089834F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401865"/>
              </p:ext>
            </p:extLst>
          </p:nvPr>
        </p:nvGraphicFramePr>
        <p:xfrm>
          <a:off x="547687" y="642937"/>
          <a:ext cx="11096625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6A76F993-63F8-CC49-656E-7885031C6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8F68E060-BB82-545C-9526-CA39885E7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0EFC5FA5-D252-242B-AA09-120130DD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AABD5122-21A7-02E9-B9A5-E21BB40C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31C933F-DA7E-2DD1-3B6A-2CA3069496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C59D6FE6-4CE6-FBA5-0D72-D7E4819E2A5E}"/>
              </a:ext>
            </a:extLst>
          </p:cNvPr>
          <p:cNvSpPr txBox="1"/>
          <p:nvPr/>
        </p:nvSpPr>
        <p:spPr>
          <a:xfrm>
            <a:off x="653266" y="6330994"/>
            <a:ext cx="230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7902B74-B5CD-2233-D1DD-2C96EAB2CA00}"/>
              </a:ext>
            </a:extLst>
          </p:cNvPr>
          <p:cNvSpPr txBox="1"/>
          <p:nvPr/>
        </p:nvSpPr>
        <p:spPr>
          <a:xfrm>
            <a:off x="9420225" y="6454126"/>
            <a:ext cx="230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427861"/>
              </p:ext>
            </p:extLst>
          </p:nvPr>
        </p:nvGraphicFramePr>
        <p:xfrm>
          <a:off x="175260" y="777241"/>
          <a:ext cx="11856719" cy="536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055106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997AC08B-F1AA-03CC-5268-1152CE69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2E593D50-16D7-67CB-323F-2F700687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58C1F8-937D-90BA-3F11-8DF1C245A6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C74D176-322D-05C3-F718-C6E2FE1EA437}"/>
              </a:ext>
            </a:extLst>
          </p:cNvPr>
          <p:cNvSpPr txBox="1"/>
          <p:nvPr/>
        </p:nvSpPr>
        <p:spPr>
          <a:xfrm>
            <a:off x="570865" y="6330994"/>
            <a:ext cx="2066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9831C26-415F-13FC-3656-1512DE19F074}"/>
              </a:ext>
            </a:extLst>
          </p:cNvPr>
          <p:cNvSpPr txBox="1"/>
          <p:nvPr/>
        </p:nvSpPr>
        <p:spPr>
          <a:xfrm>
            <a:off x="9172310" y="6500271"/>
            <a:ext cx="1876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539837"/>
              </p:ext>
            </p:extLst>
          </p:nvPr>
        </p:nvGraphicFramePr>
        <p:xfrm>
          <a:off x="152400" y="632460"/>
          <a:ext cx="11864340" cy="555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75911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59753193-1322-9288-A3E0-51F09FB7E6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493" y="7951"/>
            <a:ext cx="9471230" cy="685800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219927" y="636430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ACC39C2E-C835-9BDD-1A01-98212461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DFEC0336-8FA0-6B91-2E7C-7DDD565A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36F1A0D-14CB-F98D-AAF0-643DDBA09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A2EB2CB9-A4B8-F575-C7B0-D199C784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D9CA4-04FF-AF74-D21E-F9090DCAD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7E0CF8AA-3BB5-94FB-3567-E4A83D5E79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125"/>
            <a:ext cx="7934786" cy="5745480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4040E55C-F58D-A367-3E9F-FA1830863654}"/>
              </a:ext>
            </a:extLst>
          </p:cNvPr>
          <p:cNvSpPr txBox="1">
            <a:spLocks/>
          </p:cNvSpPr>
          <p:nvPr/>
        </p:nvSpPr>
        <p:spPr>
          <a:xfrm>
            <a:off x="7219927" y="636430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1DBC2F87-D0A3-02E6-F722-178CCFADFC56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99B6218B-F604-05CA-47CA-511A189867B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A8B48A5-67C3-FE72-0BE8-23BA1F2FC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13D82E20-45CE-87B3-B166-E2CB9A514CF1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A0BC40BC-CD76-4FB3-7586-994B3CB9C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7E3CC22C-15BE-28A2-9A56-9E89B0C6E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301D685-0852-ED66-081E-F6E38ADA3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D5339167-3DE3-91FF-0DF2-61F696E13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253601"/>
              </p:ext>
            </p:extLst>
          </p:nvPr>
        </p:nvGraphicFramePr>
        <p:xfrm>
          <a:off x="7985111" y="625171"/>
          <a:ext cx="3869056" cy="560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DBAFA7E0-666E-CF0E-04B7-02BB52C7D667}"/>
              </a:ext>
            </a:extLst>
          </p:cNvPr>
          <p:cNvSpPr txBox="1"/>
          <p:nvPr/>
        </p:nvSpPr>
        <p:spPr>
          <a:xfrm>
            <a:off x="8695930" y="559395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40136727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E102EFF-7DF0-D64E-FB8D-1720CF579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E3087B45-57C6-6716-759A-6385C9E75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E49A0E3-B590-2DFF-F786-80FC8473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844014"/>
              </p:ext>
            </p:extLst>
          </p:nvPr>
        </p:nvGraphicFramePr>
        <p:xfrm>
          <a:off x="276326" y="822959"/>
          <a:ext cx="11656594" cy="530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30563" y="63595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0662EE8-DC23-CA8A-B299-2ECDC7A39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5F651984-871A-162A-6D99-1C46104BB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1094096-4C34-408C-B174-50E63DF5A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032363"/>
              </p:ext>
            </p:extLst>
          </p:nvPr>
        </p:nvGraphicFramePr>
        <p:xfrm>
          <a:off x="170329" y="717176"/>
          <a:ext cx="11725836" cy="541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70BDCEC2-51AF-C337-6A38-E8BC8FC5F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EAC0BF95-85B0-38D8-6D88-A82DBF66C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714908"/>
              </p:ext>
            </p:extLst>
          </p:nvPr>
        </p:nvGraphicFramePr>
        <p:xfrm>
          <a:off x="276326" y="762000"/>
          <a:ext cx="11655697" cy="537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6904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7D8A739-F0E6-4DDE-A5C5-D125C52E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n-NO" sz="2400" b="1" dirty="0">
                <a:solidFill>
                  <a:schemeClr val="accent1"/>
                </a:solidFill>
              </a:rPr>
              <a:t>Innbyggarar etter alder pr grunnkrins</a:t>
            </a:r>
            <a:endParaRPr lang="nb-NO" sz="2400" b="1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3626ADF9-A6F4-755A-DCB4-29F6B62AA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C383F1B-9A37-3831-0EBD-9CCD2677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EE8FEB90-211F-53DA-D19C-0461AC71EE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22871"/>
              </p:ext>
            </p:extLst>
          </p:nvPr>
        </p:nvGraphicFramePr>
        <p:xfrm>
          <a:off x="1988820" y="1612900"/>
          <a:ext cx="7912419" cy="3773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610350" imgH="3629025" progId="Excel.Sheet.12">
                  <p:embed/>
                </p:oleObj>
              </mc:Choice>
              <mc:Fallback>
                <p:oleObj name="Worksheet" r:id="rId5" imgW="7610350" imgH="3629025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EE8FEB90-211F-53DA-D19C-0461AC71EE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8820" y="1612900"/>
                        <a:ext cx="7912419" cy="3773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39473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7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4DF516A-6992-49D3-DACF-4CCD0EC0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2ED51303-ED5C-0673-D401-6645E8EED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571159"/>
              </p:ext>
            </p:extLst>
          </p:nvPr>
        </p:nvGraphicFramePr>
        <p:xfrm>
          <a:off x="276326" y="735106"/>
          <a:ext cx="11664662" cy="540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79985" y="6317708"/>
            <a:ext cx="150126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8AE0A67E-0470-A275-75D0-240888EC6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2656A84E-9BF2-E45F-B655-0AAF4BF1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61F36D41-AE1E-F96C-EEE0-4DF32C1B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887519"/>
              </p:ext>
            </p:extLst>
          </p:nvPr>
        </p:nvGraphicFramePr>
        <p:xfrm>
          <a:off x="167640" y="723899"/>
          <a:ext cx="11803380" cy="550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754308" y="617378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1C04941-DD84-1599-96D2-A2E24140B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61AE5958-AE23-E6B2-C090-EB84C55AC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54072"/>
              </p:ext>
            </p:extLst>
          </p:nvPr>
        </p:nvGraphicFramePr>
        <p:xfrm>
          <a:off x="182880" y="754379"/>
          <a:ext cx="11780520" cy="5399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760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Giske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DCEA1CE-3738-663F-278A-22809801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0B7DD80-FF52-B6C6-12D3-BDF1A13F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026176"/>
              </p:ext>
            </p:extLst>
          </p:nvPr>
        </p:nvGraphicFramePr>
        <p:xfrm>
          <a:off x="276326" y="655320"/>
          <a:ext cx="11717554" cy="548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4.xml><?xml version="1.0" encoding="utf-8"?>
<a:theme xmlns:a="http://schemas.openxmlformats.org/drawingml/2006/main" name="4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607CA-6A83-4329-807F-DB44253F96F1}">
  <ds:schemaRefs>
    <ds:schemaRef ds:uri="http://www.w3.org/XML/1998/namespace"/>
    <ds:schemaRef ds:uri="http://purl.org/dc/dcmitype/"/>
    <ds:schemaRef ds:uri="http://purl.org/dc/terms/"/>
    <ds:schemaRef ds:uri="5458b827-f267-438a-9c81-d6bdb027554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BCE595F1-9F4C-4087-BECD-D30D964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FF368D-ACB0-406C-BBCB-234AD6BE95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30</TotalTime>
  <Words>1466</Words>
  <Application>Microsoft Office PowerPoint</Application>
  <PresentationFormat>Widescreen</PresentationFormat>
  <Paragraphs>356</Paragraphs>
  <Slides>50</Slides>
  <Notes>11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4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50</vt:i4>
      </vt:variant>
    </vt:vector>
  </HeadingPairs>
  <TitlesOfParts>
    <vt:vector size="60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2_Møre og Romsdal fylkeskommune</vt:lpstr>
      <vt:lpstr>4_Møre og Romsdal fylkeskommune</vt:lpstr>
      <vt:lpstr>Worksheet</vt:lpstr>
      <vt:lpstr>PowerPoint-presentasjon</vt:lpstr>
      <vt:lpstr>Innhald/tema:</vt:lpstr>
      <vt:lpstr>PowerPoint-presentasjon</vt:lpstr>
      <vt:lpstr>Folketalsutvikling per grunnkrets 2021 til 2026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878</cp:revision>
  <cp:lastPrinted>2017-04-11T08:01:33Z</cp:lastPrinted>
  <dcterms:created xsi:type="dcterms:W3CDTF">2016-10-18T07:53:03Z</dcterms:created>
  <dcterms:modified xsi:type="dcterms:W3CDTF">2026-05-04T08:55:52Z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2020-06-02T11:59:09Z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bc1277ab-236f-4894-8610-0000b7dc099c</vt:lpwstr>
  </property>
  <property fmtid="{D5CDD505-2E9C-101B-9397-08002B2CF9AE}" pid="9" name="MSIP_Label_d2a6c088-0e6f-41a1-9e73-32ad73ba3540_ContentBits">
    <vt:lpwstr>0</vt:lpwstr>
  </property>
</Properties>
</file>