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5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6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8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6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</p:sldMasterIdLst>
  <p:notesMasterIdLst>
    <p:notesMasterId r:id="rId55"/>
  </p:notesMasterIdLst>
  <p:sldIdLst>
    <p:sldId id="403" r:id="rId6"/>
    <p:sldId id="499" r:id="rId7"/>
    <p:sldId id="464" r:id="rId8"/>
    <p:sldId id="414" r:id="rId9"/>
    <p:sldId id="465" r:id="rId10"/>
    <p:sldId id="415" r:id="rId11"/>
    <p:sldId id="416" r:id="rId12"/>
    <p:sldId id="471" r:id="rId13"/>
    <p:sldId id="417" r:id="rId14"/>
    <p:sldId id="661" r:id="rId15"/>
    <p:sldId id="418" r:id="rId16"/>
    <p:sldId id="419" r:id="rId17"/>
    <p:sldId id="420" r:id="rId18"/>
    <p:sldId id="421" r:id="rId19"/>
    <p:sldId id="505" r:id="rId20"/>
    <p:sldId id="462" r:id="rId21"/>
    <p:sldId id="458" r:id="rId22"/>
    <p:sldId id="422" r:id="rId23"/>
    <p:sldId id="423" r:id="rId24"/>
    <p:sldId id="457" r:id="rId25"/>
    <p:sldId id="424" r:id="rId26"/>
    <p:sldId id="425" r:id="rId27"/>
    <p:sldId id="427" r:id="rId28"/>
    <p:sldId id="428" r:id="rId29"/>
    <p:sldId id="562" r:id="rId30"/>
    <p:sldId id="563" r:id="rId31"/>
    <p:sldId id="514" r:id="rId32"/>
    <p:sldId id="606" r:id="rId33"/>
    <p:sldId id="435" r:id="rId34"/>
    <p:sldId id="436" r:id="rId35"/>
    <p:sldId id="437" r:id="rId36"/>
    <p:sldId id="438" r:id="rId37"/>
    <p:sldId id="504" r:id="rId38"/>
    <p:sldId id="440" r:id="rId39"/>
    <p:sldId id="503" r:id="rId40"/>
    <p:sldId id="498" r:id="rId41"/>
    <p:sldId id="502" r:id="rId42"/>
    <p:sldId id="497" r:id="rId43"/>
    <p:sldId id="442" r:id="rId44"/>
    <p:sldId id="443" r:id="rId45"/>
    <p:sldId id="481" r:id="rId46"/>
    <p:sldId id="482" r:id="rId47"/>
    <p:sldId id="483" r:id="rId48"/>
    <p:sldId id="446" r:id="rId49"/>
    <p:sldId id="662" r:id="rId50"/>
    <p:sldId id="447" r:id="rId51"/>
    <p:sldId id="448" r:id="rId52"/>
    <p:sldId id="449" r:id="rId53"/>
    <p:sldId id="513" r:id="rId54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C8D9C-AF65-4450-98C8-DE669B24D9A8}" v="1" dt="2026-05-04T09:53:40.143"/>
    <p1510:client id="{F365D4C5-74D0-4D89-B379-29E73537ACF2}" v="5" dt="2026-05-04T08:08:55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542" autoAdjust="0"/>
  </p:normalViewPr>
  <p:slideViewPr>
    <p:cSldViewPr snapToGrid="0">
      <p:cViewPr varScale="1">
        <p:scale>
          <a:sx n="120" d="100"/>
          <a:sy n="120" d="100"/>
        </p:scale>
        <p:origin x="2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custSel modSld">
      <pc:chgData name="Paul Magne Eidhammer" userId="e3d4e6bb-f754-4b2e-bd11-72ddaaf5666f" providerId="ADAL" clId="{835BCC08-B0CB-4400-B3F8-7FFC689D382E}" dt="2026-04-27T11:26:05.706" v="237" actId="6549"/>
      <pc:docMkLst>
        <pc:docMk/>
      </pc:docMkLst>
      <pc:sldChg chg="modSp mod">
        <pc:chgData name="Paul Magne Eidhammer" userId="e3d4e6bb-f754-4b2e-bd11-72ddaaf5666f" providerId="ADAL" clId="{835BCC08-B0CB-4400-B3F8-7FFC689D382E}" dt="2026-04-27T11:26:05.706" v="237" actId="6549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6-04-27T11:25:55.755" v="227" actId="20577"/>
          <ac:spMkLst>
            <pc:docMk/>
            <pc:sldMk cId="1687129943" sldId="403"/>
            <ac:spMk id="2" creationId="{81EC4994-57BC-A1DF-7F3B-A38D51326087}"/>
          </ac:spMkLst>
        </pc:spChg>
        <pc:spChg chg="mod">
          <ac:chgData name="Paul Magne Eidhammer" userId="e3d4e6bb-f754-4b2e-bd11-72ddaaf5666f" providerId="ADAL" clId="{835BCC08-B0CB-4400-B3F8-7FFC689D382E}" dt="2026-04-27T11:26:05.706" v="237" actId="6549"/>
          <ac:spMkLst>
            <pc:docMk/>
            <pc:sldMk cId="1687129943" sldId="403"/>
            <ac:spMk id="6" creationId="{214377BF-325B-B5DA-B3B3-A078DD2C060C}"/>
          </ac:spMkLst>
        </pc:spChg>
      </pc:sldChg>
      <pc:sldChg chg="addSp delSp modSp mod">
        <pc:chgData name="Paul Magne Eidhammer" userId="e3d4e6bb-f754-4b2e-bd11-72ddaaf5666f" providerId="ADAL" clId="{835BCC08-B0CB-4400-B3F8-7FFC689D382E}" dt="2026-04-10T11:52:56.230" v="109" actId="14100"/>
        <pc:sldMkLst>
          <pc:docMk/>
          <pc:sldMk cId="631899839" sldId="415"/>
        </pc:sldMkLst>
        <pc:graphicFrameChg chg="add mod">
          <ac:chgData name="Paul Magne Eidhammer" userId="e3d4e6bb-f754-4b2e-bd11-72ddaaf5666f" providerId="ADAL" clId="{835BCC08-B0CB-4400-B3F8-7FFC689D382E}" dt="2026-04-10T11:52:56.230" v="109" actId="14100"/>
          <ac:graphicFrameMkLst>
            <pc:docMk/>
            <pc:sldMk cId="631899839" sldId="415"/>
            <ac:graphicFrameMk id="10" creationId="{938F16F8-8FB5-AF11-D4E5-637CEFDA089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3T10:33:04.814" v="117" actId="1076"/>
        <pc:sldMkLst>
          <pc:docMk/>
          <pc:sldMk cId="2792804653" sldId="416"/>
        </pc:sldMkLst>
        <pc:spChg chg="mod">
          <ac:chgData name="Paul Magne Eidhammer" userId="e3d4e6bb-f754-4b2e-bd11-72ddaaf5666f" providerId="ADAL" clId="{835BCC08-B0CB-4400-B3F8-7FFC689D382E}" dt="2026-04-13T10:33:04.814" v="117" actId="1076"/>
          <ac:spMkLst>
            <pc:docMk/>
            <pc:sldMk cId="2792804653" sldId="416"/>
            <ac:spMk id="4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6-04-13T10:33:01.358" v="116" actId="1076"/>
          <ac:graphicFrameMkLst>
            <pc:docMk/>
            <pc:sldMk cId="2792804653" sldId="416"/>
            <ac:graphicFrameMk id="12" creationId="{5861669E-4481-4CA2-A711-86450CCDBDC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12:08:01.459" v="127" actId="14100"/>
        <pc:sldMkLst>
          <pc:docMk/>
          <pc:sldMk cId="2484826465" sldId="417"/>
        </pc:sldMkLst>
        <pc:graphicFrameChg chg="add mod">
          <ac:chgData name="Paul Magne Eidhammer" userId="e3d4e6bb-f754-4b2e-bd11-72ddaaf5666f" providerId="ADAL" clId="{835BCC08-B0CB-4400-B3F8-7FFC689D382E}" dt="2026-04-14T12:08:01.459" v="127" actId="14100"/>
          <ac:graphicFrameMkLst>
            <pc:docMk/>
            <pc:sldMk cId="2484826465" sldId="417"/>
            <ac:graphicFrameMk id="10" creationId="{ED44DEB3-F8B1-3EE4-14C6-B58099415B1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08:03:33.917" v="132" actId="14100"/>
        <pc:sldMkLst>
          <pc:docMk/>
          <pc:sldMk cId="3504338367" sldId="418"/>
        </pc:sldMkLst>
        <pc:graphicFrameChg chg="add mod">
          <ac:chgData name="Paul Magne Eidhammer" userId="e3d4e6bb-f754-4b2e-bd11-72ddaaf5666f" providerId="ADAL" clId="{835BCC08-B0CB-4400-B3F8-7FFC689D382E}" dt="2026-04-16T08:03:33.917" v="132" actId="14100"/>
          <ac:graphicFrameMkLst>
            <pc:docMk/>
            <pc:sldMk cId="3504338367" sldId="418"/>
            <ac:graphicFrameMk id="10" creationId="{BDB7A396-8E9E-F397-4CF9-6D746B13550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0:25:18.620" v="138"/>
        <pc:sldMkLst>
          <pc:docMk/>
          <pc:sldMk cId="152644135" sldId="419"/>
        </pc:sldMkLst>
        <pc:graphicFrameChg chg="add mod">
          <ac:chgData name="Paul Magne Eidhammer" userId="e3d4e6bb-f754-4b2e-bd11-72ddaaf5666f" providerId="ADAL" clId="{835BCC08-B0CB-4400-B3F8-7FFC689D382E}" dt="2026-04-16T10:25:18.620" v="138"/>
          <ac:graphicFrameMkLst>
            <pc:docMk/>
            <pc:sldMk cId="152644135" sldId="419"/>
            <ac:graphicFrameMk id="10" creationId="{8CC6A3E7-BB7F-02E0-422A-59173D1B164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3:10:55.664" v="218" actId="14100"/>
        <pc:sldMkLst>
          <pc:docMk/>
          <pc:sldMk cId="1391724422" sldId="420"/>
        </pc:sldMkLst>
        <pc:graphicFrameChg chg="add mod">
          <ac:chgData name="Paul Magne Eidhammer" userId="e3d4e6bb-f754-4b2e-bd11-72ddaaf5666f" providerId="ADAL" clId="{835BCC08-B0CB-4400-B3F8-7FFC689D382E}" dt="2026-04-24T13:10:55.664" v="218" actId="14100"/>
          <ac:graphicFrameMkLst>
            <pc:docMk/>
            <pc:sldMk cId="1391724422" sldId="420"/>
            <ac:graphicFrameMk id="12" creationId="{18EA9527-DD02-5B22-6D45-F7FC91F29E2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6T13:00:04.291" v="143" actId="14100"/>
        <pc:sldMkLst>
          <pc:docMk/>
          <pc:sldMk cId="2286875979" sldId="421"/>
        </pc:sldMkLst>
        <pc:graphicFrameChg chg="add mod">
          <ac:chgData name="Paul Magne Eidhammer" userId="e3d4e6bb-f754-4b2e-bd11-72ddaaf5666f" providerId="ADAL" clId="{835BCC08-B0CB-4400-B3F8-7FFC689D382E}" dt="2026-04-16T13:00:04.291" v="143" actId="14100"/>
          <ac:graphicFrameMkLst>
            <pc:docMk/>
            <pc:sldMk cId="2286875979" sldId="421"/>
            <ac:graphicFrameMk id="12" creationId="{0EBDA5FC-C51B-D34A-BD9A-F0CC7CA31E68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1:41:34.926" v="164" actId="14100"/>
        <pc:sldMkLst>
          <pc:docMk/>
          <pc:sldMk cId="3479507085" sldId="422"/>
        </pc:sldMkLst>
        <pc:graphicFrameChg chg="add mod">
          <ac:chgData name="Paul Magne Eidhammer" userId="e3d4e6bb-f754-4b2e-bd11-72ddaaf5666f" providerId="ADAL" clId="{835BCC08-B0CB-4400-B3F8-7FFC689D382E}" dt="2026-04-17T11:41:34.926" v="164" actId="14100"/>
          <ac:graphicFrameMkLst>
            <pc:docMk/>
            <pc:sldMk cId="3479507085" sldId="422"/>
            <ac:graphicFrameMk id="3" creationId="{8B31A846-31A4-B581-FD92-2D96EB95F8F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10:40:44.411" v="212" actId="14100"/>
        <pc:sldMkLst>
          <pc:docMk/>
          <pc:sldMk cId="542054737" sldId="423"/>
        </pc:sldMkLst>
        <pc:graphicFrameChg chg="add mod">
          <ac:chgData name="Paul Magne Eidhammer" userId="e3d4e6bb-f754-4b2e-bd11-72ddaaf5666f" providerId="ADAL" clId="{835BCC08-B0CB-4400-B3F8-7FFC689D382E}" dt="2026-04-24T10:40:44.411" v="212" actId="14100"/>
          <ac:graphicFrameMkLst>
            <pc:docMk/>
            <pc:sldMk cId="542054737" sldId="423"/>
            <ac:graphicFrameMk id="3" creationId="{AFF09EC2-5BE0-C17A-43CF-5F317CCC181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8:28:29.961" v="174"/>
        <pc:sldMkLst>
          <pc:docMk/>
          <pc:sldMk cId="1931569180" sldId="424"/>
        </pc:sldMkLst>
        <pc:graphicFrameChg chg="add mod">
          <ac:chgData name="Paul Magne Eidhammer" userId="e3d4e6bb-f754-4b2e-bd11-72ddaaf5666f" providerId="ADAL" clId="{835BCC08-B0CB-4400-B3F8-7FFC689D382E}" dt="2026-04-20T08:28:29.961" v="174"/>
          <ac:graphicFrameMkLst>
            <pc:docMk/>
            <pc:sldMk cId="1931569180" sldId="424"/>
            <ac:graphicFrameMk id="11" creationId="{E75939A1-2807-0E5B-8E31-41C95A1D47A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09:58:38.622" v="180" actId="14100"/>
        <pc:sldMkLst>
          <pc:docMk/>
          <pc:sldMk cId="1984093976" sldId="428"/>
        </pc:sldMkLst>
        <pc:graphicFrameChg chg="add mod">
          <ac:chgData name="Paul Magne Eidhammer" userId="e3d4e6bb-f754-4b2e-bd11-72ddaaf5666f" providerId="ADAL" clId="{835BCC08-B0CB-4400-B3F8-7FFC689D382E}" dt="2026-04-20T09:58:38.622" v="180" actId="14100"/>
          <ac:graphicFrameMkLst>
            <pc:docMk/>
            <pc:sldMk cId="1984093976" sldId="428"/>
            <ac:graphicFrameMk id="11" creationId="{823B5D65-99FC-4776-D792-038578ECB199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0T13:07:49.791" v="186" actId="14100"/>
        <pc:sldMkLst>
          <pc:docMk/>
          <pc:sldMk cId="3445537483" sldId="436"/>
        </pc:sldMkLst>
        <pc:graphicFrameChg chg="add mod">
          <ac:chgData name="Paul Magne Eidhammer" userId="e3d4e6bb-f754-4b2e-bd11-72ddaaf5666f" providerId="ADAL" clId="{835BCC08-B0CB-4400-B3F8-7FFC689D382E}" dt="2026-04-20T13:07:49.791" v="186" actId="14100"/>
          <ac:graphicFrameMkLst>
            <pc:docMk/>
            <pc:sldMk cId="3445537483" sldId="436"/>
            <ac:graphicFrameMk id="11" creationId="{C5001A57-B555-0CEF-AC8A-11895FF3ABE7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08:26:30.783" v="192" actId="14100"/>
        <pc:sldMkLst>
          <pc:docMk/>
          <pc:sldMk cId="1506265254" sldId="437"/>
        </pc:sldMkLst>
        <pc:graphicFrameChg chg="add mod">
          <ac:chgData name="Paul Magne Eidhammer" userId="e3d4e6bb-f754-4b2e-bd11-72ddaaf5666f" providerId="ADAL" clId="{835BCC08-B0CB-4400-B3F8-7FFC689D382E}" dt="2026-04-21T08:26:30.783" v="192" actId="14100"/>
          <ac:graphicFrameMkLst>
            <pc:docMk/>
            <pc:sldMk cId="1506265254" sldId="437"/>
            <ac:graphicFrameMk id="12" creationId="{219A8322-0A58-52C0-0720-61E475CC810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1T10:16:18.713" v="197" actId="14100"/>
        <pc:sldMkLst>
          <pc:docMk/>
          <pc:sldMk cId="609053504" sldId="438"/>
        </pc:sldMkLst>
        <pc:graphicFrameChg chg="add mod">
          <ac:chgData name="Paul Magne Eidhammer" userId="e3d4e6bb-f754-4b2e-bd11-72ddaaf5666f" providerId="ADAL" clId="{835BCC08-B0CB-4400-B3F8-7FFC689D382E}" dt="2026-04-21T10:16:18.713" v="197" actId="14100"/>
          <ac:graphicFrameMkLst>
            <pc:docMk/>
            <pc:sldMk cId="609053504" sldId="438"/>
            <ac:graphicFrameMk id="7" creationId="{52F2ED0C-5D4C-3344-552A-92BFFFDCAC5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2:37:58.847" v="168" actId="14100"/>
        <pc:sldMkLst>
          <pc:docMk/>
          <pc:sldMk cId="3154762577" sldId="457"/>
        </pc:sldMkLst>
        <pc:graphicFrameChg chg="add mod">
          <ac:chgData name="Paul Magne Eidhammer" userId="e3d4e6bb-f754-4b2e-bd11-72ddaaf5666f" providerId="ADAL" clId="{835BCC08-B0CB-4400-B3F8-7FFC689D382E}" dt="2026-04-17T12:37:58.847" v="168" actId="14100"/>
          <ac:graphicFrameMkLst>
            <pc:docMk/>
            <pc:sldMk cId="3154762577" sldId="457"/>
            <ac:graphicFrameMk id="11" creationId="{7509625A-0B76-A66B-3583-9D3081CB9C8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10:19:04.047" v="158" actId="14100"/>
        <pc:sldMkLst>
          <pc:docMk/>
          <pc:sldMk cId="1343964" sldId="458"/>
        </pc:sldMkLst>
        <pc:graphicFrameChg chg="add mod">
          <ac:chgData name="Paul Magne Eidhammer" userId="e3d4e6bb-f754-4b2e-bd11-72ddaaf5666f" providerId="ADAL" clId="{835BCC08-B0CB-4400-B3F8-7FFC689D382E}" dt="2026-04-17T10:19:04.047" v="158" actId="14100"/>
          <ac:graphicFrameMkLst>
            <pc:docMk/>
            <pc:sldMk cId="1343964" sldId="458"/>
            <ac:graphicFrameMk id="12" creationId="{A56D0CBD-4E1A-5AC2-2442-ABC318F5A995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8:47:27.608" v="153" actId="14100"/>
        <pc:sldMkLst>
          <pc:docMk/>
          <pc:sldMk cId="3418525049" sldId="462"/>
        </pc:sldMkLst>
        <pc:graphicFrameChg chg="add mod">
          <ac:chgData name="Paul Magne Eidhammer" userId="e3d4e6bb-f754-4b2e-bd11-72ddaaf5666f" providerId="ADAL" clId="{835BCC08-B0CB-4400-B3F8-7FFC689D382E}" dt="2026-04-17T08:47:27.608" v="153" actId="14100"/>
          <ac:graphicFrameMkLst>
            <pc:docMk/>
            <pc:sldMk cId="3418525049" sldId="462"/>
            <ac:graphicFrameMk id="11" creationId="{2CD22CA9-0710-4B20-7343-8F0FBA2A1F3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7T09:00:10.239" v="225" actId="1076"/>
        <pc:sldMkLst>
          <pc:docMk/>
          <pc:sldMk cId="4199208259" sldId="465"/>
        </pc:sldMkLst>
        <pc:graphicFrameChg chg="add mod">
          <ac:chgData name="Paul Magne Eidhammer" userId="e3d4e6bb-f754-4b2e-bd11-72ddaaf5666f" providerId="ADAL" clId="{835BCC08-B0CB-4400-B3F8-7FFC689D382E}" dt="2026-04-27T09:00:10.239" v="225" actId="1076"/>
          <ac:graphicFrameMkLst>
            <pc:docMk/>
            <pc:sldMk cId="4199208259" sldId="465"/>
            <ac:graphicFrameMk id="12" creationId="{D724EDBB-E236-9BFF-301F-4B293F988D84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4T07:50:57.783" v="122" actId="14100"/>
        <pc:sldMkLst>
          <pc:docMk/>
          <pc:sldMk cId="1377844789" sldId="471"/>
        </pc:sldMkLst>
        <pc:graphicFrameChg chg="add mod">
          <ac:chgData name="Paul Magne Eidhammer" userId="e3d4e6bb-f754-4b2e-bd11-72ddaaf5666f" providerId="ADAL" clId="{835BCC08-B0CB-4400-B3F8-7FFC689D382E}" dt="2026-04-14T07:50:57.783" v="122" actId="14100"/>
          <ac:graphicFrameMkLst>
            <pc:docMk/>
            <pc:sldMk cId="1377844789" sldId="471"/>
            <ac:graphicFrameMk id="11" creationId="{B45EAC65-A0EF-96A3-C105-E1116C334DE3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24T08:19:00.190" v="207" actId="6549"/>
        <pc:sldMkLst>
          <pc:docMk/>
          <pc:sldMk cId="475990267" sldId="504"/>
        </pc:sldMkLst>
        <pc:spChg chg="mod">
          <ac:chgData name="Paul Magne Eidhammer" userId="e3d4e6bb-f754-4b2e-bd11-72ddaaf5666f" providerId="ADAL" clId="{835BCC08-B0CB-4400-B3F8-7FFC689D382E}" dt="2026-04-24T08:19:00.190" v="207" actId="6549"/>
          <ac:spMkLst>
            <pc:docMk/>
            <pc:sldMk cId="475990267" sldId="504"/>
            <ac:spMk id="7" creationId="{37B95DBC-1695-DE03-FA01-DA2A4C556B12}"/>
          </ac:spMkLst>
        </pc:spChg>
        <pc:graphicFrameChg chg="add mod">
          <ac:chgData name="Paul Magne Eidhammer" userId="e3d4e6bb-f754-4b2e-bd11-72ddaaf5666f" providerId="ADAL" clId="{835BCC08-B0CB-4400-B3F8-7FFC689D382E}" dt="2026-04-24T08:18:36.213" v="201" actId="14100"/>
          <ac:graphicFrameMkLst>
            <pc:docMk/>
            <pc:sldMk cId="475990267" sldId="504"/>
            <ac:graphicFrameMk id="9" creationId="{2E2B8045-8F1E-9887-93F7-E43EFBFFA1C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6-04-24T08:18:54.254" v="205" actId="14100"/>
          <ac:graphicFrameMkLst>
            <pc:docMk/>
            <pc:sldMk cId="475990267" sldId="504"/>
            <ac:graphicFrameMk id="13" creationId="{700D967B-4351-8BCB-A4D4-25E9FDC7720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6-04-17T07:12:51.296" v="148" actId="14100"/>
        <pc:sldMkLst>
          <pc:docMk/>
          <pc:sldMk cId="3399821064" sldId="505"/>
        </pc:sldMkLst>
        <pc:graphicFrameChg chg="add mod">
          <ac:chgData name="Paul Magne Eidhammer" userId="e3d4e6bb-f754-4b2e-bd11-72ddaaf5666f" providerId="ADAL" clId="{835BCC08-B0CB-4400-B3F8-7FFC689D382E}" dt="2026-04-17T07:12:51.296" v="148" actId="14100"/>
          <ac:graphicFrameMkLst>
            <pc:docMk/>
            <pc:sldMk cId="3399821064" sldId="505"/>
            <ac:graphicFrameMk id="2" creationId="{7B37A4DC-8F52-E904-3A9D-196319DB1C00}"/>
          </ac:graphicFrameMkLst>
        </pc:graphicFrameChg>
      </pc:sldChg>
    </pc:docChg>
  </pc:docChgLst>
  <pc:docChgLst>
    <pc:chgData name="Even Tranmæl" userId="dc99418e-6817-4331-86b2-1a32ab61fd79" providerId="ADAL" clId="{20EB47B2-AC97-4CDF-95FE-F8D59C74A743}"/>
    <pc:docChg chg="custSel addSld modSld delMainMaster modMainMaster">
      <pc:chgData name="Even Tranmæl" userId="dc99418e-6817-4331-86b2-1a32ab61fd79" providerId="ADAL" clId="{20EB47B2-AC97-4CDF-95FE-F8D59C74A743}" dt="2026-05-04T08:08:59.734" v="79" actId="1076"/>
      <pc:docMkLst>
        <pc:docMk/>
      </pc:docMkLst>
      <pc:sldChg chg="addSp delSp modSp mod modClrScheme chgLayout">
        <pc:chgData name="Even Tranmæl" userId="dc99418e-6817-4331-86b2-1a32ab61fd79" providerId="ADAL" clId="{20EB47B2-AC97-4CDF-95FE-F8D59C74A743}" dt="2026-04-22T12:42:03.562" v="43" actId="403"/>
        <pc:sldMkLst>
          <pc:docMk/>
          <pc:sldMk cId="2257449918" sldId="414"/>
        </pc:sldMkLst>
        <pc:spChg chg="mod">
          <ac:chgData name="Even Tranmæl" userId="dc99418e-6817-4331-86b2-1a32ab61fd79" providerId="ADAL" clId="{20EB47B2-AC97-4CDF-95FE-F8D59C74A743}" dt="2026-04-22T07:43:02.053" v="21" actId="20577"/>
          <ac:spMkLst>
            <pc:docMk/>
            <pc:sldMk cId="2257449918" sldId="414"/>
            <ac:spMk id="11" creationId="{7CD17B70-EC33-A457-C256-B19652C12809}"/>
          </ac:spMkLst>
        </pc:spChg>
        <pc:graphicFrameChg chg="add mod modGraphic">
          <ac:chgData name="Even Tranmæl" userId="dc99418e-6817-4331-86b2-1a32ab61fd79" providerId="ADAL" clId="{20EB47B2-AC97-4CDF-95FE-F8D59C74A743}" dt="2026-04-22T12:42:03.562" v="43" actId="403"/>
          <ac:graphicFrameMkLst>
            <pc:docMk/>
            <pc:sldMk cId="2257449918" sldId="414"/>
            <ac:graphicFrameMk id="6" creationId="{94283FDC-5532-9F8D-0658-2F7CE2399E71}"/>
          </ac:graphicFrameMkLst>
        </pc:graphicFrameChg>
        <pc:picChg chg="add mod ord">
          <ac:chgData name="Even Tranmæl" userId="dc99418e-6817-4331-86b2-1a32ab61fd79" providerId="ADAL" clId="{20EB47B2-AC97-4CDF-95FE-F8D59C74A743}" dt="2026-04-22T07:42:55.834" v="17" actId="1076"/>
          <ac:picMkLst>
            <pc:docMk/>
            <pc:sldMk cId="2257449918" sldId="414"/>
            <ac:picMk id="12" creationId="{13A54B02-3EE6-A0E4-724B-718137F8D78B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631899839" sldId="415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2792804653" sldId="416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2484826465" sldId="417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504338367" sldId="418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52644135" sldId="419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391724422" sldId="420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2286875979" sldId="421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479507085" sldId="422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542054737" sldId="423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931569180" sldId="424"/>
        </pc:sldMkLst>
      </pc:sldChg>
      <pc:sldChg chg="addSp delSp modSp mod modClrScheme chgLayout">
        <pc:chgData name="Even Tranmæl" userId="dc99418e-6817-4331-86b2-1a32ab61fd79" providerId="ADAL" clId="{20EB47B2-AC97-4CDF-95FE-F8D59C74A743}" dt="2026-04-22T07:43:27.247" v="30" actId="14100"/>
        <pc:sldMkLst>
          <pc:docMk/>
          <pc:sldMk cId="2402198279" sldId="425"/>
        </pc:sldMkLst>
        <pc:spChg chg="mod ord">
          <ac:chgData name="Even Tranmæl" userId="dc99418e-6817-4331-86b2-1a32ab61fd79" providerId="ADAL" clId="{20EB47B2-AC97-4CDF-95FE-F8D59C74A743}" dt="2026-04-22T07:43:23.086" v="29" actId="20577"/>
          <ac:spMkLst>
            <pc:docMk/>
            <pc:sldMk cId="2402198279" sldId="425"/>
            <ac:spMk id="3" creationId="{AA71B8DC-CE5D-8D05-8029-AD7DD20E975F}"/>
          </ac:spMkLst>
        </pc:spChg>
        <pc:picChg chg="add mod ord">
          <ac:chgData name="Even Tranmæl" userId="dc99418e-6817-4331-86b2-1a32ab61fd79" providerId="ADAL" clId="{20EB47B2-AC97-4CDF-95FE-F8D59C74A743}" dt="2026-04-22T07:43:27.247" v="30" actId="14100"/>
          <ac:picMkLst>
            <pc:docMk/>
            <pc:sldMk cId="2402198279" sldId="425"/>
            <ac:picMk id="11" creationId="{027561E7-4FDC-9B12-0911-F81B061B90D3}"/>
          </ac:picMkLst>
        </pc:picChg>
      </pc:sldChg>
      <pc:sldChg chg="addSp delSp modSp mod">
        <pc:chgData name="Even Tranmæl" userId="dc99418e-6817-4331-86b2-1a32ab61fd79" providerId="ADAL" clId="{20EB47B2-AC97-4CDF-95FE-F8D59C74A743}" dt="2026-04-22T07:43:42.682" v="38" actId="14100"/>
        <pc:sldMkLst>
          <pc:docMk/>
          <pc:sldMk cId="117261305" sldId="427"/>
        </pc:sldMkLst>
        <pc:picChg chg="add mod ord">
          <ac:chgData name="Even Tranmæl" userId="dc99418e-6817-4331-86b2-1a32ab61fd79" providerId="ADAL" clId="{20EB47B2-AC97-4CDF-95FE-F8D59C74A743}" dt="2026-04-22T07:43:42.682" v="38" actId="14100"/>
          <ac:picMkLst>
            <pc:docMk/>
            <pc:sldMk cId="117261305" sldId="427"/>
            <ac:picMk id="12" creationId="{900D7FF8-4994-9517-B26B-92846B2725D9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984093976" sldId="428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830833285" sldId="435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445537483" sldId="436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506265254" sldId="437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609053504" sldId="438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10271651" sldId="440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7295895" sldId="442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629652571" sldId="443"/>
        </pc:sldMkLst>
      </pc:sldChg>
      <pc:sldChg chg="addSp delSp modSp mod modClrScheme chgLayout">
        <pc:chgData name="Even Tranmæl" userId="dc99418e-6817-4331-86b2-1a32ab61fd79" providerId="ADAL" clId="{20EB47B2-AC97-4CDF-95FE-F8D59C74A743}" dt="2026-04-27T11:07:05.532" v="63" actId="1076"/>
        <pc:sldMkLst>
          <pc:docMk/>
          <pc:sldMk cId="1327960907" sldId="446"/>
        </pc:sldMkLst>
        <pc:spChg chg="mod">
          <ac:chgData name="Even Tranmæl" userId="dc99418e-6817-4331-86b2-1a32ab61fd79" providerId="ADAL" clId="{20EB47B2-AC97-4CDF-95FE-F8D59C74A743}" dt="2026-04-27T11:07:05.532" v="63" actId="1076"/>
          <ac:spMkLst>
            <pc:docMk/>
            <pc:sldMk cId="1327960907" sldId="446"/>
            <ac:spMk id="4" creationId="{00000000-0000-0000-0000-000000000000}"/>
          </ac:spMkLst>
        </pc:spChg>
        <pc:picChg chg="add mod ord">
          <ac:chgData name="Even Tranmæl" userId="dc99418e-6817-4331-86b2-1a32ab61fd79" providerId="ADAL" clId="{20EB47B2-AC97-4CDF-95FE-F8D59C74A743}" dt="2026-04-27T11:06:54.065" v="48" actId="1076"/>
          <ac:picMkLst>
            <pc:docMk/>
            <pc:sldMk cId="1327960907" sldId="446"/>
            <ac:picMk id="13" creationId="{A517EA1D-8FEA-D366-D45D-8EE6B07F883C}"/>
          </ac:picMkLst>
        </pc:picChg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622592231" sldId="447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311709056" sldId="448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4035429007" sldId="449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154762577" sldId="457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343964" sldId="458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418525049" sldId="462"/>
        </pc:sldMkLst>
      </pc:sldChg>
      <pc:sldChg chg="addSp delSp modSp mod">
        <pc:chgData name="Even Tranmæl" userId="dc99418e-6817-4331-86b2-1a32ab61fd79" providerId="ADAL" clId="{20EB47B2-AC97-4CDF-95FE-F8D59C74A743}" dt="2026-04-22T07:42:34.773" v="9" actId="1076"/>
        <pc:sldMkLst>
          <pc:docMk/>
          <pc:sldMk cId="2263421134" sldId="464"/>
        </pc:sldMkLst>
        <pc:picChg chg="add mod ord">
          <ac:chgData name="Even Tranmæl" userId="dc99418e-6817-4331-86b2-1a32ab61fd79" providerId="ADAL" clId="{20EB47B2-AC97-4CDF-95FE-F8D59C74A743}" dt="2026-04-22T07:42:34.773" v="9" actId="1076"/>
          <ac:picMkLst>
            <pc:docMk/>
            <pc:sldMk cId="2263421134" sldId="464"/>
            <ac:picMk id="10" creationId="{91FBEF23-224E-D619-1C50-E91FAD8E451F}"/>
          </ac:picMkLst>
        </pc:picChg>
      </pc:sldChg>
      <pc:sldChg chg="modSp 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4199208259" sldId="465"/>
        </pc:sldMkLst>
        <pc:spChg chg="mod ord">
          <ac:chgData name="Even Tranmæl" userId="dc99418e-6817-4331-86b2-1a32ab61fd79" providerId="ADAL" clId="{20EB47B2-AC97-4CDF-95FE-F8D59C74A743}" dt="2026-04-22T07:42:30.537" v="6"/>
          <ac:spMkLst>
            <pc:docMk/>
            <pc:sldMk cId="4199208259" sldId="465"/>
            <ac:spMk id="3" creationId="{4E33D9EA-1677-439D-B632-29F7192447AC}"/>
          </ac:spMkLst>
        </pc:spChg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1377844789" sldId="471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829941393" sldId="481"/>
        </pc:sldMkLst>
      </pc:sldChg>
      <pc:sldChg chg="mod modClrScheme chgLayout">
        <pc:chgData name="Even Tranmæl" userId="dc99418e-6817-4331-86b2-1a32ab61fd79" providerId="ADAL" clId="{20EB47B2-AC97-4CDF-95FE-F8D59C74A743}" dt="2026-04-22T07:42:30.537" v="6"/>
        <pc:sldMkLst>
          <pc:docMk/>
          <pc:sldMk cId="3399821064" sldId="505"/>
        </pc:sldMkLst>
      </pc:sldChg>
      <pc:sldChg chg="addSp delSp modSp add mod">
        <pc:chgData name="Even Tranmæl" userId="dc99418e-6817-4331-86b2-1a32ab61fd79" providerId="ADAL" clId="{20EB47B2-AC97-4CDF-95FE-F8D59C74A743}" dt="2026-05-04T08:08:59.734" v="79" actId="1076"/>
        <pc:sldMkLst>
          <pc:docMk/>
          <pc:sldMk cId="1589784262" sldId="662"/>
        </pc:sldMkLst>
        <pc:spChg chg="add mod">
          <ac:chgData name="Even Tranmæl" userId="dc99418e-6817-4331-86b2-1a32ab61fd79" providerId="ADAL" clId="{20EB47B2-AC97-4CDF-95FE-F8D59C74A743}" dt="2026-05-04T08:08:59.734" v="79" actId="1076"/>
          <ac:spMkLst>
            <pc:docMk/>
            <pc:sldMk cId="1589784262" sldId="662"/>
            <ac:spMk id="2" creationId="{DBAFA7E0-666E-CF0E-04B7-02BB52C7D667}"/>
          </ac:spMkLst>
        </pc:spChg>
        <pc:graphicFrameChg chg="add mod">
          <ac:chgData name="Even Tranmæl" userId="dc99418e-6817-4331-86b2-1a32ab61fd79" providerId="ADAL" clId="{20EB47B2-AC97-4CDF-95FE-F8D59C74A743}" dt="2026-05-04T07:25:17.263" v="77" actId="1076"/>
          <ac:graphicFrameMkLst>
            <pc:docMk/>
            <pc:sldMk cId="1589784262" sldId="662"/>
            <ac:graphicFrameMk id="14" creationId="{54802C3D-CF6F-833D-44C0-5E368A3B8505}"/>
          </ac:graphicFrameMkLst>
        </pc:graphicFrameChg>
        <pc:picChg chg="add mod ord">
          <ac:chgData name="Even Tranmæl" userId="dc99418e-6817-4331-86b2-1a32ab61fd79" providerId="ADAL" clId="{20EB47B2-AC97-4CDF-95FE-F8D59C74A743}" dt="2026-05-04T07:24:52.830" v="70" actId="1076"/>
          <ac:picMkLst>
            <pc:docMk/>
            <pc:sldMk cId="1589784262" sldId="662"/>
            <ac:picMk id="12" creationId="{2D1D74BE-224B-0FC2-84B2-F48937BD2B57}"/>
          </ac:picMkLst>
        </pc:picChg>
        <pc:picChg chg="del">
          <ac:chgData name="Even Tranmæl" userId="dc99418e-6817-4331-86b2-1a32ab61fd79" providerId="ADAL" clId="{20EB47B2-AC97-4CDF-95FE-F8D59C74A743}" dt="2026-05-04T07:24:37.588" v="65" actId="478"/>
          <ac:picMkLst>
            <pc:docMk/>
            <pc:sldMk cId="1589784262" sldId="662"/>
            <ac:picMk id="13" creationId="{F7B3B37D-E9F8-5E5A-E421-ED2222944B3E}"/>
          </ac:picMkLst>
        </pc:picChg>
      </pc:sldChg>
      <pc:sldMasterChg chg="delSldLayout modSldLayout sldLayoutOrd">
        <pc:chgData name="Even Tranmæl" userId="dc99418e-6817-4331-86b2-1a32ab61fd79" providerId="ADAL" clId="{20EB47B2-AC97-4CDF-95FE-F8D59C74A743}" dt="2026-04-22T07:42:30.513" v="5"/>
        <pc:sldMasterMkLst>
          <pc:docMk/>
          <pc:sldMasterMk cId="2043622672" sldId="2147483731"/>
        </pc:sldMasterMkLst>
        <pc:sldLayoutChg chg="modSp mod ord">
          <pc:chgData name="Even Tranmæl" userId="dc99418e-6817-4331-86b2-1a32ab61fd79" providerId="ADAL" clId="{20EB47B2-AC97-4CDF-95FE-F8D59C74A743}" dt="2026-04-22T07:42:30.481" v="4"/>
          <pc:sldLayoutMkLst>
            <pc:docMk/>
            <pc:sldMasterMk cId="2043622672" sldId="2147483731"/>
            <pc:sldLayoutMk cId="1644976246" sldId="2147483865"/>
          </pc:sldLayoutMkLst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1644976246" sldId="2147483865"/>
              <ac:spMk id="3" creationId="{300ACA4F-D36B-8645-2EA7-DF6FBFFCC5D8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1644976246" sldId="2147483865"/>
              <ac:spMk id="13" creationId="{74EF3DF7-8CE1-FF19-F246-D22D370AEAA3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2:30.481" v="4"/>
          <pc:sldLayoutMkLst>
            <pc:docMk/>
            <pc:sldMasterMk cId="2043622672" sldId="2147483731"/>
            <pc:sldLayoutMk cId="3254773654" sldId="2147483871"/>
          </pc:sldLayoutMkLst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254773654" sldId="2147483871"/>
              <ac:spMk id="2" creationId="{E10AB050-67B9-B7AD-2109-9C8D6CD8CC45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254773654" sldId="2147483871"/>
              <ac:spMk id="3" creationId="{DE19A497-778F-C154-67ED-BA9E0DC9DA99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254773654" sldId="2147483871"/>
              <ac:spMk id="5" creationId="{450EE2A6-4E49-756F-4BB6-9F08E857719E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254773654" sldId="2147483871"/>
              <ac:spMk id="6" creationId="{2983069F-5FCB-7598-4590-6216129F6FF9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254773654" sldId="2147483871"/>
              <ac:spMk id="8" creationId="{D86ADBA6-4443-E90A-420E-AE78BAE56304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254773654" sldId="2147483871"/>
              <ac:spMk id="9" creationId="{CA69A5DA-693F-0987-0DDE-AD18C580E309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2:30.481" v="4"/>
          <pc:sldLayoutMkLst>
            <pc:docMk/>
            <pc:sldMasterMk cId="2043622672" sldId="2147483731"/>
            <pc:sldLayoutMk cId="2820306063" sldId="2147483877"/>
          </pc:sldLayoutMkLst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820306063" sldId="2147483877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820306063" sldId="2147483877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820306063" sldId="2147483877"/>
              <ac:spMk id="4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820306063" sldId="2147483877"/>
              <ac:spMk id="5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820306063" sldId="2147483877"/>
              <ac:spMk id="6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820306063" sldId="2147483877"/>
              <ac:spMk id="7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2:30.481" v="4"/>
          <pc:sldLayoutMkLst>
            <pc:docMk/>
            <pc:sldMasterMk cId="2043622672" sldId="2147483731"/>
            <pc:sldLayoutMk cId="3392021226" sldId="2147483878"/>
          </pc:sldLayoutMkLst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392021226" sldId="2147483878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392021226" sldId="2147483878"/>
              <ac:spMk id="3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3392021226" sldId="2147483878"/>
              <ac:spMk id="4" creationId="{00000000-0000-0000-0000-000000000000}"/>
            </ac:spMkLst>
          </pc:spChg>
        </pc:sldLayoutChg>
        <pc:sldLayoutChg chg="modSp mod ord">
          <pc:chgData name="Even Tranmæl" userId="dc99418e-6817-4331-86b2-1a32ab61fd79" providerId="ADAL" clId="{20EB47B2-AC97-4CDF-95FE-F8D59C74A743}" dt="2026-04-22T07:42:30.481" v="4"/>
          <pc:sldLayoutMkLst>
            <pc:docMk/>
            <pc:sldMasterMk cId="2043622672" sldId="2147483731"/>
            <pc:sldLayoutMk cId="2416913984" sldId="2147483913"/>
          </pc:sldLayoutMkLst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416913984" sldId="2147483913"/>
              <ac:spMk id="2" creationId="{00000000-0000-0000-0000-000000000000}"/>
            </ac:spMkLst>
          </pc:spChg>
          <pc:spChg chg="mod">
            <ac:chgData name="Even Tranmæl" userId="dc99418e-6817-4331-86b2-1a32ab61fd79" providerId="ADAL" clId="{20EB47B2-AC97-4CDF-95FE-F8D59C74A743}" dt="2026-04-22T07:42:30.481" v="4"/>
            <ac:spMkLst>
              <pc:docMk/>
              <pc:sldMasterMk cId="2043622672" sldId="2147483731"/>
              <pc:sldLayoutMk cId="2416913984" sldId="2147483913"/>
              <ac:spMk id="6" creationId="{00000000-0000-0000-0000-000000000000}"/>
            </ac:spMkLst>
          </pc:spChg>
        </pc:sldLayoutChg>
      </pc:sldMasterChg>
    </pc:docChg>
  </pc:docChgLst>
  <pc:docChgLst>
    <pc:chgData name="Jomar Sæterøy Maridal" userId="208828a4-37e1-46b2-ad3f-fb1dea7a7b40" providerId="ADAL" clId="{7729BF2E-14BE-474B-A11E-E55C364A6DB8}"/>
    <pc:docChg chg="addSld delSld modSld">
      <pc:chgData name="Jomar Sæterøy Maridal" userId="208828a4-37e1-46b2-ad3f-fb1dea7a7b40" providerId="ADAL" clId="{7729BF2E-14BE-474B-A11E-E55C364A6DB8}" dt="2026-04-30T12:22:18.532" v="24" actId="47"/>
      <pc:docMkLst>
        <pc:docMk/>
      </pc:docMkLst>
      <pc:sldChg chg="modSp add mod">
        <pc:chgData name="Jomar Sæterøy Maridal" userId="208828a4-37e1-46b2-ad3f-fb1dea7a7b40" providerId="ADAL" clId="{7729BF2E-14BE-474B-A11E-E55C364A6DB8}" dt="2026-04-30T12:22:00.247" v="21" actId="20577"/>
        <pc:sldMkLst>
          <pc:docMk/>
          <pc:sldMk cId="895799003" sldId="514"/>
        </pc:sldMkLst>
        <pc:spChg chg="mod">
          <ac:chgData name="Jomar Sæterøy Maridal" userId="208828a4-37e1-46b2-ad3f-fb1dea7a7b40" providerId="ADAL" clId="{7729BF2E-14BE-474B-A11E-E55C364A6DB8}" dt="2026-04-30T12:22:00.247" v="21" actId="20577"/>
          <ac:spMkLst>
            <pc:docMk/>
            <pc:sldMk cId="895799003" sldId="514"/>
            <ac:spMk id="9" creationId="{00000000-0000-0000-0000-000000000000}"/>
          </ac:spMkLst>
        </pc:spChg>
      </pc:sldChg>
      <pc:sldChg chg="add">
        <pc:chgData name="Jomar Sæterøy Maridal" userId="208828a4-37e1-46b2-ad3f-fb1dea7a7b40" providerId="ADAL" clId="{7729BF2E-14BE-474B-A11E-E55C364A6DB8}" dt="2026-04-30T12:21:44.577" v="11"/>
        <pc:sldMkLst>
          <pc:docMk/>
          <pc:sldMk cId="271230974" sldId="562"/>
        </pc:sldMkLst>
      </pc:sldChg>
      <pc:sldChg chg="add">
        <pc:chgData name="Jomar Sæterøy Maridal" userId="208828a4-37e1-46b2-ad3f-fb1dea7a7b40" providerId="ADAL" clId="{7729BF2E-14BE-474B-A11E-E55C364A6DB8}" dt="2026-04-30T12:21:44.577" v="11"/>
        <pc:sldMkLst>
          <pc:docMk/>
          <pc:sldMk cId="3432146430" sldId="563"/>
        </pc:sldMkLst>
      </pc:sldChg>
      <pc:sldChg chg="add">
        <pc:chgData name="Jomar Sæterøy Maridal" userId="208828a4-37e1-46b2-ad3f-fb1dea7a7b40" providerId="ADAL" clId="{7729BF2E-14BE-474B-A11E-E55C364A6DB8}" dt="2026-04-30T12:22:16.548" v="23"/>
        <pc:sldMkLst>
          <pc:docMk/>
          <pc:sldMk cId="1970078450" sldId="606"/>
        </pc:sldMkLst>
      </pc:sldChg>
      <pc:sldChg chg="modSp add mod">
        <pc:chgData name="Jomar Sæterøy Maridal" userId="208828a4-37e1-46b2-ad3f-fb1dea7a7b40" providerId="ADAL" clId="{7729BF2E-14BE-474B-A11E-E55C364A6DB8}" dt="2026-04-30T12:21:23.718" v="9" actId="20577"/>
        <pc:sldMkLst>
          <pc:docMk/>
          <pc:sldMk cId="1448648343" sldId="661"/>
        </pc:sldMkLst>
        <pc:spChg chg="mod">
          <ac:chgData name="Jomar Sæterøy Maridal" userId="208828a4-37e1-46b2-ad3f-fb1dea7a7b40" providerId="ADAL" clId="{7729BF2E-14BE-474B-A11E-E55C364A6DB8}" dt="2026-04-30T12:21:23.718" v="9" actId="20577"/>
          <ac:spMkLst>
            <pc:docMk/>
            <pc:sldMk cId="1448648343" sldId="661"/>
            <ac:spMk id="7" creationId="{506B4B5F-A475-89CD-A485-FF8DD696137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mrfylke-my.sharepoint.com/personal/jomar_seteroy_maridal_mrfylke_no/Documents/Panda/MRFK/2026%20Kommunestatistikk/PENDLING_to_faner_per_kommu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k3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k3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Befolkningsutvikling</a:t>
            </a:r>
            <a:r>
              <a:rPr lang="nb-NO" sz="2400" b="1" baseline="0">
                <a:solidFill>
                  <a:schemeClr val="tx2"/>
                </a:solidFill>
              </a:rPr>
              <a:t> 2011-2026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Personer1!$C$30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Personer1!$D$30:$S$30</c:f>
              <c:numCache>
                <c:formatCode>0</c:formatCode>
                <c:ptCount val="16"/>
                <c:pt idx="0">
                  <c:v>6045</c:v>
                </c:pt>
                <c:pt idx="1">
                  <c:v>5992</c:v>
                </c:pt>
                <c:pt idx="2">
                  <c:v>5977</c:v>
                </c:pt>
                <c:pt idx="3">
                  <c:v>5908</c:v>
                </c:pt>
                <c:pt idx="4">
                  <c:v>5900</c:v>
                </c:pt>
                <c:pt idx="5">
                  <c:v>5793</c:v>
                </c:pt>
                <c:pt idx="6">
                  <c:v>5789</c:v>
                </c:pt>
                <c:pt idx="7">
                  <c:v>5774</c:v>
                </c:pt>
                <c:pt idx="8">
                  <c:v>5739</c:v>
                </c:pt>
                <c:pt idx="9">
                  <c:v>5707</c:v>
                </c:pt>
                <c:pt idx="10">
                  <c:v>6096</c:v>
                </c:pt>
                <c:pt idx="11">
                  <c:v>6033</c:v>
                </c:pt>
                <c:pt idx="12">
                  <c:v>6028</c:v>
                </c:pt>
                <c:pt idx="13">
                  <c:v>5999</c:v>
                </c:pt>
                <c:pt idx="14">
                  <c:v>5991</c:v>
                </c:pt>
                <c:pt idx="15">
                  <c:v>5994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1B-406A-8025-E1024AF62D18}"/>
            </c:ext>
          </c:extLst>
        </c:ser>
        <c:ser>
          <c:idx val="1"/>
          <c:order val="1"/>
          <c:tx>
            <c:strRef>
              <c:f>Personer1!$C$31</c:f>
              <c:strCache>
                <c:ptCount val="1"/>
                <c:pt idx="0">
                  <c:v>Innvandrarbefolkning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Personer1!$D$3:$S$3</c:f>
              <c:numCache>
                <c:formatCode>General</c:formatCode>
                <c:ptCount val="1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</c:numCache>
            </c:numRef>
          </c:cat>
          <c:val>
            <c:numRef>
              <c:f>Personer1!$D$31:$S$31</c:f>
              <c:numCache>
                <c:formatCode>0</c:formatCode>
                <c:ptCount val="16"/>
                <c:pt idx="0">
                  <c:v>459</c:v>
                </c:pt>
                <c:pt idx="1">
                  <c:v>547</c:v>
                </c:pt>
                <c:pt idx="2">
                  <c:v>649</c:v>
                </c:pt>
                <c:pt idx="3">
                  <c:v>707</c:v>
                </c:pt>
                <c:pt idx="4">
                  <c:v>808</c:v>
                </c:pt>
                <c:pt idx="5">
                  <c:v>818</c:v>
                </c:pt>
                <c:pt idx="6">
                  <c:v>788</c:v>
                </c:pt>
                <c:pt idx="7">
                  <c:v>785</c:v>
                </c:pt>
                <c:pt idx="8">
                  <c:v>797</c:v>
                </c:pt>
                <c:pt idx="9">
                  <c:v>825</c:v>
                </c:pt>
                <c:pt idx="10">
                  <c:v>862</c:v>
                </c:pt>
                <c:pt idx="11">
                  <c:v>903</c:v>
                </c:pt>
                <c:pt idx="12">
                  <c:v>1023</c:v>
                </c:pt>
                <c:pt idx="13">
                  <c:v>1148</c:v>
                </c:pt>
                <c:pt idx="14">
                  <c:v>1251</c:v>
                </c:pt>
                <c:pt idx="15">
                  <c:v>1321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1B-406A-8025-E1024AF62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8692448"/>
        <c:axId val="1648706368"/>
      </c:barChart>
      <c:catAx>
        <c:axId val="16486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706368"/>
        <c:crosses val="autoZero"/>
        <c:auto val="1"/>
        <c:lblAlgn val="ctr"/>
        <c:lblOffset val="100"/>
        <c:noMultiLvlLbl val="0"/>
      </c:catAx>
      <c:valAx>
        <c:axId val="1648706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918064712745315E-2"/>
              <c:y val="0.408031525833237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486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Personer1!$C$31:$AV$31</c:f>
              <c:numCache>
                <c:formatCode>0</c:formatCode>
                <c:ptCount val="46"/>
                <c:pt idx="0">
                  <c:v>987</c:v>
                </c:pt>
                <c:pt idx="1">
                  <c:v>974</c:v>
                </c:pt>
                <c:pt idx="2">
                  <c:v>952</c:v>
                </c:pt>
                <c:pt idx="3">
                  <c:v>953</c:v>
                </c:pt>
                <c:pt idx="4">
                  <c:v>934</c:v>
                </c:pt>
                <c:pt idx="5">
                  <c:v>936</c:v>
                </c:pt>
                <c:pt idx="6">
                  <c:v>905</c:v>
                </c:pt>
                <c:pt idx="7">
                  <c:v>900</c:v>
                </c:pt>
                <c:pt idx="8">
                  <c:v>897</c:v>
                </c:pt>
                <c:pt idx="9">
                  <c:v>918</c:v>
                </c:pt>
                <c:pt idx="10">
                  <c:v>919</c:v>
                </c:pt>
                <c:pt idx="11">
                  <c:v>907</c:v>
                </c:pt>
                <c:pt idx="12">
                  <c:v>922</c:v>
                </c:pt>
                <c:pt idx="13">
                  <c:v>925</c:v>
                </c:pt>
                <c:pt idx="14">
                  <c:v>921</c:v>
                </c:pt>
                <c:pt idx="15">
                  <c:v>939</c:v>
                </c:pt>
                <c:pt idx="16">
                  <c:v>952</c:v>
                </c:pt>
                <c:pt idx="17">
                  <c:v>1007</c:v>
                </c:pt>
                <c:pt idx="18">
                  <c:v>1036</c:v>
                </c:pt>
                <c:pt idx="19">
                  <c:v>1076</c:v>
                </c:pt>
                <c:pt idx="20">
                  <c:v>1096</c:v>
                </c:pt>
                <c:pt idx="21">
                  <c:v>1107</c:v>
                </c:pt>
                <c:pt idx="22">
                  <c:v>1152</c:v>
                </c:pt>
                <c:pt idx="23">
                  <c:v>1178</c:v>
                </c:pt>
                <c:pt idx="24">
                  <c:v>1224</c:v>
                </c:pt>
                <c:pt idx="25">
                  <c:v>1360</c:v>
                </c:pt>
                <c:pt idx="26">
                  <c:v>1410</c:v>
                </c:pt>
                <c:pt idx="27">
                  <c:v>1447</c:v>
                </c:pt>
                <c:pt idx="28">
                  <c:v>1507</c:v>
                </c:pt>
                <c:pt idx="29">
                  <c:v>1558</c:v>
                </c:pt>
                <c:pt idx="30">
                  <c:v>1568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F-4A22-995C-EB2C6C942450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Personer1!$C$32:$AV$32</c:f>
              <c:numCache>
                <c:formatCode>General</c:formatCode>
                <c:ptCount val="46"/>
                <c:pt idx="31">
                  <c:v>1597</c:v>
                </c:pt>
                <c:pt idx="32">
                  <c:v>1626</c:v>
                </c:pt>
                <c:pt idx="33">
                  <c:v>1667</c:v>
                </c:pt>
                <c:pt idx="34">
                  <c:v>1699</c:v>
                </c:pt>
                <c:pt idx="35">
                  <c:v>1716</c:v>
                </c:pt>
                <c:pt idx="36">
                  <c:v>1745</c:v>
                </c:pt>
                <c:pt idx="37">
                  <c:v>1777</c:v>
                </c:pt>
                <c:pt idx="38">
                  <c:v>1807</c:v>
                </c:pt>
                <c:pt idx="39">
                  <c:v>1844</c:v>
                </c:pt>
                <c:pt idx="40">
                  <c:v>1881</c:v>
                </c:pt>
                <c:pt idx="41">
                  <c:v>1905</c:v>
                </c:pt>
                <c:pt idx="42">
                  <c:v>1939</c:v>
                </c:pt>
                <c:pt idx="43">
                  <c:v>1951</c:v>
                </c:pt>
                <c:pt idx="44">
                  <c:v>1973</c:v>
                </c:pt>
                <c:pt idx="45">
                  <c:v>1992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F-4A22-995C-EB2C6C942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560064"/>
        <c:axId val="1664551424"/>
      </c:lineChart>
      <c:catAx>
        <c:axId val="166456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51424"/>
        <c:crosses val="autoZero"/>
        <c:auto val="1"/>
        <c:lblAlgn val="ctr"/>
        <c:lblOffset val="100"/>
        <c:noMultiLvlLbl val="0"/>
      </c:catAx>
      <c:valAx>
        <c:axId val="16645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980392156862745E-2"/>
              <c:y val="0.418770605596875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6456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Personer1!$C$43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Personer1!$D$43:$AM$43</c:f>
              <c:numCache>
                <c:formatCode>0</c:formatCode>
                <c:ptCount val="36"/>
                <c:pt idx="0">
                  <c:v>574</c:v>
                </c:pt>
                <c:pt idx="1">
                  <c:v>568</c:v>
                </c:pt>
                <c:pt idx="2">
                  <c:v>579</c:v>
                </c:pt>
                <c:pt idx="3">
                  <c:v>577</c:v>
                </c:pt>
                <c:pt idx="4">
                  <c:v>580</c:v>
                </c:pt>
                <c:pt idx="5">
                  <c:v>601</c:v>
                </c:pt>
                <c:pt idx="6">
                  <c:v>615</c:v>
                </c:pt>
                <c:pt idx="7">
                  <c:v>663</c:v>
                </c:pt>
                <c:pt idx="8">
                  <c:v>710</c:v>
                </c:pt>
                <c:pt idx="9">
                  <c:v>756</c:v>
                </c:pt>
                <c:pt idx="10">
                  <c:v>774</c:v>
                </c:pt>
                <c:pt idx="11">
                  <c:v>777</c:v>
                </c:pt>
                <c:pt idx="12">
                  <c:v>800</c:v>
                </c:pt>
                <c:pt idx="13">
                  <c:v>835</c:v>
                </c:pt>
                <c:pt idx="14">
                  <c:v>881</c:v>
                </c:pt>
                <c:pt idx="15">
                  <c:v>986</c:v>
                </c:pt>
                <c:pt idx="16">
                  <c:v>1043</c:v>
                </c:pt>
                <c:pt idx="17">
                  <c:v>1092</c:v>
                </c:pt>
                <c:pt idx="18">
                  <c:v>1130</c:v>
                </c:pt>
                <c:pt idx="19">
                  <c:v>1163</c:v>
                </c:pt>
                <c:pt idx="20">
                  <c:v>1134</c:v>
                </c:pt>
                <c:pt idx="21" formatCode="General">
                  <c:v>1134</c:v>
                </c:pt>
                <c:pt idx="22" formatCode="General">
                  <c:v>1139</c:v>
                </c:pt>
                <c:pt idx="23" formatCode="General">
                  <c:v>1159</c:v>
                </c:pt>
                <c:pt idx="24" formatCode="General">
                  <c:v>1179</c:v>
                </c:pt>
                <c:pt idx="25" formatCode="General">
                  <c:v>1154</c:v>
                </c:pt>
                <c:pt idx="26" formatCode="General">
                  <c:v>1163</c:v>
                </c:pt>
                <c:pt idx="27" formatCode="General">
                  <c:v>1159</c:v>
                </c:pt>
                <c:pt idx="28" formatCode="General">
                  <c:v>1164</c:v>
                </c:pt>
                <c:pt idx="29" formatCode="General">
                  <c:v>1159</c:v>
                </c:pt>
                <c:pt idx="30" formatCode="General">
                  <c:v>1173</c:v>
                </c:pt>
                <c:pt idx="31" formatCode="General">
                  <c:v>1171</c:v>
                </c:pt>
                <c:pt idx="32" formatCode="General">
                  <c:v>1179</c:v>
                </c:pt>
                <c:pt idx="33" formatCode="General">
                  <c:v>1186</c:v>
                </c:pt>
                <c:pt idx="34" formatCode="General">
                  <c:v>1206</c:v>
                </c:pt>
                <c:pt idx="35" formatCode="General">
                  <c:v>1214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F7-4F57-82F9-E6595DC7FC4B}"/>
            </c:ext>
          </c:extLst>
        </c:ser>
        <c:ser>
          <c:idx val="1"/>
          <c:order val="1"/>
          <c:tx>
            <c:strRef>
              <c:f>Personer1!$C$44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Personer1!$D$44:$AM$44</c:f>
              <c:numCache>
                <c:formatCode>0</c:formatCode>
                <c:ptCount val="36"/>
                <c:pt idx="0">
                  <c:v>289</c:v>
                </c:pt>
                <c:pt idx="1">
                  <c:v>289</c:v>
                </c:pt>
                <c:pt idx="2">
                  <c:v>287</c:v>
                </c:pt>
                <c:pt idx="3">
                  <c:v>281</c:v>
                </c:pt>
                <c:pt idx="4">
                  <c:v>268</c:v>
                </c:pt>
                <c:pt idx="5">
                  <c:v>264</c:v>
                </c:pt>
                <c:pt idx="6">
                  <c:v>265</c:v>
                </c:pt>
                <c:pt idx="7">
                  <c:v>265</c:v>
                </c:pt>
                <c:pt idx="8">
                  <c:v>258</c:v>
                </c:pt>
                <c:pt idx="9">
                  <c:v>252</c:v>
                </c:pt>
                <c:pt idx="10">
                  <c:v>252</c:v>
                </c:pt>
                <c:pt idx="11">
                  <c:v>258</c:v>
                </c:pt>
                <c:pt idx="12">
                  <c:v>282</c:v>
                </c:pt>
                <c:pt idx="13">
                  <c:v>276</c:v>
                </c:pt>
                <c:pt idx="14">
                  <c:v>276</c:v>
                </c:pt>
                <c:pt idx="15">
                  <c:v>300</c:v>
                </c:pt>
                <c:pt idx="16">
                  <c:v>294</c:v>
                </c:pt>
                <c:pt idx="17">
                  <c:v>280</c:v>
                </c:pt>
                <c:pt idx="18">
                  <c:v>307</c:v>
                </c:pt>
                <c:pt idx="19">
                  <c:v>332</c:v>
                </c:pt>
                <c:pt idx="20">
                  <c:v>371</c:v>
                </c:pt>
                <c:pt idx="21" formatCode="General">
                  <c:v>393</c:v>
                </c:pt>
                <c:pt idx="22" formatCode="General">
                  <c:v>416</c:v>
                </c:pt>
                <c:pt idx="23" formatCode="General">
                  <c:v>435</c:v>
                </c:pt>
                <c:pt idx="24" formatCode="General">
                  <c:v>446</c:v>
                </c:pt>
                <c:pt idx="25" formatCode="General">
                  <c:v>484</c:v>
                </c:pt>
                <c:pt idx="26" formatCode="General">
                  <c:v>505</c:v>
                </c:pt>
                <c:pt idx="27" formatCode="General">
                  <c:v>536</c:v>
                </c:pt>
                <c:pt idx="28" formatCode="General">
                  <c:v>552</c:v>
                </c:pt>
                <c:pt idx="29" formatCode="General">
                  <c:v>584</c:v>
                </c:pt>
                <c:pt idx="30" formatCode="General">
                  <c:v>593</c:v>
                </c:pt>
                <c:pt idx="31" formatCode="General">
                  <c:v>608</c:v>
                </c:pt>
                <c:pt idx="32" formatCode="General">
                  <c:v>625</c:v>
                </c:pt>
                <c:pt idx="33" formatCode="General">
                  <c:v>623</c:v>
                </c:pt>
                <c:pt idx="34" formatCode="General">
                  <c:v>625</c:v>
                </c:pt>
                <c:pt idx="35" formatCode="General">
                  <c:v>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F7-4F57-82F9-E6595DC7FC4B}"/>
            </c:ext>
          </c:extLst>
        </c:ser>
        <c:ser>
          <c:idx val="2"/>
          <c:order val="2"/>
          <c:tx>
            <c:strRef>
              <c:f>Personer1!$C$45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Personer1!$D$45:$AM$45</c:f>
              <c:numCache>
                <c:formatCode>0</c:formatCode>
                <c:ptCount val="36"/>
                <c:pt idx="0">
                  <c:v>56</c:v>
                </c:pt>
                <c:pt idx="1">
                  <c:v>50</c:v>
                </c:pt>
                <c:pt idx="2">
                  <c:v>56</c:v>
                </c:pt>
                <c:pt idx="3">
                  <c:v>67</c:v>
                </c:pt>
                <c:pt idx="4">
                  <c:v>73</c:v>
                </c:pt>
                <c:pt idx="5">
                  <c:v>74</c:v>
                </c:pt>
                <c:pt idx="6">
                  <c:v>72</c:v>
                </c:pt>
                <c:pt idx="7">
                  <c:v>79</c:v>
                </c:pt>
                <c:pt idx="8">
                  <c:v>68</c:v>
                </c:pt>
                <c:pt idx="9">
                  <c:v>68</c:v>
                </c:pt>
                <c:pt idx="10">
                  <c:v>70</c:v>
                </c:pt>
                <c:pt idx="11">
                  <c:v>72</c:v>
                </c:pt>
                <c:pt idx="12">
                  <c:v>70</c:v>
                </c:pt>
                <c:pt idx="13">
                  <c:v>67</c:v>
                </c:pt>
                <c:pt idx="14">
                  <c:v>67</c:v>
                </c:pt>
                <c:pt idx="15">
                  <c:v>74</c:v>
                </c:pt>
                <c:pt idx="16">
                  <c:v>73</c:v>
                </c:pt>
                <c:pt idx="17">
                  <c:v>75</c:v>
                </c:pt>
                <c:pt idx="18">
                  <c:v>70</c:v>
                </c:pt>
                <c:pt idx="19">
                  <c:v>63</c:v>
                </c:pt>
                <c:pt idx="20">
                  <c:v>63</c:v>
                </c:pt>
                <c:pt idx="21" formatCode="General">
                  <c:v>70</c:v>
                </c:pt>
                <c:pt idx="22" formatCode="General">
                  <c:v>71</c:v>
                </c:pt>
                <c:pt idx="23" formatCode="General">
                  <c:v>73</c:v>
                </c:pt>
                <c:pt idx="24" formatCode="General">
                  <c:v>74</c:v>
                </c:pt>
                <c:pt idx="25" formatCode="General">
                  <c:v>78</c:v>
                </c:pt>
                <c:pt idx="26" formatCode="General">
                  <c:v>77</c:v>
                </c:pt>
                <c:pt idx="27" formatCode="General">
                  <c:v>82</c:v>
                </c:pt>
                <c:pt idx="28" formatCode="General">
                  <c:v>91</c:v>
                </c:pt>
                <c:pt idx="29" formatCode="General">
                  <c:v>101</c:v>
                </c:pt>
                <c:pt idx="30" formatCode="General">
                  <c:v>115</c:v>
                </c:pt>
                <c:pt idx="31" formatCode="General">
                  <c:v>126</c:v>
                </c:pt>
                <c:pt idx="32" formatCode="General">
                  <c:v>135</c:v>
                </c:pt>
                <c:pt idx="33" formatCode="General">
                  <c:v>142</c:v>
                </c:pt>
                <c:pt idx="34" formatCode="General">
                  <c:v>142</c:v>
                </c:pt>
                <c:pt idx="35" formatCode="General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F7-4F57-82F9-E6595DC7FC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076864"/>
        <c:axId val="1672073024"/>
      </c:areaChart>
      <c:catAx>
        <c:axId val="16720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3024"/>
        <c:crosses val="autoZero"/>
        <c:auto val="1"/>
        <c:lblAlgn val="ctr"/>
        <c:lblOffset val="100"/>
        <c:noMultiLvlLbl val="0"/>
      </c:catAx>
      <c:valAx>
        <c:axId val="167207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416667887217367E-2"/>
              <c:y val="0.402208251443215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72076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personar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yrkesaktiv alder (20-64 år) per eldre over 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Personer1!$C$30:$AL$30</c:f>
              <c:numCache>
                <c:formatCode>0.0</c:formatCode>
                <c:ptCount val="36"/>
                <c:pt idx="0">
                  <c:v>3.5389105058365757</c:v>
                </c:pt>
                <c:pt idx="1">
                  <c:v>3.5331384015594542</c:v>
                </c:pt>
                <c:pt idx="2">
                  <c:v>3.5598831548198637</c:v>
                </c:pt>
                <c:pt idx="3">
                  <c:v>3.6034816247582206</c:v>
                </c:pt>
                <c:pt idx="4">
                  <c:v>3.5699333967649856</c:v>
                </c:pt>
                <c:pt idx="5">
                  <c:v>3.3764705882352941</c:v>
                </c:pt>
                <c:pt idx="6">
                  <c:v>3.3006993006993008</c:v>
                </c:pt>
                <c:pt idx="7">
                  <c:v>3.2268128161888701</c:v>
                </c:pt>
                <c:pt idx="8">
                  <c:v>3.1993327773144289</c:v>
                </c:pt>
                <c:pt idx="9">
                  <c:v>3.2206726825266614</c:v>
                </c:pt>
                <c:pt idx="10">
                  <c:v>3.0662410215482843</c:v>
                </c:pt>
                <c:pt idx="11">
                  <c:v>2.9562841530054644</c:v>
                </c:pt>
                <c:pt idx="12">
                  <c:v>2.8222055513878468</c:v>
                </c:pt>
                <c:pt idx="13">
                  <c:v>2.7382352941176471</c:v>
                </c:pt>
                <c:pt idx="14">
                  <c:v>2.5734364019676739</c:v>
                </c:pt>
                <c:pt idx="15">
                  <c:v>2.4332700822264388</c:v>
                </c:pt>
                <c:pt idx="16">
                  <c:v>2.3554179566563467</c:v>
                </c:pt>
                <c:pt idx="17">
                  <c:v>2.3202653799758743</c:v>
                </c:pt>
                <c:pt idx="18">
                  <c:v>2.2976963969285293</c:v>
                </c:pt>
                <c:pt idx="19">
                  <c:v>2.2982558139534883</c:v>
                </c:pt>
                <c:pt idx="20">
                  <c:v>2.2928366762177652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68-449C-AEB3-051445019D51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Personer1!$C$3:$AL$3</c:f>
              <c:numCache>
                <c:formatCode>General</c:formatCode>
                <c:ptCount val="3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  <c:pt idx="19">
                  <c:v>2025</c:v>
                </c:pt>
                <c:pt idx="20">
                  <c:v>2026</c:v>
                </c:pt>
                <c:pt idx="21">
                  <c:v>2027</c:v>
                </c:pt>
                <c:pt idx="22">
                  <c:v>2028</c:v>
                </c:pt>
                <c:pt idx="23">
                  <c:v>2029</c:v>
                </c:pt>
                <c:pt idx="24">
                  <c:v>2030</c:v>
                </c:pt>
                <c:pt idx="25">
                  <c:v>2031</c:v>
                </c:pt>
                <c:pt idx="26">
                  <c:v>2032</c:v>
                </c:pt>
                <c:pt idx="27">
                  <c:v>2033</c:v>
                </c:pt>
                <c:pt idx="28">
                  <c:v>2034</c:v>
                </c:pt>
                <c:pt idx="29">
                  <c:v>2035</c:v>
                </c:pt>
                <c:pt idx="30">
                  <c:v>2036</c:v>
                </c:pt>
                <c:pt idx="31">
                  <c:v>2037</c:v>
                </c:pt>
                <c:pt idx="32">
                  <c:v>2038</c:v>
                </c:pt>
                <c:pt idx="33">
                  <c:v>2039</c:v>
                </c:pt>
                <c:pt idx="34">
                  <c:v>2040</c:v>
                </c:pt>
                <c:pt idx="35">
                  <c:v>2041</c:v>
                </c:pt>
              </c:numCache>
            </c:numRef>
          </c:cat>
          <c:val>
            <c:numRef>
              <c:f>Personer1!$C$31:$AL$31</c:f>
              <c:numCache>
                <c:formatCode>General</c:formatCode>
                <c:ptCount val="36"/>
                <c:pt idx="20" formatCode="0.0">
                  <c:v>2.2928366762177652</c:v>
                </c:pt>
                <c:pt idx="21" formatCode="0.0">
                  <c:v>2.1927374301675977</c:v>
                </c:pt>
                <c:pt idx="22" formatCode="0.0">
                  <c:v>2.1401204159824849</c:v>
                </c:pt>
                <c:pt idx="23" formatCode="0.0">
                  <c:v>2.1186348862405202</c:v>
                </c:pt>
                <c:pt idx="24" formatCode="0.0">
                  <c:v>2.0777009047365622</c:v>
                </c:pt>
                <c:pt idx="25" formatCode="0.0">
                  <c:v>2.022454308093995</c:v>
                </c:pt>
                <c:pt idx="26" formatCode="0.0">
                  <c:v>1.976349614395887</c:v>
                </c:pt>
                <c:pt idx="27" formatCode="0.0">
                  <c:v>1.9200201207243461</c:v>
                </c:pt>
                <c:pt idx="28" formatCode="0.0">
                  <c:v>1.8620689655172413</c:v>
                </c:pt>
                <c:pt idx="29" formatCode="0.0">
                  <c:v>1.8287937743190661</c:v>
                </c:pt>
                <c:pt idx="30" formatCode="0.0">
                  <c:v>1.78585086042065</c:v>
                </c:pt>
                <c:pt idx="31" formatCode="0.0">
                  <c:v>1.7681365576102419</c:v>
                </c:pt>
                <c:pt idx="32" formatCode="0.0">
                  <c:v>1.7330210772833723</c:v>
                </c:pt>
                <c:pt idx="33" formatCode="0.0">
                  <c:v>1.7079851439182916</c:v>
                </c:pt>
                <c:pt idx="34" formatCode="0.0">
                  <c:v>1.6878745965882895</c:v>
                </c:pt>
                <c:pt idx="35" formatCode="0.0">
                  <c:v>1.6706367384333487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68-449C-AEB3-051445019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154336"/>
        <c:axId val="44142336"/>
      </c:lineChart>
      <c:catAx>
        <c:axId val="4415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42336"/>
        <c:crosses val="autoZero"/>
        <c:auto val="1"/>
        <c:lblAlgn val="ctr"/>
        <c:lblOffset val="100"/>
        <c:noMultiLvlLbl val="0"/>
      </c:catAx>
      <c:valAx>
        <c:axId val="4414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4487895716945996E-3"/>
              <c:y val="0.453058810420067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41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Relativdel 80 år og eldre av befolkninga, 2026 og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Personer1!$I$4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Personer1!$I$5:$I$31</c:f>
              <c:numCache>
                <c:formatCode>0.0</c:formatCode>
                <c:ptCount val="27"/>
                <c:pt idx="0">
                  <c:v>5.5925487152252948</c:v>
                </c:pt>
                <c:pt idx="1">
                  <c:v>5.911507614670632</c:v>
                </c:pt>
                <c:pt idx="2">
                  <c:v>4.9025359100279902</c:v>
                </c:pt>
                <c:pt idx="3">
                  <c:v>8.4846483988114887</c:v>
                </c:pt>
                <c:pt idx="4">
                  <c:v>7.3450964300369304</c:v>
                </c:pt>
                <c:pt idx="5">
                  <c:v>5.9535710318782629</c:v>
                </c:pt>
                <c:pt idx="6">
                  <c:v>5.068095557043983</c:v>
                </c:pt>
                <c:pt idx="7">
                  <c:v>4.9343929033450378</c:v>
                </c:pt>
                <c:pt idx="8">
                  <c:v>6.3155041561257681</c:v>
                </c:pt>
                <c:pt idx="9">
                  <c:v>7.7775213477959841</c:v>
                </c:pt>
                <c:pt idx="10">
                  <c:v>6.4516129032258061</c:v>
                </c:pt>
                <c:pt idx="11">
                  <c:v>4.6335986936109412</c:v>
                </c:pt>
                <c:pt idx="12">
                  <c:v>4.9954689623923878</c:v>
                </c:pt>
                <c:pt idx="13">
                  <c:v>5.9330143540669855</c:v>
                </c:pt>
                <c:pt idx="14">
                  <c:v>6.8519805420430853</c:v>
                </c:pt>
                <c:pt idx="15">
                  <c:v>5.7142857142857144</c:v>
                </c:pt>
                <c:pt idx="16">
                  <c:v>5.6933577492924918</c:v>
                </c:pt>
                <c:pt idx="17">
                  <c:v>5.9124087591240873</c:v>
                </c:pt>
                <c:pt idx="18">
                  <c:v>7.7951728636660143</c:v>
                </c:pt>
                <c:pt idx="19">
                  <c:v>6.5548350718917394</c:v>
                </c:pt>
                <c:pt idx="20">
                  <c:v>7.3052490805750585</c:v>
                </c:pt>
                <c:pt idx="21">
                  <c:v>6.9126576366184027</c:v>
                </c:pt>
                <c:pt idx="22">
                  <c:v>8.0688223079204988</c:v>
                </c:pt>
                <c:pt idx="23">
                  <c:v>5.9950949223362704</c:v>
                </c:pt>
                <c:pt idx="24">
                  <c:v>8.2842559874362003</c:v>
                </c:pt>
                <c:pt idx="25">
                  <c:v>5.5325749741468462</c:v>
                </c:pt>
                <c:pt idx="26">
                  <c:v>6.3953488372093021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9-4317-8815-B39DCCA05279}"/>
            </c:ext>
          </c:extLst>
        </c:ser>
        <c:ser>
          <c:idx val="1"/>
          <c:order val="1"/>
          <c:tx>
            <c:strRef>
              <c:f>Personer1!$J$4</c:f>
              <c:strCache>
                <c:ptCount val="1"/>
                <c:pt idx="0">
                  <c:v>2036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Personer1!$H$5:$H$31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9.0214874690279867</c:v>
                </c:pt>
                <c:pt idx="1">
                  <c:v>8.7045540963467776</c:v>
                </c:pt>
                <c:pt idx="2">
                  <c:v>7.1351066977937068</c:v>
                </c:pt>
                <c:pt idx="3">
                  <c:v>13.474426807760141</c:v>
                </c:pt>
                <c:pt idx="4">
                  <c:v>9.5376926280716372</c:v>
                </c:pt>
                <c:pt idx="5">
                  <c:v>9.1208916183327648</c:v>
                </c:pt>
                <c:pt idx="6">
                  <c:v>7.2065378900445767</c:v>
                </c:pt>
                <c:pt idx="7">
                  <c:v>7.7087413209898523</c:v>
                </c:pt>
                <c:pt idx="8">
                  <c:v>9.3380504608509458</c:v>
                </c:pt>
                <c:pt idx="9">
                  <c:v>9.4550535631113188</c:v>
                </c:pt>
                <c:pt idx="10">
                  <c:v>9.7892401552967279</c:v>
                </c:pt>
                <c:pt idx="11">
                  <c:v>6.8806899856252999</c:v>
                </c:pt>
                <c:pt idx="12">
                  <c:v>6.9107899597957188</c:v>
                </c:pt>
                <c:pt idx="13">
                  <c:v>9.8156107028975459</c:v>
                </c:pt>
                <c:pt idx="14">
                  <c:v>9.2283001203691324</c:v>
                </c:pt>
                <c:pt idx="15">
                  <c:v>7.3040524144625092</c:v>
                </c:pt>
                <c:pt idx="16">
                  <c:v>9.0923566878980893</c:v>
                </c:pt>
                <c:pt idx="17">
                  <c:v>9.4490934449093444</c:v>
                </c:pt>
                <c:pt idx="18">
                  <c:v>9.6670934699103714</c:v>
                </c:pt>
                <c:pt idx="19">
                  <c:v>9.4281729428172945</c:v>
                </c:pt>
                <c:pt idx="20">
                  <c:v>10.547560547560547</c:v>
                </c:pt>
                <c:pt idx="21">
                  <c:v>10.762942779291553</c:v>
                </c:pt>
                <c:pt idx="22">
                  <c:v>10.490341753343239</c:v>
                </c:pt>
                <c:pt idx="23">
                  <c:v>7.6106631561625804</c:v>
                </c:pt>
                <c:pt idx="24">
                  <c:v>10.6</c:v>
                </c:pt>
                <c:pt idx="25">
                  <c:v>8.6760020745350825</c:v>
                </c:pt>
                <c:pt idx="26">
                  <c:v>9.303790822219888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9-4317-8815-B39DCCA052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585307296"/>
        <c:axId val="180939728"/>
      </c:barChart>
      <c:catAx>
        <c:axId val="58530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939728"/>
        <c:crosses val="autoZero"/>
        <c:auto val="1"/>
        <c:lblAlgn val="ctr"/>
        <c:lblOffset val="100"/>
        <c:noMultiLvlLbl val="0"/>
      </c:catAx>
      <c:valAx>
        <c:axId val="18093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1.237432327919567E-2"/>
              <c:y val="0.399651559499657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530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Personer!$A$19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2016</c:v>
                  </c:pt>
                  <c:pt idx="1">
                    <c:v>2021</c:v>
                  </c:pt>
                  <c:pt idx="2">
                    <c:v>2024</c:v>
                  </c:pt>
                  <c:pt idx="3">
                    <c:v>2025</c:v>
                  </c:pt>
                  <c:pt idx="4">
                    <c:v>2026</c:v>
                  </c:pt>
                  <c:pt idx="5">
                    <c:v>2016</c:v>
                  </c:pt>
                  <c:pt idx="6">
                    <c:v>2021</c:v>
                  </c:pt>
                  <c:pt idx="7">
                    <c:v>2024</c:v>
                  </c:pt>
                  <c:pt idx="8">
                    <c:v>2025</c:v>
                  </c:pt>
                  <c:pt idx="9">
                    <c:v>2026</c:v>
                  </c:pt>
                  <c:pt idx="10">
                    <c:v>2016</c:v>
                  </c:pt>
                  <c:pt idx="11">
                    <c:v>2021</c:v>
                  </c:pt>
                  <c:pt idx="12">
                    <c:v>2024</c:v>
                  </c:pt>
                  <c:pt idx="13">
                    <c:v>2025</c:v>
                  </c:pt>
                  <c:pt idx="14">
                    <c:v>2026</c:v>
                  </c:pt>
                  <c:pt idx="15">
                    <c:v>2016</c:v>
                  </c:pt>
                  <c:pt idx="16">
                    <c:v>2021</c:v>
                  </c:pt>
                  <c:pt idx="17">
                    <c:v>2024</c:v>
                  </c:pt>
                  <c:pt idx="18">
                    <c:v>2025</c:v>
                  </c:pt>
                  <c:pt idx="19">
                    <c:v>2026</c:v>
                  </c:pt>
                  <c:pt idx="20">
                    <c:v>2016</c:v>
                  </c:pt>
                  <c:pt idx="21">
                    <c:v>2021</c:v>
                  </c:pt>
                  <c:pt idx="22">
                    <c:v>2024</c:v>
                  </c:pt>
                  <c:pt idx="23">
                    <c:v>2025</c:v>
                  </c:pt>
                  <c:pt idx="24">
                    <c:v>2026</c:v>
                  </c:pt>
                  <c:pt idx="25">
                    <c:v>2016</c:v>
                  </c:pt>
                  <c:pt idx="26">
                    <c:v>2021</c:v>
                  </c:pt>
                  <c:pt idx="27">
                    <c:v>2024</c:v>
                  </c:pt>
                  <c:pt idx="28">
                    <c:v>2025</c:v>
                  </c:pt>
                  <c:pt idx="29">
                    <c:v>2026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Personer!$B$19:$AE$19</c:f>
              <c:numCache>
                <c:formatCode>0</c:formatCode>
                <c:ptCount val="30"/>
                <c:pt idx="0">
                  <c:v>543</c:v>
                </c:pt>
                <c:pt idx="1">
                  <c:v>517</c:v>
                </c:pt>
                <c:pt idx="2">
                  <c:v>738</c:v>
                </c:pt>
                <c:pt idx="3">
                  <c:v>821</c:v>
                </c:pt>
                <c:pt idx="4">
                  <c:v>897</c:v>
                </c:pt>
                <c:pt idx="5">
                  <c:v>66</c:v>
                </c:pt>
                <c:pt idx="6">
                  <c:v>65</c:v>
                </c:pt>
                <c:pt idx="7">
                  <c:v>70</c:v>
                </c:pt>
                <c:pt idx="8">
                  <c:v>72</c:v>
                </c:pt>
                <c:pt idx="9">
                  <c:v>69</c:v>
                </c:pt>
                <c:pt idx="10">
                  <c:v>123</c:v>
                </c:pt>
                <c:pt idx="11">
                  <c:v>160</c:v>
                </c:pt>
                <c:pt idx="12">
                  <c:v>201</c:v>
                </c:pt>
                <c:pt idx="13">
                  <c:v>210</c:v>
                </c:pt>
                <c:pt idx="14">
                  <c:v>202</c:v>
                </c:pt>
                <c:pt idx="15">
                  <c:v>6</c:v>
                </c:pt>
                <c:pt idx="16">
                  <c:v>4</c:v>
                </c:pt>
                <c:pt idx="17">
                  <c:v>7</c:v>
                </c:pt>
                <c:pt idx="18">
                  <c:v>5</c:v>
                </c:pt>
                <c:pt idx="19">
                  <c:v>8</c:v>
                </c:pt>
                <c:pt idx="20">
                  <c:v>12</c:v>
                </c:pt>
                <c:pt idx="21">
                  <c:v>14</c:v>
                </c:pt>
                <c:pt idx="22">
                  <c:v>17</c:v>
                </c:pt>
                <c:pt idx="23">
                  <c:v>16</c:v>
                </c:pt>
                <c:pt idx="24">
                  <c:v>16</c:v>
                </c:pt>
                <c:pt idx="25">
                  <c:v>3</c:v>
                </c:pt>
                <c:pt idx="26">
                  <c:v>6</c:v>
                </c:pt>
                <c:pt idx="27">
                  <c:v>3</c:v>
                </c:pt>
                <c:pt idx="28">
                  <c:v>6</c:v>
                </c:pt>
                <c:pt idx="2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D8-4CBD-BF66-96A99A0A5A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890031728"/>
        <c:axId val="890037968"/>
      </c:barChart>
      <c:catAx>
        <c:axId val="8900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7968"/>
        <c:crosses val="autoZero"/>
        <c:auto val="1"/>
        <c:lblAlgn val="ctr"/>
        <c:lblOffset val="100"/>
        <c:noMultiLvlLbl val="0"/>
      </c:catAx>
      <c:valAx>
        <c:axId val="89003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786756453423128E-3"/>
              <c:y val="0.359305590106258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9003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2000" b="1" i="0" u="none" strike="noStrike" kern="1200" spc="0" baseline="0" dirty="0">
                <a:solidFill>
                  <a:schemeClr val="tx2"/>
                </a:solidFill>
              </a:rPr>
              <a:t>Tal innvandrarar etter land, 2026 (15 største populasjonane) 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layout>
        <c:manualLayout>
          <c:xMode val="edge"/>
          <c:yMode val="edge"/>
          <c:x val="0.1681075711689885"/>
          <c:y val="2.58183457207181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Tyskland</c:v>
                </c:pt>
                <c:pt idx="3">
                  <c:v>Thailand</c:v>
                </c:pt>
                <c:pt idx="4">
                  <c:v>Litauen</c:v>
                </c:pt>
                <c:pt idx="5">
                  <c:v>Filippinene</c:v>
                </c:pt>
                <c:pt idx="6">
                  <c:v>Syria</c:v>
                </c:pt>
                <c:pt idx="7">
                  <c:v>Sverige</c:v>
                </c:pt>
                <c:pt idx="8">
                  <c:v>Nederland</c:v>
                </c:pt>
                <c:pt idx="9">
                  <c:v>Island</c:v>
                </c:pt>
                <c:pt idx="10">
                  <c:v>Romania</c:v>
                </c:pt>
                <c:pt idx="11">
                  <c:v>Storbritannia</c:v>
                </c:pt>
                <c:pt idx="12">
                  <c:v>Russland</c:v>
                </c:pt>
                <c:pt idx="13">
                  <c:v>Danmark</c:v>
                </c:pt>
                <c:pt idx="14">
                  <c:v>Eritrea</c:v>
                </c:pt>
              </c:strCache>
            </c:strRef>
          </c:cat>
          <c:val>
            <c:numRef>
              <c:f>Personer1!$O$4:$O$18</c:f>
              <c:numCache>
                <c:formatCode>0</c:formatCode>
                <c:ptCount val="15"/>
                <c:pt idx="0">
                  <c:v>325</c:v>
                </c:pt>
                <c:pt idx="1">
                  <c:v>222</c:v>
                </c:pt>
                <c:pt idx="2">
                  <c:v>61</c:v>
                </c:pt>
                <c:pt idx="3">
                  <c:v>59</c:v>
                </c:pt>
                <c:pt idx="4">
                  <c:v>54</c:v>
                </c:pt>
                <c:pt idx="5">
                  <c:v>44</c:v>
                </c:pt>
                <c:pt idx="6">
                  <c:v>35</c:v>
                </c:pt>
                <c:pt idx="7">
                  <c:v>28</c:v>
                </c:pt>
                <c:pt idx="8">
                  <c:v>26</c:v>
                </c:pt>
                <c:pt idx="9">
                  <c:v>25</c:v>
                </c:pt>
                <c:pt idx="10">
                  <c:v>24</c:v>
                </c:pt>
                <c:pt idx="11">
                  <c:v>21</c:v>
                </c:pt>
                <c:pt idx="12">
                  <c:v>20</c:v>
                </c:pt>
                <c:pt idx="13">
                  <c:v>19</c:v>
                </c:pt>
                <c:pt idx="1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8-4CCA-8281-0320995CBE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0993391"/>
        <c:axId val="140990031"/>
      </c:barChart>
      <c:catAx>
        <c:axId val="14099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0031"/>
        <c:crosses val="autoZero"/>
        <c:auto val="1"/>
        <c:lblAlgn val="ctr"/>
        <c:lblOffset val="100"/>
        <c:noMultiLvlLbl val="0"/>
      </c:catAx>
      <c:valAx>
        <c:axId val="140990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641025641025641E-2"/>
              <c:y val="0.402334628994147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099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Romsdal, 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2026.xlsx]Personer'!$A$21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2026.xlsx]Personer'!$B$21:$G$21</c:f>
              <c:numCache>
                <c:formatCode>General</c:formatCode>
                <c:ptCount val="6"/>
                <c:pt idx="0">
                  <c:v>6621</c:v>
                </c:pt>
                <c:pt idx="1">
                  <c:v>1708</c:v>
                </c:pt>
                <c:pt idx="2">
                  <c:v>2452</c:v>
                </c:pt>
                <c:pt idx="3">
                  <c:v>53</c:v>
                </c:pt>
                <c:pt idx="4">
                  <c:v>106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0-47F7-98A8-67864BD7FC6B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2026.xlsx]Personer'!$A$22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2026.xlsx]Personer'!$B$22:$G$22</c:f>
              <c:numCache>
                <c:formatCode>General</c:formatCode>
                <c:ptCount val="6"/>
                <c:pt idx="0">
                  <c:v>22117</c:v>
                </c:pt>
                <c:pt idx="1">
                  <c:v>2626</c:v>
                </c:pt>
                <c:pt idx="2">
                  <c:v>6738</c:v>
                </c:pt>
                <c:pt idx="3">
                  <c:v>256</c:v>
                </c:pt>
                <c:pt idx="4">
                  <c:v>842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60-47F7-98A8-67864BD7FC6B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2026.xlsx]Personer'!$A$23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2026.xlsx]Personer'!$B$20:$G$20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2026.xlsx]Personer'!$B$23:$G$23</c:f>
              <c:numCache>
                <c:formatCode>General</c:formatCode>
                <c:ptCount val="6"/>
                <c:pt idx="0">
                  <c:v>1498</c:v>
                </c:pt>
                <c:pt idx="1">
                  <c:v>65</c:v>
                </c:pt>
                <c:pt idx="2">
                  <c:v>378</c:v>
                </c:pt>
                <c:pt idx="3">
                  <c:v>76</c:v>
                </c:pt>
                <c:pt idx="4">
                  <c:v>54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60-47F7-98A8-67864BD7FC6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15754767"/>
        <c:axId val="1915742287"/>
      </c:barChart>
      <c:catAx>
        <c:axId val="191575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42287"/>
        <c:crosses val="autoZero"/>
        <c:auto val="1"/>
        <c:lblAlgn val="ctr"/>
        <c:lblOffset val="100"/>
        <c:noMultiLvlLbl val="0"/>
      </c:catAx>
      <c:valAx>
        <c:axId val="1915742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0882800608828003E-3"/>
              <c:y val="0.414653891155171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1575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2041</a:t>
            </a:r>
          </a:p>
        </c:rich>
      </c:tx>
      <c:layout>
        <c:manualLayout>
          <c:xMode val="edge"/>
          <c:yMode val="edge"/>
          <c:x val="0.1362927222887052"/>
          <c:y val="1.75438631112945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'Ark1'!$B$56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'Ark1'!$C$56:$AV$56</c:f>
              <c:numCache>
                <c:formatCode>0.0</c:formatCode>
                <c:ptCount val="46"/>
                <c:pt idx="0">
                  <c:v>92.662473794549271</c:v>
                </c:pt>
                <c:pt idx="1">
                  <c:v>92.070484581497809</c:v>
                </c:pt>
                <c:pt idx="2">
                  <c:v>91.17647058823529</c:v>
                </c:pt>
                <c:pt idx="3">
                  <c:v>86.915887850467286</c:v>
                </c:pt>
                <c:pt idx="4">
                  <c:v>82.379862700228841</c:v>
                </c:pt>
                <c:pt idx="5">
                  <c:v>81.343283582089555</c:v>
                </c:pt>
                <c:pt idx="6">
                  <c:v>79.404466501240705</c:v>
                </c:pt>
                <c:pt idx="7">
                  <c:v>85.714285714285708</c:v>
                </c:pt>
                <c:pt idx="8">
                  <c:v>90.190735694822891</c:v>
                </c:pt>
                <c:pt idx="9">
                  <c:v>88.9196675900277</c:v>
                </c:pt>
                <c:pt idx="10">
                  <c:v>96.793002915451893</c:v>
                </c:pt>
                <c:pt idx="11">
                  <c:v>96.17647058823529</c:v>
                </c:pt>
                <c:pt idx="12">
                  <c:v>95.522388059701484</c:v>
                </c:pt>
                <c:pt idx="13">
                  <c:v>95.170454545454547</c:v>
                </c:pt>
                <c:pt idx="14">
                  <c:v>87.327823691460054</c:v>
                </c:pt>
                <c:pt idx="15">
                  <c:v>94.277929155313359</c:v>
                </c:pt>
                <c:pt idx="16">
                  <c:v>89.672544080604538</c:v>
                </c:pt>
                <c:pt idx="17">
                  <c:v>94.088669950738918</c:v>
                </c:pt>
                <c:pt idx="18">
                  <c:v>87.971698113207552</c:v>
                </c:pt>
                <c:pt idx="19">
                  <c:v>81.156316916488223</c:v>
                </c:pt>
                <c:pt idx="20">
                  <c:v>75</c:v>
                </c:pt>
                <c:pt idx="21">
                  <c:v>78.807947019867555</c:v>
                </c:pt>
                <c:pt idx="22">
                  <c:v>80.044345898004437</c:v>
                </c:pt>
                <c:pt idx="23">
                  <c:v>81.776765375854211</c:v>
                </c:pt>
                <c:pt idx="24">
                  <c:v>80.419580419580413</c:v>
                </c:pt>
                <c:pt idx="25">
                  <c:v>75.638051044083525</c:v>
                </c:pt>
                <c:pt idx="26">
                  <c:v>75.060532687651332</c:v>
                </c:pt>
                <c:pt idx="27">
                  <c:v>80.952380952380949</c:v>
                </c:pt>
                <c:pt idx="28">
                  <c:v>88.918205804749334</c:v>
                </c:pt>
                <c:pt idx="29">
                  <c:v>88.051948051948045</c:v>
                </c:pt>
                <c:pt idx="30">
                  <c:v>89.203084832904892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8-427C-9709-57F98E39A345}"/>
            </c:ext>
          </c:extLst>
        </c:ser>
        <c:ser>
          <c:idx val="1"/>
          <c:order val="1"/>
          <c:tx>
            <c:strRef>
              <c:f>'Ark1'!$B$57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'Ark1'!$C$57:$AV$57</c:f>
              <c:numCache>
                <c:formatCode>General</c:formatCode>
                <c:ptCount val="46"/>
                <c:pt idx="30" formatCode="0.0">
                  <c:v>89.203084832904892</c:v>
                </c:pt>
                <c:pt idx="31" formatCode="0.0">
                  <c:v>103.38983050847457</c:v>
                </c:pt>
                <c:pt idx="32" formatCode="0.0">
                  <c:v>101.13314447592067</c:v>
                </c:pt>
                <c:pt idx="33" formatCode="0.0">
                  <c:v>99.157303370786522</c:v>
                </c:pt>
                <c:pt idx="34" formatCode="0.0">
                  <c:v>96.448087431693992</c:v>
                </c:pt>
                <c:pt idx="35" formatCode="0.0">
                  <c:v>94.45983379501385</c:v>
                </c:pt>
                <c:pt idx="36" formatCode="0.0">
                  <c:v>93.593314763231191</c:v>
                </c:pt>
                <c:pt idx="37" formatCode="0.0">
                  <c:v>92.582417582417591</c:v>
                </c:pt>
                <c:pt idx="38" formatCode="0.0">
                  <c:v>89.189189189189193</c:v>
                </c:pt>
                <c:pt idx="39" formatCode="0.0">
                  <c:v>89.835164835164832</c:v>
                </c:pt>
                <c:pt idx="40" formatCode="0.0">
                  <c:v>85.52278820375335</c:v>
                </c:pt>
                <c:pt idx="41" formatCode="0.0">
                  <c:v>84.08488063660478</c:v>
                </c:pt>
                <c:pt idx="42" formatCode="0.0">
                  <c:v>86.376021798365116</c:v>
                </c:pt>
                <c:pt idx="43" formatCode="0.0">
                  <c:v>87.743732590529248</c:v>
                </c:pt>
                <c:pt idx="44" formatCode="0.0">
                  <c:v>86.312849162011176</c:v>
                </c:pt>
                <c:pt idx="45" formatCode="0.0">
                  <c:v>85.674157303370791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8-427C-9709-57F98E39A345}"/>
            </c:ext>
          </c:extLst>
        </c:ser>
        <c:ser>
          <c:idx val="2"/>
          <c:order val="2"/>
          <c:tx>
            <c:strRef>
              <c:f>'Ark1'!$B$58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'Ark1'!$C$58:$AV$58</c:f>
              <c:numCache>
                <c:formatCode>0.0</c:formatCode>
                <c:ptCount val="46"/>
                <c:pt idx="0">
                  <c:v>87.44588744588745</c:v>
                </c:pt>
                <c:pt idx="1">
                  <c:v>84.355179704016919</c:v>
                </c:pt>
                <c:pt idx="2">
                  <c:v>83.476394849785407</c:v>
                </c:pt>
                <c:pt idx="3">
                  <c:v>86.10526315789474</c:v>
                </c:pt>
                <c:pt idx="4">
                  <c:v>85.626283367556468</c:v>
                </c:pt>
                <c:pt idx="5">
                  <c:v>85.979381443298976</c:v>
                </c:pt>
                <c:pt idx="6">
                  <c:v>94.725274725274716</c:v>
                </c:pt>
                <c:pt idx="7">
                  <c:v>100.23255813953489</c:v>
                </c:pt>
                <c:pt idx="8">
                  <c:v>96.825396825396822</c:v>
                </c:pt>
                <c:pt idx="9">
                  <c:v>94.186046511627907</c:v>
                </c:pt>
                <c:pt idx="10">
                  <c:v>97.34299516908213</c:v>
                </c:pt>
                <c:pt idx="11">
                  <c:v>98.19587628865979</c:v>
                </c:pt>
                <c:pt idx="12">
                  <c:v>101.31578947368421</c:v>
                </c:pt>
                <c:pt idx="13">
                  <c:v>93.506493506493499</c:v>
                </c:pt>
                <c:pt idx="14">
                  <c:v>89.847715736040612</c:v>
                </c:pt>
                <c:pt idx="15">
                  <c:v>87.53387533875339</c:v>
                </c:pt>
                <c:pt idx="16">
                  <c:v>82.383419689119179</c:v>
                </c:pt>
                <c:pt idx="17">
                  <c:v>83.375959079283888</c:v>
                </c:pt>
                <c:pt idx="18">
                  <c:v>88.082901554404145</c:v>
                </c:pt>
                <c:pt idx="19">
                  <c:v>88.235294117647058</c:v>
                </c:pt>
                <c:pt idx="20">
                  <c:v>88.095238095238088</c:v>
                </c:pt>
                <c:pt idx="21">
                  <c:v>88.39779005524862</c:v>
                </c:pt>
                <c:pt idx="22">
                  <c:v>85.989010989010993</c:v>
                </c:pt>
                <c:pt idx="23">
                  <c:v>85.106382978723403</c:v>
                </c:pt>
                <c:pt idx="24">
                  <c:v>88.85793871866295</c:v>
                </c:pt>
                <c:pt idx="25">
                  <c:v>86.797066014669923</c:v>
                </c:pt>
                <c:pt idx="26">
                  <c:v>88.674698795180717</c:v>
                </c:pt>
                <c:pt idx="27">
                  <c:v>92.362768496420045</c:v>
                </c:pt>
                <c:pt idx="28">
                  <c:v>89.81481481481481</c:v>
                </c:pt>
                <c:pt idx="29">
                  <c:v>84.482758620689651</c:v>
                </c:pt>
                <c:pt idx="30">
                  <c:v>82.186234817813769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8-427C-9709-57F98E39A345}"/>
            </c:ext>
          </c:extLst>
        </c:ser>
        <c:ser>
          <c:idx val="3"/>
          <c:order val="3"/>
          <c:tx>
            <c:strRef>
              <c:f>'Ark1'!$B$59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  <c:pt idx="41">
                  <c:v>2037</c:v>
                </c:pt>
                <c:pt idx="42">
                  <c:v>2038</c:v>
                </c:pt>
                <c:pt idx="43">
                  <c:v>2039</c:v>
                </c:pt>
                <c:pt idx="44">
                  <c:v>2040</c:v>
                </c:pt>
                <c:pt idx="45">
                  <c:v>2041</c:v>
                </c:pt>
              </c:numCache>
            </c:numRef>
          </c:cat>
          <c:val>
            <c:numRef>
              <c:f>'Ark1'!$C$59:$AV$59</c:f>
              <c:numCache>
                <c:formatCode>General</c:formatCode>
                <c:ptCount val="46"/>
                <c:pt idx="30" formatCode="0.0">
                  <c:v>82.186234817813769</c:v>
                </c:pt>
                <c:pt idx="31" formatCode="0.0">
                  <c:v>79.704016913319236</c:v>
                </c:pt>
                <c:pt idx="32" formatCode="0.0">
                  <c:v>80</c:v>
                </c:pt>
                <c:pt idx="33" formatCode="0.0">
                  <c:v>82.969432314410483</c:v>
                </c:pt>
                <c:pt idx="34" formatCode="0.0">
                  <c:v>83.920704845814981</c:v>
                </c:pt>
                <c:pt idx="35" formatCode="0.0">
                  <c:v>82.959641255605376</c:v>
                </c:pt>
                <c:pt idx="36" formatCode="0.0">
                  <c:v>85.91549295774648</c:v>
                </c:pt>
                <c:pt idx="37" formatCode="0.0">
                  <c:v>87.19806763285024</c:v>
                </c:pt>
                <c:pt idx="38" formatCode="0.0">
                  <c:v>89.054726368159209</c:v>
                </c:pt>
                <c:pt idx="39" formatCode="0.0">
                  <c:v>91.392405063291136</c:v>
                </c:pt>
                <c:pt idx="40" formatCode="0.0">
                  <c:v>92.802056555269914</c:v>
                </c:pt>
                <c:pt idx="41" formatCode="0.0">
                  <c:v>95.800524934383205</c:v>
                </c:pt>
                <c:pt idx="42" formatCode="0.0">
                  <c:v>95</c:v>
                </c:pt>
                <c:pt idx="43" formatCode="0.0">
                  <c:v>94.21052631578948</c:v>
                </c:pt>
                <c:pt idx="44" formatCode="0.0">
                  <c:v>93.472584856396864</c:v>
                </c:pt>
                <c:pt idx="45" formatCode="0.0">
                  <c:v>93.7007874015748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508-427C-9709-57F98E39A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93631"/>
        <c:axId val="670484991"/>
      </c:lineChart>
      <c:catAx>
        <c:axId val="67049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84991"/>
        <c:crosses val="autoZero"/>
        <c:auto val="1"/>
        <c:lblAlgn val="ctr"/>
        <c:lblOffset val="100"/>
        <c:noMultiLvlLbl val="0"/>
      </c:catAx>
      <c:valAx>
        <c:axId val="670484991"/>
        <c:scaling>
          <c:orientation val="minMax"/>
          <c:max val="12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kvinner per 100 menn</a:t>
                </a:r>
              </a:p>
            </c:rich>
          </c:tx>
          <c:layout>
            <c:manualLayout>
              <c:xMode val="edge"/>
              <c:yMode val="edge"/>
              <c:x val="5.3028437486269675E-3"/>
              <c:y val="0.26863765294496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049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Arbeidsplassdekning per 4. kvartal 2021 og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Sysselsatte!$K$4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Sysselsatte!$K$5:$K$31</c:f>
              <c:numCache>
                <c:formatCode>0.0</c:formatCode>
                <c:ptCount val="27"/>
                <c:pt idx="0">
                  <c:v>98.134751154885379</c:v>
                </c:pt>
                <c:pt idx="1">
                  <c:v>118.16400269459244</c:v>
                </c:pt>
                <c:pt idx="2">
                  <c:v>106.95064078883804</c:v>
                </c:pt>
                <c:pt idx="3">
                  <c:v>85.695276114437789</c:v>
                </c:pt>
                <c:pt idx="4">
                  <c:v>100.51325919589394</c:v>
                </c:pt>
                <c:pt idx="5">
                  <c:v>99.088838268792713</c:v>
                </c:pt>
                <c:pt idx="6">
                  <c:v>110.42056074766356</c:v>
                </c:pt>
                <c:pt idx="7">
                  <c:v>74.320368046842319</c:v>
                </c:pt>
                <c:pt idx="8">
                  <c:v>84.836290470093289</c:v>
                </c:pt>
                <c:pt idx="9">
                  <c:v>104.42219440967877</c:v>
                </c:pt>
                <c:pt idx="10">
                  <c:v>96.419629444166262</c:v>
                </c:pt>
                <c:pt idx="11">
                  <c:v>64.354838709677423</c:v>
                </c:pt>
                <c:pt idx="12">
                  <c:v>61.541929666366087</c:v>
                </c:pt>
                <c:pt idx="13">
                  <c:v>85.647743813682681</c:v>
                </c:pt>
                <c:pt idx="14">
                  <c:v>92.616507580011231</c:v>
                </c:pt>
                <c:pt idx="15">
                  <c:v>72.044263249854396</c:v>
                </c:pt>
                <c:pt idx="16">
                  <c:v>76.649395509499143</c:v>
                </c:pt>
                <c:pt idx="17">
                  <c:v>66.265060240963862</c:v>
                </c:pt>
                <c:pt idx="18">
                  <c:v>72.733612273361231</c:v>
                </c:pt>
                <c:pt idx="19">
                  <c:v>103.92450569203116</c:v>
                </c:pt>
                <c:pt idx="20">
                  <c:v>99.896978021978029</c:v>
                </c:pt>
                <c:pt idx="21">
                  <c:v>103.92694063926942</c:v>
                </c:pt>
                <c:pt idx="22">
                  <c:v>93.024654239326523</c:v>
                </c:pt>
                <c:pt idx="23">
                  <c:v>99.373100303951361</c:v>
                </c:pt>
                <c:pt idx="24">
                  <c:v>98.172124904798181</c:v>
                </c:pt>
                <c:pt idx="25">
                  <c:v>68.814097934421497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98-499D-A8B7-43906E34F201}"/>
            </c:ext>
          </c:extLst>
        </c:ser>
        <c:ser>
          <c:idx val="1"/>
          <c:order val="1"/>
          <c:tx>
            <c:strRef>
              <c:f>Sysselsatte!$L$4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Sysselsatte!$J$5:$J$31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Sysselsatte!$L$5:$L$31</c:f>
              <c:numCache>
                <c:formatCode>0.0</c:formatCode>
                <c:ptCount val="27"/>
                <c:pt idx="0">
                  <c:v>97.251728207722138</c:v>
                </c:pt>
                <c:pt idx="1">
                  <c:v>117.34535466921423</c:v>
                </c:pt>
                <c:pt idx="2">
                  <c:v>110.11599761088931</c:v>
                </c:pt>
                <c:pt idx="3">
                  <c:v>85.425383542538356</c:v>
                </c:pt>
                <c:pt idx="4">
                  <c:v>100.76400679117148</c:v>
                </c:pt>
                <c:pt idx="5">
                  <c:v>106.02197802197801</c:v>
                </c:pt>
                <c:pt idx="6">
                  <c:v>109.89594863847687</c:v>
                </c:pt>
                <c:pt idx="7">
                  <c:v>77.547770700636946</c:v>
                </c:pt>
                <c:pt idx="8">
                  <c:v>85.26753434562545</c:v>
                </c:pt>
                <c:pt idx="9">
                  <c:v>105.59006211180125</c:v>
                </c:pt>
                <c:pt idx="10">
                  <c:v>90.752632930901626</c:v>
                </c:pt>
                <c:pt idx="11">
                  <c:v>64.388702350385145</c:v>
                </c:pt>
                <c:pt idx="12">
                  <c:v>62.371020856201973</c:v>
                </c:pt>
                <c:pt idx="13">
                  <c:v>82.923420905533817</c:v>
                </c:pt>
                <c:pt idx="14">
                  <c:v>94.722222222222214</c:v>
                </c:pt>
                <c:pt idx="15">
                  <c:v>73.878205128205138</c:v>
                </c:pt>
                <c:pt idx="16">
                  <c:v>78.728440987487318</c:v>
                </c:pt>
                <c:pt idx="17">
                  <c:v>63.683052090975792</c:v>
                </c:pt>
                <c:pt idx="18">
                  <c:v>70.29634734665747</c:v>
                </c:pt>
                <c:pt idx="19">
                  <c:v>108.50250073551044</c:v>
                </c:pt>
                <c:pt idx="20">
                  <c:v>96.664374140302613</c:v>
                </c:pt>
                <c:pt idx="21">
                  <c:v>96.800731261425966</c:v>
                </c:pt>
                <c:pt idx="22">
                  <c:v>95.662650602409641</c:v>
                </c:pt>
                <c:pt idx="23">
                  <c:v>99.53139643861293</c:v>
                </c:pt>
                <c:pt idx="24">
                  <c:v>97.022900763358777</c:v>
                </c:pt>
                <c:pt idx="25">
                  <c:v>68.079414249507181</c:v>
                </c:pt>
                <c:pt idx="26">
                  <c:v>86.831015592077549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98-499D-A8B7-43906E34F2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753188704"/>
        <c:axId val="753187744"/>
      </c:barChart>
      <c:catAx>
        <c:axId val="753188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7744"/>
        <c:crosses val="autoZero"/>
        <c:auto val="1"/>
        <c:lblAlgn val="ctr"/>
        <c:lblOffset val="100"/>
        <c:noMultiLvlLbl val="0"/>
      </c:catAx>
      <c:valAx>
        <c:axId val="75318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5318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Vestnes, hovudstraumar, sortert etter innpendling,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'Vestnes inn'!$B$1</c:f>
              <c:strCache>
                <c:ptCount val="1"/>
                <c:pt idx="0">
                  <c:v>Vestnes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'Vestnes inn'!$A$2:$A$16</c:f>
              <c:strCache>
                <c:ptCount val="15"/>
                <c:pt idx="0">
                  <c:v>Ålesund</c:v>
                </c:pt>
                <c:pt idx="1">
                  <c:v>Rauma</c:v>
                </c:pt>
                <c:pt idx="2">
                  <c:v>Molde</c:v>
                </c:pt>
                <c:pt idx="3">
                  <c:v>Haram</c:v>
                </c:pt>
                <c:pt idx="4">
                  <c:v>Hustadvika</c:v>
                </c:pt>
                <c:pt idx="5">
                  <c:v>Sula</c:v>
                </c:pt>
                <c:pt idx="6">
                  <c:v>Aure</c:v>
                </c:pt>
                <c:pt idx="7">
                  <c:v>Aukra</c:v>
                </c:pt>
                <c:pt idx="8">
                  <c:v>Sande</c:v>
                </c:pt>
                <c:pt idx="9">
                  <c:v>Ørsta</c:v>
                </c:pt>
                <c:pt idx="10">
                  <c:v>Oslo - Oslove</c:v>
                </c:pt>
                <c:pt idx="11">
                  <c:v>Stad</c:v>
                </c:pt>
                <c:pt idx="12">
                  <c:v>Stranda</c:v>
                </c:pt>
                <c:pt idx="13">
                  <c:v>Heim</c:v>
                </c:pt>
                <c:pt idx="14">
                  <c:v>Ulstein</c:v>
                </c:pt>
              </c:strCache>
            </c:strRef>
          </c:cat>
          <c:val>
            <c:numRef>
              <c:f>'Vestnes inn'!$B$2:$B$16</c:f>
              <c:numCache>
                <c:formatCode>#\ ##0;\ \-#\ ##0</c:formatCode>
                <c:ptCount val="15"/>
                <c:pt idx="0">
                  <c:v>-266</c:v>
                </c:pt>
                <c:pt idx="1">
                  <c:v>-154</c:v>
                </c:pt>
                <c:pt idx="2">
                  <c:v>-286</c:v>
                </c:pt>
                <c:pt idx="3">
                  <c:v>-87</c:v>
                </c:pt>
                <c:pt idx="4">
                  <c:v>-15</c:v>
                </c:pt>
                <c:pt idx="5">
                  <c:v>-11</c:v>
                </c:pt>
                <c:pt idx="6">
                  <c:v>0</c:v>
                </c:pt>
                <c:pt idx="7">
                  <c:v>-8</c:v>
                </c:pt>
                <c:pt idx="8">
                  <c:v>-1</c:v>
                </c:pt>
                <c:pt idx="9">
                  <c:v>-2</c:v>
                </c:pt>
                <c:pt idx="10">
                  <c:v>-60</c:v>
                </c:pt>
                <c:pt idx="11">
                  <c:v>-1</c:v>
                </c:pt>
                <c:pt idx="12">
                  <c:v>-2</c:v>
                </c:pt>
                <c:pt idx="13">
                  <c:v>-1</c:v>
                </c:pt>
                <c:pt idx="14">
                  <c:v>-13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3-4F9E-8DE2-6BD4BD66EB1F}"/>
            </c:ext>
          </c:extLst>
        </c:ser>
        <c:ser>
          <c:idx val="1"/>
          <c:order val="1"/>
          <c:tx>
            <c:strRef>
              <c:f>'Vestnes inn'!$C$1</c:f>
              <c:strCache>
                <c:ptCount val="1"/>
                <c:pt idx="0">
                  <c:v>Vestnes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'Vestnes inn'!$A$2:$A$16</c:f>
              <c:strCache>
                <c:ptCount val="15"/>
                <c:pt idx="0">
                  <c:v>Ålesund</c:v>
                </c:pt>
                <c:pt idx="1">
                  <c:v>Rauma</c:v>
                </c:pt>
                <c:pt idx="2">
                  <c:v>Molde</c:v>
                </c:pt>
                <c:pt idx="3">
                  <c:v>Haram</c:v>
                </c:pt>
                <c:pt idx="4">
                  <c:v>Hustadvika</c:v>
                </c:pt>
                <c:pt idx="5">
                  <c:v>Sula</c:v>
                </c:pt>
                <c:pt idx="6">
                  <c:v>Aure</c:v>
                </c:pt>
                <c:pt idx="7">
                  <c:v>Aukra</c:v>
                </c:pt>
                <c:pt idx="8">
                  <c:v>Sande</c:v>
                </c:pt>
                <c:pt idx="9">
                  <c:v>Ørsta</c:v>
                </c:pt>
                <c:pt idx="10">
                  <c:v>Oslo - Oslove</c:v>
                </c:pt>
                <c:pt idx="11">
                  <c:v>Stad</c:v>
                </c:pt>
                <c:pt idx="12">
                  <c:v>Stranda</c:v>
                </c:pt>
                <c:pt idx="13">
                  <c:v>Heim</c:v>
                </c:pt>
                <c:pt idx="14">
                  <c:v>Ulstein</c:v>
                </c:pt>
              </c:strCache>
            </c:strRef>
          </c:cat>
          <c:val>
            <c:numRef>
              <c:f>'Vestnes inn'!$C$2:$C$16</c:f>
              <c:numCache>
                <c:formatCode>#\ ##0</c:formatCode>
                <c:ptCount val="15"/>
                <c:pt idx="0">
                  <c:v>124</c:v>
                </c:pt>
                <c:pt idx="1">
                  <c:v>99</c:v>
                </c:pt>
                <c:pt idx="2">
                  <c:v>63</c:v>
                </c:pt>
                <c:pt idx="3">
                  <c:v>47</c:v>
                </c:pt>
                <c:pt idx="4">
                  <c:v>20</c:v>
                </c:pt>
                <c:pt idx="5">
                  <c:v>18</c:v>
                </c:pt>
                <c:pt idx="6">
                  <c:v>13</c:v>
                </c:pt>
                <c:pt idx="7">
                  <c:v>12</c:v>
                </c:pt>
                <c:pt idx="8">
                  <c:v>11</c:v>
                </c:pt>
                <c:pt idx="9">
                  <c:v>9</c:v>
                </c:pt>
                <c:pt idx="10">
                  <c:v>8</c:v>
                </c:pt>
                <c:pt idx="11">
                  <c:v>7</c:v>
                </c:pt>
                <c:pt idx="12">
                  <c:v>7</c:v>
                </c:pt>
                <c:pt idx="13">
                  <c:v>6</c:v>
                </c:pt>
                <c:pt idx="1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3-4F9E-8DE2-6BD4BD66E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Barn og unge 1996-2026, framskriving til 2036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8.818162506616628E-2"/>
          <c:y val="0.11081664515692445"/>
          <c:w val="0.90273041554975408"/>
          <c:h val="0.73920389785530949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Personer1!$B$57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Personer1!$C$57:$AQ$57</c:f>
              <c:numCache>
                <c:formatCode>0</c:formatCode>
                <c:ptCount val="41"/>
                <c:pt idx="0">
                  <c:v>498</c:v>
                </c:pt>
                <c:pt idx="1">
                  <c:v>494</c:v>
                </c:pt>
                <c:pt idx="2">
                  <c:v>467</c:v>
                </c:pt>
                <c:pt idx="3">
                  <c:v>475</c:v>
                </c:pt>
                <c:pt idx="4">
                  <c:v>471</c:v>
                </c:pt>
                <c:pt idx="5">
                  <c:v>445</c:v>
                </c:pt>
                <c:pt idx="6">
                  <c:v>417</c:v>
                </c:pt>
                <c:pt idx="7">
                  <c:v>385</c:v>
                </c:pt>
                <c:pt idx="8">
                  <c:v>366</c:v>
                </c:pt>
                <c:pt idx="9">
                  <c:v>341</c:v>
                </c:pt>
                <c:pt idx="10">
                  <c:v>362</c:v>
                </c:pt>
                <c:pt idx="11">
                  <c:v>354</c:v>
                </c:pt>
                <c:pt idx="12">
                  <c:v>363</c:v>
                </c:pt>
                <c:pt idx="13">
                  <c:v>364</c:v>
                </c:pt>
                <c:pt idx="14">
                  <c:v>368</c:v>
                </c:pt>
                <c:pt idx="15">
                  <c:v>359</c:v>
                </c:pt>
                <c:pt idx="16">
                  <c:v>360</c:v>
                </c:pt>
                <c:pt idx="17">
                  <c:v>350</c:v>
                </c:pt>
                <c:pt idx="18">
                  <c:v>354</c:v>
                </c:pt>
                <c:pt idx="19">
                  <c:v>339</c:v>
                </c:pt>
                <c:pt idx="20">
                  <c:v>319</c:v>
                </c:pt>
                <c:pt idx="21">
                  <c:v>317</c:v>
                </c:pt>
                <c:pt idx="22">
                  <c:v>337</c:v>
                </c:pt>
                <c:pt idx="23">
                  <c:v>310</c:v>
                </c:pt>
                <c:pt idx="24">
                  <c:v>310</c:v>
                </c:pt>
                <c:pt idx="25">
                  <c:v>335</c:v>
                </c:pt>
                <c:pt idx="26">
                  <c:v>333</c:v>
                </c:pt>
                <c:pt idx="27">
                  <c:v>332</c:v>
                </c:pt>
                <c:pt idx="28">
                  <c:v>323</c:v>
                </c:pt>
                <c:pt idx="29">
                  <c:v>320</c:v>
                </c:pt>
                <c:pt idx="30">
                  <c:v>316</c:v>
                </c:pt>
                <c:pt idx="31" formatCode="General">
                  <c:v>292</c:v>
                </c:pt>
                <c:pt idx="32" formatCode="General">
                  <c:v>286</c:v>
                </c:pt>
                <c:pt idx="33" formatCode="General">
                  <c:v>292</c:v>
                </c:pt>
                <c:pt idx="34" formatCode="General">
                  <c:v>296</c:v>
                </c:pt>
                <c:pt idx="35" formatCode="General">
                  <c:v>301</c:v>
                </c:pt>
                <c:pt idx="36" formatCode="General">
                  <c:v>302</c:v>
                </c:pt>
                <c:pt idx="37" formatCode="General">
                  <c:v>305</c:v>
                </c:pt>
                <c:pt idx="38" formatCode="General">
                  <c:v>308</c:v>
                </c:pt>
                <c:pt idx="39" formatCode="General">
                  <c:v>310</c:v>
                </c:pt>
                <c:pt idx="40" formatCode="General">
                  <c:v>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4F-447C-8669-6355365D3FCD}"/>
            </c:ext>
          </c:extLst>
        </c:ser>
        <c:ser>
          <c:idx val="1"/>
          <c:order val="1"/>
          <c:tx>
            <c:strRef>
              <c:f>Personer1!$B$58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Personer1!$C$58:$AQ$58</c:f>
              <c:numCache>
                <c:formatCode>0</c:formatCode>
                <c:ptCount val="41"/>
                <c:pt idx="0">
                  <c:v>593</c:v>
                </c:pt>
                <c:pt idx="1">
                  <c:v>616</c:v>
                </c:pt>
                <c:pt idx="2">
                  <c:v>643</c:v>
                </c:pt>
                <c:pt idx="3">
                  <c:v>678</c:v>
                </c:pt>
                <c:pt idx="4">
                  <c:v>697</c:v>
                </c:pt>
                <c:pt idx="5">
                  <c:v>712</c:v>
                </c:pt>
                <c:pt idx="6">
                  <c:v>703</c:v>
                </c:pt>
                <c:pt idx="7">
                  <c:v>718</c:v>
                </c:pt>
                <c:pt idx="8">
                  <c:v>709</c:v>
                </c:pt>
                <c:pt idx="9">
                  <c:v>665</c:v>
                </c:pt>
                <c:pt idx="10">
                  <c:v>645</c:v>
                </c:pt>
                <c:pt idx="11">
                  <c:v>626</c:v>
                </c:pt>
                <c:pt idx="12">
                  <c:v>607</c:v>
                </c:pt>
                <c:pt idx="13">
                  <c:v>571</c:v>
                </c:pt>
                <c:pt idx="14">
                  <c:v>544</c:v>
                </c:pt>
                <c:pt idx="15">
                  <c:v>525</c:v>
                </c:pt>
                <c:pt idx="16">
                  <c:v>517</c:v>
                </c:pt>
                <c:pt idx="17">
                  <c:v>525</c:v>
                </c:pt>
                <c:pt idx="18">
                  <c:v>527</c:v>
                </c:pt>
                <c:pt idx="19">
                  <c:v>542</c:v>
                </c:pt>
                <c:pt idx="20">
                  <c:v>543</c:v>
                </c:pt>
                <c:pt idx="21">
                  <c:v>550</c:v>
                </c:pt>
                <c:pt idx="22">
                  <c:v>518</c:v>
                </c:pt>
                <c:pt idx="23">
                  <c:v>532</c:v>
                </c:pt>
                <c:pt idx="24">
                  <c:v>507</c:v>
                </c:pt>
                <c:pt idx="25">
                  <c:v>532</c:v>
                </c:pt>
                <c:pt idx="26">
                  <c:v>525</c:v>
                </c:pt>
                <c:pt idx="27">
                  <c:v>534</c:v>
                </c:pt>
                <c:pt idx="28">
                  <c:v>548</c:v>
                </c:pt>
                <c:pt idx="29">
                  <c:v>561</c:v>
                </c:pt>
                <c:pt idx="30">
                  <c:v>557</c:v>
                </c:pt>
                <c:pt idx="31" formatCode="General">
                  <c:v>558</c:v>
                </c:pt>
                <c:pt idx="32" formatCode="General">
                  <c:v>549</c:v>
                </c:pt>
                <c:pt idx="33" formatCode="General">
                  <c:v>527</c:v>
                </c:pt>
                <c:pt idx="34" formatCode="General">
                  <c:v>501</c:v>
                </c:pt>
                <c:pt idx="35" formatCode="General">
                  <c:v>491</c:v>
                </c:pt>
                <c:pt idx="36" formatCode="General">
                  <c:v>484</c:v>
                </c:pt>
                <c:pt idx="37" formatCode="General">
                  <c:v>472</c:v>
                </c:pt>
                <c:pt idx="38" formatCode="General">
                  <c:v>460</c:v>
                </c:pt>
                <c:pt idx="39" formatCode="General">
                  <c:v>457</c:v>
                </c:pt>
                <c:pt idx="40" formatCode="General">
                  <c:v>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4F-447C-8669-6355365D3FCD}"/>
            </c:ext>
          </c:extLst>
        </c:ser>
        <c:ser>
          <c:idx val="2"/>
          <c:order val="2"/>
          <c:tx>
            <c:strRef>
              <c:f>Personer1!$B$59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Personer1!$C$59:$AQ$59</c:f>
              <c:numCache>
                <c:formatCode>0</c:formatCode>
                <c:ptCount val="41"/>
                <c:pt idx="0">
                  <c:v>257</c:v>
                </c:pt>
                <c:pt idx="1">
                  <c:v>282</c:v>
                </c:pt>
                <c:pt idx="2">
                  <c:v>279</c:v>
                </c:pt>
                <c:pt idx="3">
                  <c:v>254</c:v>
                </c:pt>
                <c:pt idx="4">
                  <c:v>237</c:v>
                </c:pt>
                <c:pt idx="5">
                  <c:v>235</c:v>
                </c:pt>
                <c:pt idx="6">
                  <c:v>262</c:v>
                </c:pt>
                <c:pt idx="7">
                  <c:v>281</c:v>
                </c:pt>
                <c:pt idx="8">
                  <c:v>310</c:v>
                </c:pt>
                <c:pt idx="9">
                  <c:v>337</c:v>
                </c:pt>
                <c:pt idx="10">
                  <c:v>335</c:v>
                </c:pt>
                <c:pt idx="11">
                  <c:v>308</c:v>
                </c:pt>
                <c:pt idx="12">
                  <c:v>294</c:v>
                </c:pt>
                <c:pt idx="13">
                  <c:v>301</c:v>
                </c:pt>
                <c:pt idx="14">
                  <c:v>298</c:v>
                </c:pt>
                <c:pt idx="15">
                  <c:v>302</c:v>
                </c:pt>
                <c:pt idx="16">
                  <c:v>292</c:v>
                </c:pt>
                <c:pt idx="17">
                  <c:v>271</c:v>
                </c:pt>
                <c:pt idx="18">
                  <c:v>238</c:v>
                </c:pt>
                <c:pt idx="19">
                  <c:v>232</c:v>
                </c:pt>
                <c:pt idx="20">
                  <c:v>236</c:v>
                </c:pt>
                <c:pt idx="21">
                  <c:v>220</c:v>
                </c:pt>
                <c:pt idx="22">
                  <c:v>232</c:v>
                </c:pt>
                <c:pt idx="23">
                  <c:v>236</c:v>
                </c:pt>
                <c:pt idx="24">
                  <c:v>255</c:v>
                </c:pt>
                <c:pt idx="25">
                  <c:v>265</c:v>
                </c:pt>
                <c:pt idx="26">
                  <c:v>263</c:v>
                </c:pt>
                <c:pt idx="27">
                  <c:v>279</c:v>
                </c:pt>
                <c:pt idx="28">
                  <c:v>270</c:v>
                </c:pt>
                <c:pt idx="29">
                  <c:v>244</c:v>
                </c:pt>
                <c:pt idx="30">
                  <c:v>246</c:v>
                </c:pt>
                <c:pt idx="31" formatCode="General">
                  <c:v>246</c:v>
                </c:pt>
                <c:pt idx="32" formatCode="General">
                  <c:v>260</c:v>
                </c:pt>
                <c:pt idx="33" formatCode="General">
                  <c:v>257</c:v>
                </c:pt>
                <c:pt idx="34" formatCode="General">
                  <c:v>269</c:v>
                </c:pt>
                <c:pt idx="35" formatCode="General">
                  <c:v>262</c:v>
                </c:pt>
                <c:pt idx="36" formatCode="General">
                  <c:v>252</c:v>
                </c:pt>
                <c:pt idx="37" formatCode="General">
                  <c:v>242</c:v>
                </c:pt>
                <c:pt idx="38" formatCode="General">
                  <c:v>245</c:v>
                </c:pt>
                <c:pt idx="39" formatCode="General">
                  <c:v>243</c:v>
                </c:pt>
                <c:pt idx="40" formatCode="General">
                  <c:v>227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4F-447C-8669-6355365D3FCD}"/>
            </c:ext>
          </c:extLst>
        </c:ser>
        <c:ser>
          <c:idx val="3"/>
          <c:order val="3"/>
          <c:tx>
            <c:strRef>
              <c:f>Personer1!$B$60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  <c:pt idx="29">
                  <c:v>2025</c:v>
                </c:pt>
                <c:pt idx="30">
                  <c:v>2026</c:v>
                </c:pt>
                <c:pt idx="31">
                  <c:v>2027</c:v>
                </c:pt>
                <c:pt idx="32">
                  <c:v>2028</c:v>
                </c:pt>
                <c:pt idx="33">
                  <c:v>2029</c:v>
                </c:pt>
                <c:pt idx="34">
                  <c:v>2030</c:v>
                </c:pt>
                <c:pt idx="35">
                  <c:v>2031</c:v>
                </c:pt>
                <c:pt idx="36">
                  <c:v>2032</c:v>
                </c:pt>
                <c:pt idx="37">
                  <c:v>2033</c:v>
                </c:pt>
                <c:pt idx="38">
                  <c:v>2034</c:v>
                </c:pt>
                <c:pt idx="39">
                  <c:v>2035</c:v>
                </c:pt>
                <c:pt idx="40">
                  <c:v>2036</c:v>
                </c:pt>
              </c:numCache>
            </c:numRef>
          </c:cat>
          <c:val>
            <c:numRef>
              <c:f>Personer1!$C$60:$AQ$60</c:f>
              <c:numCache>
                <c:formatCode>0</c:formatCode>
                <c:ptCount val="41"/>
                <c:pt idx="0">
                  <c:v>325</c:v>
                </c:pt>
                <c:pt idx="1">
                  <c:v>332</c:v>
                </c:pt>
                <c:pt idx="2">
                  <c:v>335</c:v>
                </c:pt>
                <c:pt idx="3">
                  <c:v>354</c:v>
                </c:pt>
                <c:pt idx="4">
                  <c:v>361</c:v>
                </c:pt>
                <c:pt idx="5">
                  <c:v>372</c:v>
                </c:pt>
                <c:pt idx="6">
                  <c:v>341</c:v>
                </c:pt>
                <c:pt idx="7">
                  <c:v>321</c:v>
                </c:pt>
                <c:pt idx="8">
                  <c:v>319</c:v>
                </c:pt>
                <c:pt idx="9">
                  <c:v>336</c:v>
                </c:pt>
                <c:pt idx="10">
                  <c:v>363</c:v>
                </c:pt>
                <c:pt idx="11">
                  <c:v>399</c:v>
                </c:pt>
                <c:pt idx="12">
                  <c:v>425</c:v>
                </c:pt>
                <c:pt idx="13">
                  <c:v>411</c:v>
                </c:pt>
                <c:pt idx="14">
                  <c:v>425</c:v>
                </c:pt>
                <c:pt idx="15">
                  <c:v>415</c:v>
                </c:pt>
                <c:pt idx="16">
                  <c:v>396</c:v>
                </c:pt>
                <c:pt idx="17">
                  <c:v>397</c:v>
                </c:pt>
                <c:pt idx="18">
                  <c:v>408</c:v>
                </c:pt>
                <c:pt idx="19">
                  <c:v>390</c:v>
                </c:pt>
                <c:pt idx="20">
                  <c:v>357</c:v>
                </c:pt>
                <c:pt idx="21">
                  <c:v>354</c:v>
                </c:pt>
                <c:pt idx="22">
                  <c:v>325</c:v>
                </c:pt>
                <c:pt idx="23">
                  <c:v>320</c:v>
                </c:pt>
                <c:pt idx="24">
                  <c:v>311</c:v>
                </c:pt>
                <c:pt idx="25">
                  <c:v>337</c:v>
                </c:pt>
                <c:pt idx="26">
                  <c:v>341</c:v>
                </c:pt>
                <c:pt idx="27">
                  <c:v>355</c:v>
                </c:pt>
                <c:pt idx="28">
                  <c:v>373</c:v>
                </c:pt>
                <c:pt idx="29">
                  <c:v>379</c:v>
                </c:pt>
                <c:pt idx="30">
                  <c:v>392</c:v>
                </c:pt>
                <c:pt idx="31" formatCode="General">
                  <c:v>360</c:v>
                </c:pt>
                <c:pt idx="32" formatCode="General">
                  <c:v>342</c:v>
                </c:pt>
                <c:pt idx="33" formatCode="General">
                  <c:v>340</c:v>
                </c:pt>
                <c:pt idx="34" formatCode="General">
                  <c:v>322</c:v>
                </c:pt>
                <c:pt idx="35" formatCode="General">
                  <c:v>327</c:v>
                </c:pt>
                <c:pt idx="36" formatCode="General">
                  <c:v>339</c:v>
                </c:pt>
                <c:pt idx="37" formatCode="General">
                  <c:v>340</c:v>
                </c:pt>
                <c:pt idx="38" formatCode="General">
                  <c:v>338</c:v>
                </c:pt>
                <c:pt idx="39" formatCode="General">
                  <c:v>332</c:v>
                </c:pt>
                <c:pt idx="40" formatCode="General">
                  <c:v>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4F-447C-8669-6355365D3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624895"/>
        <c:axId val="146621535"/>
      </c:lineChart>
      <c:catAx>
        <c:axId val="146624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1535"/>
        <c:crosses val="autoZero"/>
        <c:auto val="1"/>
        <c:lblAlgn val="ctr"/>
        <c:lblOffset val="100"/>
        <c:noMultiLvlLbl val="0"/>
      </c:catAx>
      <c:valAx>
        <c:axId val="14662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8.904400276717633E-3"/>
              <c:y val="0.41070339180575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6624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Vestnes, hovudstraumar, sortert etter utpendling, topp 15 kommunar, per 4. kvartal 2025</a:t>
            </a:r>
            <a:endParaRPr lang="nb-NO" sz="1800" b="1" i="0" u="none" strike="noStrike" kern="1200" spc="0" baseline="0" dirty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'Vestnes ut'!$B$1</c:f>
              <c:strCache>
                <c:ptCount val="1"/>
                <c:pt idx="0">
                  <c:v>Vestnes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'Vestnes ut'!$A$2:$A$16</c:f>
              <c:strCache>
                <c:ptCount val="15"/>
                <c:pt idx="0">
                  <c:v>Molde</c:v>
                </c:pt>
                <c:pt idx="1">
                  <c:v>Ålesund</c:v>
                </c:pt>
                <c:pt idx="2">
                  <c:v>Rauma</c:v>
                </c:pt>
                <c:pt idx="3">
                  <c:v>Haram</c:v>
                </c:pt>
                <c:pt idx="4">
                  <c:v>Oslo - Oslove</c:v>
                </c:pt>
                <c:pt idx="5">
                  <c:v>Trondheim - Tråante</c:v>
                </c:pt>
                <c:pt idx="6">
                  <c:v>Bergen</c:v>
                </c:pt>
                <c:pt idx="7">
                  <c:v>Fjord</c:v>
                </c:pt>
                <c:pt idx="8">
                  <c:v>Sokkelen sør for 62 grader N</c:v>
                </c:pt>
                <c:pt idx="9">
                  <c:v>Hustadvika</c:v>
                </c:pt>
                <c:pt idx="10">
                  <c:v>Stavanger</c:v>
                </c:pt>
                <c:pt idx="11">
                  <c:v>Ulstein</c:v>
                </c:pt>
                <c:pt idx="12">
                  <c:v>Sula</c:v>
                </c:pt>
                <c:pt idx="13">
                  <c:v>Kristiansund</c:v>
                </c:pt>
                <c:pt idx="14">
                  <c:v>Herøy (Møre og Romsdal)</c:v>
                </c:pt>
              </c:strCache>
            </c:strRef>
          </c:cat>
          <c:val>
            <c:numRef>
              <c:f>'Vestnes ut'!$B$2:$B$16</c:f>
              <c:numCache>
                <c:formatCode>#\ ##0;\ \-#\ ##0</c:formatCode>
                <c:ptCount val="15"/>
                <c:pt idx="0">
                  <c:v>-286</c:v>
                </c:pt>
                <c:pt idx="1">
                  <c:v>-266</c:v>
                </c:pt>
                <c:pt idx="2">
                  <c:v>-154</c:v>
                </c:pt>
                <c:pt idx="3">
                  <c:v>-87</c:v>
                </c:pt>
                <c:pt idx="4">
                  <c:v>-60</c:v>
                </c:pt>
                <c:pt idx="5">
                  <c:v>-31</c:v>
                </c:pt>
                <c:pt idx="6">
                  <c:v>-25</c:v>
                </c:pt>
                <c:pt idx="7">
                  <c:v>-20</c:v>
                </c:pt>
                <c:pt idx="8">
                  <c:v>-15</c:v>
                </c:pt>
                <c:pt idx="9">
                  <c:v>-15</c:v>
                </c:pt>
                <c:pt idx="10">
                  <c:v>-13</c:v>
                </c:pt>
                <c:pt idx="11">
                  <c:v>-13</c:v>
                </c:pt>
                <c:pt idx="12">
                  <c:v>-11</c:v>
                </c:pt>
                <c:pt idx="13">
                  <c:v>-11</c:v>
                </c:pt>
                <c:pt idx="14">
                  <c:v>-9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A-44F5-91DE-64AE6BECF8DF}"/>
            </c:ext>
          </c:extLst>
        </c:ser>
        <c:ser>
          <c:idx val="1"/>
          <c:order val="1"/>
          <c:tx>
            <c:strRef>
              <c:f>'Vestnes ut'!$C$1</c:f>
              <c:strCache>
                <c:ptCount val="1"/>
                <c:pt idx="0">
                  <c:v>Vestnes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'Vestnes ut'!$A$2:$A$16</c:f>
              <c:strCache>
                <c:ptCount val="15"/>
                <c:pt idx="0">
                  <c:v>Molde</c:v>
                </c:pt>
                <c:pt idx="1">
                  <c:v>Ålesund</c:v>
                </c:pt>
                <c:pt idx="2">
                  <c:v>Rauma</c:v>
                </c:pt>
                <c:pt idx="3">
                  <c:v>Haram</c:v>
                </c:pt>
                <c:pt idx="4">
                  <c:v>Oslo - Oslove</c:v>
                </c:pt>
                <c:pt idx="5">
                  <c:v>Trondheim - Tråante</c:v>
                </c:pt>
                <c:pt idx="6">
                  <c:v>Bergen</c:v>
                </c:pt>
                <c:pt idx="7">
                  <c:v>Fjord</c:v>
                </c:pt>
                <c:pt idx="8">
                  <c:v>Sokkelen sør for 62 grader N</c:v>
                </c:pt>
                <c:pt idx="9">
                  <c:v>Hustadvika</c:v>
                </c:pt>
                <c:pt idx="10">
                  <c:v>Stavanger</c:v>
                </c:pt>
                <c:pt idx="11">
                  <c:v>Ulstein</c:v>
                </c:pt>
                <c:pt idx="12">
                  <c:v>Sula</c:v>
                </c:pt>
                <c:pt idx="13">
                  <c:v>Kristiansund</c:v>
                </c:pt>
                <c:pt idx="14">
                  <c:v>Herøy (Møre og Romsdal)</c:v>
                </c:pt>
              </c:strCache>
            </c:strRef>
          </c:cat>
          <c:val>
            <c:numRef>
              <c:f>'Vestnes ut'!$C$2:$C$16</c:f>
              <c:numCache>
                <c:formatCode>#\ ##0</c:formatCode>
                <c:ptCount val="15"/>
                <c:pt idx="0">
                  <c:v>63</c:v>
                </c:pt>
                <c:pt idx="1">
                  <c:v>124</c:v>
                </c:pt>
                <c:pt idx="2">
                  <c:v>99</c:v>
                </c:pt>
                <c:pt idx="3">
                  <c:v>47</c:v>
                </c:pt>
                <c:pt idx="4">
                  <c:v>8</c:v>
                </c:pt>
                <c:pt idx="5">
                  <c:v>4</c:v>
                </c:pt>
                <c:pt idx="6">
                  <c:v>2</c:v>
                </c:pt>
                <c:pt idx="7">
                  <c:v>5</c:v>
                </c:pt>
                <c:pt idx="8">
                  <c:v>0</c:v>
                </c:pt>
                <c:pt idx="9">
                  <c:v>20</c:v>
                </c:pt>
                <c:pt idx="10">
                  <c:v>1</c:v>
                </c:pt>
                <c:pt idx="11">
                  <c:v>6</c:v>
                </c:pt>
                <c:pt idx="12">
                  <c:v>18</c:v>
                </c:pt>
                <c:pt idx="13">
                  <c:v>2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EA-44F5-91DE-64AE6BECF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;\ \-#\ 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Vestnes: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2012-2025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Sysselsatte!$B$71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Sysselsatte!$C$71:$P$71</c:f>
              <c:numCache>
                <c:formatCode>General</c:formatCode>
                <c:ptCount val="14"/>
                <c:pt idx="0">
                  <c:v>116</c:v>
                </c:pt>
                <c:pt idx="1">
                  <c:v>3</c:v>
                </c:pt>
                <c:pt idx="2">
                  <c:v>-45</c:v>
                </c:pt>
                <c:pt idx="3">
                  <c:v>-120</c:v>
                </c:pt>
                <c:pt idx="4">
                  <c:v>31</c:v>
                </c:pt>
                <c:pt idx="5">
                  <c:v>-73</c:v>
                </c:pt>
                <c:pt idx="6">
                  <c:v>104</c:v>
                </c:pt>
                <c:pt idx="7">
                  <c:v>-15</c:v>
                </c:pt>
                <c:pt idx="8">
                  <c:v>-67</c:v>
                </c:pt>
                <c:pt idx="9">
                  <c:v>243</c:v>
                </c:pt>
                <c:pt idx="10">
                  <c:v>41</c:v>
                </c:pt>
                <c:pt idx="11">
                  <c:v>39</c:v>
                </c:pt>
                <c:pt idx="12">
                  <c:v>60</c:v>
                </c:pt>
                <c:pt idx="13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D-4128-90CC-E266D453980B}"/>
            </c:ext>
          </c:extLst>
        </c:ser>
        <c:ser>
          <c:idx val="1"/>
          <c:order val="1"/>
          <c:tx>
            <c:strRef>
              <c:f>Sysselsatte!$B$72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Sysselsatte!$C$72:$P$72</c:f>
              <c:numCache>
                <c:formatCode>General</c:formatCode>
                <c:ptCount val="14"/>
                <c:pt idx="0">
                  <c:v>131</c:v>
                </c:pt>
                <c:pt idx="1">
                  <c:v>31</c:v>
                </c:pt>
                <c:pt idx="2">
                  <c:v>-40</c:v>
                </c:pt>
                <c:pt idx="3">
                  <c:v>-54</c:v>
                </c:pt>
                <c:pt idx="4">
                  <c:v>32</c:v>
                </c:pt>
                <c:pt idx="5">
                  <c:v>-56</c:v>
                </c:pt>
                <c:pt idx="6">
                  <c:v>135</c:v>
                </c:pt>
                <c:pt idx="7">
                  <c:v>-49</c:v>
                </c:pt>
                <c:pt idx="8">
                  <c:v>-55</c:v>
                </c:pt>
                <c:pt idx="9">
                  <c:v>106</c:v>
                </c:pt>
                <c:pt idx="10">
                  <c:v>10</c:v>
                </c:pt>
                <c:pt idx="11">
                  <c:v>-36</c:v>
                </c:pt>
                <c:pt idx="12">
                  <c:v>75</c:v>
                </c:pt>
                <c:pt idx="13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D-4128-90CC-E266D453980B}"/>
            </c:ext>
          </c:extLst>
        </c:ser>
        <c:ser>
          <c:idx val="2"/>
          <c:order val="2"/>
          <c:tx>
            <c:strRef>
              <c:f>Sysselsatte!$B$73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</c:numCache>
            </c:numRef>
          </c:cat>
          <c:val>
            <c:numRef>
              <c:f>Sysselsatte!$C$73:$P$73</c:f>
              <c:numCache>
                <c:formatCode>General</c:formatCode>
                <c:ptCount val="14"/>
                <c:pt idx="0">
                  <c:v>35</c:v>
                </c:pt>
                <c:pt idx="1">
                  <c:v>87</c:v>
                </c:pt>
                <c:pt idx="2">
                  <c:v>-11</c:v>
                </c:pt>
                <c:pt idx="3">
                  <c:v>93</c:v>
                </c:pt>
                <c:pt idx="4">
                  <c:v>-97</c:v>
                </c:pt>
                <c:pt idx="5">
                  <c:v>-34</c:v>
                </c:pt>
                <c:pt idx="6">
                  <c:v>-18</c:v>
                </c:pt>
                <c:pt idx="7">
                  <c:v>-23</c:v>
                </c:pt>
                <c:pt idx="8">
                  <c:v>-4</c:v>
                </c:pt>
                <c:pt idx="9">
                  <c:v>426</c:v>
                </c:pt>
                <c:pt idx="10">
                  <c:v>-22</c:v>
                </c:pt>
                <c:pt idx="11">
                  <c:v>115</c:v>
                </c:pt>
                <c:pt idx="12">
                  <c:v>96</c:v>
                </c:pt>
                <c:pt idx="1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D-4128-90CC-E266D4539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'Ark1'!$A$43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'Ark1'!$B$43:$H$43</c:f>
              <c:numCache>
                <c:formatCode>0.0</c:formatCode>
                <c:ptCount val="7"/>
                <c:pt idx="0">
                  <c:v>7.5859743762643292</c:v>
                </c:pt>
                <c:pt idx="1">
                  <c:v>30.445043830074173</c:v>
                </c:pt>
                <c:pt idx="2">
                  <c:v>20.296695886716115</c:v>
                </c:pt>
                <c:pt idx="3">
                  <c:v>2.7309507754551583</c:v>
                </c:pt>
                <c:pt idx="4">
                  <c:v>8.631153068105192</c:v>
                </c:pt>
                <c:pt idx="5">
                  <c:v>28.118678354686445</c:v>
                </c:pt>
                <c:pt idx="6">
                  <c:v>1.4834794335805799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B1-4467-88DE-8AAB8BAC66C8}"/>
            </c:ext>
          </c:extLst>
        </c:ser>
        <c:ser>
          <c:idx val="1"/>
          <c:order val="1"/>
          <c:tx>
            <c:strRef>
              <c:f>'Ark1'!$A$44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'Ark1'!$B$44:$H$44</c:f>
              <c:numCache>
                <c:formatCode>0.0</c:formatCode>
                <c:ptCount val="7"/>
                <c:pt idx="0">
                  <c:v>4.0933049231804421</c:v>
                </c:pt>
                <c:pt idx="1">
                  <c:v>26.283129602631679</c:v>
                </c:pt>
                <c:pt idx="2">
                  <c:v>31.207805315689132</c:v>
                </c:pt>
                <c:pt idx="3">
                  <c:v>4.9755149340211577</c:v>
                </c:pt>
                <c:pt idx="4">
                  <c:v>7.6527980262420092</c:v>
                </c:pt>
                <c:pt idx="5">
                  <c:v>22.210758476318642</c:v>
                </c:pt>
                <c:pt idx="6">
                  <c:v>3.0690441478823223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B1-4467-88DE-8AAB8BAC66C8}"/>
            </c:ext>
          </c:extLst>
        </c:ser>
        <c:ser>
          <c:idx val="2"/>
          <c:order val="2"/>
          <c:tx>
            <c:strRef>
              <c:f>'Ark1'!$A$45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'Ark1'!$B$3:$H$3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'Ark1'!$B$45:$H$45</c:f>
              <c:numCache>
                <c:formatCode>0.0</c:formatCode>
                <c:ptCount val="7"/>
                <c:pt idx="0">
                  <c:v>2.2874109553040443</c:v>
                </c:pt>
                <c:pt idx="1">
                  <c:v>19.443097545821143</c:v>
                </c:pt>
                <c:pt idx="2">
                  <c:v>38.027223789575181</c:v>
                </c:pt>
                <c:pt idx="3">
                  <c:v>6.4248282631737421</c:v>
                </c:pt>
                <c:pt idx="4">
                  <c:v>8.0735714124103026</c:v>
                </c:pt>
                <c:pt idx="5">
                  <c:v>20.80035365516185</c:v>
                </c:pt>
                <c:pt idx="6">
                  <c:v>4.3066914271691399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B1-4467-88DE-8AAB8BAC66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580435216"/>
        <c:axId val="580436176"/>
      </c:barChart>
      <c:catAx>
        <c:axId val="58043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6176"/>
        <c:crosses val="autoZero"/>
        <c:auto val="1"/>
        <c:lblAlgn val="ctr"/>
        <c:lblOffset val="100"/>
        <c:noMultiLvlLbl val="0"/>
      </c:catAx>
      <c:valAx>
        <c:axId val="58043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6486486486486488E-3"/>
              <c:y val="0.396747443422041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043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i kommunen, etter kjønn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SysselsatteArb!$B$32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SysselsatteArb!$C$32:$I$32</c:f>
              <c:numCache>
                <c:formatCode>0</c:formatCode>
                <c:ptCount val="7"/>
                <c:pt idx="0">
                  <c:v>32</c:v>
                </c:pt>
                <c:pt idx="1">
                  <c:v>113</c:v>
                </c:pt>
                <c:pt idx="2">
                  <c:v>253</c:v>
                </c:pt>
                <c:pt idx="3">
                  <c:v>50</c:v>
                </c:pt>
                <c:pt idx="4">
                  <c:v>188</c:v>
                </c:pt>
                <c:pt idx="5">
                  <c:v>674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C-44F4-9D44-06C34C6B2276}"/>
            </c:ext>
          </c:extLst>
        </c:ser>
        <c:ser>
          <c:idx val="1"/>
          <c:order val="1"/>
          <c:tx>
            <c:strRef>
              <c:f>SysselsatteArb!$B$33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SysselsatteArb!$C$5:$I$5</c:f>
              <c:strCache>
                <c:ptCount val="7"/>
                <c:pt idx="0">
                  <c:v>Jordbruk, skogbruk og fiske</c:v>
                </c:pt>
                <c:pt idx="1">
                  <c:v>Sekundærnæring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SysselsatteArb!$C$33:$I$33</c:f>
              <c:numCache>
                <c:formatCode>0</c:formatCode>
                <c:ptCount val="7"/>
                <c:pt idx="0">
                  <c:v>192</c:v>
                </c:pt>
                <c:pt idx="1">
                  <c:v>762</c:v>
                </c:pt>
                <c:pt idx="2">
                  <c:v>326</c:v>
                </c:pt>
                <c:pt idx="3">
                  <c:v>30</c:v>
                </c:pt>
                <c:pt idx="4">
                  <c:v>67</c:v>
                </c:pt>
                <c:pt idx="5">
                  <c:v>160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8C-44F4-9D44-06C34C6B22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34686240"/>
        <c:axId val="1534688160"/>
      </c:barChart>
      <c:catAx>
        <c:axId val="15346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8160"/>
        <c:crosses val="autoZero"/>
        <c:auto val="1"/>
        <c:lblAlgn val="ctr"/>
        <c:lblOffset val="100"/>
        <c:noMultiLvlLbl val="0"/>
      </c:catAx>
      <c:valAx>
        <c:axId val="15346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0890705340390282E-2"/>
              <c:y val="0.39543605026672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3468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SysselEtterArbste!$C$97:$C$103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28</c:v>
                </c:pt>
                <c:pt idx="4">
                  <c:v>0</c:v>
                </c:pt>
                <c:pt idx="5">
                  <c:v>34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F2-46BD-AD65-C374CABF309B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SysselEtterArbste!$D$97:$D$103</c:f>
              <c:numCache>
                <c:formatCode>0</c:formatCode>
                <c:ptCount val="7"/>
                <c:pt idx="0">
                  <c:v>0</c:v>
                </c:pt>
                <c:pt idx="1">
                  <c:v>11</c:v>
                </c:pt>
                <c:pt idx="2">
                  <c:v>13</c:v>
                </c:pt>
                <c:pt idx="3">
                  <c:v>49</c:v>
                </c:pt>
                <c:pt idx="4">
                  <c:v>147</c:v>
                </c:pt>
                <c:pt idx="5">
                  <c:v>728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F2-46BD-AD65-C374CABF309B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SysselEtterArbste!$E$97:$E$103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63</c:v>
                </c:pt>
                <c:pt idx="5">
                  <c:v>6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F2-46BD-AD65-C374CABF309B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Offentlige eide foretak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SysselEtterArbste!$F$97:$F$103</c:f>
              <c:numCache>
                <c:formatCode>0</c:formatCode>
                <c:ptCount val="7"/>
                <c:pt idx="0">
                  <c:v>0</c:v>
                </c:pt>
                <c:pt idx="1">
                  <c:v>9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F2-46BD-AD65-C374CABF309B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SysselEtterArbste!$B$97:$B$103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SysselEtterArbste!$G$97:$G$103</c:f>
              <c:numCache>
                <c:formatCode>0</c:formatCode>
                <c:ptCount val="7"/>
                <c:pt idx="0">
                  <c:v>225</c:v>
                </c:pt>
                <c:pt idx="1">
                  <c:v>883</c:v>
                </c:pt>
                <c:pt idx="2">
                  <c:v>585</c:v>
                </c:pt>
                <c:pt idx="3">
                  <c:v>0</c:v>
                </c:pt>
                <c:pt idx="4">
                  <c:v>46</c:v>
                </c:pt>
                <c:pt idx="5">
                  <c:v>61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F2-46BD-AD65-C374CABF3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7609376"/>
        <c:axId val="457602176"/>
      </c:barChart>
      <c:catAx>
        <c:axId val="457609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2176"/>
        <c:crosses val="autoZero"/>
        <c:auto val="1"/>
        <c:lblAlgn val="ctr"/>
        <c:lblOffset val="100"/>
        <c:noMultiLvlLbl val="0"/>
      </c:catAx>
      <c:valAx>
        <c:axId val="457602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2895360453328442"/>
              <c:y val="0.875752901097510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57609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73-47E9-9673-A656BEAAAE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SysselEtterArbste!$A$24:$A$38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Akershus</c:v>
                </c:pt>
                <c:pt idx="3">
                  <c:v>Telemark</c:v>
                </c:pt>
                <c:pt idx="4">
                  <c:v>Vestfold</c:v>
                </c:pt>
                <c:pt idx="5">
                  <c:v>Agder</c:v>
                </c:pt>
                <c:pt idx="6">
                  <c:v>Buskerud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 </c:v>
                </c:pt>
                <c:pt idx="11">
                  <c:v>Finnmark </c:v>
                </c:pt>
                <c:pt idx="12">
                  <c:v>Trøndelag </c:v>
                </c:pt>
                <c:pt idx="13">
                  <c:v>Oslo </c:v>
                </c:pt>
                <c:pt idx="14">
                  <c:v>Troms </c:v>
                </c:pt>
              </c:strCache>
            </c:strRef>
          </c:cat>
          <c:val>
            <c:numRef>
              <c:f>SysselEtterArbste!$B$24:$B$38</c:f>
              <c:numCache>
                <c:formatCode>0.0</c:formatCode>
                <c:ptCount val="15"/>
                <c:pt idx="0">
                  <c:v>7.5546527733938378</c:v>
                </c:pt>
                <c:pt idx="1">
                  <c:v>8.5036073417816151</c:v>
                </c:pt>
                <c:pt idx="2">
                  <c:v>9.3337454192238063</c:v>
                </c:pt>
                <c:pt idx="3">
                  <c:v>9.5655371816982857</c:v>
                </c:pt>
                <c:pt idx="4">
                  <c:v>9.6322673906145333</c:v>
                </c:pt>
                <c:pt idx="5">
                  <c:v>9.8959309956872303</c:v>
                </c:pt>
                <c:pt idx="6">
                  <c:v>9.9621928166351612</c:v>
                </c:pt>
                <c:pt idx="7">
                  <c:v>10.471043564449898</c:v>
                </c:pt>
                <c:pt idx="8">
                  <c:v>11.649009699382246</c:v>
                </c:pt>
                <c:pt idx="9">
                  <c:v>11.830539822668948</c:v>
                </c:pt>
                <c:pt idx="10">
                  <c:v>13.075196880174145</c:v>
                </c:pt>
                <c:pt idx="11">
                  <c:v>13.86586284853052</c:v>
                </c:pt>
                <c:pt idx="12">
                  <c:v>14.766296626291329</c:v>
                </c:pt>
                <c:pt idx="13">
                  <c:v>15.18703658967164</c:v>
                </c:pt>
                <c:pt idx="14">
                  <c:v>20.101820425794507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73-47E9-9673-A656BEAAAE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79773855"/>
        <c:axId val="1979770975"/>
      </c:barChart>
      <c:catAx>
        <c:axId val="19797738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0975"/>
        <c:crosses val="autoZero"/>
        <c:auto val="1"/>
        <c:lblAlgn val="ctr"/>
        <c:lblOffset val="100"/>
        <c:noMultiLvlLbl val="0"/>
      </c:catAx>
      <c:valAx>
        <c:axId val="197977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53615492271302556"/>
              <c:y val="0.94760813989160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977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D-406C-85C3-6E6C07E32CB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4D-406C-85C3-6E6C07E32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SysselEtterArbste!$G$6:$G$34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Tingvoll</c:v>
                </c:pt>
                <c:pt idx="7">
                  <c:v>Hustadvika</c:v>
                </c:pt>
                <c:pt idx="8">
                  <c:v>Ørsta</c:v>
                </c:pt>
                <c:pt idx="9">
                  <c:v>Rauma</c:v>
                </c:pt>
                <c:pt idx="10">
                  <c:v>Aure</c:v>
                </c:pt>
                <c:pt idx="11">
                  <c:v>Sunndal</c:v>
                </c:pt>
                <c:pt idx="12">
                  <c:v>Sykkylven</c:v>
                </c:pt>
                <c:pt idx="13">
                  <c:v>Sande </c:v>
                </c:pt>
                <c:pt idx="14">
                  <c:v>Vestnes</c:v>
                </c:pt>
                <c:pt idx="15">
                  <c:v>Ulstein</c:v>
                </c:pt>
                <c:pt idx="16">
                  <c:v>Averøy</c:v>
                </c:pt>
                <c:pt idx="17">
                  <c:v>Surnadal</c:v>
                </c:pt>
                <c:pt idx="18">
                  <c:v>Hareid</c:v>
                </c:pt>
                <c:pt idx="19">
                  <c:v>Stranda</c:v>
                </c:pt>
                <c:pt idx="20">
                  <c:v>Aukra</c:v>
                </c:pt>
                <c:pt idx="21">
                  <c:v>Gjemnes</c:v>
                </c:pt>
                <c:pt idx="22">
                  <c:v>Herøy </c:v>
                </c:pt>
                <c:pt idx="23">
                  <c:v>Haram</c:v>
                </c:pt>
                <c:pt idx="24">
                  <c:v>Giske</c:v>
                </c:pt>
                <c:pt idx="25">
                  <c:v>Vanylven</c:v>
                </c:pt>
                <c:pt idx="26">
                  <c:v>Sula</c:v>
                </c:pt>
                <c:pt idx="27">
                  <c:v>Smøla</c:v>
                </c:pt>
                <c:pt idx="28">
                  <c:v>Fjord</c:v>
                </c:pt>
              </c:strCache>
            </c:strRef>
          </c:cat>
          <c:val>
            <c:numRef>
              <c:f>SysselEtterArbste!$H$6:$H$34</c:f>
              <c:numCache>
                <c:formatCode>0.0</c:formatCode>
                <c:ptCount val="29"/>
                <c:pt idx="0">
                  <c:v>20.451977401129945</c:v>
                </c:pt>
                <c:pt idx="1">
                  <c:v>17.083969465648856</c:v>
                </c:pt>
                <c:pt idx="2">
                  <c:v>13.589128697042366</c:v>
                </c:pt>
                <c:pt idx="3">
                  <c:v>11.8</c:v>
                </c:pt>
                <c:pt idx="4">
                  <c:v>8.7393792266342984</c:v>
                </c:pt>
                <c:pt idx="5">
                  <c:v>8.5</c:v>
                </c:pt>
                <c:pt idx="6">
                  <c:v>3.6203522504892369</c:v>
                </c:pt>
                <c:pt idx="7">
                  <c:v>3.3085194375516958</c:v>
                </c:pt>
                <c:pt idx="8">
                  <c:v>3.2415254237288136</c:v>
                </c:pt>
                <c:pt idx="9">
                  <c:v>3.1048623315758639</c:v>
                </c:pt>
                <c:pt idx="10">
                  <c:v>2.5883838383838382</c:v>
                </c:pt>
                <c:pt idx="11">
                  <c:v>2.4119241192411924</c:v>
                </c:pt>
                <c:pt idx="12">
                  <c:v>2.2121384004537719</c:v>
                </c:pt>
                <c:pt idx="13">
                  <c:v>2.1061499578770007</c:v>
                </c:pt>
                <c:pt idx="14">
                  <c:v>2.0903573836817264</c:v>
                </c:pt>
                <c:pt idx="15">
                  <c:v>2.0338300443012485</c:v>
                </c:pt>
                <c:pt idx="16">
                  <c:v>1.8876018876018876</c:v>
                </c:pt>
                <c:pt idx="17">
                  <c:v>1.6008537886873</c:v>
                </c:pt>
                <c:pt idx="18">
                  <c:v>1.2314007183170856</c:v>
                </c:pt>
                <c:pt idx="19">
                  <c:v>1.0919781604367913</c:v>
                </c:pt>
                <c:pt idx="20">
                  <c:v>1.0115606936416186</c:v>
                </c:pt>
                <c:pt idx="21">
                  <c:v>0.91848450057405284</c:v>
                </c:pt>
                <c:pt idx="22">
                  <c:v>0.89119170984455953</c:v>
                </c:pt>
                <c:pt idx="23">
                  <c:v>0.8733624454148472</c:v>
                </c:pt>
                <c:pt idx="24">
                  <c:v>0.84388185654008441</c:v>
                </c:pt>
                <c:pt idx="25">
                  <c:v>0.82034454470877771</c:v>
                </c:pt>
                <c:pt idx="26">
                  <c:v>0.79803560466543888</c:v>
                </c:pt>
                <c:pt idx="27">
                  <c:v>0.7568590350047304</c:v>
                </c:pt>
                <c:pt idx="28">
                  <c:v>0.23622047244094488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4D-406C-85C3-6E6C07E32C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4"/>
        <c:axId val="1808228671"/>
        <c:axId val="1808228191"/>
      </c:barChart>
      <c:catAx>
        <c:axId val="18082286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191"/>
        <c:crosses val="autoZero"/>
        <c:auto val="1"/>
        <c:lblAlgn val="ctr"/>
        <c:lblOffset val="100"/>
        <c:noMultiLvlLbl val="0"/>
      </c:catAx>
      <c:valAx>
        <c:axId val="18082281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0.48806834051403952"/>
              <c:y val="0.9559803063832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08228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Personer1!$B$18:$U$18</c:f>
              <c:numCache>
                <c:formatCode>General</c:formatCode>
                <c:ptCount val="20"/>
                <c:pt idx="1">
                  <c:v>28</c:v>
                </c:pt>
                <c:pt idx="2">
                  <c:v>26</c:v>
                </c:pt>
                <c:pt idx="3">
                  <c:v>3</c:v>
                </c:pt>
                <c:pt idx="4">
                  <c:v>3</c:v>
                </c:pt>
                <c:pt idx="5">
                  <c:v>4</c:v>
                </c:pt>
                <c:pt idx="6">
                  <c:v>1</c:v>
                </c:pt>
                <c:pt idx="7">
                  <c:v>49</c:v>
                </c:pt>
                <c:pt idx="8">
                  <c:v>20</c:v>
                </c:pt>
                <c:pt idx="9">
                  <c:v>102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0-431A-B9F0-23BF1875081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1.2517782808254508E-2"/>
              <c:y val="0.430492323930101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Folketalet aldersfordelt - framskriving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9.4071960516586478E-2"/>
          <c:y val="0.10548999381711271"/>
          <c:w val="0.88299002659320214"/>
          <c:h val="0.71171262823182047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Personer1!$B$83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Personer1!$C$83:$BA$83</c:f>
              <c:numCache>
                <c:formatCode>0</c:formatCode>
                <c:ptCount val="51"/>
                <c:pt idx="0">
                  <c:v>1809</c:v>
                </c:pt>
                <c:pt idx="1">
                  <c:v>1813</c:v>
                </c:pt>
                <c:pt idx="2">
                  <c:v>1788</c:v>
                </c:pt>
                <c:pt idx="3">
                  <c:v>1758</c:v>
                </c:pt>
                <c:pt idx="4">
                  <c:v>1762</c:v>
                </c:pt>
                <c:pt idx="5">
                  <c:v>1759</c:v>
                </c:pt>
                <c:pt idx="6">
                  <c:v>1811</c:v>
                </c:pt>
                <c:pt idx="7">
                  <c:v>1823</c:v>
                </c:pt>
                <c:pt idx="8">
                  <c:v>1842</c:v>
                </c:pt>
                <c:pt idx="9">
                  <c:v>1841</c:v>
                </c:pt>
                <c:pt idx="10">
                  <c:v>1833</c:v>
                </c:pt>
                <c:pt idx="11">
                  <c:v>1788</c:v>
                </c:pt>
                <c:pt idx="12">
                  <c:v>1786</c:v>
                </c:pt>
                <c:pt idx="13">
                  <c:v>1762</c:v>
                </c:pt>
                <c:pt idx="14">
                  <c:v>1755</c:v>
                </c:pt>
                <c:pt idx="15">
                  <c:v>1776</c:v>
                </c:pt>
                <c:pt idx="16">
                  <c:v>1751</c:v>
                </c:pt>
                <c:pt idx="17">
                  <c:v>1751</c:v>
                </c:pt>
                <c:pt idx="18">
                  <c:v>1718</c:v>
                </c:pt>
                <c:pt idx="19">
                  <c:v>1703</c:v>
                </c:pt>
                <c:pt idx="20">
                  <c:v>1668</c:v>
                </c:pt>
                <c:pt idx="21">
                  <c:v>1619</c:v>
                </c:pt>
                <c:pt idx="22">
                  <c:v>1613</c:v>
                </c:pt>
                <c:pt idx="23">
                  <c:v>1580</c:v>
                </c:pt>
                <c:pt idx="24">
                  <c:v>1563</c:v>
                </c:pt>
                <c:pt idx="25">
                  <c:v>1516</c:v>
                </c:pt>
                <c:pt idx="26">
                  <c:v>1509</c:v>
                </c:pt>
                <c:pt idx="27">
                  <c:v>1464</c:v>
                </c:pt>
                <c:pt idx="28">
                  <c:v>1452</c:v>
                </c:pt>
                <c:pt idx="29">
                  <c:v>1447</c:v>
                </c:pt>
                <c:pt idx="30">
                  <c:v>1530</c:v>
                </c:pt>
                <c:pt idx="31">
                  <c:v>1517</c:v>
                </c:pt>
                <c:pt idx="32">
                  <c:v>1546</c:v>
                </c:pt>
                <c:pt idx="33">
                  <c:v>1564</c:v>
                </c:pt>
                <c:pt idx="34">
                  <c:v>1569</c:v>
                </c:pt>
                <c:pt idx="35">
                  <c:v>1569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5B-4E4B-8CBC-6B3E350E3EC2}"/>
            </c:ext>
          </c:extLst>
        </c:ser>
        <c:ser>
          <c:idx val="1"/>
          <c:order val="1"/>
          <c:tx>
            <c:strRef>
              <c:f>Personer1!$B$84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Personer1!$C$84:$BA$84</c:f>
              <c:numCache>
                <c:formatCode>General</c:formatCode>
                <c:ptCount val="51"/>
                <c:pt idx="36">
                  <c:v>1511</c:v>
                </c:pt>
                <c:pt idx="37">
                  <c:v>1493</c:v>
                </c:pt>
                <c:pt idx="38">
                  <c:v>1473</c:v>
                </c:pt>
                <c:pt idx="39">
                  <c:v>1445</c:v>
                </c:pt>
                <c:pt idx="40">
                  <c:v>1438</c:v>
                </c:pt>
                <c:pt idx="41">
                  <c:v>1435</c:v>
                </c:pt>
                <c:pt idx="42">
                  <c:v>1417</c:v>
                </c:pt>
                <c:pt idx="43">
                  <c:v>1410</c:v>
                </c:pt>
                <c:pt idx="44">
                  <c:v>1401</c:v>
                </c:pt>
                <c:pt idx="45">
                  <c:v>1385</c:v>
                </c:pt>
                <c:pt idx="46">
                  <c:v>1371</c:v>
                </c:pt>
                <c:pt idx="47">
                  <c:v>1367</c:v>
                </c:pt>
                <c:pt idx="48">
                  <c:v>1362</c:v>
                </c:pt>
                <c:pt idx="49">
                  <c:v>1357</c:v>
                </c:pt>
                <c:pt idx="50">
                  <c:v>1348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5B-4E4B-8CBC-6B3E350E3EC2}"/>
            </c:ext>
          </c:extLst>
        </c:ser>
        <c:ser>
          <c:idx val="2"/>
          <c:order val="2"/>
          <c:tx>
            <c:strRef>
              <c:f>Personer1!$B$85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Personer1!$C$85:$BA$85</c:f>
              <c:numCache>
                <c:formatCode>0</c:formatCode>
                <c:ptCount val="51"/>
                <c:pt idx="0">
                  <c:v>3514</c:v>
                </c:pt>
                <c:pt idx="1">
                  <c:v>3540</c:v>
                </c:pt>
                <c:pt idx="2">
                  <c:v>3580</c:v>
                </c:pt>
                <c:pt idx="3">
                  <c:v>3600</c:v>
                </c:pt>
                <c:pt idx="4">
                  <c:v>3620</c:v>
                </c:pt>
                <c:pt idx="5">
                  <c:v>3629</c:v>
                </c:pt>
                <c:pt idx="6">
                  <c:v>3628</c:v>
                </c:pt>
                <c:pt idx="7">
                  <c:v>3605</c:v>
                </c:pt>
                <c:pt idx="8">
                  <c:v>3612</c:v>
                </c:pt>
                <c:pt idx="9">
                  <c:v>3673</c:v>
                </c:pt>
                <c:pt idx="10">
                  <c:v>3629</c:v>
                </c:pt>
                <c:pt idx="11">
                  <c:v>3631</c:v>
                </c:pt>
                <c:pt idx="12">
                  <c:v>3645</c:v>
                </c:pt>
                <c:pt idx="13">
                  <c:v>3626</c:v>
                </c:pt>
                <c:pt idx="14">
                  <c:v>3627</c:v>
                </c:pt>
                <c:pt idx="15">
                  <c:v>3638</c:v>
                </c:pt>
                <c:pt idx="16">
                  <c:v>3625</c:v>
                </c:pt>
                <c:pt idx="17">
                  <c:v>3656</c:v>
                </c:pt>
                <c:pt idx="18">
                  <c:v>3726</c:v>
                </c:pt>
                <c:pt idx="19">
                  <c:v>3752</c:v>
                </c:pt>
                <c:pt idx="20">
                  <c:v>3731</c:v>
                </c:pt>
                <c:pt idx="21">
                  <c:v>3776</c:v>
                </c:pt>
                <c:pt idx="22">
                  <c:v>3827</c:v>
                </c:pt>
                <c:pt idx="23">
                  <c:v>3836</c:v>
                </c:pt>
                <c:pt idx="24">
                  <c:v>3926</c:v>
                </c:pt>
                <c:pt idx="25">
                  <c:v>3842</c:v>
                </c:pt>
                <c:pt idx="26">
                  <c:v>3787</c:v>
                </c:pt>
                <c:pt idx="27">
                  <c:v>3762</c:v>
                </c:pt>
                <c:pt idx="28">
                  <c:v>3724</c:v>
                </c:pt>
                <c:pt idx="29">
                  <c:v>3662</c:v>
                </c:pt>
                <c:pt idx="30">
                  <c:v>3847</c:v>
                </c:pt>
                <c:pt idx="31">
                  <c:v>3804</c:v>
                </c:pt>
                <c:pt idx="32">
                  <c:v>3847</c:v>
                </c:pt>
                <c:pt idx="33">
                  <c:v>3890</c:v>
                </c:pt>
                <c:pt idx="34">
                  <c:v>3953</c:v>
                </c:pt>
                <c:pt idx="35">
                  <c:v>4001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15B-4E4B-8CBC-6B3E350E3EC2}"/>
            </c:ext>
          </c:extLst>
        </c:ser>
        <c:ser>
          <c:idx val="3"/>
          <c:order val="3"/>
          <c:tx>
            <c:strRef>
              <c:f>Personer1!$B$86</c:f>
              <c:strCache>
                <c:ptCount val="1"/>
                <c:pt idx="0">
                  <c:v>20-64 -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Personer1!$C$86:$BA$86</c:f>
              <c:numCache>
                <c:formatCode>General</c:formatCode>
                <c:ptCount val="51"/>
                <c:pt idx="36">
                  <c:v>3925</c:v>
                </c:pt>
                <c:pt idx="37">
                  <c:v>3910</c:v>
                </c:pt>
                <c:pt idx="38">
                  <c:v>3911</c:v>
                </c:pt>
                <c:pt idx="39">
                  <c:v>3904</c:v>
                </c:pt>
                <c:pt idx="40">
                  <c:v>3873</c:v>
                </c:pt>
                <c:pt idx="41">
                  <c:v>3844</c:v>
                </c:pt>
                <c:pt idx="42">
                  <c:v>3817</c:v>
                </c:pt>
                <c:pt idx="43">
                  <c:v>3780</c:v>
                </c:pt>
                <c:pt idx="44">
                  <c:v>3760</c:v>
                </c:pt>
                <c:pt idx="45">
                  <c:v>3736</c:v>
                </c:pt>
                <c:pt idx="46">
                  <c:v>3729</c:v>
                </c:pt>
                <c:pt idx="47">
                  <c:v>3700</c:v>
                </c:pt>
                <c:pt idx="48">
                  <c:v>3679</c:v>
                </c:pt>
                <c:pt idx="49">
                  <c:v>3661</c:v>
                </c:pt>
                <c:pt idx="50">
                  <c:v>3647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15B-4E4B-8CBC-6B3E350E3EC2}"/>
            </c:ext>
          </c:extLst>
        </c:ser>
        <c:ser>
          <c:idx val="4"/>
          <c:order val="4"/>
          <c:tx>
            <c:strRef>
              <c:f>Personer1!$B$87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Personer1!$C$87:$BA$87</c:f>
              <c:numCache>
                <c:formatCode>0</c:formatCode>
                <c:ptCount val="51"/>
                <c:pt idx="0">
                  <c:v>1090</c:v>
                </c:pt>
                <c:pt idx="1">
                  <c:v>1094</c:v>
                </c:pt>
                <c:pt idx="2">
                  <c:v>1087</c:v>
                </c:pt>
                <c:pt idx="3">
                  <c:v>1102</c:v>
                </c:pt>
                <c:pt idx="4">
                  <c:v>1085</c:v>
                </c:pt>
                <c:pt idx="5">
                  <c:v>1082</c:v>
                </c:pt>
                <c:pt idx="6">
                  <c:v>1073</c:v>
                </c:pt>
                <c:pt idx="7">
                  <c:v>1062</c:v>
                </c:pt>
                <c:pt idx="8">
                  <c:v>1051</c:v>
                </c:pt>
                <c:pt idx="9">
                  <c:v>1016</c:v>
                </c:pt>
                <c:pt idx="10">
                  <c:v>1024</c:v>
                </c:pt>
                <c:pt idx="11">
                  <c:v>1005</c:v>
                </c:pt>
                <c:pt idx="12">
                  <c:v>1011</c:v>
                </c:pt>
                <c:pt idx="13">
                  <c:v>1001</c:v>
                </c:pt>
                <c:pt idx="14">
                  <c:v>1008</c:v>
                </c:pt>
                <c:pt idx="15">
                  <c:v>1028</c:v>
                </c:pt>
                <c:pt idx="16">
                  <c:v>1026</c:v>
                </c:pt>
                <c:pt idx="17">
                  <c:v>1027</c:v>
                </c:pt>
                <c:pt idx="18">
                  <c:v>1034</c:v>
                </c:pt>
                <c:pt idx="19">
                  <c:v>1051</c:v>
                </c:pt>
                <c:pt idx="20">
                  <c:v>1105</c:v>
                </c:pt>
                <c:pt idx="21">
                  <c:v>1144</c:v>
                </c:pt>
                <c:pt idx="22">
                  <c:v>1186</c:v>
                </c:pt>
                <c:pt idx="23">
                  <c:v>1199</c:v>
                </c:pt>
                <c:pt idx="24">
                  <c:v>1219</c:v>
                </c:pt>
                <c:pt idx="25">
                  <c:v>1253</c:v>
                </c:pt>
                <c:pt idx="26">
                  <c:v>1281</c:v>
                </c:pt>
                <c:pt idx="27">
                  <c:v>1333</c:v>
                </c:pt>
                <c:pt idx="28">
                  <c:v>1360</c:v>
                </c:pt>
                <c:pt idx="29">
                  <c:v>1423</c:v>
                </c:pt>
                <c:pt idx="30">
                  <c:v>1581</c:v>
                </c:pt>
                <c:pt idx="31">
                  <c:v>1615</c:v>
                </c:pt>
                <c:pt idx="32">
                  <c:v>1658</c:v>
                </c:pt>
                <c:pt idx="33">
                  <c:v>1693</c:v>
                </c:pt>
                <c:pt idx="34">
                  <c:v>1720</c:v>
                </c:pt>
                <c:pt idx="35">
                  <c:v>1745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5B-4E4B-8CBC-6B3E350E3EC2}"/>
            </c:ext>
          </c:extLst>
        </c:ser>
        <c:ser>
          <c:idx val="5"/>
          <c:order val="5"/>
          <c:tx>
            <c:strRef>
              <c:f>Personer1!$B$88</c:f>
              <c:strCache>
                <c:ptCount val="1"/>
                <c:pt idx="0">
                  <c:v>65 år eller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</c:numCache>
            </c:numRef>
          </c:cat>
          <c:val>
            <c:numRef>
              <c:f>Personer1!$C$88:$BA$88</c:f>
              <c:numCache>
                <c:formatCode>General</c:formatCode>
                <c:ptCount val="51"/>
                <c:pt idx="36">
                  <c:v>1790</c:v>
                </c:pt>
                <c:pt idx="37">
                  <c:v>1827</c:v>
                </c:pt>
                <c:pt idx="38">
                  <c:v>1846</c:v>
                </c:pt>
                <c:pt idx="39">
                  <c:v>1879</c:v>
                </c:pt>
                <c:pt idx="40">
                  <c:v>1915</c:v>
                </c:pt>
                <c:pt idx="41">
                  <c:v>1945</c:v>
                </c:pt>
                <c:pt idx="42">
                  <c:v>1988</c:v>
                </c:pt>
                <c:pt idx="43">
                  <c:v>2030</c:v>
                </c:pt>
                <c:pt idx="44">
                  <c:v>2056</c:v>
                </c:pt>
                <c:pt idx="45">
                  <c:v>2092</c:v>
                </c:pt>
                <c:pt idx="46">
                  <c:v>2109</c:v>
                </c:pt>
                <c:pt idx="47">
                  <c:v>2135</c:v>
                </c:pt>
                <c:pt idx="48">
                  <c:v>2154</c:v>
                </c:pt>
                <c:pt idx="49">
                  <c:v>2169</c:v>
                </c:pt>
                <c:pt idx="50">
                  <c:v>2183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15B-4E4B-8CBC-6B3E350E3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9169215"/>
        <c:axId val="389169695"/>
      </c:lineChart>
      <c:catAx>
        <c:axId val="38916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695"/>
        <c:crosses val="autoZero"/>
        <c:auto val="1"/>
        <c:lblAlgn val="ctr"/>
        <c:lblOffset val="100"/>
        <c:noMultiLvlLbl val="0"/>
      </c:catAx>
      <c:valAx>
        <c:axId val="38916969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137630671406194E-2"/>
              <c:y val="0.37401003413228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916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8-4C61-A4AE-32332624B6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8-4C61-A4AE-32332624B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78-4C61-A4AE-32332624B6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Bosatte!$B$59:$B$62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Bosatte!$C$59:$C$62</c:f>
              <c:numCache>
                <c:formatCode>0</c:formatCode>
                <c:ptCount val="4"/>
                <c:pt idx="0">
                  <c:v>1814</c:v>
                </c:pt>
                <c:pt idx="1">
                  <c:v>66</c:v>
                </c:pt>
                <c:pt idx="2">
                  <c:v>350</c:v>
                </c:pt>
                <c:pt idx="3">
                  <c:v>1398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6C-41EF-91A1-2443EC32347F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Bosatte!$B$59:$B$62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Bosatte!$D$59:$D$62</c:f>
              <c:numCache>
                <c:formatCode>0</c:formatCode>
                <c:ptCount val="4"/>
                <c:pt idx="0">
                  <c:v>280</c:v>
                </c:pt>
                <c:pt idx="1">
                  <c:v>50</c:v>
                </c:pt>
                <c:pt idx="2">
                  <c:v>149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6C-41EF-91A1-2443EC323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Bosatte!$D$56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Bosatte!$E$56:$Q$56</c:f>
              <c:numCache>
                <c:formatCode>0</c:formatCode>
                <c:ptCount val="13"/>
                <c:pt idx="0">
                  <c:v>151</c:v>
                </c:pt>
                <c:pt idx="1">
                  <c:v>153</c:v>
                </c:pt>
                <c:pt idx="2">
                  <c:v>181</c:v>
                </c:pt>
                <c:pt idx="3">
                  <c:v>177</c:v>
                </c:pt>
                <c:pt idx="4">
                  <c:v>142</c:v>
                </c:pt>
                <c:pt idx="5">
                  <c:v>138</c:v>
                </c:pt>
                <c:pt idx="6">
                  <c:v>130</c:v>
                </c:pt>
                <c:pt idx="7">
                  <c:v>140</c:v>
                </c:pt>
                <c:pt idx="8">
                  <c:v>108</c:v>
                </c:pt>
                <c:pt idx="9">
                  <c:v>110</c:v>
                </c:pt>
                <c:pt idx="10">
                  <c:v>119</c:v>
                </c:pt>
                <c:pt idx="11">
                  <c:v>126</c:v>
                </c:pt>
                <c:pt idx="12">
                  <c:v>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A-4708-8031-69A0AC59A11F}"/>
            </c:ext>
          </c:extLst>
        </c:ser>
        <c:ser>
          <c:idx val="1"/>
          <c:order val="1"/>
          <c:tx>
            <c:strRef>
              <c:f>Bosatte!$D$57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Bosatte!$E$57:$Q$57</c:f>
              <c:numCache>
                <c:formatCode>0</c:formatCode>
                <c:ptCount val="13"/>
                <c:pt idx="0">
                  <c:v>22</c:v>
                </c:pt>
                <c:pt idx="1">
                  <c:v>32</c:v>
                </c:pt>
                <c:pt idx="2">
                  <c:v>29</c:v>
                </c:pt>
                <c:pt idx="3">
                  <c:v>24</c:v>
                </c:pt>
                <c:pt idx="4">
                  <c:v>17</c:v>
                </c:pt>
                <c:pt idx="5">
                  <c:v>23</c:v>
                </c:pt>
                <c:pt idx="6">
                  <c:v>29</c:v>
                </c:pt>
                <c:pt idx="7">
                  <c:v>21</c:v>
                </c:pt>
                <c:pt idx="8">
                  <c:v>7</c:v>
                </c:pt>
                <c:pt idx="9">
                  <c:v>15</c:v>
                </c:pt>
                <c:pt idx="10">
                  <c:v>18</c:v>
                </c:pt>
                <c:pt idx="11">
                  <c:v>16</c:v>
                </c:pt>
                <c:pt idx="1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A-4708-8031-69A0AC59A11F}"/>
            </c:ext>
          </c:extLst>
        </c:ser>
        <c:ser>
          <c:idx val="2"/>
          <c:order val="2"/>
          <c:tx>
            <c:strRef>
              <c:f>Bosatte!$D$58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Bosatte!$E$58:$Q$58</c:f>
              <c:numCache>
                <c:formatCode>0</c:formatCode>
                <c:ptCount val="13"/>
                <c:pt idx="0">
                  <c:v>65</c:v>
                </c:pt>
                <c:pt idx="1">
                  <c:v>66</c:v>
                </c:pt>
                <c:pt idx="2">
                  <c:v>82</c:v>
                </c:pt>
                <c:pt idx="3">
                  <c:v>84</c:v>
                </c:pt>
                <c:pt idx="4">
                  <c:v>63</c:v>
                </c:pt>
                <c:pt idx="5">
                  <c:v>51</c:v>
                </c:pt>
                <c:pt idx="6">
                  <c:v>41</c:v>
                </c:pt>
                <c:pt idx="7">
                  <c:v>53</c:v>
                </c:pt>
                <c:pt idx="8">
                  <c:v>44</c:v>
                </c:pt>
                <c:pt idx="9">
                  <c:v>44</c:v>
                </c:pt>
                <c:pt idx="10">
                  <c:v>57</c:v>
                </c:pt>
                <c:pt idx="11">
                  <c:v>54</c:v>
                </c:pt>
                <c:pt idx="12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7A-4708-8031-69A0AC59A11F}"/>
            </c:ext>
          </c:extLst>
        </c:ser>
        <c:ser>
          <c:idx val="3"/>
          <c:order val="3"/>
          <c:tx>
            <c:strRef>
              <c:f>Bosatte!$D$59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Bosatte!$E$59:$Q$59</c:f>
              <c:numCache>
                <c:formatCode>0</c:formatCode>
                <c:ptCount val="13"/>
                <c:pt idx="0">
                  <c:v>64</c:v>
                </c:pt>
                <c:pt idx="1">
                  <c:v>55</c:v>
                </c:pt>
                <c:pt idx="2">
                  <c:v>70</c:v>
                </c:pt>
                <c:pt idx="3">
                  <c:v>69</c:v>
                </c:pt>
                <c:pt idx="4">
                  <c:v>62</c:v>
                </c:pt>
                <c:pt idx="5">
                  <c:v>64</c:v>
                </c:pt>
                <c:pt idx="6">
                  <c:v>60</c:v>
                </c:pt>
                <c:pt idx="7">
                  <c:v>66</c:v>
                </c:pt>
                <c:pt idx="8">
                  <c:v>57</c:v>
                </c:pt>
                <c:pt idx="9">
                  <c:v>51</c:v>
                </c:pt>
                <c:pt idx="10">
                  <c:v>44</c:v>
                </c:pt>
                <c:pt idx="11">
                  <c:v>56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7A-4708-8031-69A0AC59A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5F5-95BC-9AF100F017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1773364131032443E-2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PersonerProsent!$B$70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PersonerProsent!$C$70:$AP$70</c:f>
              <c:numCache>
                <c:formatCode>0.0</c:formatCode>
                <c:ptCount val="40"/>
                <c:pt idx="0">
                  <c:v>53.2</c:v>
                </c:pt>
                <c:pt idx="1">
                  <c:v>52</c:v>
                </c:pt>
                <c:pt idx="2">
                  <c:v>51.3</c:v>
                </c:pt>
                <c:pt idx="3">
                  <c:v>50.7</c:v>
                </c:pt>
                <c:pt idx="4">
                  <c:v>49.4</c:v>
                </c:pt>
                <c:pt idx="5">
                  <c:v>48.4</c:v>
                </c:pt>
                <c:pt idx="6">
                  <c:v>46.9</c:v>
                </c:pt>
                <c:pt idx="7">
                  <c:v>45.7</c:v>
                </c:pt>
                <c:pt idx="8">
                  <c:v>44.7</c:v>
                </c:pt>
                <c:pt idx="9">
                  <c:v>44</c:v>
                </c:pt>
                <c:pt idx="10">
                  <c:v>42.9</c:v>
                </c:pt>
                <c:pt idx="11">
                  <c:v>43</c:v>
                </c:pt>
                <c:pt idx="12">
                  <c:v>42.8</c:v>
                </c:pt>
                <c:pt idx="13">
                  <c:v>42.7</c:v>
                </c:pt>
                <c:pt idx="14">
                  <c:v>41.9</c:v>
                </c:pt>
                <c:pt idx="15">
                  <c:v>42.1</c:v>
                </c:pt>
                <c:pt idx="16">
                  <c:v>41.1</c:v>
                </c:pt>
                <c:pt idx="17">
                  <c:v>40.1</c:v>
                </c:pt>
                <c:pt idx="18">
                  <c:v>39.1</c:v>
                </c:pt>
                <c:pt idx="19">
                  <c:v>39</c:v>
                </c:pt>
                <c:pt idx="20">
                  <c:v>38.1</c:v>
                </c:pt>
                <c:pt idx="21">
                  <c:v>38.299999999999997</c:v>
                </c:pt>
                <c:pt idx="22">
                  <c:v>38</c:v>
                </c:pt>
                <c:pt idx="23">
                  <c:v>37</c:v>
                </c:pt>
                <c:pt idx="24">
                  <c:v>36.200000000000003</c:v>
                </c:pt>
                <c:pt idx="25">
                  <c:v>35.799999999999997</c:v>
                </c:pt>
                <c:pt idx="26">
                  <c:v>35.1</c:v>
                </c:pt>
                <c:pt idx="27">
                  <c:v>34.700000000000003</c:v>
                </c:pt>
                <c:pt idx="28">
                  <c:v>34.200000000000003</c:v>
                </c:pt>
                <c:pt idx="29">
                  <c:v>32.700000000000003</c:v>
                </c:pt>
                <c:pt idx="30">
                  <c:v>31.9</c:v>
                </c:pt>
                <c:pt idx="31">
                  <c:v>31.1</c:v>
                </c:pt>
                <c:pt idx="32">
                  <c:v>30.2</c:v>
                </c:pt>
                <c:pt idx="33">
                  <c:v>30.5</c:v>
                </c:pt>
                <c:pt idx="34">
                  <c:v>29.7</c:v>
                </c:pt>
                <c:pt idx="35">
                  <c:v>29.5</c:v>
                </c:pt>
                <c:pt idx="36">
                  <c:v>29</c:v>
                </c:pt>
                <c:pt idx="37">
                  <c:v>28.8</c:v>
                </c:pt>
                <c:pt idx="38">
                  <c:v>28.5</c:v>
                </c:pt>
                <c:pt idx="39">
                  <c:v>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F9-4791-A436-50F4C3546A1F}"/>
            </c:ext>
          </c:extLst>
        </c:ser>
        <c:ser>
          <c:idx val="1"/>
          <c:order val="1"/>
          <c:tx>
            <c:strRef>
              <c:f>PersonerProsent!$B$71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PersonerProsent!$C$71:$AP$71</c:f>
              <c:numCache>
                <c:formatCode>0.0</c:formatCode>
                <c:ptCount val="40"/>
                <c:pt idx="0">
                  <c:v>39</c:v>
                </c:pt>
                <c:pt idx="1">
                  <c:v>40.200000000000003</c:v>
                </c:pt>
                <c:pt idx="2">
                  <c:v>40.5</c:v>
                </c:pt>
                <c:pt idx="3">
                  <c:v>41.1</c:v>
                </c:pt>
                <c:pt idx="4">
                  <c:v>42</c:v>
                </c:pt>
                <c:pt idx="5">
                  <c:v>42.7</c:v>
                </c:pt>
                <c:pt idx="6">
                  <c:v>44.1</c:v>
                </c:pt>
                <c:pt idx="7">
                  <c:v>44.6</c:v>
                </c:pt>
                <c:pt idx="8">
                  <c:v>45.3</c:v>
                </c:pt>
                <c:pt idx="9">
                  <c:v>45.6</c:v>
                </c:pt>
                <c:pt idx="10">
                  <c:v>46.3</c:v>
                </c:pt>
                <c:pt idx="11">
                  <c:v>45.7</c:v>
                </c:pt>
                <c:pt idx="12">
                  <c:v>45.1</c:v>
                </c:pt>
                <c:pt idx="13">
                  <c:v>45</c:v>
                </c:pt>
                <c:pt idx="14">
                  <c:v>45.9</c:v>
                </c:pt>
                <c:pt idx="15">
                  <c:v>45.6</c:v>
                </c:pt>
                <c:pt idx="16">
                  <c:v>46.7</c:v>
                </c:pt>
                <c:pt idx="17">
                  <c:v>47.2</c:v>
                </c:pt>
                <c:pt idx="18">
                  <c:v>47.5</c:v>
                </c:pt>
                <c:pt idx="19">
                  <c:v>47</c:v>
                </c:pt>
                <c:pt idx="20">
                  <c:v>47.2</c:v>
                </c:pt>
                <c:pt idx="21">
                  <c:v>46.6</c:v>
                </c:pt>
                <c:pt idx="22">
                  <c:v>46.4</c:v>
                </c:pt>
                <c:pt idx="23">
                  <c:v>46.8</c:v>
                </c:pt>
                <c:pt idx="24">
                  <c:v>47</c:v>
                </c:pt>
                <c:pt idx="25">
                  <c:v>47.2</c:v>
                </c:pt>
                <c:pt idx="26">
                  <c:v>47.3</c:v>
                </c:pt>
                <c:pt idx="27">
                  <c:v>47.4</c:v>
                </c:pt>
                <c:pt idx="28">
                  <c:v>47.3</c:v>
                </c:pt>
                <c:pt idx="29">
                  <c:v>47.5</c:v>
                </c:pt>
                <c:pt idx="30">
                  <c:v>47.9</c:v>
                </c:pt>
                <c:pt idx="31">
                  <c:v>45.3</c:v>
                </c:pt>
                <c:pt idx="32">
                  <c:v>45.3</c:v>
                </c:pt>
                <c:pt idx="33">
                  <c:v>44.8</c:v>
                </c:pt>
                <c:pt idx="34">
                  <c:v>44.8</c:v>
                </c:pt>
                <c:pt idx="35">
                  <c:v>45</c:v>
                </c:pt>
                <c:pt idx="36">
                  <c:v>45.2</c:v>
                </c:pt>
                <c:pt idx="37">
                  <c:v>44.5</c:v>
                </c:pt>
                <c:pt idx="38">
                  <c:v>44.1</c:v>
                </c:pt>
                <c:pt idx="39">
                  <c:v>44.1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F9-4791-A436-50F4C3546A1F}"/>
            </c:ext>
          </c:extLst>
        </c:ser>
        <c:ser>
          <c:idx val="2"/>
          <c:order val="2"/>
          <c:tx>
            <c:strRef>
              <c:f>PersonerProsent!$B$72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PersonerProsent!$C$72:$AP$72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3.3</c:v>
                </c:pt>
                <c:pt idx="32">
                  <c:v>3.4</c:v>
                </c:pt>
                <c:pt idx="33">
                  <c:v>3.7</c:v>
                </c:pt>
                <c:pt idx="34">
                  <c:v>3.8</c:v>
                </c:pt>
                <c:pt idx="35">
                  <c:v>3.8</c:v>
                </c:pt>
                <c:pt idx="36">
                  <c:v>3.7</c:v>
                </c:pt>
                <c:pt idx="37">
                  <c:v>3.7</c:v>
                </c:pt>
                <c:pt idx="38">
                  <c:v>3.8</c:v>
                </c:pt>
                <c:pt idx="39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EF9-4791-A436-50F4C3546A1F}"/>
            </c:ext>
          </c:extLst>
        </c:ser>
        <c:ser>
          <c:idx val="3"/>
          <c:order val="3"/>
          <c:tx>
            <c:strRef>
              <c:f>PersonerProsent!$B$73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PersonerProsent!$C$73:$AP$73</c:f>
              <c:numCache>
                <c:formatCode>0.0</c:formatCode>
                <c:ptCount val="40"/>
                <c:pt idx="0">
                  <c:v>6.8</c:v>
                </c:pt>
                <c:pt idx="1">
                  <c:v>6.9</c:v>
                </c:pt>
                <c:pt idx="2">
                  <c:v>7.3</c:v>
                </c:pt>
                <c:pt idx="3">
                  <c:v>7.2</c:v>
                </c:pt>
                <c:pt idx="4">
                  <c:v>7.5</c:v>
                </c:pt>
                <c:pt idx="5">
                  <c:v>7.9</c:v>
                </c:pt>
                <c:pt idx="6">
                  <c:v>8.1</c:v>
                </c:pt>
                <c:pt idx="7">
                  <c:v>8.8000000000000007</c:v>
                </c:pt>
                <c:pt idx="8">
                  <c:v>9.1</c:v>
                </c:pt>
                <c:pt idx="9">
                  <c:v>9.5</c:v>
                </c:pt>
                <c:pt idx="10">
                  <c:v>9.8000000000000007</c:v>
                </c:pt>
                <c:pt idx="11">
                  <c:v>10.3</c:v>
                </c:pt>
                <c:pt idx="12">
                  <c:v>11.1</c:v>
                </c:pt>
                <c:pt idx="13">
                  <c:v>11.2</c:v>
                </c:pt>
                <c:pt idx="14">
                  <c:v>11</c:v>
                </c:pt>
                <c:pt idx="15">
                  <c:v>11.1</c:v>
                </c:pt>
                <c:pt idx="16">
                  <c:v>10.9</c:v>
                </c:pt>
                <c:pt idx="17">
                  <c:v>11.3</c:v>
                </c:pt>
                <c:pt idx="18">
                  <c:v>12</c:v>
                </c:pt>
                <c:pt idx="19">
                  <c:v>12.5</c:v>
                </c:pt>
                <c:pt idx="20">
                  <c:v>13.1</c:v>
                </c:pt>
                <c:pt idx="21">
                  <c:v>13.4</c:v>
                </c:pt>
                <c:pt idx="22">
                  <c:v>13.6</c:v>
                </c:pt>
                <c:pt idx="23">
                  <c:v>14</c:v>
                </c:pt>
                <c:pt idx="24">
                  <c:v>14.4</c:v>
                </c:pt>
                <c:pt idx="25">
                  <c:v>14.5</c:v>
                </c:pt>
                <c:pt idx="26">
                  <c:v>14.8</c:v>
                </c:pt>
                <c:pt idx="27">
                  <c:v>15.1</c:v>
                </c:pt>
                <c:pt idx="28">
                  <c:v>15.6</c:v>
                </c:pt>
                <c:pt idx="29">
                  <c:v>16</c:v>
                </c:pt>
                <c:pt idx="30">
                  <c:v>16</c:v>
                </c:pt>
                <c:pt idx="31">
                  <c:v>16.2</c:v>
                </c:pt>
                <c:pt idx="32">
                  <c:v>16.899999999999999</c:v>
                </c:pt>
                <c:pt idx="33">
                  <c:v>17</c:v>
                </c:pt>
                <c:pt idx="34">
                  <c:v>17.600000000000001</c:v>
                </c:pt>
                <c:pt idx="35">
                  <c:v>17.5</c:v>
                </c:pt>
                <c:pt idx="36">
                  <c:v>17.899999999999999</c:v>
                </c:pt>
                <c:pt idx="37">
                  <c:v>18.399999999999999</c:v>
                </c:pt>
                <c:pt idx="38">
                  <c:v>18.5</c:v>
                </c:pt>
                <c:pt idx="39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EF9-4791-A436-50F4C3546A1F}"/>
            </c:ext>
          </c:extLst>
        </c:ser>
        <c:ser>
          <c:idx val="4"/>
          <c:order val="4"/>
          <c:tx>
            <c:strRef>
              <c:f>PersonerProsent!$B$74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PersonerProsent!$C$74:$AP$74</c:f>
              <c:numCache>
                <c:formatCode>0.0</c:formatCode>
                <c:ptCount val="40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0.9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1.1000000000000001</c:v>
                </c:pt>
                <c:pt idx="14">
                  <c:v>1.2</c:v>
                </c:pt>
                <c:pt idx="15">
                  <c:v>1.2</c:v>
                </c:pt>
                <c:pt idx="16">
                  <c:v>1.2</c:v>
                </c:pt>
                <c:pt idx="17">
                  <c:v>1.4</c:v>
                </c:pt>
                <c:pt idx="18">
                  <c:v>1.4</c:v>
                </c:pt>
                <c:pt idx="19">
                  <c:v>1.5</c:v>
                </c:pt>
                <c:pt idx="20">
                  <c:v>1.5</c:v>
                </c:pt>
                <c:pt idx="21">
                  <c:v>1.7</c:v>
                </c:pt>
                <c:pt idx="22">
                  <c:v>2</c:v>
                </c:pt>
                <c:pt idx="23">
                  <c:v>2.2000000000000002</c:v>
                </c:pt>
                <c:pt idx="24">
                  <c:v>2.4</c:v>
                </c:pt>
                <c:pt idx="25">
                  <c:v>2.5</c:v>
                </c:pt>
                <c:pt idx="26">
                  <c:v>2.7</c:v>
                </c:pt>
                <c:pt idx="27">
                  <c:v>2.9</c:v>
                </c:pt>
                <c:pt idx="28">
                  <c:v>2.9</c:v>
                </c:pt>
                <c:pt idx="29">
                  <c:v>3.7</c:v>
                </c:pt>
                <c:pt idx="30">
                  <c:v>4.0999999999999996</c:v>
                </c:pt>
                <c:pt idx="31">
                  <c:v>4.0999999999999996</c:v>
                </c:pt>
                <c:pt idx="32">
                  <c:v>4.0999999999999996</c:v>
                </c:pt>
                <c:pt idx="33">
                  <c:v>4.0999999999999996</c:v>
                </c:pt>
                <c:pt idx="34">
                  <c:v>4.0999999999999996</c:v>
                </c:pt>
                <c:pt idx="35">
                  <c:v>4.2</c:v>
                </c:pt>
                <c:pt idx="36">
                  <c:v>4.2</c:v>
                </c:pt>
                <c:pt idx="37">
                  <c:v>4.5</c:v>
                </c:pt>
                <c:pt idx="38">
                  <c:v>5.2</c:v>
                </c:pt>
                <c:pt idx="39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EF9-4791-A436-50F4C3546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PersonerProsent!$C$71:$C$75</c:f>
              <c:numCache>
                <c:formatCode>0.0</c:formatCode>
                <c:ptCount val="5"/>
                <c:pt idx="0">
                  <c:v>38</c:v>
                </c:pt>
                <c:pt idx="1">
                  <c:v>44.5</c:v>
                </c:pt>
                <c:pt idx="2">
                  <c:v>0</c:v>
                </c:pt>
                <c:pt idx="3">
                  <c:v>16.3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9-4396-B253-C937D256E41E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PersonerProsent!$D$71:$D$75</c:f>
              <c:numCache>
                <c:formatCode>0.0</c:formatCode>
                <c:ptCount val="5"/>
                <c:pt idx="0">
                  <c:v>38.6</c:v>
                </c:pt>
                <c:pt idx="1">
                  <c:v>48.8</c:v>
                </c:pt>
                <c:pt idx="2">
                  <c:v>0</c:v>
                </c:pt>
                <c:pt idx="3">
                  <c:v>10.5</c:v>
                </c:pt>
                <c:pt idx="4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09-4396-B253-C937D256E41E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PersonerProsent!$E$71:$E$75</c:f>
              <c:numCache>
                <c:formatCode>0.0</c:formatCode>
                <c:ptCount val="5"/>
                <c:pt idx="0">
                  <c:v>26.4</c:v>
                </c:pt>
                <c:pt idx="1">
                  <c:v>40.6</c:v>
                </c:pt>
                <c:pt idx="2">
                  <c:v>2.4</c:v>
                </c:pt>
                <c:pt idx="3">
                  <c:v>24.3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09-4396-B253-C937D256E41E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PersonerProsent!$B$71:$B$75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PersonerProsent!$F$71:$F$75</c:f>
              <c:numCache>
                <c:formatCode>0.0</c:formatCode>
                <c:ptCount val="5"/>
                <c:pt idx="0">
                  <c:v>29.4</c:v>
                </c:pt>
                <c:pt idx="1">
                  <c:v>47.3</c:v>
                </c:pt>
                <c:pt idx="2">
                  <c:v>5.6</c:v>
                </c:pt>
                <c:pt idx="3">
                  <c:v>13.1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09-4396-B253-C937D256E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MedianBtoInnt!$A$57:$B$57</c:f>
              <c:strCache>
                <c:ptCount val="2"/>
                <c:pt idx="0">
                  <c:v>Vestnes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MedianBtoInnt!$C$57:$F$57</c:f>
              <c:numCache>
                <c:formatCode>#,##0</c:formatCode>
                <c:ptCount val="4"/>
                <c:pt idx="0">
                  <c:v>340000</c:v>
                </c:pt>
                <c:pt idx="1">
                  <c:v>198000</c:v>
                </c:pt>
                <c:pt idx="2">
                  <c:v>428800</c:v>
                </c:pt>
                <c:pt idx="3">
                  <c:v>275600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MedianBtoInnt!$A$58:$B$58</c:f>
              <c:strCache>
                <c:ptCount val="2"/>
                <c:pt idx="0">
                  <c:v>Vestnes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MedianBtoInnt!$C$58:$F$58</c:f>
              <c:numCache>
                <c:formatCode>#,##0</c:formatCode>
                <c:ptCount val="4"/>
                <c:pt idx="0">
                  <c:v>462000</c:v>
                </c:pt>
                <c:pt idx="1">
                  <c:v>338400</c:v>
                </c:pt>
                <c:pt idx="2">
                  <c:v>569600</c:v>
                </c:pt>
                <c:pt idx="3">
                  <c:v>373200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MedianBtoInnt!$A$59:$B$59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MedianBtoInnt!$C$59:$F$59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MedianBtoInnt!$A$60:$B$60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MedianBtoInnt!$C$60:$F$60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Areal!$A$45</c:f>
              <c:strCache>
                <c:ptCount val="1"/>
                <c:pt idx="0">
                  <c:v>Vestnes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Areal!$B$45:$I$45</c:f>
              <c:numCache>
                <c:formatCode>0.0</c:formatCode>
                <c:ptCount val="8"/>
                <c:pt idx="0">
                  <c:v>3</c:v>
                </c:pt>
                <c:pt idx="1">
                  <c:v>5.7</c:v>
                </c:pt>
                <c:pt idx="2">
                  <c:v>46.7</c:v>
                </c:pt>
                <c:pt idx="3">
                  <c:v>35.799999999999997</c:v>
                </c:pt>
                <c:pt idx="4">
                  <c:v>4.2</c:v>
                </c:pt>
                <c:pt idx="5">
                  <c:v>3</c:v>
                </c:pt>
                <c:pt idx="6">
                  <c:v>0</c:v>
                </c:pt>
                <c:pt idx="7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7-4E7F-92BA-29E0550DA5CA}"/>
            </c:ext>
          </c:extLst>
        </c:ser>
        <c:ser>
          <c:idx val="1"/>
          <c:order val="1"/>
          <c:tx>
            <c:strRef>
              <c:f>Areal!$A$46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Areal!$B$46:$I$46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E7-4E7F-92BA-29E0550DA5CA}"/>
            </c:ext>
          </c:extLst>
        </c:ser>
        <c:ser>
          <c:idx val="2"/>
          <c:order val="2"/>
          <c:tx>
            <c:strRef>
              <c:f>Areal!$A$47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Areal!$B$47:$I$47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E7-4E7F-92BA-29E0550DA5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Areal!$B$19:$S$19</c:f>
              <c:numCache>
                <c:formatCode>0.00</c:formatCode>
                <c:ptCount val="18"/>
                <c:pt idx="0">
                  <c:v>2.9</c:v>
                </c:pt>
                <c:pt idx="1">
                  <c:v>0.65</c:v>
                </c:pt>
                <c:pt idx="2">
                  <c:v>1.52</c:v>
                </c:pt>
                <c:pt idx="3">
                  <c:v>1.5</c:v>
                </c:pt>
                <c:pt idx="4">
                  <c:v>0.12</c:v>
                </c:pt>
                <c:pt idx="5">
                  <c:v>0.06</c:v>
                </c:pt>
                <c:pt idx="6">
                  <c:v>0.04</c:v>
                </c:pt>
                <c:pt idx="7">
                  <c:v>4.05</c:v>
                </c:pt>
                <c:pt idx="8">
                  <c:v>0.01</c:v>
                </c:pt>
                <c:pt idx="9">
                  <c:v>0.57999999999999996</c:v>
                </c:pt>
                <c:pt idx="10">
                  <c:v>0.62</c:v>
                </c:pt>
                <c:pt idx="11">
                  <c:v>23.07</c:v>
                </c:pt>
                <c:pt idx="12">
                  <c:v>188.93</c:v>
                </c:pt>
                <c:pt idx="13">
                  <c:v>144.93</c:v>
                </c:pt>
                <c:pt idx="14">
                  <c:v>17.170000000000002</c:v>
                </c:pt>
                <c:pt idx="15">
                  <c:v>12.11</c:v>
                </c:pt>
                <c:pt idx="16">
                  <c:v>0.06</c:v>
                </c:pt>
                <c:pt idx="17">
                  <c:v>6.36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77-4B94-9801-656D05A7CC8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'Ark4'!$B$1</c:f>
              <c:strCache>
                <c:ptCount val="1"/>
                <c:pt idx="0">
                  <c:v>Antall Fritidsbygg</c:v>
                </c:pt>
              </c:strCache>
            </c:strRef>
          </c:tx>
          <c:spPr>
            <a:solidFill>
              <a:srgbClr val="DE6D1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'Ark4'!$A$2:$A$28</c:f>
              <c:strCache>
                <c:ptCount val="27"/>
                <c:pt idx="0">
                  <c:v>GISKE</c:v>
                </c:pt>
                <c:pt idx="1">
                  <c:v>AUKRA</c:v>
                </c:pt>
                <c:pt idx="2">
                  <c:v>SULA</c:v>
                </c:pt>
                <c:pt idx="3">
                  <c:v>HAREID</c:v>
                </c:pt>
                <c:pt idx="4">
                  <c:v>ULSTEIN</c:v>
                </c:pt>
                <c:pt idx="5">
                  <c:v>SANDE</c:v>
                </c:pt>
                <c:pt idx="6">
                  <c:v>HERØY</c:v>
                </c:pt>
                <c:pt idx="7">
                  <c:v>HARAM</c:v>
                </c:pt>
                <c:pt idx="8">
                  <c:v>VANYLVEN</c:v>
                </c:pt>
                <c:pt idx="9">
                  <c:v>KRISTIANSUND</c:v>
                </c:pt>
                <c:pt idx="10">
                  <c:v>AVERØY</c:v>
                </c:pt>
                <c:pt idx="11">
                  <c:v>SMØLA</c:v>
                </c:pt>
                <c:pt idx="12">
                  <c:v>GJEMNES</c:v>
                </c:pt>
                <c:pt idx="13">
                  <c:v>VESTNES</c:v>
                </c:pt>
                <c:pt idx="14">
                  <c:v>SYKKYLVEN</c:v>
                </c:pt>
                <c:pt idx="15">
                  <c:v>HUSTADVIKA</c:v>
                </c:pt>
                <c:pt idx="16">
                  <c:v>ØRSTA</c:v>
                </c:pt>
                <c:pt idx="17">
                  <c:v>SUNNDAL</c:v>
                </c:pt>
                <c:pt idx="18">
                  <c:v>TINGVOLL</c:v>
                </c:pt>
                <c:pt idx="19">
                  <c:v>STRANDA</c:v>
                </c:pt>
                <c:pt idx="20">
                  <c:v>VOLDA</c:v>
                </c:pt>
                <c:pt idx="21">
                  <c:v>FJORD</c:v>
                </c:pt>
                <c:pt idx="22">
                  <c:v>RAUMA</c:v>
                </c:pt>
                <c:pt idx="23">
                  <c:v>ÅLESUND</c:v>
                </c:pt>
                <c:pt idx="24">
                  <c:v>AURE</c:v>
                </c:pt>
                <c:pt idx="25">
                  <c:v>SURNADAL</c:v>
                </c:pt>
                <c:pt idx="26">
                  <c:v>MOLDE</c:v>
                </c:pt>
              </c:strCache>
            </c:strRef>
          </c:cat>
          <c:val>
            <c:numRef>
              <c:f>'Ark4'!$B$2:$B$28</c:f>
              <c:numCache>
                <c:formatCode>General</c:formatCode>
                <c:ptCount val="27"/>
                <c:pt idx="0">
                  <c:v>74</c:v>
                </c:pt>
                <c:pt idx="1">
                  <c:v>94</c:v>
                </c:pt>
                <c:pt idx="2">
                  <c:v>151</c:v>
                </c:pt>
                <c:pt idx="3">
                  <c:v>177</c:v>
                </c:pt>
                <c:pt idx="4">
                  <c:v>258</c:v>
                </c:pt>
                <c:pt idx="5">
                  <c:v>341</c:v>
                </c:pt>
                <c:pt idx="6">
                  <c:v>368</c:v>
                </c:pt>
                <c:pt idx="7">
                  <c:v>403</c:v>
                </c:pt>
                <c:pt idx="8">
                  <c:v>537</c:v>
                </c:pt>
                <c:pt idx="9">
                  <c:v>543</c:v>
                </c:pt>
                <c:pt idx="10">
                  <c:v>573</c:v>
                </c:pt>
                <c:pt idx="11">
                  <c:v>631</c:v>
                </c:pt>
                <c:pt idx="12">
                  <c:v>814</c:v>
                </c:pt>
                <c:pt idx="13">
                  <c:v>843</c:v>
                </c:pt>
                <c:pt idx="14">
                  <c:v>912</c:v>
                </c:pt>
                <c:pt idx="15">
                  <c:v>940</c:v>
                </c:pt>
                <c:pt idx="16">
                  <c:v>1060</c:v>
                </c:pt>
                <c:pt idx="17">
                  <c:v>1147</c:v>
                </c:pt>
                <c:pt idx="18">
                  <c:v>1222</c:v>
                </c:pt>
                <c:pt idx="19">
                  <c:v>1246</c:v>
                </c:pt>
                <c:pt idx="20">
                  <c:v>1289</c:v>
                </c:pt>
                <c:pt idx="21">
                  <c:v>1331</c:v>
                </c:pt>
                <c:pt idx="22">
                  <c:v>1561</c:v>
                </c:pt>
                <c:pt idx="23">
                  <c:v>1646</c:v>
                </c:pt>
                <c:pt idx="24">
                  <c:v>1666</c:v>
                </c:pt>
                <c:pt idx="25">
                  <c:v>1735</c:v>
                </c:pt>
                <c:pt idx="26">
                  <c:v>2146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9-47C7-9A7E-7E697FFC74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576680208"/>
        <c:axId val="1576680688"/>
      </c:barChart>
      <c:catAx>
        <c:axId val="1576680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76680688"/>
        <c:crosses val="autoZero"/>
        <c:auto val="1"/>
        <c:lblAlgn val="ctr"/>
        <c:lblOffset val="100"/>
        <c:noMultiLvlLbl val="0"/>
      </c:catAx>
      <c:valAx>
        <c:axId val="157668068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766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Folkevekst etter type 2011-2025</a:t>
            </a:r>
          </a:p>
        </c:rich>
      </c:tx>
      <c:layout>
        <c:manualLayout>
          <c:xMode val="edge"/>
          <c:yMode val="edge"/>
          <c:x val="0.28262008733624455"/>
          <c:y val="1.7643355738476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'Ark1'!$B$55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'Ark1'!$C$55:$Q$55</c:f>
              <c:numCache>
                <c:formatCode>General</c:formatCode>
                <c:ptCount val="15"/>
                <c:pt idx="0">
                  <c:v>-20</c:v>
                </c:pt>
                <c:pt idx="1">
                  <c:v>1</c:v>
                </c:pt>
                <c:pt idx="2">
                  <c:v>-30</c:v>
                </c:pt>
                <c:pt idx="3">
                  <c:v>12</c:v>
                </c:pt>
                <c:pt idx="4">
                  <c:v>-2</c:v>
                </c:pt>
                <c:pt idx="5">
                  <c:v>1</c:v>
                </c:pt>
                <c:pt idx="6">
                  <c:v>-6</c:v>
                </c:pt>
                <c:pt idx="7">
                  <c:v>-15</c:v>
                </c:pt>
                <c:pt idx="8">
                  <c:v>8</c:v>
                </c:pt>
                <c:pt idx="9">
                  <c:v>9</c:v>
                </c:pt>
                <c:pt idx="10">
                  <c:v>-20</c:v>
                </c:pt>
                <c:pt idx="11">
                  <c:v>-39</c:v>
                </c:pt>
                <c:pt idx="12">
                  <c:v>-16</c:v>
                </c:pt>
                <c:pt idx="13">
                  <c:v>-12</c:v>
                </c:pt>
                <c:pt idx="14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4-417F-901F-B8645F7AE8B9}"/>
            </c:ext>
          </c:extLst>
        </c:ser>
        <c:ser>
          <c:idx val="1"/>
          <c:order val="1"/>
          <c:tx>
            <c:strRef>
              <c:f>'Ark1'!$B$56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'Ark1'!$C$56:$Q$56</c:f>
              <c:numCache>
                <c:formatCode>General</c:formatCode>
                <c:ptCount val="15"/>
                <c:pt idx="0">
                  <c:v>107</c:v>
                </c:pt>
                <c:pt idx="1">
                  <c:v>103</c:v>
                </c:pt>
                <c:pt idx="2">
                  <c:v>76</c:v>
                </c:pt>
                <c:pt idx="3">
                  <c:v>144</c:v>
                </c:pt>
                <c:pt idx="4">
                  <c:v>86</c:v>
                </c:pt>
                <c:pt idx="5">
                  <c:v>53</c:v>
                </c:pt>
                <c:pt idx="6">
                  <c:v>-4</c:v>
                </c:pt>
                <c:pt idx="7">
                  <c:v>26</c:v>
                </c:pt>
                <c:pt idx="8">
                  <c:v>26</c:v>
                </c:pt>
                <c:pt idx="9">
                  <c:v>18</c:v>
                </c:pt>
                <c:pt idx="10">
                  <c:v>29</c:v>
                </c:pt>
                <c:pt idx="11">
                  <c:v>100</c:v>
                </c:pt>
                <c:pt idx="12">
                  <c:v>45</c:v>
                </c:pt>
                <c:pt idx="13">
                  <c:v>7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E4-417F-901F-B8645F7AE8B9}"/>
            </c:ext>
          </c:extLst>
        </c:ser>
        <c:ser>
          <c:idx val="2"/>
          <c:order val="2"/>
          <c:tx>
            <c:strRef>
              <c:f>'Ark1'!$B$57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'Ark1'!$C$57:$Q$57</c:f>
              <c:numCache>
                <c:formatCode>General</c:formatCode>
                <c:ptCount val="15"/>
                <c:pt idx="0">
                  <c:v>-52</c:v>
                </c:pt>
                <c:pt idx="1">
                  <c:v>-17</c:v>
                </c:pt>
                <c:pt idx="2">
                  <c:v>-56</c:v>
                </c:pt>
                <c:pt idx="3">
                  <c:v>-61</c:v>
                </c:pt>
                <c:pt idx="4">
                  <c:v>-181</c:v>
                </c:pt>
                <c:pt idx="5">
                  <c:v>-90</c:v>
                </c:pt>
                <c:pt idx="6">
                  <c:v>-9</c:v>
                </c:pt>
                <c:pt idx="7">
                  <c:v>-34</c:v>
                </c:pt>
                <c:pt idx="8">
                  <c:v>-37</c:v>
                </c:pt>
                <c:pt idx="9">
                  <c:v>-13</c:v>
                </c:pt>
                <c:pt idx="10">
                  <c:v>-33</c:v>
                </c:pt>
                <c:pt idx="11">
                  <c:v>61</c:v>
                </c:pt>
                <c:pt idx="12">
                  <c:v>66</c:v>
                </c:pt>
                <c:pt idx="13">
                  <c:v>99</c:v>
                </c:pt>
                <c:pt idx="14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E4-417F-901F-B8645F7AE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46847119"/>
        <c:axId val="346847599"/>
      </c:barChart>
      <c:lineChart>
        <c:grouping val="standard"/>
        <c:varyColors val="0"/>
        <c:ser>
          <c:idx val="3"/>
          <c:order val="3"/>
          <c:tx>
            <c:strRef>
              <c:f>'Ark1'!$B$58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'Ark1'!$C$2:$Q$2</c:f>
              <c:numCache>
                <c:formatCode>General</c:formatCode>
                <c:ptCount val="1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</c:numCache>
            </c:numRef>
          </c:cat>
          <c:val>
            <c:numRef>
              <c:f>'Ark1'!$C$58:$Q$58</c:f>
              <c:numCache>
                <c:formatCode>General</c:formatCode>
                <c:ptCount val="15"/>
                <c:pt idx="0">
                  <c:v>35</c:v>
                </c:pt>
                <c:pt idx="1">
                  <c:v>87</c:v>
                </c:pt>
                <c:pt idx="2">
                  <c:v>-11</c:v>
                </c:pt>
                <c:pt idx="3">
                  <c:v>93</c:v>
                </c:pt>
                <c:pt idx="4">
                  <c:v>-97</c:v>
                </c:pt>
                <c:pt idx="5">
                  <c:v>-34</c:v>
                </c:pt>
                <c:pt idx="6">
                  <c:v>-18</c:v>
                </c:pt>
                <c:pt idx="7">
                  <c:v>-23</c:v>
                </c:pt>
                <c:pt idx="8">
                  <c:v>-4</c:v>
                </c:pt>
                <c:pt idx="9">
                  <c:v>15</c:v>
                </c:pt>
                <c:pt idx="10">
                  <c:v>-22</c:v>
                </c:pt>
                <c:pt idx="11">
                  <c:v>115</c:v>
                </c:pt>
                <c:pt idx="12">
                  <c:v>96</c:v>
                </c:pt>
                <c:pt idx="13">
                  <c:v>95</c:v>
                </c:pt>
                <c:pt idx="14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6E4-417F-901F-B8645F7AE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847119"/>
        <c:axId val="346847599"/>
      </c:lineChart>
      <c:catAx>
        <c:axId val="34684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599"/>
        <c:crosses val="autoZero"/>
        <c:auto val="1"/>
        <c:lblAlgn val="ctr"/>
        <c:lblOffset val="100"/>
        <c:noMultiLvlLbl val="0"/>
      </c:catAx>
      <c:valAx>
        <c:axId val="346847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0.11459970887918486"/>
              <c:y val="0.346890800131144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847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'Ark1'!$B$70:$B$74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'Ark1'!$C$70:$C$74</c:f>
              <c:numCache>
                <c:formatCode>0</c:formatCode>
                <c:ptCount val="5"/>
                <c:pt idx="0">
                  <c:v>996</c:v>
                </c:pt>
                <c:pt idx="1">
                  <c:v>643</c:v>
                </c:pt>
                <c:pt idx="2">
                  <c:v>746</c:v>
                </c:pt>
                <c:pt idx="3">
                  <c:v>296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8-425E-988F-3851A32944D6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'Ark1'!$B$70:$B$74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'Ark1'!$D$70:$D$74</c:f>
              <c:numCache>
                <c:formatCode>0</c:formatCode>
                <c:ptCount val="5"/>
                <c:pt idx="0">
                  <c:v>1289</c:v>
                </c:pt>
                <c:pt idx="1">
                  <c:v>840</c:v>
                </c:pt>
                <c:pt idx="2">
                  <c:v>697</c:v>
                </c:pt>
                <c:pt idx="3">
                  <c:v>309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8-425E-988F-3851A32944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Boliger!$B$83:$B$88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Boliger!$C$83:$C$88</c:f>
              <c:numCache>
                <c:formatCode>0</c:formatCode>
                <c:ptCount val="6"/>
                <c:pt idx="0">
                  <c:v>2621</c:v>
                </c:pt>
                <c:pt idx="1">
                  <c:v>169</c:v>
                </c:pt>
                <c:pt idx="2">
                  <c:v>214</c:v>
                </c:pt>
                <c:pt idx="3">
                  <c:v>260</c:v>
                </c:pt>
                <c:pt idx="4">
                  <c:v>53</c:v>
                </c:pt>
                <c:pt idx="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6-447C-9ECC-28A0A2B11E94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Boliger!$B$83:$B$88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Boliger!$D$83:$D$88</c:f>
              <c:numCache>
                <c:formatCode>0</c:formatCode>
                <c:ptCount val="6"/>
                <c:pt idx="0">
                  <c:v>2848</c:v>
                </c:pt>
                <c:pt idx="1">
                  <c:v>216</c:v>
                </c:pt>
                <c:pt idx="2">
                  <c:v>247</c:v>
                </c:pt>
                <c:pt idx="3">
                  <c:v>262</c:v>
                </c:pt>
                <c:pt idx="4">
                  <c:v>51</c:v>
                </c:pt>
                <c:pt idx="5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6-447C-9ECC-28A0A2B11E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Igangsatte!$B$30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Igangsatte!$C$30:$W$30</c:f>
              <c:numCache>
                <c:formatCode>0</c:formatCode>
                <c:ptCount val="21"/>
                <c:pt idx="0">
                  <c:v>9</c:v>
                </c:pt>
                <c:pt idx="1">
                  <c:v>14</c:v>
                </c:pt>
                <c:pt idx="2">
                  <c:v>18</c:v>
                </c:pt>
                <c:pt idx="3">
                  <c:v>9</c:v>
                </c:pt>
                <c:pt idx="4">
                  <c:v>17</c:v>
                </c:pt>
                <c:pt idx="5">
                  <c:v>42</c:v>
                </c:pt>
                <c:pt idx="6">
                  <c:v>29</c:v>
                </c:pt>
                <c:pt idx="7">
                  <c:v>17</c:v>
                </c:pt>
                <c:pt idx="8">
                  <c:v>62</c:v>
                </c:pt>
                <c:pt idx="9">
                  <c:v>36</c:v>
                </c:pt>
                <c:pt idx="10">
                  <c:v>16</c:v>
                </c:pt>
                <c:pt idx="11">
                  <c:v>28</c:v>
                </c:pt>
                <c:pt idx="12">
                  <c:v>31</c:v>
                </c:pt>
                <c:pt idx="13">
                  <c:v>18</c:v>
                </c:pt>
                <c:pt idx="14">
                  <c:v>46</c:v>
                </c:pt>
                <c:pt idx="15">
                  <c:v>40</c:v>
                </c:pt>
                <c:pt idx="16">
                  <c:v>17</c:v>
                </c:pt>
                <c:pt idx="17">
                  <c:v>11</c:v>
                </c:pt>
                <c:pt idx="18">
                  <c:v>25</c:v>
                </c:pt>
                <c:pt idx="19">
                  <c:v>20</c:v>
                </c:pt>
                <c:pt idx="20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21-4E2E-9D3F-7E726A129566}"/>
            </c:ext>
          </c:extLst>
        </c:ser>
        <c:ser>
          <c:idx val="1"/>
          <c:order val="1"/>
          <c:tx>
            <c:strRef>
              <c:f>Igangsatte!$B$31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Igangsatte!$C$31:$W$31</c:f>
              <c:numCache>
                <c:formatCode>0</c:formatCode>
                <c:ptCount val="21"/>
                <c:pt idx="0">
                  <c:v>4</c:v>
                </c:pt>
                <c:pt idx="1">
                  <c:v>35</c:v>
                </c:pt>
                <c:pt idx="2">
                  <c:v>1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41</c:v>
                </c:pt>
                <c:pt idx="7">
                  <c:v>38</c:v>
                </c:pt>
                <c:pt idx="8">
                  <c:v>23</c:v>
                </c:pt>
                <c:pt idx="9">
                  <c:v>63</c:v>
                </c:pt>
                <c:pt idx="10">
                  <c:v>18</c:v>
                </c:pt>
                <c:pt idx="11">
                  <c:v>33</c:v>
                </c:pt>
                <c:pt idx="12">
                  <c:v>25</c:v>
                </c:pt>
                <c:pt idx="13">
                  <c:v>15</c:v>
                </c:pt>
                <c:pt idx="14">
                  <c:v>13</c:v>
                </c:pt>
                <c:pt idx="15">
                  <c:v>31</c:v>
                </c:pt>
                <c:pt idx="16">
                  <c:v>42</c:v>
                </c:pt>
                <c:pt idx="17">
                  <c:v>9</c:v>
                </c:pt>
                <c:pt idx="18">
                  <c:v>18</c:v>
                </c:pt>
                <c:pt idx="19">
                  <c:v>17</c:v>
                </c:pt>
                <c:pt idx="20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21-4E2E-9D3F-7E726A129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accent3"/>
                </a:solidFill>
                <a:effectLst/>
              </a:rPr>
              <a:t>Største fråflyttingsstraumar, til kommunar, 2025</a:t>
            </a:r>
            <a:endParaRPr lang="nb-NO" sz="1050" b="0" i="0" u="none" strike="noStrike" kern="1200" spc="0" baseline="0" dirty="0">
              <a:solidFill>
                <a:schemeClr val="accent3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'Ark1'!$A$342:$A$356</c:f>
              <c:strCache>
                <c:ptCount val="15"/>
                <c:pt idx="0">
                  <c:v>Ålesund</c:v>
                </c:pt>
                <c:pt idx="1">
                  <c:v>Molde</c:v>
                </c:pt>
                <c:pt idx="2">
                  <c:v>Oslo - Oslove</c:v>
                </c:pt>
                <c:pt idx="3">
                  <c:v>Rauma</c:v>
                </c:pt>
                <c:pt idx="4">
                  <c:v>Trondheim - Tråante</c:v>
                </c:pt>
                <c:pt idx="5">
                  <c:v>Bergen</c:v>
                </c:pt>
                <c:pt idx="6">
                  <c:v>Haram</c:v>
                </c:pt>
                <c:pt idx="7">
                  <c:v>Stord</c:v>
                </c:pt>
                <c:pt idx="8">
                  <c:v>Stryn</c:v>
                </c:pt>
                <c:pt idx="9">
                  <c:v>Elverum</c:v>
                </c:pt>
                <c:pt idx="10">
                  <c:v>Kristiansand</c:v>
                </c:pt>
                <c:pt idx="11">
                  <c:v>Hustadvika</c:v>
                </c:pt>
                <c:pt idx="12">
                  <c:v>Nordre Land</c:v>
                </c:pt>
                <c:pt idx="13">
                  <c:v>Sandefjord</c:v>
                </c:pt>
                <c:pt idx="14">
                  <c:v>Luster</c:v>
                </c:pt>
              </c:strCache>
            </c:strRef>
          </c:cat>
          <c:val>
            <c:numRef>
              <c:f>'Ark1'!$B$342:$B$356</c:f>
              <c:numCache>
                <c:formatCode>General</c:formatCode>
                <c:ptCount val="15"/>
                <c:pt idx="0">
                  <c:v>-49</c:v>
                </c:pt>
                <c:pt idx="1">
                  <c:v>-32</c:v>
                </c:pt>
                <c:pt idx="2">
                  <c:v>-22</c:v>
                </c:pt>
                <c:pt idx="3">
                  <c:v>-18</c:v>
                </c:pt>
                <c:pt idx="4">
                  <c:v>-9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-5</c:v>
                </c:pt>
                <c:pt idx="9">
                  <c:v>-4</c:v>
                </c:pt>
                <c:pt idx="10">
                  <c:v>-4</c:v>
                </c:pt>
                <c:pt idx="11">
                  <c:v>-4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E-459D-B324-01EDA5E5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24260160"/>
        <c:axId val="824258720"/>
      </c:barChart>
      <c:catAx>
        <c:axId val="824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58720"/>
        <c:crosses val="autoZero"/>
        <c:auto val="1"/>
        <c:lblAlgn val="ctr"/>
        <c:lblOffset val="100"/>
        <c:noMultiLvlLbl val="0"/>
      </c:catAx>
      <c:valAx>
        <c:axId val="82425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2426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>
                <a:solidFill>
                  <a:schemeClr val="tx2"/>
                </a:solidFill>
                <a:effectLst/>
              </a:rPr>
              <a:t>Største tilflyttingsstraumar, frå kommunar, 2025</a:t>
            </a:r>
            <a:endParaRPr lang="nb-NO" sz="1050" b="0" i="0" u="none" strike="noStrike" kern="1200" spc="0" baseline="0" dirty="0">
              <a:solidFill>
                <a:schemeClr val="tx2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'Ark1'!$A$359:$A$373</c:f>
              <c:strCache>
                <c:ptCount val="15"/>
                <c:pt idx="0">
                  <c:v>Ålesund</c:v>
                </c:pt>
                <c:pt idx="1">
                  <c:v>Rauma</c:v>
                </c:pt>
                <c:pt idx="2">
                  <c:v>Trondheim - Tråante</c:v>
                </c:pt>
                <c:pt idx="3">
                  <c:v>Oslo - Oslove</c:v>
                </c:pt>
                <c:pt idx="4">
                  <c:v>Molde</c:v>
                </c:pt>
                <c:pt idx="5">
                  <c:v>Haram</c:v>
                </c:pt>
                <c:pt idx="6">
                  <c:v>Kristiansund</c:v>
                </c:pt>
                <c:pt idx="7">
                  <c:v>Sandefjord</c:v>
                </c:pt>
                <c:pt idx="8">
                  <c:v>Hareid</c:v>
                </c:pt>
                <c:pt idx="9">
                  <c:v>Bergen</c:v>
                </c:pt>
                <c:pt idx="10">
                  <c:v>Ulstein</c:v>
                </c:pt>
                <c:pt idx="11">
                  <c:v>Notodden</c:v>
                </c:pt>
                <c:pt idx="12">
                  <c:v>Hustadvika</c:v>
                </c:pt>
                <c:pt idx="13">
                  <c:v>Aukra</c:v>
                </c:pt>
                <c:pt idx="14">
                  <c:v>Smøla</c:v>
                </c:pt>
              </c:strCache>
            </c:strRef>
          </c:cat>
          <c:val>
            <c:numRef>
              <c:f>'Ark1'!$B$359:$B$373</c:f>
              <c:numCache>
                <c:formatCode>General</c:formatCode>
                <c:ptCount val="15"/>
                <c:pt idx="0">
                  <c:v>47</c:v>
                </c:pt>
                <c:pt idx="1">
                  <c:v>37</c:v>
                </c:pt>
                <c:pt idx="2">
                  <c:v>23</c:v>
                </c:pt>
                <c:pt idx="3">
                  <c:v>21</c:v>
                </c:pt>
                <c:pt idx="4">
                  <c:v>21</c:v>
                </c:pt>
                <c:pt idx="5">
                  <c:v>18</c:v>
                </c:pt>
                <c:pt idx="6">
                  <c:v>11</c:v>
                </c:pt>
                <c:pt idx="7">
                  <c:v>8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4C-4685-9025-0A9598E1ED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53546895"/>
        <c:axId val="1453549775"/>
      </c:barChart>
      <c:catAx>
        <c:axId val="145354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9775"/>
        <c:crosses val="autoZero"/>
        <c:auto val="1"/>
        <c:lblAlgn val="ctr"/>
        <c:lblOffset val="100"/>
        <c:noMultiLvlLbl val="0"/>
      </c:catAx>
      <c:valAx>
        <c:axId val="1453549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354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 u="none" strike="noStrike" kern="1200" spc="0" baseline="0">
                <a:solidFill>
                  <a:schemeClr val="tx2"/>
                </a:solidFill>
              </a:rPr>
              <a:t>Fødselsoverskot 1965-2025</a:t>
            </a:r>
          </a:p>
        </c:rich>
      </c:tx>
      <c:layout>
        <c:manualLayout>
          <c:xMode val="edge"/>
          <c:yMode val="edge"/>
          <c:x val="0.37011713284793374"/>
          <c:y val="2.1893814997263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0096860277402561E-2"/>
          <c:y val="0.1094911411935577"/>
          <c:w val="0.92539825827210931"/>
          <c:h val="0.76845325368811657"/>
        </c:manualLayout>
      </c:layout>
      <c:areaChart>
        <c:grouping val="stacked"/>
        <c:varyColors val="0"/>
        <c:ser>
          <c:idx val="2"/>
          <c:order val="2"/>
          <c:tx>
            <c:strRef>
              <c:f>Levende!$B$45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Levende!$C$45:$BK$45</c:f>
              <c:numCache>
                <c:formatCode>0</c:formatCode>
                <c:ptCount val="61"/>
                <c:pt idx="0">
                  <c:v>41</c:v>
                </c:pt>
                <c:pt idx="1">
                  <c:v>55</c:v>
                </c:pt>
                <c:pt idx="2">
                  <c:v>32</c:v>
                </c:pt>
                <c:pt idx="3">
                  <c:v>30</c:v>
                </c:pt>
                <c:pt idx="4">
                  <c:v>33</c:v>
                </c:pt>
                <c:pt idx="5">
                  <c:v>61</c:v>
                </c:pt>
                <c:pt idx="6">
                  <c:v>36</c:v>
                </c:pt>
                <c:pt idx="7">
                  <c:v>51</c:v>
                </c:pt>
                <c:pt idx="8">
                  <c:v>48</c:v>
                </c:pt>
                <c:pt idx="9">
                  <c:v>46</c:v>
                </c:pt>
                <c:pt idx="10">
                  <c:v>26</c:v>
                </c:pt>
                <c:pt idx="11">
                  <c:v>14</c:v>
                </c:pt>
                <c:pt idx="12">
                  <c:v>5</c:v>
                </c:pt>
                <c:pt idx="13">
                  <c:v>13</c:v>
                </c:pt>
                <c:pt idx="14">
                  <c:v>29</c:v>
                </c:pt>
                <c:pt idx="15">
                  <c:v>14</c:v>
                </c:pt>
                <c:pt idx="16">
                  <c:v>21</c:v>
                </c:pt>
                <c:pt idx="17">
                  <c:v>20</c:v>
                </c:pt>
                <c:pt idx="18">
                  <c:v>22</c:v>
                </c:pt>
                <c:pt idx="19">
                  <c:v>9</c:v>
                </c:pt>
                <c:pt idx="20">
                  <c:v>-3</c:v>
                </c:pt>
                <c:pt idx="21">
                  <c:v>7</c:v>
                </c:pt>
                <c:pt idx="22">
                  <c:v>24</c:v>
                </c:pt>
                <c:pt idx="23">
                  <c:v>25</c:v>
                </c:pt>
                <c:pt idx="24">
                  <c:v>13</c:v>
                </c:pt>
                <c:pt idx="25">
                  <c:v>52</c:v>
                </c:pt>
                <c:pt idx="26">
                  <c:v>52</c:v>
                </c:pt>
                <c:pt idx="27">
                  <c:v>28</c:v>
                </c:pt>
                <c:pt idx="28">
                  <c:v>27</c:v>
                </c:pt>
                <c:pt idx="29">
                  <c:v>27</c:v>
                </c:pt>
                <c:pt idx="30">
                  <c:v>32</c:v>
                </c:pt>
                <c:pt idx="31">
                  <c:v>8</c:v>
                </c:pt>
                <c:pt idx="32">
                  <c:v>18</c:v>
                </c:pt>
                <c:pt idx="33">
                  <c:v>10</c:v>
                </c:pt>
                <c:pt idx="34">
                  <c:v>-12</c:v>
                </c:pt>
                <c:pt idx="35">
                  <c:v>9</c:v>
                </c:pt>
                <c:pt idx="36">
                  <c:v>-8</c:v>
                </c:pt>
                <c:pt idx="37">
                  <c:v>15</c:v>
                </c:pt>
                <c:pt idx="38">
                  <c:v>0</c:v>
                </c:pt>
                <c:pt idx="39">
                  <c:v>26</c:v>
                </c:pt>
                <c:pt idx="40">
                  <c:v>19</c:v>
                </c:pt>
                <c:pt idx="41">
                  <c:v>-9</c:v>
                </c:pt>
                <c:pt idx="42">
                  <c:v>4</c:v>
                </c:pt>
                <c:pt idx="43">
                  <c:v>19</c:v>
                </c:pt>
                <c:pt idx="44">
                  <c:v>1</c:v>
                </c:pt>
                <c:pt idx="45">
                  <c:v>3</c:v>
                </c:pt>
                <c:pt idx="46">
                  <c:v>-20</c:v>
                </c:pt>
                <c:pt idx="47">
                  <c:v>1</c:v>
                </c:pt>
                <c:pt idx="48">
                  <c:v>-30</c:v>
                </c:pt>
                <c:pt idx="49">
                  <c:v>12</c:v>
                </c:pt>
                <c:pt idx="50">
                  <c:v>-2</c:v>
                </c:pt>
                <c:pt idx="51">
                  <c:v>1</c:v>
                </c:pt>
                <c:pt idx="52">
                  <c:v>-6</c:v>
                </c:pt>
                <c:pt idx="53">
                  <c:v>-15</c:v>
                </c:pt>
                <c:pt idx="54">
                  <c:v>8</c:v>
                </c:pt>
                <c:pt idx="55">
                  <c:v>9</c:v>
                </c:pt>
                <c:pt idx="56">
                  <c:v>-20</c:v>
                </c:pt>
                <c:pt idx="57">
                  <c:v>-39</c:v>
                </c:pt>
                <c:pt idx="58">
                  <c:v>-16</c:v>
                </c:pt>
                <c:pt idx="59">
                  <c:v>-12</c:v>
                </c:pt>
                <c:pt idx="60">
                  <c:v>-25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3-4EEF-A93B-2444998D1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940800"/>
        <c:axId val="1549941760"/>
      </c:areaChart>
      <c:lineChart>
        <c:grouping val="standard"/>
        <c:varyColors val="0"/>
        <c:ser>
          <c:idx val="0"/>
          <c:order val="0"/>
          <c:tx>
            <c:strRef>
              <c:f>Levende!$B$43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Levende!$C$43:$BK$43</c:f>
              <c:numCache>
                <c:formatCode>0</c:formatCode>
                <c:ptCount val="61"/>
                <c:pt idx="0">
                  <c:v>86</c:v>
                </c:pt>
                <c:pt idx="1">
                  <c:v>102</c:v>
                </c:pt>
                <c:pt idx="2">
                  <c:v>79</c:v>
                </c:pt>
                <c:pt idx="3">
                  <c:v>88</c:v>
                </c:pt>
                <c:pt idx="4">
                  <c:v>83</c:v>
                </c:pt>
                <c:pt idx="5">
                  <c:v>105</c:v>
                </c:pt>
                <c:pt idx="6">
                  <c:v>85</c:v>
                </c:pt>
                <c:pt idx="7">
                  <c:v>106</c:v>
                </c:pt>
                <c:pt idx="8">
                  <c:v>96</c:v>
                </c:pt>
                <c:pt idx="9">
                  <c:v>91</c:v>
                </c:pt>
                <c:pt idx="10">
                  <c:v>77</c:v>
                </c:pt>
                <c:pt idx="11">
                  <c:v>66</c:v>
                </c:pt>
                <c:pt idx="12">
                  <c:v>79</c:v>
                </c:pt>
                <c:pt idx="13">
                  <c:v>72</c:v>
                </c:pt>
                <c:pt idx="14">
                  <c:v>90</c:v>
                </c:pt>
                <c:pt idx="15">
                  <c:v>75</c:v>
                </c:pt>
                <c:pt idx="16">
                  <c:v>83</c:v>
                </c:pt>
                <c:pt idx="17">
                  <c:v>99</c:v>
                </c:pt>
                <c:pt idx="18">
                  <c:v>89</c:v>
                </c:pt>
                <c:pt idx="19">
                  <c:v>86</c:v>
                </c:pt>
                <c:pt idx="20">
                  <c:v>60</c:v>
                </c:pt>
                <c:pt idx="21">
                  <c:v>72</c:v>
                </c:pt>
                <c:pt idx="22">
                  <c:v>82</c:v>
                </c:pt>
                <c:pt idx="23">
                  <c:v>103</c:v>
                </c:pt>
                <c:pt idx="24">
                  <c:v>82</c:v>
                </c:pt>
                <c:pt idx="25">
                  <c:v>118</c:v>
                </c:pt>
                <c:pt idx="26">
                  <c:v>112</c:v>
                </c:pt>
                <c:pt idx="27">
                  <c:v>96</c:v>
                </c:pt>
                <c:pt idx="28">
                  <c:v>78</c:v>
                </c:pt>
                <c:pt idx="29">
                  <c:v>90</c:v>
                </c:pt>
                <c:pt idx="30">
                  <c:v>86</c:v>
                </c:pt>
                <c:pt idx="31">
                  <c:v>86</c:v>
                </c:pt>
                <c:pt idx="32">
                  <c:v>99</c:v>
                </c:pt>
                <c:pt idx="33">
                  <c:v>76</c:v>
                </c:pt>
                <c:pt idx="34">
                  <c:v>74</c:v>
                </c:pt>
                <c:pt idx="35">
                  <c:v>68</c:v>
                </c:pt>
                <c:pt idx="36">
                  <c:v>65</c:v>
                </c:pt>
                <c:pt idx="37">
                  <c:v>81</c:v>
                </c:pt>
                <c:pt idx="38">
                  <c:v>58</c:v>
                </c:pt>
                <c:pt idx="39">
                  <c:v>75</c:v>
                </c:pt>
                <c:pt idx="40">
                  <c:v>69</c:v>
                </c:pt>
                <c:pt idx="41">
                  <c:v>61</c:v>
                </c:pt>
                <c:pt idx="42">
                  <c:v>61</c:v>
                </c:pt>
                <c:pt idx="43">
                  <c:v>73</c:v>
                </c:pt>
                <c:pt idx="44">
                  <c:v>67</c:v>
                </c:pt>
                <c:pt idx="45">
                  <c:v>66</c:v>
                </c:pt>
                <c:pt idx="46">
                  <c:v>50</c:v>
                </c:pt>
                <c:pt idx="47">
                  <c:v>66</c:v>
                </c:pt>
                <c:pt idx="48">
                  <c:v>54</c:v>
                </c:pt>
                <c:pt idx="49">
                  <c:v>62</c:v>
                </c:pt>
                <c:pt idx="50">
                  <c:v>62</c:v>
                </c:pt>
                <c:pt idx="51">
                  <c:v>68</c:v>
                </c:pt>
                <c:pt idx="52">
                  <c:v>51</c:v>
                </c:pt>
                <c:pt idx="53">
                  <c:v>52</c:v>
                </c:pt>
                <c:pt idx="54">
                  <c:v>66</c:v>
                </c:pt>
                <c:pt idx="55">
                  <c:v>60</c:v>
                </c:pt>
                <c:pt idx="56">
                  <c:v>53</c:v>
                </c:pt>
                <c:pt idx="57">
                  <c:v>43</c:v>
                </c:pt>
                <c:pt idx="58">
                  <c:v>50</c:v>
                </c:pt>
                <c:pt idx="59">
                  <c:v>60</c:v>
                </c:pt>
                <c:pt idx="60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33-4EEF-A93B-2444998D17F0}"/>
            </c:ext>
          </c:extLst>
        </c:ser>
        <c:ser>
          <c:idx val="1"/>
          <c:order val="1"/>
          <c:tx>
            <c:strRef>
              <c:f>Levende!$B$44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1965</c:v>
                </c:pt>
                <c:pt idx="1">
                  <c:v>1966</c:v>
                </c:pt>
                <c:pt idx="2">
                  <c:v>1967</c:v>
                </c:pt>
                <c:pt idx="3">
                  <c:v>1968</c:v>
                </c:pt>
                <c:pt idx="4">
                  <c:v>1969</c:v>
                </c:pt>
                <c:pt idx="5">
                  <c:v>1970</c:v>
                </c:pt>
                <c:pt idx="6">
                  <c:v>1971</c:v>
                </c:pt>
                <c:pt idx="7">
                  <c:v>1972</c:v>
                </c:pt>
                <c:pt idx="8">
                  <c:v>1973</c:v>
                </c:pt>
                <c:pt idx="9">
                  <c:v>1974</c:v>
                </c:pt>
                <c:pt idx="10">
                  <c:v>1975</c:v>
                </c:pt>
                <c:pt idx="11">
                  <c:v>1976</c:v>
                </c:pt>
                <c:pt idx="12">
                  <c:v>1977</c:v>
                </c:pt>
                <c:pt idx="13">
                  <c:v>1978</c:v>
                </c:pt>
                <c:pt idx="14">
                  <c:v>1979</c:v>
                </c:pt>
                <c:pt idx="15">
                  <c:v>1980</c:v>
                </c:pt>
                <c:pt idx="16">
                  <c:v>1981</c:v>
                </c:pt>
                <c:pt idx="17">
                  <c:v>1982</c:v>
                </c:pt>
                <c:pt idx="18">
                  <c:v>1983</c:v>
                </c:pt>
                <c:pt idx="19">
                  <c:v>1984</c:v>
                </c:pt>
                <c:pt idx="20">
                  <c:v>1985</c:v>
                </c:pt>
                <c:pt idx="21">
                  <c:v>1986</c:v>
                </c:pt>
                <c:pt idx="22">
                  <c:v>1987</c:v>
                </c:pt>
                <c:pt idx="23">
                  <c:v>1988</c:v>
                </c:pt>
                <c:pt idx="24">
                  <c:v>1989</c:v>
                </c:pt>
                <c:pt idx="25">
                  <c:v>1990</c:v>
                </c:pt>
                <c:pt idx="26">
                  <c:v>1991</c:v>
                </c:pt>
                <c:pt idx="27">
                  <c:v>1992</c:v>
                </c:pt>
                <c:pt idx="28">
                  <c:v>1993</c:v>
                </c:pt>
                <c:pt idx="29">
                  <c:v>1994</c:v>
                </c:pt>
                <c:pt idx="30">
                  <c:v>1995</c:v>
                </c:pt>
                <c:pt idx="31">
                  <c:v>1996</c:v>
                </c:pt>
                <c:pt idx="32">
                  <c:v>1997</c:v>
                </c:pt>
                <c:pt idx="33">
                  <c:v>1998</c:v>
                </c:pt>
                <c:pt idx="34">
                  <c:v>1999</c:v>
                </c:pt>
                <c:pt idx="35">
                  <c:v>2000</c:v>
                </c:pt>
                <c:pt idx="36">
                  <c:v>2001</c:v>
                </c:pt>
                <c:pt idx="37">
                  <c:v>2002</c:v>
                </c:pt>
                <c:pt idx="38">
                  <c:v>2003</c:v>
                </c:pt>
                <c:pt idx="39">
                  <c:v>2004</c:v>
                </c:pt>
                <c:pt idx="40">
                  <c:v>2005</c:v>
                </c:pt>
                <c:pt idx="41">
                  <c:v>2006</c:v>
                </c:pt>
                <c:pt idx="42">
                  <c:v>2007</c:v>
                </c:pt>
                <c:pt idx="43">
                  <c:v>2008</c:v>
                </c:pt>
                <c:pt idx="44">
                  <c:v>2009</c:v>
                </c:pt>
                <c:pt idx="45">
                  <c:v>2010</c:v>
                </c:pt>
                <c:pt idx="46">
                  <c:v>2011</c:v>
                </c:pt>
                <c:pt idx="47">
                  <c:v>2012</c:v>
                </c:pt>
                <c:pt idx="48">
                  <c:v>2013</c:v>
                </c:pt>
                <c:pt idx="49">
                  <c:v>2014</c:v>
                </c:pt>
                <c:pt idx="50">
                  <c:v>2015</c:v>
                </c:pt>
                <c:pt idx="51">
                  <c:v>2016</c:v>
                </c:pt>
                <c:pt idx="52">
                  <c:v>2017</c:v>
                </c:pt>
                <c:pt idx="53">
                  <c:v>2018</c:v>
                </c:pt>
                <c:pt idx="54">
                  <c:v>2019</c:v>
                </c:pt>
                <c:pt idx="55">
                  <c:v>2020</c:v>
                </c:pt>
                <c:pt idx="56">
                  <c:v>2021</c:v>
                </c:pt>
                <c:pt idx="57">
                  <c:v>2022</c:v>
                </c:pt>
                <c:pt idx="58">
                  <c:v>2023</c:v>
                </c:pt>
                <c:pt idx="59">
                  <c:v>2024</c:v>
                </c:pt>
                <c:pt idx="60">
                  <c:v>2025</c:v>
                </c:pt>
              </c:numCache>
            </c:numRef>
          </c:cat>
          <c:val>
            <c:numRef>
              <c:f>Levende!$C$44:$BK$44</c:f>
              <c:numCache>
                <c:formatCode>0</c:formatCode>
                <c:ptCount val="61"/>
                <c:pt idx="0">
                  <c:v>45</c:v>
                </c:pt>
                <c:pt idx="1">
                  <c:v>47</c:v>
                </c:pt>
                <c:pt idx="2">
                  <c:v>47</c:v>
                </c:pt>
                <c:pt idx="3">
                  <c:v>58</c:v>
                </c:pt>
                <c:pt idx="4">
                  <c:v>50</c:v>
                </c:pt>
                <c:pt idx="5">
                  <c:v>44</c:v>
                </c:pt>
                <c:pt idx="6">
                  <c:v>49</c:v>
                </c:pt>
                <c:pt idx="7">
                  <c:v>55</c:v>
                </c:pt>
                <c:pt idx="8">
                  <c:v>48</c:v>
                </c:pt>
                <c:pt idx="9">
                  <c:v>45</c:v>
                </c:pt>
                <c:pt idx="10">
                  <c:v>51</c:v>
                </c:pt>
                <c:pt idx="11">
                  <c:v>52</c:v>
                </c:pt>
                <c:pt idx="12">
                  <c:v>74</c:v>
                </c:pt>
                <c:pt idx="13">
                  <c:v>59</c:v>
                </c:pt>
                <c:pt idx="14">
                  <c:v>61</c:v>
                </c:pt>
                <c:pt idx="15">
                  <c:v>61</c:v>
                </c:pt>
                <c:pt idx="16">
                  <c:v>62</c:v>
                </c:pt>
                <c:pt idx="17">
                  <c:v>79</c:v>
                </c:pt>
                <c:pt idx="18">
                  <c:v>67</c:v>
                </c:pt>
                <c:pt idx="19">
                  <c:v>77</c:v>
                </c:pt>
                <c:pt idx="20">
                  <c:v>63</c:v>
                </c:pt>
                <c:pt idx="21">
                  <c:v>65</c:v>
                </c:pt>
                <c:pt idx="22">
                  <c:v>58</c:v>
                </c:pt>
                <c:pt idx="23">
                  <c:v>78</c:v>
                </c:pt>
                <c:pt idx="24">
                  <c:v>69</c:v>
                </c:pt>
                <c:pt idx="25">
                  <c:v>66</c:v>
                </c:pt>
                <c:pt idx="26">
                  <c:v>60</c:v>
                </c:pt>
                <c:pt idx="27">
                  <c:v>68</c:v>
                </c:pt>
                <c:pt idx="28">
                  <c:v>51</c:v>
                </c:pt>
                <c:pt idx="29">
                  <c:v>63</c:v>
                </c:pt>
                <c:pt idx="30">
                  <c:v>54</c:v>
                </c:pt>
                <c:pt idx="31">
                  <c:v>78</c:v>
                </c:pt>
                <c:pt idx="32">
                  <c:v>81</c:v>
                </c:pt>
                <c:pt idx="33">
                  <c:v>66</c:v>
                </c:pt>
                <c:pt idx="34">
                  <c:v>86</c:v>
                </c:pt>
                <c:pt idx="35">
                  <c:v>59</c:v>
                </c:pt>
                <c:pt idx="36">
                  <c:v>73</c:v>
                </c:pt>
                <c:pt idx="37">
                  <c:v>66</c:v>
                </c:pt>
                <c:pt idx="38">
                  <c:v>58</c:v>
                </c:pt>
                <c:pt idx="39">
                  <c:v>49</c:v>
                </c:pt>
                <c:pt idx="40">
                  <c:v>50</c:v>
                </c:pt>
                <c:pt idx="41">
                  <c:v>70</c:v>
                </c:pt>
                <c:pt idx="42">
                  <c:v>57</c:v>
                </c:pt>
                <c:pt idx="43">
                  <c:v>54</c:v>
                </c:pt>
                <c:pt idx="44">
                  <c:v>66</c:v>
                </c:pt>
                <c:pt idx="45">
                  <c:v>63</c:v>
                </c:pt>
                <c:pt idx="46">
                  <c:v>70</c:v>
                </c:pt>
                <c:pt idx="47">
                  <c:v>65</c:v>
                </c:pt>
                <c:pt idx="48">
                  <c:v>84</c:v>
                </c:pt>
                <c:pt idx="49">
                  <c:v>50</c:v>
                </c:pt>
                <c:pt idx="50">
                  <c:v>64</c:v>
                </c:pt>
                <c:pt idx="51">
                  <c:v>67</c:v>
                </c:pt>
                <c:pt idx="52">
                  <c:v>57</c:v>
                </c:pt>
                <c:pt idx="53">
                  <c:v>67</c:v>
                </c:pt>
                <c:pt idx="54">
                  <c:v>58</c:v>
                </c:pt>
                <c:pt idx="55">
                  <c:v>51</c:v>
                </c:pt>
                <c:pt idx="56">
                  <c:v>73</c:v>
                </c:pt>
                <c:pt idx="57">
                  <c:v>82</c:v>
                </c:pt>
                <c:pt idx="58">
                  <c:v>66</c:v>
                </c:pt>
                <c:pt idx="59">
                  <c:v>72</c:v>
                </c:pt>
                <c:pt idx="60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33-4EEF-A93B-2444998D1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940800"/>
        <c:axId val="1549941760"/>
      </c:lineChart>
      <c:catAx>
        <c:axId val="15499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1760"/>
        <c:crosses val="autoZero"/>
        <c:auto val="1"/>
        <c:lblAlgn val="ctr"/>
        <c:lblOffset val="100"/>
        <c:noMultiLvlLbl val="0"/>
      </c:catAx>
      <c:valAx>
        <c:axId val="154994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8376437254966558E-3"/>
              <c:y val="0.41068211301173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994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Relativ del fødde av folketalet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'Ark1'!$B$2:$AF$2</c:f>
              <c:numCache>
                <c:formatCode>General</c:formatCode>
                <c:ptCount val="3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</c:numCache>
            </c:numRef>
          </c:cat>
          <c:val>
            <c:numRef>
              <c:f>'Ark1'!$B$16:$AF$16</c:f>
              <c:numCache>
                <c:formatCode>0.0</c:formatCode>
                <c:ptCount val="31"/>
                <c:pt idx="0">
                  <c:v>1.3298283593629194</c:v>
                </c:pt>
                <c:pt idx="1">
                  <c:v>1.3292117465224111</c:v>
                </c:pt>
                <c:pt idx="2">
                  <c:v>1.5202702702702702</c:v>
                </c:pt>
                <c:pt idx="3">
                  <c:v>1.1710323574730355</c:v>
                </c:pt>
                <c:pt idx="4">
                  <c:v>1.137586471944658</c:v>
                </c:pt>
                <c:pt idx="5">
                  <c:v>1.0413476263399695</c:v>
                </c:pt>
                <c:pt idx="6">
                  <c:v>1.002158495220475</c:v>
                </c:pt>
                <c:pt idx="7">
                  <c:v>1.2608966376089663</c:v>
                </c:pt>
                <c:pt idx="8">
                  <c:v>0.90034150884818376</c:v>
                </c:pt>
                <c:pt idx="9">
                  <c:v>1.1738926279542965</c:v>
                </c:pt>
                <c:pt idx="10">
                  <c:v>1.07981220657277</c:v>
                </c:pt>
                <c:pt idx="11">
                  <c:v>0.94691089723688293</c:v>
                </c:pt>
                <c:pt idx="12">
                  <c:v>0.95282724148703535</c:v>
                </c:pt>
                <c:pt idx="13">
                  <c:v>1.1345974510413428</c:v>
                </c:pt>
                <c:pt idx="14">
                  <c:v>1.0342698363692497</c:v>
                </c:pt>
                <c:pt idx="15">
                  <c:v>1.014448201660006</c:v>
                </c:pt>
                <c:pt idx="16">
                  <c:v>0.76875768757687579</c:v>
                </c:pt>
                <c:pt idx="17">
                  <c:v>1.0093286435234745</c:v>
                </c:pt>
                <c:pt idx="18">
                  <c:v>0.81497132508300629</c:v>
                </c:pt>
                <c:pt idx="19">
                  <c:v>0.93726379440665153</c:v>
                </c:pt>
                <c:pt idx="20">
                  <c:v>0.9242695289206917</c:v>
                </c:pt>
                <c:pt idx="21">
                  <c:v>1.0285887157767357</c:v>
                </c:pt>
                <c:pt idx="22">
                  <c:v>0.77542952714003344</c:v>
                </c:pt>
                <c:pt idx="23">
                  <c:v>0.79280378106418659</c:v>
                </c:pt>
                <c:pt idx="24">
                  <c:v>1.0097919216646267</c:v>
                </c:pt>
                <c:pt idx="25">
                  <c:v>0.91855480710349047</c:v>
                </c:pt>
                <c:pt idx="26">
                  <c:v>0.76171313595860879</c:v>
                </c:pt>
                <c:pt idx="27">
                  <c:v>0.6199538638985006</c:v>
                </c:pt>
                <c:pt idx="28">
                  <c:v>0.70911927386186357</c:v>
                </c:pt>
                <c:pt idx="29">
                  <c:v>0.83951308241220091</c:v>
                </c:pt>
                <c:pt idx="30">
                  <c:v>0.73184203258768299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2F-4C93-B6D4-B19E71AEE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6698384"/>
        <c:axId val="1656702224"/>
      </c:lineChart>
      <c:catAx>
        <c:axId val="16566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702224"/>
        <c:crosses val="autoZero"/>
        <c:auto val="1"/>
        <c:lblAlgn val="ctr"/>
        <c:lblOffset val="100"/>
        <c:noMultiLvlLbl val="0"/>
      </c:catAx>
      <c:valAx>
        <c:axId val="165670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dirty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 dirty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8.8265777571602914E-3"/>
              <c:y val="0.30227383769788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6566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2026</a:t>
            </a:r>
            <a:r>
              <a:rPr lang="nb-NO" sz="2000" b="1" baseline="0">
                <a:solidFill>
                  <a:schemeClr val="tx2"/>
                </a:solidFill>
              </a:rPr>
              <a:t> og 2038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General</c:formatCode>
                <c:ptCount val="21"/>
                <c:pt idx="0">
                  <c:v>129</c:v>
                </c:pt>
                <c:pt idx="1">
                  <c:v>198</c:v>
                </c:pt>
                <c:pt idx="2">
                  <c:v>213</c:v>
                </c:pt>
                <c:pt idx="3">
                  <c:v>245</c:v>
                </c:pt>
                <c:pt idx="4">
                  <c:v>194</c:v>
                </c:pt>
                <c:pt idx="5">
                  <c:v>195</c:v>
                </c:pt>
                <c:pt idx="6">
                  <c:v>244</c:v>
                </c:pt>
                <c:pt idx="7">
                  <c:v>250</c:v>
                </c:pt>
                <c:pt idx="8">
                  <c:v>219</c:v>
                </c:pt>
                <c:pt idx="9">
                  <c:v>209</c:v>
                </c:pt>
                <c:pt idx="10">
                  <c:v>265</c:v>
                </c:pt>
                <c:pt idx="11">
                  <c:v>269</c:v>
                </c:pt>
                <c:pt idx="12">
                  <c:v>267</c:v>
                </c:pt>
                <c:pt idx="13">
                  <c:v>226</c:v>
                </c:pt>
                <c:pt idx="14">
                  <c:v>253</c:v>
                </c:pt>
                <c:pt idx="15">
                  <c:v>181</c:v>
                </c:pt>
                <c:pt idx="16">
                  <c:v>112</c:v>
                </c:pt>
                <c:pt idx="17">
                  <c:v>49</c:v>
                </c:pt>
                <c:pt idx="18">
                  <c:v>21</c:v>
                </c:pt>
                <c:pt idx="19">
                  <c:v>4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32-4D7B-AFE9-2184C9BE89BD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-166</c:v>
                </c:pt>
                <c:pt idx="1">
                  <c:v>-193</c:v>
                </c:pt>
                <c:pt idx="2">
                  <c:v>-200</c:v>
                </c:pt>
                <c:pt idx="3">
                  <c:v>-225</c:v>
                </c:pt>
                <c:pt idx="4">
                  <c:v>-198</c:v>
                </c:pt>
                <c:pt idx="5">
                  <c:v>-149</c:v>
                </c:pt>
                <c:pt idx="6">
                  <c:v>-200</c:v>
                </c:pt>
                <c:pt idx="7">
                  <c:v>-206</c:v>
                </c:pt>
                <c:pt idx="8">
                  <c:v>-211</c:v>
                </c:pt>
                <c:pt idx="9">
                  <c:v>-211</c:v>
                </c:pt>
                <c:pt idx="10">
                  <c:v>-222</c:v>
                </c:pt>
                <c:pt idx="11">
                  <c:v>-276</c:v>
                </c:pt>
                <c:pt idx="12">
                  <c:v>-216</c:v>
                </c:pt>
                <c:pt idx="13">
                  <c:v>-235</c:v>
                </c:pt>
                <c:pt idx="14">
                  <c:v>-232</c:v>
                </c:pt>
                <c:pt idx="15">
                  <c:v>-184</c:v>
                </c:pt>
                <c:pt idx="16">
                  <c:v>-133</c:v>
                </c:pt>
                <c:pt idx="17">
                  <c:v>-77</c:v>
                </c:pt>
                <c:pt idx="18">
                  <c:v>-29</c:v>
                </c:pt>
                <c:pt idx="19">
                  <c:v>-8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General</c:formatCode>
                <c:ptCount val="21"/>
                <c:pt idx="0">
                  <c:v>159</c:v>
                </c:pt>
                <c:pt idx="1">
                  <c:v>168</c:v>
                </c:pt>
                <c:pt idx="2">
                  <c:v>170</c:v>
                </c:pt>
                <c:pt idx="3">
                  <c:v>198</c:v>
                </c:pt>
                <c:pt idx="4">
                  <c:v>191</c:v>
                </c:pt>
                <c:pt idx="5">
                  <c:v>176</c:v>
                </c:pt>
                <c:pt idx="6">
                  <c:v>187</c:v>
                </c:pt>
                <c:pt idx="7">
                  <c:v>193</c:v>
                </c:pt>
                <c:pt idx="8">
                  <c:v>241</c:v>
                </c:pt>
                <c:pt idx="9">
                  <c:v>253</c:v>
                </c:pt>
                <c:pt idx="10">
                  <c:v>224</c:v>
                </c:pt>
                <c:pt idx="11">
                  <c:v>236</c:v>
                </c:pt>
                <c:pt idx="12">
                  <c:v>250</c:v>
                </c:pt>
                <c:pt idx="13">
                  <c:v>248</c:v>
                </c:pt>
                <c:pt idx="14">
                  <c:v>237</c:v>
                </c:pt>
                <c:pt idx="15">
                  <c:v>208</c:v>
                </c:pt>
                <c:pt idx="16">
                  <c:v>181</c:v>
                </c:pt>
                <c:pt idx="17">
                  <c:v>111</c:v>
                </c:pt>
                <c:pt idx="18">
                  <c:v>43</c:v>
                </c:pt>
                <c:pt idx="19">
                  <c:v>5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B32-4D7B-AFE9-2184C9BE89BD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2038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-152</c:v>
                </c:pt>
                <c:pt idx="1">
                  <c:v>-161</c:v>
                </c:pt>
                <c:pt idx="2">
                  <c:v>-175</c:v>
                </c:pt>
                <c:pt idx="3">
                  <c:v>-184</c:v>
                </c:pt>
                <c:pt idx="4">
                  <c:v>-162</c:v>
                </c:pt>
                <c:pt idx="5">
                  <c:v>-155</c:v>
                </c:pt>
                <c:pt idx="6">
                  <c:v>-172</c:v>
                </c:pt>
                <c:pt idx="7">
                  <c:v>-189</c:v>
                </c:pt>
                <c:pt idx="8">
                  <c:v>-195</c:v>
                </c:pt>
                <c:pt idx="9">
                  <c:v>-226</c:v>
                </c:pt>
                <c:pt idx="10">
                  <c:v>-218</c:v>
                </c:pt>
                <c:pt idx="11">
                  <c:v>-218</c:v>
                </c:pt>
                <c:pt idx="12">
                  <c:v>-214</c:v>
                </c:pt>
                <c:pt idx="13">
                  <c:v>-269</c:v>
                </c:pt>
                <c:pt idx="14">
                  <c:v>-225</c:v>
                </c:pt>
                <c:pt idx="15">
                  <c:v>-188</c:v>
                </c:pt>
                <c:pt idx="16">
                  <c:v>-204</c:v>
                </c:pt>
                <c:pt idx="17">
                  <c:v>-129</c:v>
                </c:pt>
                <c:pt idx="18">
                  <c:v>-70</c:v>
                </c:pt>
                <c:pt idx="19">
                  <c:v>-15</c:v>
                </c:pt>
                <c:pt idx="20">
                  <c:v>-2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9B32-4D7B-AFE9-2184C9BE8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0.75547</cdr:x>
      <cdr:y>0.13048</cdr:y>
    </cdr:from>
    <cdr:to>
      <cdr:x>0.75937</cdr:x>
      <cdr:y>0.84503</cdr:y>
    </cdr:to>
    <cdr:cxnSp macro="">
      <cdr:nvCxnSpPr>
        <cdr:cNvPr id="10" name="Rett linje 9">
          <a:extLst xmlns:a="http://schemas.openxmlformats.org/drawingml/2006/main">
            <a:ext uri="{FF2B5EF4-FFF2-40B4-BE49-F238E27FC236}">
              <a16:creationId xmlns:a16="http://schemas.microsoft.com/office/drawing/2014/main" id="{282BDDA9-8058-342A-2B59-117C3DA6ABC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 flipV="1">
          <a:off x="8896336" y="716540"/>
          <a:ext cx="45926" cy="3923955"/>
        </a:xfrm>
        <a:prstGeom xmlns:a="http://schemas.openxmlformats.org/drawingml/2006/main" prst="line">
          <a:avLst/>
        </a:prstGeom>
        <a:ln xmlns:a="http://schemas.openxmlformats.org/drawingml/2006/main" w="1905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5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06764-F1FD-DBDD-E761-7589E49E4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D2EBF26-4D49-BA2D-18D3-0A6E20D6B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B415154-768C-5195-2FED-2876B759B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CA52C84-ACF7-E7FE-07D1-2C74B59936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02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80E64-AF7E-6502-3139-45672CAF0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602A378-DD9C-7698-3CD3-0C5C367E78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F5F19DE-4585-123C-4F57-AA878A4232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13907A9-9B41-4FE1-62CB-6A8476894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99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594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91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3092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Tema</a:t>
            </a:r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 dirty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459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5068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9103788-F118-F185-359D-94FD46D86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6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2874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41984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 dirty="0"/>
              <a:t>Forklaring i boks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9247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492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8687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8571676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506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917927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6837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99212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289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1568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16730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685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38682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51969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63731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91345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7776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1929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92258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8046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23636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179742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18488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70827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240054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8781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29869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234013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984397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1501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923108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14399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57858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76944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062712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5985052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76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 dirty="0"/>
              <a:t>Forklaring</a:t>
            </a:r>
          </a:p>
          <a:p>
            <a:pPr lvl="4"/>
            <a:r>
              <a:rPr lang="nb-NO" dirty="0"/>
              <a:t>Brødtekst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254773654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3060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04.05.2026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920212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1691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 dirty="0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 dirty="0"/>
              <a:t>Klikk for å redigere tekststiler i malen</a:t>
            </a:r>
          </a:p>
          <a:p>
            <a:pPr lvl="1"/>
            <a:r>
              <a:rPr lang="nn-NO" dirty="0"/>
              <a:t>Andre nivå</a:t>
            </a:r>
          </a:p>
          <a:p>
            <a:pPr lvl="2"/>
            <a:r>
              <a:rPr lang="nn-NO" dirty="0"/>
              <a:t>Tredje nivå</a:t>
            </a:r>
          </a:p>
          <a:p>
            <a:pPr lvl="3"/>
            <a:r>
              <a:rPr lang="nn-NO" dirty="0"/>
              <a:t>Fjerde nivå</a:t>
            </a:r>
          </a:p>
          <a:p>
            <a:pPr lvl="4"/>
            <a:r>
              <a:rPr lang="nn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04.05.2026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3B204D1A-1045-7DEE-03A5-16DC48529DD6}"/>
              </a:ext>
            </a:extLst>
          </p:cNvPr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4" r:id="rId31"/>
    <p:sldLayoutId id="2147483769" r:id="rId32"/>
    <p:sldLayoutId id="2147483770" r:id="rId33"/>
    <p:sldLayoutId id="2147483771" r:id="rId34"/>
    <p:sldLayoutId id="2147483772" r:id="rId35"/>
    <p:sldLayoutId id="2147483773" r:id="rId36"/>
    <p:sldLayoutId id="2147483774" r:id="rId37"/>
    <p:sldLayoutId id="2147483775" r:id="rId38"/>
    <p:sldLayoutId id="2147483776" r:id="rId39"/>
    <p:sldLayoutId id="2147483777" r:id="rId40"/>
    <p:sldLayoutId id="2147483778" r:id="rId41"/>
    <p:sldLayoutId id="2147483779" r:id="rId42"/>
    <p:sldLayoutId id="2147483730" r:id="rId43"/>
    <p:sldLayoutId id="2147483865" r:id="rId44"/>
    <p:sldLayoutId id="2147483871" r:id="rId45"/>
    <p:sldLayoutId id="2147483877" r:id="rId46"/>
    <p:sldLayoutId id="2147483878" r:id="rId47"/>
    <p:sldLayoutId id="2147483913" r:id="rId4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0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1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4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5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chart" Target="../charts/chart16.xm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chart" Target="../charts/chart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8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19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chart" Target="../charts/chart20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5.emf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0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3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image" Target="../media/image20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chart" Target="../charts/chart28.xml"/><Relationship Id="rId9" Type="http://schemas.openxmlformats.org/officeDocument/2006/relationships/chart" Target="../charts/char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6.x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7.xml"/><Relationship Id="rId4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38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image" Target="../media/image20.emf"/><Relationship Id="rId7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0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41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2.xml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6" Type="http://schemas.openxmlformats.org/officeDocument/2006/relationships/chart" Target="../charts/char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81EC4994-57BC-A1DF-7F3B-A38D51326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Vestnes kommune 2026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214377BF-325B-B5DA-B3B3-A078DD2C06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vår 2026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A84DD-1B8E-0FEF-1B4E-E3AF4DC7C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F65F7402-EF1B-3966-7FC1-A5415D8E3AAC}"/>
              </a:ext>
            </a:extLst>
          </p:cNvPr>
          <p:cNvSpPr/>
          <p:nvPr/>
        </p:nvSpPr>
        <p:spPr>
          <a:xfrm>
            <a:off x="311287" y="6149074"/>
            <a:ext cx="57240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D477ECEF-5F71-484F-3AF2-6BC24DE57C0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506B4B5F-A475-89CD-A485-FF8DD6961379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D57F5534-4A4E-8305-481F-4B3D1FF2FF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BF3AD3FD-A919-F79E-9515-2DB6D8D645F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76C9627A-818B-CDFA-D872-5E2F8862955D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9FB4849F-1C77-9B62-5161-22C0B6E9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906B916D-B0E6-0B23-43AB-CB55AA3B5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Plassholder for innhold 1">
            <a:extLst>
              <a:ext uri="{FF2B5EF4-FFF2-40B4-BE49-F238E27FC236}">
                <a16:creationId xmlns:a16="http://schemas.microsoft.com/office/drawing/2014/main" id="{018B7216-1188-3BC0-205D-AB1EE24B82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BCAB53F9-FC6A-7F8B-7100-E36B35B65240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864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5847D26E-DC8B-200F-F5EF-803B2C50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7F6543AB-6C93-EDFE-D61B-409E974B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B7A396-8E9E-F397-4CF9-6D746B1355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57985"/>
              </p:ext>
            </p:extLst>
          </p:nvPr>
        </p:nvGraphicFramePr>
        <p:xfrm>
          <a:off x="206734" y="707666"/>
          <a:ext cx="11696369" cy="550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6194A3B-F5CE-B07A-5A32-EB9AB403B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59EF357-E7FF-5E17-BEFC-AB9106DF9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CC6A3E7-BB7F-02E0-422A-59173D1B1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567577"/>
              </p:ext>
            </p:extLst>
          </p:nvPr>
        </p:nvGraphicFramePr>
        <p:xfrm>
          <a:off x="198783" y="763325"/>
          <a:ext cx="11744076" cy="537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55444" y="6275923"/>
            <a:ext cx="98652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FAB2787-8B01-1204-F2E0-0C7676B64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FDB59CE0-3391-31CC-D52B-53D43631C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031642F4-C8B9-4FA7-D4AD-4BE4989F7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063280"/>
              </p:ext>
            </p:extLst>
          </p:nvPr>
        </p:nvGraphicFramePr>
        <p:xfrm>
          <a:off x="1415332" y="636104"/>
          <a:ext cx="9263270" cy="563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65858" y="612298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Framskrivingane er justert som følgje av grensejusteringa mellom Rauma og Vestnes.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0DBACFF-CDE5-7EB6-0B1E-A6159FB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21367AF-1838-5126-FBE3-2BFAF8D4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6F2B723-7664-5EA8-6249-C3054C4B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EBDA5FC-C51B-D34A-BD9A-F0CC7CA31E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584884"/>
              </p:ext>
            </p:extLst>
          </p:nvPr>
        </p:nvGraphicFramePr>
        <p:xfrm>
          <a:off x="276326" y="803082"/>
          <a:ext cx="11658582" cy="531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168495" y="6045703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Framskrivingane er justert som følgje av grensejusteringa mellom Rauma og Vestnes.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50DBACFF-CDE5-7EB6-0B1E-A6159FB7E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21367AF-1838-5126-FBE3-2BFAF8D4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E6F2B723-7664-5EA8-6249-C3054C4B7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B37A4DC-8F52-E904-3A9D-196319DB1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162577"/>
              </p:ext>
            </p:extLst>
          </p:nvPr>
        </p:nvGraphicFramePr>
        <p:xfrm>
          <a:off x="143123" y="723865"/>
          <a:ext cx="11919005" cy="542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9982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96719F7-B5B0-9024-12B1-8BB9DDEBD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59B52E1-8D6F-6E1F-3CB4-B55D5B59F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53EB45F-2341-6BD1-449B-2F2BD324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CD22CA9-0710-4B20-7343-8F0FBA2A1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67867"/>
              </p:ext>
            </p:extLst>
          </p:nvPr>
        </p:nvGraphicFramePr>
        <p:xfrm>
          <a:off x="155448" y="758951"/>
          <a:ext cx="11686032" cy="5383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365858" y="644308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70974FB3-534B-275E-1BFF-9DBA8B05F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A2689B03-ABF2-A4C0-0994-46684F1EB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2B38DD39-2734-7553-9140-264CDE38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A56D0CBD-4E1A-5AC2-2442-ABC318F5A9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6360032"/>
              </p:ext>
            </p:extLst>
          </p:nvPr>
        </p:nvGraphicFramePr>
        <p:xfrm>
          <a:off x="182880" y="811033"/>
          <a:ext cx="11744077" cy="534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443B45D5-94F5-E4EF-CB47-AC8D1061A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Anstendig arbeid og økonomisk vekst">
            <a:extLst>
              <a:ext uri="{FF2B5EF4-FFF2-40B4-BE49-F238E27FC236}">
                <a16:creationId xmlns:a16="http://schemas.microsoft.com/office/drawing/2014/main" id="{6B5E44C7-F754-643F-4177-B461BC37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God helse og livskvalitet - FNs bærekraftsmål">
            <a:extLst>
              <a:ext uri="{FF2B5EF4-FFF2-40B4-BE49-F238E27FC236}">
                <a16:creationId xmlns:a16="http://schemas.microsoft.com/office/drawing/2014/main" id="{BD176AB1-5E9D-4A98-7EDD-C41F18B94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Bærekraftige byer og lokalsamfunn">
            <a:extLst>
              <a:ext uri="{FF2B5EF4-FFF2-40B4-BE49-F238E27FC236}">
                <a16:creationId xmlns:a16="http://schemas.microsoft.com/office/drawing/2014/main" id="{49818D95-D1B5-B5D0-E5CD-7D292A58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B31A846-31A4-B581-FD92-2D96EB95F8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824225"/>
              </p:ext>
            </p:extLst>
          </p:nvPr>
        </p:nvGraphicFramePr>
        <p:xfrm>
          <a:off x="190831" y="723569"/>
          <a:ext cx="11712271" cy="5413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D75D4767-1E33-509D-DEFF-E74529355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22336294-CF16-E8E3-60E4-C09541C42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A4761FAD-7E4C-1592-6B5E-B2EA93B80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FEA7C470-9434-FA9B-AB68-3DD563E34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FF09EC2-5BE0-C17A-43CF-5F317CCC1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64569"/>
              </p:ext>
            </p:extLst>
          </p:nvPr>
        </p:nvGraphicFramePr>
        <p:xfrm>
          <a:off x="198783" y="683812"/>
          <a:ext cx="11831539" cy="5453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 dirty="0">
                <a:solidFill>
                  <a:schemeClr val="tx2"/>
                </a:solidFill>
              </a:rPr>
              <a:t>Innhald/tema</a:t>
            </a:r>
            <a:r>
              <a:rPr lang="nb-NO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 dirty="0">
                <a:solidFill>
                  <a:schemeClr val="tx2"/>
                </a:solidFill>
              </a:rPr>
              <a:t>Demografi</a:t>
            </a:r>
          </a:p>
          <a:p>
            <a:r>
              <a:rPr lang="nn-NO" sz="1800" dirty="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 dirty="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 dirty="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 dirty="0"/>
              <a:t>Bruttoinntekt, utdanningsnivå, </a:t>
            </a:r>
            <a:r>
              <a:rPr lang="nn-NO" sz="1800" dirty="0" err="1"/>
              <a:t>andel</a:t>
            </a:r>
            <a:r>
              <a:rPr lang="nn-NO" sz="1800" dirty="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 dirty="0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 dirty="0"/>
              <a:t>Bustadbygging, </a:t>
            </a:r>
            <a:r>
              <a:rPr lang="nn-NO" sz="1800" dirty="0" err="1"/>
              <a:t>hushaldningar</a:t>
            </a:r>
            <a:r>
              <a:rPr lang="nn-NO" sz="1800" dirty="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3DE13F9C-F538-968E-073D-A5E56970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61BD1982-578A-9334-E71C-ED2A8DEF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911A14BB-FB4B-B2AC-A79B-37866FBDA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ED40284-4FEC-8457-CC59-51ABDC3F9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509625A-0B76-A66B-3583-9D3081CB9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557401"/>
              </p:ext>
            </p:extLst>
          </p:nvPr>
        </p:nvGraphicFramePr>
        <p:xfrm>
          <a:off x="276326" y="803082"/>
          <a:ext cx="11626777" cy="533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Likestilling mellom kjønnene - FNs bærekraftsmål">
            <a:extLst>
              <a:ext uri="{FF2B5EF4-FFF2-40B4-BE49-F238E27FC236}">
                <a16:creationId xmlns:a16="http://schemas.microsoft.com/office/drawing/2014/main" id="{A415825C-7075-FC9A-F264-33315F7FD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12286AD-23B1-F350-BF3E-29BF69487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9B0B072A-9045-5961-ACF6-2A3E9449A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75939A1-2807-0E5B-8E31-41C95A1D47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054472"/>
              </p:ext>
            </p:extLst>
          </p:nvPr>
        </p:nvGraphicFramePr>
        <p:xfrm>
          <a:off x="166978" y="811034"/>
          <a:ext cx="11744076" cy="525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27561E7-4FDC-9B12-0911-F81B061B90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624" y="938254"/>
            <a:ext cx="8373577" cy="5919746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AA71B8DC-CE5D-8D05-8029-AD7DD20E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1"/>
            <a:ext cx="11153779" cy="550104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Endring i sysselsettinga, </a:t>
            </a:r>
            <a:r>
              <a:rPr lang="nb-NO" sz="2400" b="1" dirty="0" err="1">
                <a:solidFill>
                  <a:schemeClr val="accent1"/>
                </a:solidFill>
              </a:rPr>
              <a:t>frå</a:t>
            </a:r>
            <a:r>
              <a:rPr lang="nb-NO" sz="2400" b="1" dirty="0">
                <a:solidFill>
                  <a:schemeClr val="accent1"/>
                </a:solidFill>
              </a:rPr>
              <a:t> 4. kvartal 2024 til 4. kvartal 2025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00EF77E0-AD40-4443-31E4-D0842DB1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1FA74211-F1CE-1425-DE1F-7618753CE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900D7FF8-4994-9517-B26B-92846B2725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385" y="644056"/>
            <a:ext cx="8581757" cy="6213944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60656" y="6356348"/>
            <a:ext cx="106938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5F129F65-3CDF-BA18-B70A-C2E1DA818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42BCB784-7200-0B0D-733C-50786E4E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23B5D65-99FC-4776-D792-038578ECB1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335154"/>
              </p:ext>
            </p:extLst>
          </p:nvPr>
        </p:nvGraphicFramePr>
        <p:xfrm>
          <a:off x="182880" y="787180"/>
          <a:ext cx="11720223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BA501-F6DA-6E29-4A4D-32935E5B7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1A82832-E0BC-D90F-3C34-ABCC26E8B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53CFACC-A130-3AA7-ADFE-23C2A69B3507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CAA461AF-F13A-FB93-B7F7-A8297E2FAEDA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F28607A7-2301-7267-7137-27563FA24691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5FACD932-E0F3-068F-5416-1ED2D6DE3B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34B2777-49C9-B003-0D60-6ABE835F0DA7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CA277FA-9154-17E5-2920-D6CAA5E1DC68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EF8FFED3-6578-2A0A-A830-215F70C3F196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F2D66015-2E0C-697B-9363-F8822F3DB105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541ABD8-9DB3-E1DD-C840-1C1AEB09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38CF5B1F-5DC3-B401-1A2B-344B7107E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EEA741-120A-72A4-E3C2-54F9C02BA269}"/>
              </a:ext>
            </a:extLst>
          </p:cNvPr>
          <p:cNvGraphicFramePr>
            <a:graphicFrameLocks/>
          </p:cNvGraphicFramePr>
          <p:nvPr/>
        </p:nvGraphicFramePr>
        <p:xfrm>
          <a:off x="696000" y="775723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1230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75866-7E4F-4CFB-786B-4DDF94C0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C6BB6E-0838-89C1-30E4-88FF502E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8BAF696-1198-5002-47CB-6EA2B0F08A9B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2890CD8C-1D2E-CB77-E8F0-2070CC78385A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595D40C3-FA88-A276-F1AA-453D372A3CBE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1B430FF5-60AC-A1F6-2FCE-7E80B8A861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C00DB2DF-8DB2-B9D0-EA93-22282A9DFDFF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6779771-8EBC-4862-E3A2-DD6D28797CF3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5C6C6A80-AFB1-BFBE-14E4-4BF2D864E482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A4E86424-0542-BEC6-1AC2-C21A3AB1DEE0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4292196E-E715-C241-2613-806EA20DC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F118FD1A-82AA-C389-E24A-401DB778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F20966-E920-BD07-7876-97D2E3838BEA}"/>
              </a:ext>
            </a:extLst>
          </p:cNvPr>
          <p:cNvGraphicFramePr>
            <a:graphicFrameLocks/>
          </p:cNvGraphicFramePr>
          <p:nvPr/>
        </p:nvGraphicFramePr>
        <p:xfrm>
          <a:off x="696000" y="801144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32146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6AB6BF25-9515-9775-4059-BCC8537AD132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D663F773-71BB-B7E8-266D-38F3B2BA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40CFA45C-20A0-5ECF-ABEF-EF389C529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DC1E606A-2F67-A53E-5929-F498E77C0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97" y="507016"/>
            <a:ext cx="8968989" cy="58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99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65BB-F2EA-B9E0-5338-8C0C9FA6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8F494633-9C5A-DFFB-C7F5-5DA538985A96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30272079-993D-0F64-74CC-B43D45BAEDCE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550A00E-D577-9B79-D742-7CA257F91E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79CC7500-55A8-9A5B-2B00-47B45A59C0EB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Vestnes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59DD8A61-35B6-4F8F-A194-84609D87B0F8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10BABFB5-53E7-532F-424F-BFF27017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5C817BD6-53FF-BDFD-9133-E7FA645B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007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3AA45F3-9021-A1C5-9F83-18E24640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D961FF48-30C1-F2A2-D2D3-5A50AB4B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00" y="389297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91FBEF23-224E-D619-1C50-E91FAD8E45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830" y="430101"/>
            <a:ext cx="8636664" cy="6253701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EE345E7-4211-50E0-93CD-16BF6F9B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CDB29F5-1D67-4E72-49A5-BD297B28B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D7B2FEA-EAEB-EFC3-B870-7B469852A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5DB010A-D117-C87D-DA1B-90FDB4C0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5001A57-B555-0CEF-AC8A-11895FF3A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262818"/>
              </p:ext>
            </p:extLst>
          </p:nvPr>
        </p:nvGraphicFramePr>
        <p:xfrm>
          <a:off x="143123" y="747424"/>
          <a:ext cx="11847444" cy="5327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 dirty="0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dirty="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C7B71C88-9C2F-E153-16D1-0621B794E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5E74AF31-A6D9-3E6C-8A52-7AB4F621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Likestilling mellom kjønnene - FNs bærekraftsmål">
            <a:extLst>
              <a:ext uri="{FF2B5EF4-FFF2-40B4-BE49-F238E27FC236}">
                <a16:creationId xmlns:a16="http://schemas.microsoft.com/office/drawing/2014/main" id="{217ADA93-F792-9D97-3CCB-619F1B7D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19A8322-0A58-52C0-0720-61E475CC81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558075"/>
              </p:ext>
            </p:extLst>
          </p:nvPr>
        </p:nvGraphicFramePr>
        <p:xfrm>
          <a:off x="276326" y="731520"/>
          <a:ext cx="11730144" cy="5395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524B944-887D-E18B-84A2-D715C867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F4F75075-2E44-548A-B58E-B0584C69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4893C688-030C-CAB4-7F8D-86767621CDE3}"/>
              </a:ext>
            </a:extLst>
          </p:cNvPr>
          <p:cNvSpPr txBox="1"/>
          <p:nvPr/>
        </p:nvSpPr>
        <p:spPr>
          <a:xfrm>
            <a:off x="178231" y="170481"/>
            <a:ext cx="30860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F2ED0C-5D4C-3344-552A-92BFFFDCA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732645"/>
              </p:ext>
            </p:extLst>
          </p:nvPr>
        </p:nvGraphicFramePr>
        <p:xfrm>
          <a:off x="2623930" y="499352"/>
          <a:ext cx="7196345" cy="571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</a:t>
            </a:r>
            <a:r>
              <a:rPr lang="nb-NO"/>
              <a:t>, 2025</a:t>
            </a:r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Vestnes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2E2B8045-8F1E-9887-93F7-E43EFBFFA1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1255405"/>
              </p:ext>
            </p:extLst>
          </p:nvPr>
        </p:nvGraphicFramePr>
        <p:xfrm>
          <a:off x="519113" y="889000"/>
          <a:ext cx="5424488" cy="521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700D967B-4351-8BCB-A4D4-25E9FDC7720F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950086948"/>
              </p:ext>
            </p:extLst>
          </p:nvPr>
        </p:nvGraphicFramePr>
        <p:xfrm>
          <a:off x="6162261" y="888999"/>
          <a:ext cx="5510627" cy="5320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953570" y="6279069"/>
            <a:ext cx="297427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812753" y="6190199"/>
            <a:ext cx="5251310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per august 2025. </a:t>
            </a:r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13D956BD-A1E2-4EB8-3B1B-DE90A3BBE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4CC4D428-74DE-364B-627E-8949EEE1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321462"/>
              </p:ext>
            </p:extLst>
          </p:nvPr>
        </p:nvGraphicFramePr>
        <p:xfrm>
          <a:off x="276326" y="676656"/>
          <a:ext cx="11748034" cy="5436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9333153" y="6367557"/>
            <a:ext cx="1170657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 dirty="0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Vestnes kommune</a:t>
            </a:r>
            <a:endParaRPr lang="nn-NO" sz="1600" dirty="0">
              <a:solidFill>
                <a:schemeClr val="tx2"/>
              </a:solidFill>
            </a:endParaRP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413969" y="6464313"/>
            <a:ext cx="5344998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/>
        </p:nvGraphicFramePr>
        <p:xfrm>
          <a:off x="3816287" y="1722221"/>
          <a:ext cx="4494310" cy="5046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64099"/>
              </p:ext>
            </p:extLst>
          </p:nvPr>
        </p:nvGraphicFramePr>
        <p:xfrm>
          <a:off x="3264310" y="1168304"/>
          <a:ext cx="6033932" cy="5248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5EB87DA-F041-AEAF-0D45-7B6E784BB8A2}"/>
              </a:ext>
            </a:extLst>
          </p:cNvPr>
          <p:cNvSpPr txBox="1"/>
          <p:nvPr/>
        </p:nvSpPr>
        <p:spPr>
          <a:xfrm>
            <a:off x="2964814" y="6309147"/>
            <a:ext cx="626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52472"/>
              </p:ext>
            </p:extLst>
          </p:nvPr>
        </p:nvGraphicFramePr>
        <p:xfrm>
          <a:off x="3302973" y="1091248"/>
          <a:ext cx="5914681" cy="521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84473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D88BB85-1B32-5FC9-25D0-643EC025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/>
              <a:t>Tal </a:t>
            </a:r>
            <a:r>
              <a:rPr lang="nb-NO" sz="2000" dirty="0" err="1"/>
              <a:t>personar</a:t>
            </a:r>
            <a:r>
              <a:rPr lang="nb-NO" sz="2000" dirty="0"/>
              <a:t> </a:t>
            </a:r>
            <a:r>
              <a:rPr lang="nb-NO" sz="2000" dirty="0" err="1"/>
              <a:t>utanfor</a:t>
            </a:r>
            <a:r>
              <a:rPr lang="nb-NO" sz="2000" dirty="0"/>
              <a:t> arbeid,</a:t>
            </a:r>
            <a:r>
              <a:rPr lang="nb-NO" sz="2000" baseline="0" dirty="0"/>
              <a:t> utdanning</a:t>
            </a:r>
            <a:br>
              <a:rPr lang="nb-NO" sz="2000" baseline="0" dirty="0"/>
            </a:br>
            <a:r>
              <a:rPr lang="nb-NO" sz="2000" baseline="0" dirty="0"/>
              <a:t> og </a:t>
            </a:r>
            <a:r>
              <a:rPr lang="nb-NO" sz="2000" baseline="0" dirty="0" err="1"/>
              <a:t>arbeidsmarknadstiltak</a:t>
            </a:r>
            <a:r>
              <a:rPr lang="nb-NO" sz="2000" baseline="0" dirty="0"/>
              <a:t>, 2024</a:t>
            </a:r>
            <a:br>
              <a:rPr lang="nb-NO" sz="200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11219-A22C-3978-5B1C-FFE99ACEC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Vestnes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8CD649A-E3F2-E9D8-1B82-E7AFE438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D853EDA-B6FC-62C7-F21E-336D4B49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031D0F9-7738-46DA-0487-BD1CBE1B4DFD}"/>
              </a:ext>
            </a:extLst>
          </p:cNvPr>
          <p:cNvSpPr txBox="1"/>
          <p:nvPr/>
        </p:nvSpPr>
        <p:spPr>
          <a:xfrm>
            <a:off x="9341473" y="6466229"/>
            <a:ext cx="1969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814718"/>
              </p:ext>
            </p:extLst>
          </p:nvPr>
        </p:nvGraphicFramePr>
        <p:xfrm>
          <a:off x="254442" y="970059"/>
          <a:ext cx="11608903" cy="511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2059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D88BB85-1B32-5FC9-25D0-643EC0259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0" y="697424"/>
            <a:ext cx="11153779" cy="327433"/>
          </a:xfrm>
        </p:spPr>
        <p:txBody>
          <a:bodyPr/>
          <a:lstStyle/>
          <a:p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  <a:br>
              <a:rPr lang="nb-NO" sz="1800" b="1" i="0" u="none" strike="noStrike" kern="1200" spc="0" baseline="0" dirty="0">
                <a:solidFill>
                  <a:schemeClr val="tx2"/>
                </a:solidFill>
              </a:rPr>
            </a:br>
            <a:endParaRPr lang="nb-NO" sz="18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8711219-A22C-3978-5B1C-FFE99ACEC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 dirty="0"/>
              <a:t>Vestnes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08CD649A-E3F2-E9D8-1B82-E7AFE438E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AD853EDA-B6FC-62C7-F21E-336D4B49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35EA5A8-AA8A-A2A9-B9B1-F2E8A4E6F5DB}"/>
              </a:ext>
            </a:extLst>
          </p:cNvPr>
          <p:cNvSpPr txBox="1"/>
          <p:nvPr/>
        </p:nvSpPr>
        <p:spPr>
          <a:xfrm>
            <a:off x="9517642" y="6441897"/>
            <a:ext cx="153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961982"/>
              </p:ext>
            </p:extLst>
          </p:nvPr>
        </p:nvGraphicFramePr>
        <p:xfrm>
          <a:off x="318053" y="1023938"/>
          <a:ext cx="11505538" cy="5066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962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</a:t>
            </a:r>
            <a:r>
              <a:rPr lang="nb-NO" sz="2000" dirty="0"/>
              <a:t>(15 år og eldre)</a:t>
            </a:r>
            <a:r>
              <a:rPr lang="nb-NO" sz="2000" b="0" i="0" u="none" strike="noStrike" baseline="0" dirty="0">
                <a:effectLst/>
              </a:rPr>
              <a:t>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 dirty="0">
                <a:effectLst/>
              </a:rPr>
              <a:t> arbeid, </a:t>
            </a:r>
            <a:br>
              <a:rPr lang="nb-NO" sz="2000" b="0" i="0" u="none" strike="noStrike" baseline="0" dirty="0">
                <a:effectLst/>
              </a:rPr>
            </a:br>
            <a:r>
              <a:rPr lang="nb-NO" sz="2000" b="0" i="0" u="none" strike="noStrike" baseline="0" dirty="0">
                <a:effectLst/>
              </a:rPr>
              <a:t>utdanning og arbeidsmarkedstiltak</a:t>
            </a:r>
            <a:r>
              <a:rPr lang="nb-NO" sz="2000" b="0" i="0" u="none" strike="noStrike" baseline="0">
                <a:effectLst/>
              </a:rPr>
              <a:t>, 2024</a:t>
            </a:r>
            <a:br>
              <a:rPr lang="nb-NO" sz="2000" b="0" dirty="0"/>
            </a:br>
            <a:endParaRPr lang="nb-NO" sz="20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Vestnes </a:t>
            </a:r>
            <a:r>
              <a:rPr lang="nb-NO" sz="1600" dirty="0"/>
              <a:t>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41C0314A-60D1-5F7C-B879-23CB8DE7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DE24CD8C-5DEA-53BE-B430-B2994F7CD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0B4B73F-CF30-3866-1E6F-5CA862F7B53F}"/>
              </a:ext>
            </a:extLst>
          </p:cNvPr>
          <p:cNvSpPr txBox="1"/>
          <p:nvPr/>
        </p:nvSpPr>
        <p:spPr>
          <a:xfrm>
            <a:off x="9721849" y="6401341"/>
            <a:ext cx="1746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88090"/>
              </p:ext>
            </p:extLst>
          </p:nvPr>
        </p:nvGraphicFramePr>
        <p:xfrm>
          <a:off x="286247" y="1023937"/>
          <a:ext cx="11386641" cy="5066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AA00596B-EF37-FB58-C235-5466267C6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6A6CF311-9057-F5A4-361F-C482CA6D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808765"/>
              </p:ext>
            </p:extLst>
          </p:nvPr>
        </p:nvGraphicFramePr>
        <p:xfrm>
          <a:off x="118872" y="804672"/>
          <a:ext cx="11795760" cy="5239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13A54B02-3EE6-A0E4-724B-718137F8D7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0250"/>
            <a:ext cx="8667802" cy="612775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7CD17B70-EC33-A457-C256-B19652C128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299739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>
            <a:lvl1pPr algn="l" defTabSz="914377" rtl="0" eaLnBrk="1" latinLnBrk="0" hangingPunct="1">
              <a:lnSpc>
                <a:spcPct val="103000"/>
              </a:lnSpc>
              <a:spcBef>
                <a:spcPct val="0"/>
              </a:spcBef>
              <a:buNone/>
              <a:defRPr sz="3251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400" dirty="0">
                <a:solidFill>
                  <a:srgbClr val="005686"/>
                </a:solidFill>
              </a:rPr>
              <a:t>Folketalsutvikling per grunnkrets 2021 til 2026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BA729B6D-28BC-A1D7-8BB4-48DCFEEC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CF8E173-6B75-4EB4-B6F6-59D4F132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94283FDC-5532-9F8D-0658-2F7CE2399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747995"/>
              </p:ext>
            </p:extLst>
          </p:nvPr>
        </p:nvGraphicFramePr>
        <p:xfrm>
          <a:off x="7132320" y="1468290"/>
          <a:ext cx="4121835" cy="4590600"/>
        </p:xfrm>
        <a:graphic>
          <a:graphicData uri="http://schemas.openxmlformats.org/drawingml/2006/table">
            <a:tbl>
              <a:tblPr/>
              <a:tblGrid>
                <a:gridCol w="649226">
                  <a:extLst>
                    <a:ext uri="{9D8B030D-6E8A-4147-A177-3AD203B41FA5}">
                      <a16:colId xmlns:a16="http://schemas.microsoft.com/office/drawing/2014/main" val="3156689348"/>
                    </a:ext>
                  </a:extLst>
                </a:gridCol>
                <a:gridCol w="1766501">
                  <a:extLst>
                    <a:ext uri="{9D8B030D-6E8A-4147-A177-3AD203B41FA5}">
                      <a16:colId xmlns:a16="http://schemas.microsoft.com/office/drawing/2014/main" val="1195417771"/>
                    </a:ext>
                  </a:extLst>
                </a:gridCol>
                <a:gridCol w="347261">
                  <a:extLst>
                    <a:ext uri="{9D8B030D-6E8A-4147-A177-3AD203B41FA5}">
                      <a16:colId xmlns:a16="http://schemas.microsoft.com/office/drawing/2014/main" val="2859817373"/>
                    </a:ext>
                  </a:extLst>
                </a:gridCol>
                <a:gridCol w="347261">
                  <a:extLst>
                    <a:ext uri="{9D8B030D-6E8A-4147-A177-3AD203B41FA5}">
                      <a16:colId xmlns:a16="http://schemas.microsoft.com/office/drawing/2014/main" val="2785871652"/>
                    </a:ext>
                  </a:extLst>
                </a:gridCol>
                <a:gridCol w="1011586">
                  <a:extLst>
                    <a:ext uri="{9D8B030D-6E8A-4147-A177-3AD203B41FA5}">
                      <a16:colId xmlns:a16="http://schemas.microsoft.com/office/drawing/2014/main" val="304698395"/>
                    </a:ext>
                  </a:extLst>
                </a:gridCol>
              </a:tblGrid>
              <a:tr h="191275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561477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2026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1" i="0" u="none" strike="noStrike">
                          <a:solidFill>
                            <a:srgbClr val="FFFFFF"/>
                          </a:solidFill>
                          <a:effectLst/>
                          <a:latin typeface="Poppins" panose="00000500000000000000" pitchFamily="2" charset="0"/>
                        </a:rPr>
                        <a:t>Endring frå 2021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D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61485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Tomra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279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568664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Daugstad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8767464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Rekdal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2827137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Gjerde - Lid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269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282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109253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Frostad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9640459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Fiksdal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317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3268591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Fiksdalstrand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368276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15350107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706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258549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Øverås - Nerås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160669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Helland - Remmemsvik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1264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1350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2009377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Flate - Furland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992271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Åsbygda - Sørås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661033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Hagneset - Vestnesbukta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1148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92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751128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15350206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Salthammer - Brastad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122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804699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Skorgen - Kjøpstad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292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07700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Løvik - Eidhammer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66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92943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Sylte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331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329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942812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Rypdal - Kjersem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165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54609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Vike Indre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100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970216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15350307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Vike Ytre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308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356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036267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15350308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Våge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222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221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-1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842028"/>
                  </a:ext>
                </a:extLst>
              </a:tr>
              <a:tr h="19127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15350309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Hjelvik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189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193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nb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5157" marR="5157" marT="51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05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Fagskole er inkludert i vidaregåande skole fram til 2016.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FE16BD13-AD15-D169-7F16-0DE07C718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0571F706-D050-A8BE-0FCE-F6A4FB179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50996"/>
              </p:ext>
            </p:extLst>
          </p:nvPr>
        </p:nvGraphicFramePr>
        <p:xfrm>
          <a:off x="206734" y="675861"/>
          <a:ext cx="11712271" cy="553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5E7B6B1A-3A43-4C75-B708-36665B861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86391DE7-2109-03A8-B322-98D80035B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799144"/>
              </p:ext>
            </p:extLst>
          </p:nvPr>
        </p:nvGraphicFramePr>
        <p:xfrm>
          <a:off x="182880" y="826936"/>
          <a:ext cx="11863345" cy="53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9941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3C1A4B22-2270-52B5-5A02-FC7DF12E4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6A6A4EAD-A10E-A7D0-A1F1-6D23FCF6B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DB71D5-F5B7-9CA8-CE72-959857A1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8281" y="6356349"/>
            <a:ext cx="2189792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49380668-90F0-C9D6-92BD-1D5EC89F3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6C38E86-5EC7-5B9A-2E14-868F5B080F1F}"/>
              </a:ext>
            </a:extLst>
          </p:cNvPr>
          <p:cNvSpPr txBox="1"/>
          <p:nvPr/>
        </p:nvSpPr>
        <p:spPr>
          <a:xfrm>
            <a:off x="9667096" y="6356349"/>
            <a:ext cx="1580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154580"/>
              </p:ext>
            </p:extLst>
          </p:nvPr>
        </p:nvGraphicFramePr>
        <p:xfrm>
          <a:off x="95416" y="803082"/>
          <a:ext cx="11879248" cy="5319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74165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CF1B6A5B-8A1C-4637-9A22-5C992B13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A35BF2C0-00CF-142B-1217-7440E0B9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837EADF-D600-980D-4B54-F0B0F408D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43BD8F-D29E-6D12-4215-A51987C29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0865" y="6398813"/>
            <a:ext cx="3860800" cy="365125"/>
          </a:xfrm>
        </p:spPr>
        <p:txBody>
          <a:bodyPr/>
          <a:lstStyle/>
          <a:p>
            <a:r>
              <a:rPr lang="nb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DB010D2-4E55-A2E3-381F-C8B72331DE83}"/>
              </a:ext>
            </a:extLst>
          </p:cNvPr>
          <p:cNvSpPr txBox="1"/>
          <p:nvPr/>
        </p:nvSpPr>
        <p:spPr>
          <a:xfrm>
            <a:off x="9277564" y="6503542"/>
            <a:ext cx="145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/>
              <a:t>Kjelde: SSB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798778"/>
              </p:ext>
            </p:extLst>
          </p:nvPr>
        </p:nvGraphicFramePr>
        <p:xfrm>
          <a:off x="127221" y="739471"/>
          <a:ext cx="11919005" cy="5446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9084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>
            <a:extLst>
              <a:ext uri="{FF2B5EF4-FFF2-40B4-BE49-F238E27FC236}">
                <a16:creationId xmlns:a16="http://schemas.microsoft.com/office/drawing/2014/main" id="{A517EA1D-8FEA-D366-D45D-8EE6B07F88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59" y="0"/>
            <a:ext cx="9471230" cy="685800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234762" y="641363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A8695A18-E133-3CC4-94BE-C168DF040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BCFCC68D-440B-D246-F6CD-75B40D3FD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A85665F1-E709-106E-F4A5-6994253E9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A77AEE66-A9B0-F9AD-E2E6-4637FD0C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BB5E3-3FD8-025B-D714-F318B958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D1D74BE-224B-0FC2-84B2-F48937BD2B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911"/>
            <a:ext cx="8647645" cy="6261652"/>
          </a:xfrm>
          <a:prstGeom prst="rect">
            <a:avLst/>
          </a:prstGeom>
        </p:spPr>
      </p:pic>
      <p:sp>
        <p:nvSpPr>
          <p:cNvPr id="4" name="Kjelde">
            <a:extLst>
              <a:ext uri="{FF2B5EF4-FFF2-40B4-BE49-F238E27FC236}">
                <a16:creationId xmlns:a16="http://schemas.microsoft.com/office/drawing/2014/main" id="{7E7DE555-9C89-058F-3CE9-F1B1C1B60EFB}"/>
              </a:ext>
            </a:extLst>
          </p:cNvPr>
          <p:cNvSpPr txBox="1">
            <a:spLocks/>
          </p:cNvSpPr>
          <p:nvPr/>
        </p:nvSpPr>
        <p:spPr>
          <a:xfrm>
            <a:off x="7234762" y="641363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Matrikkelen</a:t>
            </a:r>
          </a:p>
        </p:txBody>
      </p:sp>
      <p:sp>
        <p:nvSpPr>
          <p:cNvPr id="5" name="Info">
            <a:extLst>
              <a:ext uri="{FF2B5EF4-FFF2-40B4-BE49-F238E27FC236}">
                <a16:creationId xmlns:a16="http://schemas.microsoft.com/office/drawing/2014/main" id="{05E1BD44-41C8-2661-BEA5-91668F8C9B0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899FB562-413A-08C5-343E-5A06EA503C2F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8C39A394-C4CA-EA8F-6B14-194EECC4A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BE6CF0E-8C09-67EF-CAFA-59D758E7BC99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1FF7F3F5-6DA1-2556-A1F2-CEBA2DDBA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5737E2F2-4311-5B5F-8A4B-9CBB283B4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5DD4EFA4-7779-B3F8-50AB-7CDFEEAAA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5F3E50DA-048C-D315-C54A-F968FD55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4802C3D-CF6F-833D-44C0-5E368A3B8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47026"/>
              </p:ext>
            </p:extLst>
          </p:nvPr>
        </p:nvGraphicFramePr>
        <p:xfrm>
          <a:off x="8436333" y="714953"/>
          <a:ext cx="3653219" cy="556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TekstSylinder 1">
            <a:extLst>
              <a:ext uri="{FF2B5EF4-FFF2-40B4-BE49-F238E27FC236}">
                <a16:creationId xmlns:a16="http://schemas.microsoft.com/office/drawing/2014/main" id="{DBAFA7E0-666E-CF0E-04B7-02BB52C7D667}"/>
              </a:ext>
            </a:extLst>
          </p:cNvPr>
          <p:cNvSpPr txBox="1"/>
          <p:nvPr/>
        </p:nvSpPr>
        <p:spPr>
          <a:xfrm>
            <a:off x="8789480" y="576453"/>
            <a:ext cx="3158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Tal på fritidsbustader kommunefordelt</a:t>
            </a:r>
          </a:p>
        </p:txBody>
      </p:sp>
    </p:spTree>
    <p:extLst>
      <p:ext uri="{BB962C8B-B14F-4D97-AF65-F5344CB8AC3E}">
        <p14:creationId xmlns:p14="http://schemas.microsoft.com/office/powerpoint/2010/main" val="1589784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2469" y="638940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AED2D2CE-35EE-8F7A-84B4-1B84BE28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0CAE3D2A-9354-CC9E-9193-620E1057E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BD2554B-7A72-16BD-FE68-FA1E80521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0469610"/>
              </p:ext>
            </p:extLst>
          </p:nvPr>
        </p:nvGraphicFramePr>
        <p:xfrm>
          <a:off x="276326" y="763326"/>
          <a:ext cx="11674484" cy="5396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877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31AAD20-11C6-C08F-F35E-7C9C263FB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536D2B3D-CF6C-3572-D969-13973BF6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9401D8B-9B9C-8F82-F690-FD6F6735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85538"/>
              </p:ext>
            </p:extLst>
          </p:nvPr>
        </p:nvGraphicFramePr>
        <p:xfrm>
          <a:off x="111319" y="731520"/>
          <a:ext cx="11831540" cy="539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972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AAC78A31-3BF2-6428-8D57-1B07BA3B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vet på land - FNs bærekraftsmål">
            <a:extLst>
              <a:ext uri="{FF2B5EF4-FFF2-40B4-BE49-F238E27FC236}">
                <a16:creationId xmlns:a16="http://schemas.microsoft.com/office/drawing/2014/main" id="{97E973C6-08ED-0334-AAD3-38B254A1B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699928"/>
              </p:ext>
            </p:extLst>
          </p:nvPr>
        </p:nvGraphicFramePr>
        <p:xfrm>
          <a:off x="206735" y="818985"/>
          <a:ext cx="11736124" cy="531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 dirty="0"/>
          </a:p>
          <a:p>
            <a:r>
              <a:rPr lang="nn-NO" sz="1400" dirty="0">
                <a:hlinkClick r:id="rId4"/>
              </a:rPr>
              <a:t>Folkehelseundersøkinga - Kommunestatistikken</a:t>
            </a:r>
            <a:endParaRPr lang="nn-NO" sz="1400" dirty="0"/>
          </a:p>
          <a:p>
            <a:endParaRPr lang="nn-NO" sz="1400" dirty="0"/>
          </a:p>
          <a:p>
            <a:r>
              <a:rPr lang="nn-NO" sz="1400" dirty="0">
                <a:hlinkClick r:id="rId5"/>
              </a:rPr>
              <a:t>Folkehelseundersøkinga - </a:t>
            </a:r>
            <a:r>
              <a:rPr lang="nn-NO" sz="1400" dirty="0" err="1">
                <a:hlinkClick r:id="rId5"/>
              </a:rPr>
              <a:t>Mr</a:t>
            </a:r>
            <a:r>
              <a:rPr lang="nn-NO" sz="1400" dirty="0">
                <a:hlinkClick r:id="rId5"/>
              </a:rPr>
              <a:t>-fylke</a:t>
            </a:r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  <a:p>
            <a:endParaRPr lang="nn-NO" sz="1400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 err="1"/>
              <a:t>Ungdata</a:t>
            </a:r>
            <a:r>
              <a:rPr lang="nn-NO" sz="1400" dirty="0"/>
              <a:t>-undersøkinga gir nyttig informasjon om unge og deira oppvekstvilkår:</a:t>
            </a:r>
          </a:p>
          <a:p>
            <a:endParaRPr lang="nn-NO" sz="1400" dirty="0"/>
          </a:p>
          <a:p>
            <a:r>
              <a:rPr lang="nn-NO" sz="1400" dirty="0"/>
              <a:t>Alle kommunane i Møre og Romsdal forutan Ålesund gjennomførte undersøkinga i 2024. Ålesund kommune gjennomførte i 2023. </a:t>
            </a:r>
          </a:p>
          <a:p>
            <a:endParaRPr lang="nn-NO" sz="1400" dirty="0"/>
          </a:p>
          <a:p>
            <a:r>
              <a:rPr lang="nn-NO" sz="1400" dirty="0">
                <a:hlinkClick r:id="rId6"/>
              </a:rPr>
              <a:t>https://www.ungdata.no/</a:t>
            </a:r>
            <a:endParaRPr lang="nn-NO" sz="1400" dirty="0"/>
          </a:p>
          <a:p>
            <a:endParaRPr lang="nn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 dirty="0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90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5913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E33D9EA-1677-439D-B632-29F71924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1"/>
            <a:ext cx="11153779" cy="442406"/>
          </a:xfrm>
        </p:spPr>
        <p:txBody>
          <a:bodyPr>
            <a:normAutofit/>
          </a:bodyPr>
          <a:lstStyle/>
          <a:p>
            <a:pPr algn="ctr"/>
            <a:r>
              <a:rPr lang="nn-NO" sz="2400" dirty="0">
                <a:solidFill>
                  <a:schemeClr val="accent1"/>
                </a:solidFill>
              </a:rPr>
              <a:t>Innbyggarar etter alder pr grunnkrins</a:t>
            </a:r>
            <a:endParaRPr lang="nb-NO" sz="2400" dirty="0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F82A5A7-5D74-763A-6AFD-B236578D2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16DFFA92-026C-5FDB-598A-B140721DF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D724EDBB-E236-9BFF-301F-4B293F988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93630"/>
              </p:ext>
            </p:extLst>
          </p:nvPr>
        </p:nvGraphicFramePr>
        <p:xfrm>
          <a:off x="1929475" y="989546"/>
          <a:ext cx="8333050" cy="528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7829594" imgH="4962525" progId="Excel.Sheet.12">
                  <p:embed/>
                </p:oleObj>
              </mc:Choice>
              <mc:Fallback>
                <p:oleObj name="Worksheet" r:id="rId5" imgW="7829594" imgH="4962525" progId="Excel.Sheet.12">
                  <p:embed/>
                  <p:pic>
                    <p:nvPicPr>
                      <p:cNvPr id="12" name="Objekt 11">
                        <a:extLst>
                          <a:ext uri="{FF2B5EF4-FFF2-40B4-BE49-F238E27FC236}">
                            <a16:creationId xmlns:a16="http://schemas.microsoft.com/office/drawing/2014/main" id="{D724EDBB-E236-9BFF-301F-4B293F988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9475" y="989546"/>
                        <a:ext cx="8333050" cy="5281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920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942FFC5-1DE8-96D3-89A7-E9BB4E138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96722D0F-0E65-619F-B938-B2A522E2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8F16F8-8FB5-AF11-D4E5-637CEFDA0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439219"/>
              </p:ext>
            </p:extLst>
          </p:nvPr>
        </p:nvGraphicFramePr>
        <p:xfrm>
          <a:off x="276326" y="667910"/>
          <a:ext cx="11666533" cy="546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105641" y="6356348"/>
            <a:ext cx="105108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7A0AD8CD-0AAC-FD85-9BA0-134ADF7B1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91F3ACF-6E92-EBD9-0ADF-7496C8FFD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45C22885-B06A-709B-318A-ABA2EC6A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5861669E-4481-4CA2-A711-86450CCDB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772770"/>
              </p:ext>
            </p:extLst>
          </p:nvPr>
        </p:nvGraphicFramePr>
        <p:xfrm>
          <a:off x="208059" y="710875"/>
          <a:ext cx="11775881" cy="5491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87858" y="617833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 dirty="0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 Det er tatt høgde for grensejusteringa mellom Vestnes og Rauma i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8E01B376-988B-A710-774D-820902AE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3B43F341-FD03-FB50-E7D1-0FBD97E0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B45EAC65-A0EF-96A3-C105-E1116C334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1717108"/>
              </p:ext>
            </p:extLst>
          </p:nvPr>
        </p:nvGraphicFramePr>
        <p:xfrm>
          <a:off x="276326" y="795527"/>
          <a:ext cx="11638306" cy="535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784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 dirty="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dirty="0">
                <a:solidFill>
                  <a:schemeClr val="tx2"/>
                </a:solidFill>
              </a:rPr>
              <a:t>Vestnes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2AB543B-31B7-F0E9-1C22-3ECC05B0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EBC19520-2503-D599-1741-37F0F53A1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D44DEB3-F8B1-3EE4-14C6-B58099415B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580033"/>
              </p:ext>
            </p:extLst>
          </p:nvPr>
        </p:nvGraphicFramePr>
        <p:xfrm>
          <a:off x="206733" y="699715"/>
          <a:ext cx="11855395" cy="543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øre og Romsdal fylkeskommune">
    <a:dk1>
      <a:srgbClr val="000000"/>
    </a:dk1>
    <a:lt1>
      <a:srgbClr val="FFFFFF"/>
    </a:lt1>
    <a:dk2>
      <a:srgbClr val="005686"/>
    </a:dk2>
    <a:lt2>
      <a:srgbClr val="CFE4F4"/>
    </a:lt2>
    <a:accent1>
      <a:srgbClr val="005686"/>
    </a:accent1>
    <a:accent2>
      <a:srgbClr val="007FBA"/>
    </a:accent2>
    <a:accent3>
      <a:srgbClr val="551125"/>
    </a:accent3>
    <a:accent4>
      <a:srgbClr val="EE8076"/>
    </a:accent4>
    <a:accent5>
      <a:srgbClr val="82B962"/>
    </a:accent5>
    <a:accent6>
      <a:srgbClr val="CDE9E3"/>
    </a:accent6>
    <a:hlink>
      <a:srgbClr val="007FBA"/>
    </a:hlink>
    <a:folHlink>
      <a:srgbClr val="4D4D4D"/>
    </a:folHlink>
  </a:clrScheme>
  <a:fontScheme name="Poppins SemiBold+Regular">
    <a:majorFont>
      <a:latin typeface="Poppins SemiBold"/>
      <a:ea typeface=""/>
      <a:cs typeface=""/>
    </a:majorFont>
    <a:minorFont>
      <a:latin typeface="Poppi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47175D-609A-4DEB-898E-1BC881FB3186}">
  <ds:schemaRefs>
    <ds:schemaRef ds:uri="http://schemas.microsoft.com/office/infopath/2007/PartnerControls"/>
    <ds:schemaRef ds:uri="http://www.w3.org/XML/1998/namespace"/>
    <ds:schemaRef ds:uri="http://purl.org/dc/terms/"/>
    <ds:schemaRef ds:uri="5458b827-f267-438a-9c81-d6bdb027554a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b8a0b916-e2a7-4629-bd1a-03fcd5ce5f35"/>
  </ds:schemaRefs>
</ds:datastoreItem>
</file>

<file path=customXml/itemProps2.xml><?xml version="1.0" encoding="utf-8"?>
<ds:datastoreItem xmlns:ds="http://schemas.openxmlformats.org/officeDocument/2006/customXml" ds:itemID="{940584EA-5223-4B5B-8A1F-E39A5A701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8b827-f267-438a-9c81-d6bdb027554a"/>
    <ds:schemaRef ds:uri="b8a0b916-e2a7-4629-bd1a-03fcd5ce5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6475E1D-1B9A-48E5-93C0-1700036CF2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35</TotalTime>
  <Words>1494</Words>
  <Application>Microsoft Office PowerPoint</Application>
  <PresentationFormat>Widescreen</PresentationFormat>
  <Paragraphs>379</Paragraphs>
  <Slides>49</Slides>
  <Notes>8</Notes>
  <HiddenSlides>0</HiddenSlides>
  <MMClips>0</MMClips>
  <ScaleCrop>false</ScaleCrop>
  <HeadingPairs>
    <vt:vector size="8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49</vt:i4>
      </vt:variant>
    </vt:vector>
  </HeadingPairs>
  <TitlesOfParts>
    <vt:vector size="57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Worksheet</vt:lpstr>
      <vt:lpstr>PowerPoint-presentasjon</vt:lpstr>
      <vt:lpstr>Innhald/tema:</vt:lpstr>
      <vt:lpstr>PowerPoint-presentasjon</vt:lpstr>
      <vt:lpstr>PowerPoint-presentasjon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2024 til 4. kvartal 2025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2025</vt:lpstr>
      <vt:lpstr>PowerPoint-presentasjon</vt:lpstr>
      <vt:lpstr>Gjennomføring i vidaregåande etter heimkommune, 2018-kullet </vt:lpstr>
      <vt:lpstr>Tal personar utanfor arbeid, utdanning  og arbeidsmarknadstiltak, 2024 </vt:lpstr>
      <vt:lpstr>Ungdom som ikkje er i arbeid, utdanning eller arbeidsmarknadstiltak (NEET) </vt:lpstr>
      <vt:lpstr>Andel av befolkninga (15 år og eldre)som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878</cp:revision>
  <cp:lastPrinted>2017-04-11T08:01:33Z</cp:lastPrinted>
  <dcterms:created xsi:type="dcterms:W3CDTF">2016-10-18T07:53:03Z</dcterms:created>
  <dcterms:modified xsi:type="dcterms:W3CDTF">2026-05-04T09:53:41Z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2020-06-02T13:39:48Z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fce7a8d8-3e89-4d3d-8921-00007bb07831</vt:lpwstr>
  </property>
  <property fmtid="{D5CDD505-2E9C-101B-9397-08002B2CF9AE}" pid="9" name="MSIP_Label_d2a6c088-0e6f-41a1-9e73-32ad73ba3540_ContentBits">
    <vt:lpwstr>0</vt:lpwstr>
  </property>
</Properties>
</file>