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865" r:id="rId6"/>
  </p:sldMasterIdLst>
  <p:notesMasterIdLst>
    <p:notesMasterId r:id="rId56"/>
  </p:notesMasterIdLst>
  <p:sldIdLst>
    <p:sldId id="403" r:id="rId7"/>
    <p:sldId id="499" r:id="rId8"/>
    <p:sldId id="464" r:id="rId9"/>
    <p:sldId id="414" r:id="rId10"/>
    <p:sldId id="465" r:id="rId11"/>
    <p:sldId id="415" r:id="rId12"/>
    <p:sldId id="416" r:id="rId13"/>
    <p:sldId id="471" r:id="rId14"/>
    <p:sldId id="417" r:id="rId15"/>
    <p:sldId id="662" r:id="rId16"/>
    <p:sldId id="418" r:id="rId17"/>
    <p:sldId id="419" r:id="rId18"/>
    <p:sldId id="420" r:id="rId19"/>
    <p:sldId id="421" r:id="rId20"/>
    <p:sldId id="504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7" r:id="rId29"/>
    <p:sldId id="428" r:id="rId30"/>
    <p:sldId id="564" r:id="rId31"/>
    <p:sldId id="565" r:id="rId32"/>
    <p:sldId id="514" r:id="rId33"/>
    <p:sldId id="607" r:id="rId34"/>
    <p:sldId id="435" r:id="rId35"/>
    <p:sldId id="436" r:id="rId36"/>
    <p:sldId id="437" r:id="rId37"/>
    <p:sldId id="438" r:id="rId38"/>
    <p:sldId id="550" r:id="rId39"/>
    <p:sldId id="440" r:id="rId40"/>
    <p:sldId id="502" r:id="rId41"/>
    <p:sldId id="498" r:id="rId42"/>
    <p:sldId id="501" r:id="rId43"/>
    <p:sldId id="497" r:id="rId44"/>
    <p:sldId id="442" r:id="rId45"/>
    <p:sldId id="443" r:id="rId46"/>
    <p:sldId id="481" r:id="rId47"/>
    <p:sldId id="482" r:id="rId48"/>
    <p:sldId id="483" r:id="rId49"/>
    <p:sldId id="446" r:id="rId50"/>
    <p:sldId id="663" r:id="rId51"/>
    <p:sldId id="447" r:id="rId52"/>
    <p:sldId id="448" r:id="rId53"/>
    <p:sldId id="449" r:id="rId54"/>
    <p:sldId id="513" r:id="rId5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2C960-376C-479A-A012-CBE40DE7C9CC}" v="1" dt="2026-05-04T09:54:37.133"/>
    <p1510:client id="{6720953C-97CB-4DCB-91A6-85216C1E6D21}" v="3" dt="2026-05-04T08:09:11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6:28.355" v="247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6:28.355" v="247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6:28.355" v="247" actId="6549"/>
          <ac:spMkLst>
            <pc:docMk/>
            <pc:sldMk cId="1687129943" sldId="403"/>
            <ac:spMk id="2" creationId="{2988BEC2-A9A1-10E9-BF04-3136CC227A89}"/>
          </ac:spMkLst>
        </pc:spChg>
        <pc:spChg chg="mod">
          <ac:chgData name="Paul Magne Eidhammer" userId="e3d4e6bb-f754-4b2e-bd11-72ddaaf5666f" providerId="ADAL" clId="{835BCC08-B0CB-4400-B3F8-7FFC689D382E}" dt="2026-04-27T11:26:25.187" v="245" actId="6549"/>
          <ac:spMkLst>
            <pc:docMk/>
            <pc:sldMk cId="1687129943" sldId="403"/>
            <ac:spMk id="6" creationId="{55F51806-81D4-249B-68D0-13F0D5F54502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1:53:44.571" v="12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1:53:44.571" v="120"/>
          <ac:graphicFrameMkLst>
            <pc:docMk/>
            <pc:sldMk cId="631899839" sldId="415"/>
            <ac:graphicFrameMk id="3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34:04.168" v="126" actId="1076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34:04.168" v="126" actId="1076"/>
          <ac:spMkLst>
            <pc:docMk/>
            <pc:sldMk cId="2792804653" sldId="416"/>
            <ac:spMk id="7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33:56.262" v="125" actId="14100"/>
          <ac:graphicFrameMkLst>
            <pc:docMk/>
            <pc:sldMk cId="2792804653" sldId="416"/>
            <ac:graphicFrameMk id="3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36:32.421" v="137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36:32.421" v="137" actId="14100"/>
          <ac:graphicFrameMkLst>
            <pc:docMk/>
            <pc:sldMk cId="2484826465" sldId="417"/>
            <ac:graphicFrameMk id="3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04:52.605" v="146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04:52.605" v="146"/>
          <ac:graphicFrameMkLst>
            <pc:docMk/>
            <pc:sldMk cId="3504338367" sldId="418"/>
            <ac:graphicFrameMk id="3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6:20.353" v="154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6:20.353" v="154"/>
          <ac:graphicFrameMkLst>
            <pc:docMk/>
            <pc:sldMk cId="152644135" sldId="419"/>
            <ac:graphicFrameMk id="3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12:25.641" v="236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12:25.641" v="236" actId="14100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1:03.320" v="162" actId="1076"/>
        <pc:sldMkLst>
          <pc:docMk/>
          <pc:sldMk cId="2286875979" sldId="421"/>
        </pc:sldMkLst>
        <pc:spChg chg="mod">
          <ac:chgData name="Paul Magne Eidhammer" userId="e3d4e6bb-f754-4b2e-bd11-72ddaaf5666f" providerId="ADAL" clId="{835BCC08-B0CB-4400-B3F8-7FFC689D382E}" dt="2026-04-16T13:01:03.320" v="162" actId="1076"/>
          <ac:spMkLst>
            <pc:docMk/>
            <pc:sldMk cId="2286875979" sldId="42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6T13:00:57.363" v="161" actId="1076"/>
          <ac:graphicFrameMkLst>
            <pc:docMk/>
            <pc:sldMk cId="2286875979" sldId="421"/>
            <ac:graphicFrameMk id="3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2:40.448" v="182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2:40.448" v="182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41:48.944" v="230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41:48.944" v="230" actId="14100"/>
          <ac:graphicFrameMkLst>
            <pc:docMk/>
            <pc:sldMk cId="542054737" sldId="423"/>
            <ac:graphicFrameMk id="3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29:18.924" v="193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29:18.924" v="193" actId="14100"/>
          <ac:graphicFrameMkLst>
            <pc:docMk/>
            <pc:sldMk cId="1931569180" sldId="424"/>
            <ac:graphicFrameMk id="3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9:59:24.311" v="199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9:59:24.311" v="199" actId="14100"/>
          <ac:graphicFrameMkLst>
            <pc:docMk/>
            <pc:sldMk cId="1984093976" sldId="428"/>
            <ac:graphicFrameMk id="3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8:39.391" v="204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08:39.391" v="204" actId="14100"/>
          <ac:graphicFrameMkLst>
            <pc:docMk/>
            <pc:sldMk cId="3445537483" sldId="436"/>
            <ac:graphicFrameMk id="3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27:19.360" v="210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27:19.360" v="210" actId="14100"/>
          <ac:graphicFrameMkLst>
            <pc:docMk/>
            <pc:sldMk cId="1506265254" sldId="437"/>
            <ac:graphicFrameMk id="3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6:59.802" v="215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6:59.802" v="215" actId="14100"/>
          <ac:graphicFrameMkLst>
            <pc:docMk/>
            <pc:sldMk cId="609053504" sldId="438"/>
            <ac:graphicFrameMk id="3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8:23.185" v="187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8:23.185" v="187" actId="14100"/>
          <ac:graphicFrameMkLst>
            <pc:docMk/>
            <pc:sldMk cId="3154762577" sldId="457"/>
            <ac:graphicFrameMk id="3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9:28.417" v="177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9:28.417" v="177" actId="14100"/>
          <ac:graphicFrameMkLst>
            <pc:docMk/>
            <pc:sldMk cId="1343964" sldId="458"/>
            <ac:graphicFrameMk id="3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8:13.459" v="172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8:13.459" v="172" actId="14100"/>
          <ac:graphicFrameMkLst>
            <pc:docMk/>
            <pc:sldMk cId="3418525049" sldId="462"/>
            <ac:graphicFrameMk id="2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0:52:38.652" v="240" actId="1076"/>
        <pc:sldMkLst>
          <pc:docMk/>
          <pc:sldMk cId="2317537431" sldId="465"/>
        </pc:sldMkLst>
        <pc:graphicFrameChg chg="add mod">
          <ac:chgData name="Paul Magne Eidhammer" userId="e3d4e6bb-f754-4b2e-bd11-72ddaaf5666f" providerId="ADAL" clId="{835BCC08-B0CB-4400-B3F8-7FFC689D382E}" dt="2026-04-27T10:52:38.652" v="240" actId="1076"/>
          <ac:graphicFrameMkLst>
            <pc:docMk/>
            <pc:sldMk cId="2317537431" sldId="465"/>
            <ac:graphicFrameMk id="10" creationId="{5F0733C0-47DF-88BC-5AF4-F6FD5746D52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53:24.886" v="132" actId="14100"/>
        <pc:sldMkLst>
          <pc:docMk/>
          <pc:sldMk cId="1814405171" sldId="471"/>
        </pc:sldMkLst>
        <pc:graphicFrameChg chg="add mod">
          <ac:chgData name="Paul Magne Eidhammer" userId="e3d4e6bb-f754-4b2e-bd11-72ddaaf5666f" providerId="ADAL" clId="{835BCC08-B0CB-4400-B3F8-7FFC689D382E}" dt="2026-04-14T07:53:24.886" v="132" actId="14100"/>
          <ac:graphicFrameMkLst>
            <pc:docMk/>
            <pc:sldMk cId="1814405171" sldId="471"/>
            <ac:graphicFrameMk id="3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3:43.137" v="167" actId="14100"/>
        <pc:sldMkLst>
          <pc:docMk/>
          <pc:sldMk cId="3002280065" sldId="504"/>
        </pc:sldMkLst>
        <pc:graphicFrameChg chg="add mod">
          <ac:chgData name="Paul Magne Eidhammer" userId="e3d4e6bb-f754-4b2e-bd11-72ddaaf5666f" providerId="ADAL" clId="{835BCC08-B0CB-4400-B3F8-7FFC689D382E}" dt="2026-04-17T07:13:43.137" v="167" actId="14100"/>
          <ac:graphicFrameMkLst>
            <pc:docMk/>
            <pc:sldMk cId="3002280065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19:40.231" v="225" actId="6549"/>
        <pc:sldMkLst>
          <pc:docMk/>
          <pc:sldMk cId="475990267" sldId="550"/>
        </pc:sldMkLst>
        <pc:spChg chg="mod">
          <ac:chgData name="Paul Magne Eidhammer" userId="e3d4e6bb-f754-4b2e-bd11-72ddaaf5666f" providerId="ADAL" clId="{835BCC08-B0CB-4400-B3F8-7FFC689D382E}" dt="2026-04-24T08:19:40.231" v="225" actId="6549"/>
          <ac:spMkLst>
            <pc:docMk/>
            <pc:sldMk cId="475990267" sldId="550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19:20.390" v="219" actId="14100"/>
          <ac:graphicFrameMkLst>
            <pc:docMk/>
            <pc:sldMk cId="475990267" sldId="550"/>
            <ac:graphicFrameMk id="9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19:36.952" v="223" actId="14100"/>
          <ac:graphicFrameMkLst>
            <pc:docMk/>
            <pc:sldMk cId="475990267" sldId="550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9:14.427" v="83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2:47.537" v="46" actId="403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7:44:12.398" v="15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2:47.537" v="46" actId="403"/>
          <ac:graphicFrameMkLst>
            <pc:docMk/>
            <pc:sldMk cId="2257449918" sldId="414"/>
            <ac:graphicFrameMk id="3" creationId="{FB01F7C4-8CA7-534F-4457-703A6D486461}"/>
          </ac:graphicFrameMkLst>
        </pc:graphicFrameChg>
        <pc:picChg chg="add mod ord">
          <ac:chgData name="Even Tranmæl" userId="dc99418e-6817-4331-86b2-1a32ab61fd79" providerId="ADAL" clId="{20EB47B2-AC97-4CDF-95FE-F8D59C74A743}" dt="2026-04-22T07:51:40.333" v="20" actId="1076"/>
          <ac:picMkLst>
            <pc:docMk/>
            <pc:sldMk cId="2257449918" sldId="414"/>
            <ac:picMk id="13" creationId="{E685FDD5-8A99-654D-3C9E-A53C3B90AA19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52:06.935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51:55.299" v="24" actId="20577"/>
          <ac:spMkLst>
            <pc:docMk/>
            <pc:sldMk cId="2402198279" sldId="425"/>
            <ac:spMk id="6" creationId="{85B30114-AAE8-08CF-E670-056ABD4D3F35}"/>
          </ac:spMkLst>
        </pc:spChg>
        <pc:picChg chg="add mod ord">
          <ac:chgData name="Even Tranmæl" userId="dc99418e-6817-4331-86b2-1a32ab61fd79" providerId="ADAL" clId="{20EB47B2-AC97-4CDF-95FE-F8D59C74A743}" dt="2026-04-22T07:52:06.935" v="29" actId="14100"/>
          <ac:picMkLst>
            <pc:docMk/>
            <pc:sldMk cId="2402198279" sldId="425"/>
            <ac:picMk id="3" creationId="{3FD41D9B-D83B-4A8A-6F1F-44B09796CDE7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52:27.200" v="39" actId="1076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52:27.200" v="39" actId="1076"/>
          <ac:picMkLst>
            <pc:docMk/>
            <pc:sldMk cId="117261305" sldId="427"/>
            <ac:picMk id="15" creationId="{0869E074-00D1-80A8-BD51-CB0DCDB2470D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22:50.233" v="70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22:14.273" v="69" actId="1076"/>
          <ac:spMkLst>
            <pc:docMk/>
            <pc:sldMk cId="1327960907" sldId="446"/>
            <ac:spMk id="4" creationId="{00000000-0000-0000-0000-000000000000}"/>
          </ac:spMkLst>
        </pc:spChg>
        <pc:spChg chg="mod">
          <ac:chgData name="Even Tranmæl" userId="dc99418e-6817-4331-86b2-1a32ab61fd79" providerId="ADAL" clId="{20EB47B2-AC97-4CDF-95FE-F8D59C74A743}" dt="2026-04-27T11:22:50.233" v="70" actId="1076"/>
          <ac:spMkLst>
            <pc:docMk/>
            <pc:sldMk cId="1327960907" sldId="446"/>
            <ac:spMk id="9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21:56.939" v="52" actId="1076"/>
          <ac:picMkLst>
            <pc:docMk/>
            <pc:sldMk cId="1327960907" sldId="446"/>
            <ac:picMk id="13" creationId="{F615C82B-D6B1-334A-95C5-3D0ED7F05076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44:02.258" v="9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44:02.258" v="9" actId="1076"/>
          <ac:picMkLst>
            <pc:docMk/>
            <pc:sldMk cId="2263421134" sldId="464"/>
            <ac:picMk id="6" creationId="{1E71522C-9DF9-3E44-609A-5755C2777D0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1814405171" sldId="471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4243090949" sldId="481"/>
        </pc:sldMkLst>
      </pc:sldChg>
      <pc:sldChg chg="mod modClrScheme chgLayout">
        <pc:chgData name="Even Tranmæl" userId="dc99418e-6817-4331-86b2-1a32ab61fd79" providerId="ADAL" clId="{20EB47B2-AC97-4CDF-95FE-F8D59C74A743}" dt="2026-04-22T07:44:01.309" v="8"/>
        <pc:sldMkLst>
          <pc:docMk/>
          <pc:sldMk cId="3002280065" sldId="504"/>
        </pc:sldMkLst>
      </pc:sldChg>
      <pc:sldChg chg="addSp delSp modSp add mod">
        <pc:chgData name="Even Tranmæl" userId="dc99418e-6817-4331-86b2-1a32ab61fd79" providerId="ADAL" clId="{20EB47B2-AC97-4CDF-95FE-F8D59C74A743}" dt="2026-05-04T08:09:14.427" v="83" actId="1076"/>
        <pc:sldMkLst>
          <pc:docMk/>
          <pc:sldMk cId="1764823889" sldId="663"/>
        </pc:sldMkLst>
        <pc:spChg chg="add mod">
          <ac:chgData name="Even Tranmæl" userId="dc99418e-6817-4331-86b2-1a32ab61fd79" providerId="ADAL" clId="{20EB47B2-AC97-4CDF-95FE-F8D59C74A743}" dt="2026-05-04T08:09:14.427" v="83" actId="1076"/>
          <ac:spMkLst>
            <pc:docMk/>
            <pc:sldMk cId="1764823889" sldId="663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26:12.420" v="81" actId="1076"/>
          <ac:graphicFrameMkLst>
            <pc:docMk/>
            <pc:sldMk cId="1764823889" sldId="663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25:55.836" v="77" actId="1076"/>
          <ac:picMkLst>
            <pc:docMk/>
            <pc:sldMk cId="1764823889" sldId="663"/>
            <ac:picMk id="3" creationId="{BBC7F294-97B1-4C15-9831-74054EC5F40D}"/>
          </ac:picMkLst>
        </pc:picChg>
        <pc:picChg chg="del">
          <ac:chgData name="Even Tranmæl" userId="dc99418e-6817-4331-86b2-1a32ab61fd79" providerId="ADAL" clId="{20EB47B2-AC97-4CDF-95FE-F8D59C74A743}" dt="2026-05-04T07:25:41.191" v="72" actId="478"/>
          <ac:picMkLst>
            <pc:docMk/>
            <pc:sldMk cId="1764823889" sldId="663"/>
            <ac:picMk id="13" creationId="{F51AC251-5BBD-8D1A-322C-61E041D5CE92}"/>
          </ac:picMkLst>
        </pc:picChg>
      </pc:sldChg>
      <pc:sldMasterChg chg="modSldLayout sldLayoutOrd">
        <pc:chgData name="Even Tranmæl" userId="dc99418e-6817-4331-86b2-1a32ab61fd79" providerId="ADAL" clId="{20EB47B2-AC97-4CDF-95FE-F8D59C74A743}" dt="2026-04-22T07:44:01.273" v="6"/>
        <pc:sldMasterMkLst>
          <pc:docMk/>
          <pc:sldMasterMk cId="1152351280" sldId="2147483865"/>
        </pc:sldMasterMkLst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1728289622" sldId="2147483883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728289622" sldId="2147483883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728289622" sldId="2147483883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148934266" sldId="2147483884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8934266" sldId="2147483884"/>
              <ac:spMk id="2" creationId="{2D6FFD43-D7C1-642D-D638-F2B57FEE1283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8934266" sldId="2147483884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8934266" sldId="2147483884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8934266" sldId="2147483884"/>
              <ac:spMk id="6" creationId="{95E8C933-91B2-9002-555C-A64A946E7E2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1383119292" sldId="2147483885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3119292" sldId="2147483885"/>
              <ac:spMk id="2" creationId="{211B23B4-778F-46B9-BEB0-732DDD24FB5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3119292" sldId="2147483885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3119292" sldId="2147483885"/>
              <ac:spMk id="5" creationId="{791D6F78-437A-3F5A-E65C-F145C637DAC8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3119292" sldId="2147483885"/>
              <ac:spMk id="17" creationId="{B3302875-D3E8-0A43-D351-31B8708AFDE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3733053176" sldId="2147483886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33053176" sldId="2147483886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33053176" sldId="2147483886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33053176" sldId="2147483886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2148538620" sldId="2147483887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48538620" sldId="2147483887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48538620" sldId="214748388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48538620" sldId="214748388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48538620" sldId="2147483887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279308076" sldId="2147483888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9308076" sldId="2147483888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9308076" sldId="2147483888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9308076" sldId="2147483888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9308076" sldId="2147483888"/>
              <ac:spMk id="6" creationId="{2983069F-5FCB-7598-4590-6216129F6FF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2724118120" sldId="2147483889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724118120" sldId="2147483889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1380294912" sldId="2147483890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0294912" sldId="2147483890"/>
              <ac:spMk id="2" creationId="{5CB27386-3E5F-A4D4-B60F-65F1330E4F07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0294912" sldId="2147483890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0294912" sldId="2147483890"/>
              <ac:spMk id="4" creationId="{DE27305E-312F-685A-C4C0-50DEFA299CE3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380294912" sldId="2147483890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3573071253" sldId="2147483891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573071253" sldId="2147483891"/>
              <ac:spMk id="2" creationId="{12B4BFD6-CB0C-4DF8-2A3F-271EFE4428A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573071253" sldId="2147483891"/>
              <ac:spMk id="4" creationId="{D59E3284-C89A-D962-3631-79EA8A0D9638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3060069872" sldId="2147483892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060069872" sldId="2147483892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2154662899" sldId="2147483893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54662899" sldId="214748389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54662899" sldId="2147483893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499957266" sldId="2147483894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99957266" sldId="214748389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99957266" sldId="2147483894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99957266" sldId="2147483894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99957266" sldId="2147483894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2127047056" sldId="2147483895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2127047056" sldId="2147483895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3787576554" sldId="2147483896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87576554" sldId="214748389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87576554" sldId="214748389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787576554" sldId="2147483896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147168424" sldId="2147483897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7168424" sldId="214748389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7168424" sldId="2147483897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147168424" sldId="2147483897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4280822549" sldId="2147483914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280822549" sldId="214748391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4280822549" sldId="2147483914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4:01.273" v="6"/>
          <pc:sldLayoutMkLst>
            <pc:docMk/>
            <pc:sldMasterMk cId="1152351280" sldId="2147483865"/>
            <pc:sldLayoutMk cId="3936698562" sldId="2147483926"/>
          </pc:sldLayoutMkLst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936698562" sldId="2147483926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936698562" sldId="2147483926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936698562" sldId="2147483926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4:01.273" v="6"/>
            <ac:spMkLst>
              <pc:docMk/>
              <pc:sldMasterMk cId="1152351280" sldId="2147483865"/>
              <pc:sldLayoutMk cId="3936698562" sldId="2147483926"/>
              <ac:spMk id="5" creationId="{450EE2A6-4E49-756F-4BB6-9F08E857719E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24:00.629" v="22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23:46.978" v="19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23:46.978" v="19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23:33.685" v="11"/>
        <pc:sldMkLst>
          <pc:docMk/>
          <pc:sldMk cId="3739447983" sldId="564"/>
        </pc:sldMkLst>
      </pc:sldChg>
      <pc:sldChg chg="add">
        <pc:chgData name="Jomar Sæterøy Maridal" userId="208828a4-37e1-46b2-ad3f-fb1dea7a7b40" providerId="ADAL" clId="{7729BF2E-14BE-474B-A11E-E55C364A6DB8}" dt="2026-04-30T12:23:33.685" v="11"/>
        <pc:sldMkLst>
          <pc:docMk/>
          <pc:sldMk cId="816105048" sldId="565"/>
        </pc:sldMkLst>
      </pc:sldChg>
      <pc:sldChg chg="add">
        <pc:chgData name="Jomar Sæterøy Maridal" userId="208828a4-37e1-46b2-ad3f-fb1dea7a7b40" providerId="ADAL" clId="{7729BF2E-14BE-474B-A11E-E55C364A6DB8}" dt="2026-04-30T12:23:59.107" v="21"/>
        <pc:sldMkLst>
          <pc:docMk/>
          <pc:sldMk cId="3471769312" sldId="607"/>
        </pc:sldMkLst>
      </pc:sldChg>
      <pc:sldChg chg="modSp add mod">
        <pc:chgData name="Jomar Sæterøy Maridal" userId="208828a4-37e1-46b2-ad3f-fb1dea7a7b40" providerId="ADAL" clId="{7729BF2E-14BE-474B-A11E-E55C364A6DB8}" dt="2026-04-30T12:23:14.096" v="10" actId="20577"/>
        <pc:sldMkLst>
          <pc:docMk/>
          <pc:sldMk cId="2425601900" sldId="662"/>
        </pc:sldMkLst>
        <pc:spChg chg="mod">
          <ac:chgData name="Jomar Sæterøy Maridal" userId="208828a4-37e1-46b2-ad3f-fb1dea7a7b40" providerId="ADAL" clId="{7729BF2E-14BE-474B-A11E-E55C364A6DB8}" dt="2026-04-30T12:23:14.096" v="10" actId="20577"/>
          <ac:spMkLst>
            <pc:docMk/>
            <pc:sldMk cId="2425601900" sldId="662"/>
            <ac:spMk id="7" creationId="{B99D42A9-C16F-B3A8-A476-BFEC1F1EB7E2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24:00.629" v="22" actId="47"/>
        <pc:sldMasterMkLst>
          <pc:docMk/>
          <pc:sldMasterMk cId="1152351280" sldId="2147483865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Personer1!$C$32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Personer1!$D$32:$S$32</c:f>
              <c:numCache>
                <c:formatCode>0</c:formatCode>
                <c:ptCount val="16"/>
                <c:pt idx="0">
                  <c:v>6971</c:v>
                </c:pt>
                <c:pt idx="1">
                  <c:v>6961</c:v>
                </c:pt>
                <c:pt idx="2">
                  <c:v>6933</c:v>
                </c:pt>
                <c:pt idx="3">
                  <c:v>6915</c:v>
                </c:pt>
                <c:pt idx="4">
                  <c:v>6876</c:v>
                </c:pt>
                <c:pt idx="5">
                  <c:v>6909</c:v>
                </c:pt>
                <c:pt idx="6">
                  <c:v>6873</c:v>
                </c:pt>
                <c:pt idx="7">
                  <c:v>6808</c:v>
                </c:pt>
                <c:pt idx="8">
                  <c:v>6749</c:v>
                </c:pt>
                <c:pt idx="9">
                  <c:v>6703</c:v>
                </c:pt>
                <c:pt idx="10">
                  <c:v>6288</c:v>
                </c:pt>
                <c:pt idx="11">
                  <c:v>6276</c:v>
                </c:pt>
                <c:pt idx="12">
                  <c:v>6238</c:v>
                </c:pt>
                <c:pt idx="13">
                  <c:v>6232</c:v>
                </c:pt>
                <c:pt idx="14">
                  <c:v>6231</c:v>
                </c:pt>
                <c:pt idx="15">
                  <c:v>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7-4A76-BA98-92C23916665D}"/>
            </c:ext>
          </c:extLst>
        </c:ser>
        <c:ser>
          <c:idx val="1"/>
          <c:order val="1"/>
          <c:tx>
            <c:strRef>
              <c:f>Personer1!$C$33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Personer1!$D$33:$S$33</c:f>
              <c:numCache>
                <c:formatCode>0</c:formatCode>
                <c:ptCount val="16"/>
                <c:pt idx="0">
                  <c:v>429</c:v>
                </c:pt>
                <c:pt idx="1">
                  <c:v>467</c:v>
                </c:pt>
                <c:pt idx="2">
                  <c:v>488</c:v>
                </c:pt>
                <c:pt idx="3">
                  <c:v>538</c:v>
                </c:pt>
                <c:pt idx="4">
                  <c:v>569</c:v>
                </c:pt>
                <c:pt idx="5">
                  <c:v>583</c:v>
                </c:pt>
                <c:pt idx="6">
                  <c:v>630</c:v>
                </c:pt>
                <c:pt idx="7">
                  <c:v>699</c:v>
                </c:pt>
                <c:pt idx="8">
                  <c:v>738</c:v>
                </c:pt>
                <c:pt idx="9">
                  <c:v>765</c:v>
                </c:pt>
                <c:pt idx="10">
                  <c:v>738</c:v>
                </c:pt>
                <c:pt idx="11">
                  <c:v>743</c:v>
                </c:pt>
                <c:pt idx="12">
                  <c:v>808</c:v>
                </c:pt>
                <c:pt idx="13">
                  <c:v>1067</c:v>
                </c:pt>
                <c:pt idx="14">
                  <c:v>965</c:v>
                </c:pt>
                <c:pt idx="15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7-4A76-BA98-92C239166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4936030117142161E-3"/>
              <c:y val="0.40570553861853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Personer1!$C$33:$AV$33</c:f>
              <c:numCache>
                <c:formatCode>0</c:formatCode>
                <c:ptCount val="46"/>
                <c:pt idx="0">
                  <c:v>1395</c:v>
                </c:pt>
                <c:pt idx="1">
                  <c:v>1366</c:v>
                </c:pt>
                <c:pt idx="2">
                  <c:v>1362</c:v>
                </c:pt>
                <c:pt idx="3">
                  <c:v>1355</c:v>
                </c:pt>
                <c:pt idx="4">
                  <c:v>1344</c:v>
                </c:pt>
                <c:pt idx="5">
                  <c:v>1344</c:v>
                </c:pt>
                <c:pt idx="6">
                  <c:v>1320</c:v>
                </c:pt>
                <c:pt idx="7">
                  <c:v>1288</c:v>
                </c:pt>
                <c:pt idx="8">
                  <c:v>1274</c:v>
                </c:pt>
                <c:pt idx="9">
                  <c:v>1252</c:v>
                </c:pt>
                <c:pt idx="10">
                  <c:v>1228</c:v>
                </c:pt>
                <c:pt idx="11">
                  <c:v>1231</c:v>
                </c:pt>
                <c:pt idx="12">
                  <c:v>1251</c:v>
                </c:pt>
                <c:pt idx="13">
                  <c:v>1256</c:v>
                </c:pt>
                <c:pt idx="14">
                  <c:v>1269</c:v>
                </c:pt>
                <c:pt idx="15">
                  <c:v>1282</c:v>
                </c:pt>
                <c:pt idx="16">
                  <c:v>1309</c:v>
                </c:pt>
                <c:pt idx="17">
                  <c:v>1322</c:v>
                </c:pt>
                <c:pt idx="18">
                  <c:v>1340</c:v>
                </c:pt>
                <c:pt idx="19">
                  <c:v>1369</c:v>
                </c:pt>
                <c:pt idx="20">
                  <c:v>1412</c:v>
                </c:pt>
                <c:pt idx="21">
                  <c:v>1443</c:v>
                </c:pt>
                <c:pt idx="22">
                  <c:v>1467</c:v>
                </c:pt>
                <c:pt idx="23">
                  <c:v>1501</c:v>
                </c:pt>
                <c:pt idx="24">
                  <c:v>1530</c:v>
                </c:pt>
                <c:pt idx="25">
                  <c:v>1474</c:v>
                </c:pt>
                <c:pt idx="26">
                  <c:v>1485</c:v>
                </c:pt>
                <c:pt idx="27">
                  <c:v>1513</c:v>
                </c:pt>
                <c:pt idx="28">
                  <c:v>1538</c:v>
                </c:pt>
                <c:pt idx="29">
                  <c:v>1544</c:v>
                </c:pt>
                <c:pt idx="30">
                  <c:v>1570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E-44BF-B1DC-7D0D8C6968D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Personer1!$C$34:$AV$34</c:f>
              <c:numCache>
                <c:formatCode>General</c:formatCode>
                <c:ptCount val="46"/>
                <c:pt idx="31">
                  <c:v>1591</c:v>
                </c:pt>
                <c:pt idx="32">
                  <c:v>1602</c:v>
                </c:pt>
                <c:pt idx="33">
                  <c:v>1617</c:v>
                </c:pt>
                <c:pt idx="34">
                  <c:v>1637</c:v>
                </c:pt>
                <c:pt idx="35">
                  <c:v>1667</c:v>
                </c:pt>
                <c:pt idx="36">
                  <c:v>1695</c:v>
                </c:pt>
                <c:pt idx="37">
                  <c:v>1710</c:v>
                </c:pt>
                <c:pt idx="38">
                  <c:v>1731</c:v>
                </c:pt>
                <c:pt idx="39">
                  <c:v>1750</c:v>
                </c:pt>
                <c:pt idx="40">
                  <c:v>1778</c:v>
                </c:pt>
                <c:pt idx="41">
                  <c:v>1804</c:v>
                </c:pt>
                <c:pt idx="42">
                  <c:v>1835</c:v>
                </c:pt>
                <c:pt idx="43">
                  <c:v>1838</c:v>
                </c:pt>
                <c:pt idx="44">
                  <c:v>1856</c:v>
                </c:pt>
                <c:pt idx="45">
                  <c:v>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DE-44BF-B1DC-7D0D8C696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Personer1!$C$46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Personer1!$D$46:$AM$46</c:f>
              <c:numCache>
                <c:formatCode>0</c:formatCode>
                <c:ptCount val="36"/>
                <c:pt idx="0">
                  <c:v>734</c:v>
                </c:pt>
                <c:pt idx="1">
                  <c:v>724</c:v>
                </c:pt>
                <c:pt idx="2">
                  <c:v>724</c:v>
                </c:pt>
                <c:pt idx="3">
                  <c:v>734</c:v>
                </c:pt>
                <c:pt idx="4">
                  <c:v>749</c:v>
                </c:pt>
                <c:pt idx="5">
                  <c:v>758</c:v>
                </c:pt>
                <c:pt idx="6">
                  <c:v>774</c:v>
                </c:pt>
                <c:pt idx="7">
                  <c:v>812</c:v>
                </c:pt>
                <c:pt idx="8">
                  <c:v>821</c:v>
                </c:pt>
                <c:pt idx="9">
                  <c:v>853</c:v>
                </c:pt>
                <c:pt idx="10">
                  <c:v>896</c:v>
                </c:pt>
                <c:pt idx="11">
                  <c:v>938</c:v>
                </c:pt>
                <c:pt idx="12">
                  <c:v>992</c:v>
                </c:pt>
                <c:pt idx="13">
                  <c:v>1045</c:v>
                </c:pt>
                <c:pt idx="14">
                  <c:v>1084</c:v>
                </c:pt>
                <c:pt idx="15">
                  <c:v>1043</c:v>
                </c:pt>
                <c:pt idx="16">
                  <c:v>1062</c:v>
                </c:pt>
                <c:pt idx="17">
                  <c:v>1074</c:v>
                </c:pt>
                <c:pt idx="18">
                  <c:v>1078</c:v>
                </c:pt>
                <c:pt idx="19">
                  <c:v>1071</c:v>
                </c:pt>
                <c:pt idx="20">
                  <c:v>1077</c:v>
                </c:pt>
                <c:pt idx="21" formatCode="General">
                  <c:v>1091</c:v>
                </c:pt>
                <c:pt idx="22" formatCode="General">
                  <c:v>1080</c:v>
                </c:pt>
                <c:pt idx="23" formatCode="General">
                  <c:v>1068</c:v>
                </c:pt>
                <c:pt idx="24" formatCode="General">
                  <c:v>1070</c:v>
                </c:pt>
                <c:pt idx="25" formatCode="General">
                  <c:v>1075</c:v>
                </c:pt>
                <c:pt idx="26" formatCode="General">
                  <c:v>1078</c:v>
                </c:pt>
                <c:pt idx="27" formatCode="General">
                  <c:v>1070</c:v>
                </c:pt>
                <c:pt idx="28" formatCode="General">
                  <c:v>1073</c:v>
                </c:pt>
                <c:pt idx="29" formatCode="General">
                  <c:v>1078</c:v>
                </c:pt>
                <c:pt idx="30" formatCode="General">
                  <c:v>1088</c:v>
                </c:pt>
                <c:pt idx="31" formatCode="General">
                  <c:v>1113</c:v>
                </c:pt>
                <c:pt idx="32" formatCode="General">
                  <c:v>1145</c:v>
                </c:pt>
                <c:pt idx="33" formatCode="General">
                  <c:v>1146</c:v>
                </c:pt>
                <c:pt idx="34" formatCode="General">
                  <c:v>1143</c:v>
                </c:pt>
                <c:pt idx="35" formatCode="General">
                  <c:v>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2-4281-B97C-1AD4839ECE20}"/>
            </c:ext>
          </c:extLst>
        </c:ser>
        <c:ser>
          <c:idx val="1"/>
          <c:order val="1"/>
          <c:tx>
            <c:strRef>
              <c:f>Personer1!$C$47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Personer1!$D$47:$AM$47</c:f>
              <c:numCache>
                <c:formatCode>0</c:formatCode>
                <c:ptCount val="36"/>
                <c:pt idx="0">
                  <c:v>411</c:v>
                </c:pt>
                <c:pt idx="1">
                  <c:v>413</c:v>
                </c:pt>
                <c:pt idx="2">
                  <c:v>427</c:v>
                </c:pt>
                <c:pt idx="3">
                  <c:v>409</c:v>
                </c:pt>
                <c:pt idx="4">
                  <c:v>400</c:v>
                </c:pt>
                <c:pt idx="5">
                  <c:v>408</c:v>
                </c:pt>
                <c:pt idx="6">
                  <c:v>412</c:v>
                </c:pt>
                <c:pt idx="7">
                  <c:v>395</c:v>
                </c:pt>
                <c:pt idx="8">
                  <c:v>401</c:v>
                </c:pt>
                <c:pt idx="9">
                  <c:v>391</c:v>
                </c:pt>
                <c:pt idx="10">
                  <c:v>403</c:v>
                </c:pt>
                <c:pt idx="11">
                  <c:v>383</c:v>
                </c:pt>
                <c:pt idx="12">
                  <c:v>363</c:v>
                </c:pt>
                <c:pt idx="13">
                  <c:v>345</c:v>
                </c:pt>
                <c:pt idx="14">
                  <c:v>339</c:v>
                </c:pt>
                <c:pt idx="15">
                  <c:v>324</c:v>
                </c:pt>
                <c:pt idx="16">
                  <c:v>328</c:v>
                </c:pt>
                <c:pt idx="17">
                  <c:v>346</c:v>
                </c:pt>
                <c:pt idx="18">
                  <c:v>366</c:v>
                </c:pt>
                <c:pt idx="19">
                  <c:v>378</c:v>
                </c:pt>
                <c:pt idx="20">
                  <c:v>395</c:v>
                </c:pt>
                <c:pt idx="21" formatCode="General">
                  <c:v>410</c:v>
                </c:pt>
                <c:pt idx="22" formatCode="General">
                  <c:v>438</c:v>
                </c:pt>
                <c:pt idx="23" formatCode="General">
                  <c:v>469</c:v>
                </c:pt>
                <c:pt idx="24" formatCode="General">
                  <c:v>484</c:v>
                </c:pt>
                <c:pt idx="25" formatCode="General">
                  <c:v>507</c:v>
                </c:pt>
                <c:pt idx="26" formatCode="General">
                  <c:v>525</c:v>
                </c:pt>
                <c:pt idx="27" formatCode="General">
                  <c:v>544</c:v>
                </c:pt>
                <c:pt idx="28" formatCode="General">
                  <c:v>556</c:v>
                </c:pt>
                <c:pt idx="29" formatCode="General">
                  <c:v>567</c:v>
                </c:pt>
                <c:pt idx="30" formatCode="General">
                  <c:v>573</c:v>
                </c:pt>
                <c:pt idx="31" formatCode="General">
                  <c:v>572</c:v>
                </c:pt>
                <c:pt idx="32" formatCode="General">
                  <c:v>563</c:v>
                </c:pt>
                <c:pt idx="33" formatCode="General">
                  <c:v>555</c:v>
                </c:pt>
                <c:pt idx="34" formatCode="General">
                  <c:v>569</c:v>
                </c:pt>
                <c:pt idx="35" formatCode="General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2-4281-B97C-1AD4839ECE20}"/>
            </c:ext>
          </c:extLst>
        </c:ser>
        <c:ser>
          <c:idx val="2"/>
          <c:order val="2"/>
          <c:tx>
            <c:strRef>
              <c:f>Personer1!$C$48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Personer1!$D$48:$AM$48</c:f>
              <c:numCache>
                <c:formatCode>0</c:formatCode>
                <c:ptCount val="36"/>
                <c:pt idx="0">
                  <c:v>83</c:v>
                </c:pt>
                <c:pt idx="1">
                  <c:v>94</c:v>
                </c:pt>
                <c:pt idx="2">
                  <c:v>100</c:v>
                </c:pt>
                <c:pt idx="3">
                  <c:v>113</c:v>
                </c:pt>
                <c:pt idx="4">
                  <c:v>120</c:v>
                </c:pt>
                <c:pt idx="5">
                  <c:v>116</c:v>
                </c:pt>
                <c:pt idx="6">
                  <c:v>123</c:v>
                </c:pt>
                <c:pt idx="7">
                  <c:v>115</c:v>
                </c:pt>
                <c:pt idx="8">
                  <c:v>118</c:v>
                </c:pt>
                <c:pt idx="9">
                  <c:v>125</c:v>
                </c:pt>
                <c:pt idx="10">
                  <c:v>113</c:v>
                </c:pt>
                <c:pt idx="11">
                  <c:v>122</c:v>
                </c:pt>
                <c:pt idx="12">
                  <c:v>112</c:v>
                </c:pt>
                <c:pt idx="13">
                  <c:v>111</c:v>
                </c:pt>
                <c:pt idx="14">
                  <c:v>107</c:v>
                </c:pt>
                <c:pt idx="15">
                  <c:v>107</c:v>
                </c:pt>
                <c:pt idx="16">
                  <c:v>95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98</c:v>
                </c:pt>
                <c:pt idx="21" formatCode="General">
                  <c:v>90</c:v>
                </c:pt>
                <c:pt idx="22" formatCode="General">
                  <c:v>84</c:v>
                </c:pt>
                <c:pt idx="23" formatCode="General">
                  <c:v>80</c:v>
                </c:pt>
                <c:pt idx="24" formatCode="General">
                  <c:v>83</c:v>
                </c:pt>
                <c:pt idx="25" formatCode="General">
                  <c:v>85</c:v>
                </c:pt>
                <c:pt idx="26" formatCode="General">
                  <c:v>92</c:v>
                </c:pt>
                <c:pt idx="27" formatCode="General">
                  <c:v>96</c:v>
                </c:pt>
                <c:pt idx="28" formatCode="General">
                  <c:v>102</c:v>
                </c:pt>
                <c:pt idx="29" formatCode="General">
                  <c:v>105</c:v>
                </c:pt>
                <c:pt idx="30" formatCode="General">
                  <c:v>117</c:v>
                </c:pt>
                <c:pt idx="31" formatCode="General">
                  <c:v>119</c:v>
                </c:pt>
                <c:pt idx="32" formatCode="General">
                  <c:v>127</c:v>
                </c:pt>
                <c:pt idx="33" formatCode="General">
                  <c:v>137</c:v>
                </c:pt>
                <c:pt idx="34" formatCode="General">
                  <c:v>144</c:v>
                </c:pt>
                <c:pt idx="35" formatCode="General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2-4281-B97C-1AD4839E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Personer1!$C$32:$AL$32</c:f>
              <c:numCache>
                <c:formatCode>0.0</c:formatCode>
                <c:ptCount val="36"/>
                <c:pt idx="0">
                  <c:v>2.9868035190615836</c:v>
                </c:pt>
                <c:pt idx="1">
                  <c:v>2.9512727272727273</c:v>
                </c:pt>
                <c:pt idx="2">
                  <c:v>2.9173789173789175</c:v>
                </c:pt>
                <c:pt idx="3">
                  <c:v>2.8855337078651684</c:v>
                </c:pt>
                <c:pt idx="4">
                  <c:v>2.8847222222222224</c:v>
                </c:pt>
                <c:pt idx="5">
                  <c:v>2.8218430034129693</c:v>
                </c:pt>
                <c:pt idx="6">
                  <c:v>2.7908540685944856</c:v>
                </c:pt>
                <c:pt idx="7">
                  <c:v>2.7625083388925953</c:v>
                </c:pt>
                <c:pt idx="8">
                  <c:v>2.6621359223300969</c:v>
                </c:pt>
                <c:pt idx="9">
                  <c:v>2.5951776649746194</c:v>
                </c:pt>
                <c:pt idx="10">
                  <c:v>2.5592064476131431</c:v>
                </c:pt>
                <c:pt idx="11">
                  <c:v>2.5081867798665858</c:v>
                </c:pt>
                <c:pt idx="12">
                  <c:v>2.419335705812574</c:v>
                </c:pt>
                <c:pt idx="13">
                  <c:v>2.3687281213535591</c:v>
                </c:pt>
                <c:pt idx="14">
                  <c:v>2.3239030023094687</c:v>
                </c:pt>
                <c:pt idx="15">
                  <c:v>2.2700421940928268</c:v>
                </c:pt>
                <c:pt idx="16">
                  <c:v>2.2857142857142856</c:v>
                </c:pt>
                <c:pt idx="17">
                  <c:v>2.2793497892835641</c:v>
                </c:pt>
                <c:pt idx="18">
                  <c:v>2.3172169811320753</c:v>
                </c:pt>
                <c:pt idx="19">
                  <c:v>2.2005763688760807</c:v>
                </c:pt>
                <c:pt idx="20">
                  <c:v>2.1902857142857144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B-445A-B211-D8B6A9C7922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Personer1!$C$33:$AL$33</c:f>
              <c:numCache>
                <c:formatCode>General</c:formatCode>
                <c:ptCount val="36"/>
                <c:pt idx="20" formatCode="0.0">
                  <c:v>2.1902857142857144</c:v>
                </c:pt>
                <c:pt idx="21" formatCode="0.0">
                  <c:v>2.2956225127913585</c:v>
                </c:pt>
                <c:pt idx="22" formatCode="0.0">
                  <c:v>2.2651685393258427</c:v>
                </c:pt>
                <c:pt idx="23" formatCode="0.0">
                  <c:v>2.2233278054173575</c:v>
                </c:pt>
                <c:pt idx="24" formatCode="0.0">
                  <c:v>2.1745513866231647</c:v>
                </c:pt>
                <c:pt idx="25" formatCode="0.0">
                  <c:v>2.1628910463861919</c:v>
                </c:pt>
                <c:pt idx="26" formatCode="0.0">
                  <c:v>2.1365333333333334</c:v>
                </c:pt>
                <c:pt idx="27" formatCode="0.0">
                  <c:v>2.0998948475289168</c:v>
                </c:pt>
                <c:pt idx="28" formatCode="0.0">
                  <c:v>2.0605903676851374</c:v>
                </c:pt>
                <c:pt idx="29" formatCode="0.0">
                  <c:v>2.0178845171180377</c:v>
                </c:pt>
                <c:pt idx="30" formatCode="0.0">
                  <c:v>1.9653961885656972</c:v>
                </c:pt>
                <c:pt idx="31" formatCode="0.0">
                  <c:v>1.9590000000000001</c:v>
                </c:pt>
                <c:pt idx="32" formatCode="0.0">
                  <c:v>1.945409429280397</c:v>
                </c:pt>
                <c:pt idx="33" formatCode="0.0">
                  <c:v>1.9380574826560952</c:v>
                </c:pt>
                <c:pt idx="34" formatCode="0.0">
                  <c:v>1.8991678903573177</c:v>
                </c:pt>
                <c:pt idx="35" formatCode="0.0">
                  <c:v>1.8893222818137494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B-445A-B211-D8B6A9C79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E-4003-B3E8-5D95F6402B62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E-4003-B3E8-5D95F6402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Personer!$A$20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Personer!$B$20:$AE$20</c:f>
              <c:numCache>
                <c:formatCode>0</c:formatCode>
                <c:ptCount val="30"/>
                <c:pt idx="0">
                  <c:v>434</c:v>
                </c:pt>
                <c:pt idx="1">
                  <c:v>486</c:v>
                </c:pt>
                <c:pt idx="2">
                  <c:v>790</c:v>
                </c:pt>
                <c:pt idx="3">
                  <c:v>678</c:v>
                </c:pt>
                <c:pt idx="4">
                  <c:v>650</c:v>
                </c:pt>
                <c:pt idx="5">
                  <c:v>7</c:v>
                </c:pt>
                <c:pt idx="6">
                  <c:v>43</c:v>
                </c:pt>
                <c:pt idx="7">
                  <c:v>54</c:v>
                </c:pt>
                <c:pt idx="8">
                  <c:v>53</c:v>
                </c:pt>
                <c:pt idx="9">
                  <c:v>58</c:v>
                </c:pt>
                <c:pt idx="10">
                  <c:v>75</c:v>
                </c:pt>
                <c:pt idx="11">
                  <c:v>121</c:v>
                </c:pt>
                <c:pt idx="12">
                  <c:v>121</c:v>
                </c:pt>
                <c:pt idx="13">
                  <c:v>124</c:v>
                </c:pt>
                <c:pt idx="14">
                  <c:v>137</c:v>
                </c:pt>
                <c:pt idx="15">
                  <c:v>6</c:v>
                </c:pt>
                <c:pt idx="16">
                  <c:v>9</c:v>
                </c:pt>
                <c:pt idx="17">
                  <c:v>7</c:v>
                </c:pt>
                <c:pt idx="18">
                  <c:v>9</c:v>
                </c:pt>
                <c:pt idx="19">
                  <c:v>11</c:v>
                </c:pt>
                <c:pt idx="20">
                  <c:v>19</c:v>
                </c:pt>
                <c:pt idx="21">
                  <c:v>14</c:v>
                </c:pt>
                <c:pt idx="22">
                  <c:v>15</c:v>
                </c:pt>
                <c:pt idx="23">
                  <c:v>11</c:v>
                </c:pt>
                <c:pt idx="24">
                  <c:v>14</c:v>
                </c:pt>
                <c:pt idx="25">
                  <c:v>4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B-4A5D-976A-9C7636FD15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Litauen</c:v>
                </c:pt>
                <c:pt idx="2">
                  <c:v>Polen</c:v>
                </c:pt>
                <c:pt idx="3">
                  <c:v>Tyskland</c:v>
                </c:pt>
                <c:pt idx="4">
                  <c:v>Thailand</c:v>
                </c:pt>
                <c:pt idx="5">
                  <c:v>Sverige</c:v>
                </c:pt>
                <c:pt idx="6">
                  <c:v>Eritrea</c:v>
                </c:pt>
                <c:pt idx="7">
                  <c:v>Filippinene</c:v>
                </c:pt>
                <c:pt idx="8">
                  <c:v>Storbritannia</c:v>
                </c:pt>
                <c:pt idx="9">
                  <c:v>Danmark</c:v>
                </c:pt>
                <c:pt idx="10">
                  <c:v>Nederland</c:v>
                </c:pt>
                <c:pt idx="11">
                  <c:v>Russland</c:v>
                </c:pt>
                <c:pt idx="12">
                  <c:v>Island</c:v>
                </c:pt>
                <c:pt idx="13">
                  <c:v>Bulgaria</c:v>
                </c:pt>
                <c:pt idx="14">
                  <c:v>Syria</c:v>
                </c:pt>
              </c:strCache>
            </c:strRef>
          </c:cat>
          <c:val>
            <c:numRef>
              <c:f>Personer1!$P$4:$P$18</c:f>
              <c:numCache>
                <c:formatCode>0</c:formatCode>
                <c:ptCount val="15"/>
                <c:pt idx="0">
                  <c:v>193</c:v>
                </c:pt>
                <c:pt idx="1">
                  <c:v>100</c:v>
                </c:pt>
                <c:pt idx="2">
                  <c:v>88</c:v>
                </c:pt>
                <c:pt idx="3">
                  <c:v>56</c:v>
                </c:pt>
                <c:pt idx="4">
                  <c:v>46</c:v>
                </c:pt>
                <c:pt idx="5">
                  <c:v>42</c:v>
                </c:pt>
                <c:pt idx="6">
                  <c:v>33</c:v>
                </c:pt>
                <c:pt idx="7">
                  <c:v>23</c:v>
                </c:pt>
                <c:pt idx="8">
                  <c:v>21</c:v>
                </c:pt>
                <c:pt idx="9">
                  <c:v>20</c:v>
                </c:pt>
                <c:pt idx="10">
                  <c:v>18</c:v>
                </c:pt>
                <c:pt idx="11">
                  <c:v>16</c:v>
                </c:pt>
                <c:pt idx="12">
                  <c:v>14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2-4639-A1A7-CC66927AAE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'Ark1'!$B$60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'Ark1'!$C$60:$AV$60</c:f>
              <c:numCache>
                <c:formatCode>0.0</c:formatCode>
                <c:ptCount val="46"/>
                <c:pt idx="0">
                  <c:v>89.330922242314642</c:v>
                </c:pt>
                <c:pt idx="1">
                  <c:v>91.353383458646618</c:v>
                </c:pt>
                <c:pt idx="2">
                  <c:v>89.056603773584911</c:v>
                </c:pt>
                <c:pt idx="3">
                  <c:v>94.267515923566876</c:v>
                </c:pt>
                <c:pt idx="4">
                  <c:v>95.227272727272734</c:v>
                </c:pt>
                <c:pt idx="5">
                  <c:v>89.767441860465112</c:v>
                </c:pt>
                <c:pt idx="6">
                  <c:v>88.167053364269137</c:v>
                </c:pt>
                <c:pt idx="7">
                  <c:v>86.428571428571431</c:v>
                </c:pt>
                <c:pt idx="8">
                  <c:v>87.203791469194314</c:v>
                </c:pt>
                <c:pt idx="9">
                  <c:v>91.237113402061851</c:v>
                </c:pt>
                <c:pt idx="10">
                  <c:v>93.041237113402062</c:v>
                </c:pt>
                <c:pt idx="11">
                  <c:v>87.594936708860757</c:v>
                </c:pt>
                <c:pt idx="12">
                  <c:v>88.832487309644677</c:v>
                </c:pt>
                <c:pt idx="13">
                  <c:v>84.834123222748815</c:v>
                </c:pt>
                <c:pt idx="14">
                  <c:v>85.941043083900226</c:v>
                </c:pt>
                <c:pt idx="15">
                  <c:v>87.990762124711324</c:v>
                </c:pt>
                <c:pt idx="16">
                  <c:v>82.743362831858406</c:v>
                </c:pt>
                <c:pt idx="17">
                  <c:v>87.816091954022994</c:v>
                </c:pt>
                <c:pt idx="18">
                  <c:v>88.139534883720927</c:v>
                </c:pt>
                <c:pt idx="19">
                  <c:v>87.412587412587413</c:v>
                </c:pt>
                <c:pt idx="20">
                  <c:v>88.914027149321257</c:v>
                </c:pt>
                <c:pt idx="21">
                  <c:v>87.912087912087912</c:v>
                </c:pt>
                <c:pt idx="22">
                  <c:v>89.22018348623854</c:v>
                </c:pt>
                <c:pt idx="23">
                  <c:v>91.666666666666657</c:v>
                </c:pt>
                <c:pt idx="24">
                  <c:v>89.613526570048307</c:v>
                </c:pt>
                <c:pt idx="25">
                  <c:v>95.530726256983243</c:v>
                </c:pt>
                <c:pt idx="26">
                  <c:v>100.88495575221239</c:v>
                </c:pt>
                <c:pt idx="27">
                  <c:v>93.78531073446328</c:v>
                </c:pt>
                <c:pt idx="28">
                  <c:v>88.250652741514358</c:v>
                </c:pt>
                <c:pt idx="29">
                  <c:v>82.198952879581157</c:v>
                </c:pt>
                <c:pt idx="30">
                  <c:v>76.844783715012724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C3-460B-9427-FB666B3F1DEB}"/>
            </c:ext>
          </c:extLst>
        </c:ser>
        <c:ser>
          <c:idx val="1"/>
          <c:order val="1"/>
          <c:tx>
            <c:strRef>
              <c:f>'Ark1'!$B$61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'Ark1'!$C$61:$AV$61</c:f>
              <c:numCache>
                <c:formatCode>General</c:formatCode>
                <c:ptCount val="46"/>
                <c:pt idx="30" formatCode="0.0">
                  <c:v>76.844783715012724</c:v>
                </c:pt>
                <c:pt idx="31" formatCode="0.0">
                  <c:v>87.967914438502675</c:v>
                </c:pt>
                <c:pt idx="32" formatCode="0.0">
                  <c:v>88.674033149171265</c:v>
                </c:pt>
                <c:pt idx="33" formatCode="0.0">
                  <c:v>84.636118598382751</c:v>
                </c:pt>
                <c:pt idx="34" formatCode="0.0">
                  <c:v>83.288409703504044</c:v>
                </c:pt>
                <c:pt idx="35" formatCode="0.0">
                  <c:v>82.198952879581157</c:v>
                </c:pt>
                <c:pt idx="36" formatCode="0.0">
                  <c:v>81.958762886597938</c:v>
                </c:pt>
                <c:pt idx="37" formatCode="0.0">
                  <c:v>81.377551020408163</c:v>
                </c:pt>
                <c:pt idx="38" formatCode="0.0">
                  <c:v>84.536082474226802</c:v>
                </c:pt>
                <c:pt idx="39" formatCode="0.0">
                  <c:v>84.473684210526315</c:v>
                </c:pt>
                <c:pt idx="40" formatCode="0.0">
                  <c:v>85.941644562334218</c:v>
                </c:pt>
                <c:pt idx="41" formatCode="0.0">
                  <c:v>86.170212765957444</c:v>
                </c:pt>
                <c:pt idx="42" formatCode="0.0">
                  <c:v>87.10526315789474</c:v>
                </c:pt>
                <c:pt idx="43" formatCode="0.0">
                  <c:v>85.411140583554385</c:v>
                </c:pt>
                <c:pt idx="44" formatCode="0.0">
                  <c:v>87.704918032786878</c:v>
                </c:pt>
                <c:pt idx="45" formatCode="0.0">
                  <c:v>85.989010989010993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C3-460B-9427-FB666B3F1DEB}"/>
            </c:ext>
          </c:extLst>
        </c:ser>
        <c:ser>
          <c:idx val="2"/>
          <c:order val="2"/>
          <c:tx>
            <c:strRef>
              <c:f>'Ark1'!$B$62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'Ark1'!$C$62:$AV$62</c:f>
              <c:numCache>
                <c:formatCode>0.0</c:formatCode>
                <c:ptCount val="46"/>
                <c:pt idx="0">
                  <c:v>92</c:v>
                </c:pt>
                <c:pt idx="1">
                  <c:v>91.182364729458925</c:v>
                </c:pt>
                <c:pt idx="2">
                  <c:v>88.527724665391972</c:v>
                </c:pt>
                <c:pt idx="3">
                  <c:v>86.233269598470358</c:v>
                </c:pt>
                <c:pt idx="4">
                  <c:v>83.984375</c:v>
                </c:pt>
                <c:pt idx="5">
                  <c:v>84.688090737240074</c:v>
                </c:pt>
                <c:pt idx="6">
                  <c:v>85.852713178294564</c:v>
                </c:pt>
                <c:pt idx="7">
                  <c:v>92.943548387096769</c:v>
                </c:pt>
                <c:pt idx="8">
                  <c:v>95.569620253164558</c:v>
                </c:pt>
                <c:pt idx="9">
                  <c:v>98.91304347826086</c:v>
                </c:pt>
                <c:pt idx="10">
                  <c:v>98.034934497816593</c:v>
                </c:pt>
                <c:pt idx="11">
                  <c:v>101.58730158730158</c:v>
                </c:pt>
                <c:pt idx="12">
                  <c:v>101.35746606334841</c:v>
                </c:pt>
                <c:pt idx="13">
                  <c:v>105.60975609756098</c:v>
                </c:pt>
                <c:pt idx="14">
                  <c:v>99.27884615384616</c:v>
                </c:pt>
                <c:pt idx="15">
                  <c:v>92.086330935251809</c:v>
                </c:pt>
                <c:pt idx="16">
                  <c:v>88.443396226415089</c:v>
                </c:pt>
                <c:pt idx="17">
                  <c:v>89.33649289099526</c:v>
                </c:pt>
                <c:pt idx="18">
                  <c:v>90.361445783132538</c:v>
                </c:pt>
                <c:pt idx="19">
                  <c:v>94.320987654320987</c:v>
                </c:pt>
                <c:pt idx="20">
                  <c:v>90.417690417690423</c:v>
                </c:pt>
                <c:pt idx="21">
                  <c:v>87.681159420289859</c:v>
                </c:pt>
                <c:pt idx="22">
                  <c:v>84.615384615384613</c:v>
                </c:pt>
                <c:pt idx="23">
                  <c:v>79.504504504504496</c:v>
                </c:pt>
                <c:pt idx="24">
                  <c:v>82.505399568034548</c:v>
                </c:pt>
                <c:pt idx="25">
                  <c:v>88.787185354691076</c:v>
                </c:pt>
                <c:pt idx="26">
                  <c:v>82.59911894273128</c:v>
                </c:pt>
                <c:pt idx="27">
                  <c:v>89.038031319910516</c:v>
                </c:pt>
                <c:pt idx="28">
                  <c:v>91.543340380549694</c:v>
                </c:pt>
                <c:pt idx="29">
                  <c:v>89.055793991416309</c:v>
                </c:pt>
                <c:pt idx="30">
                  <c:v>93.05263157894737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C3-460B-9427-FB666B3F1DEB}"/>
            </c:ext>
          </c:extLst>
        </c:ser>
        <c:ser>
          <c:idx val="3"/>
          <c:order val="3"/>
          <c:tx>
            <c:strRef>
              <c:f>'Ark1'!$B$63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'Ark1'!$C$63:$AV$63</c:f>
              <c:numCache>
                <c:formatCode>General</c:formatCode>
                <c:ptCount val="46"/>
                <c:pt idx="30" formatCode="0.0">
                  <c:v>93.05263157894737</c:v>
                </c:pt>
                <c:pt idx="31" formatCode="0.0">
                  <c:v>93.385214007782096</c:v>
                </c:pt>
                <c:pt idx="32" formatCode="0.0">
                  <c:v>95.669291338582667</c:v>
                </c:pt>
                <c:pt idx="33" formatCode="0.0">
                  <c:v>97.188755020080322</c:v>
                </c:pt>
                <c:pt idx="34" formatCode="0.0">
                  <c:v>95.696721311475414</c:v>
                </c:pt>
                <c:pt idx="35" formatCode="0.0">
                  <c:v>94.080338266384771</c:v>
                </c:pt>
                <c:pt idx="36" formatCode="0.0">
                  <c:v>96.255506607929519</c:v>
                </c:pt>
                <c:pt idx="37" formatCode="0.0">
                  <c:v>92.222222222222229</c:v>
                </c:pt>
                <c:pt idx="38" formatCode="0.0">
                  <c:v>90.423162583518931</c:v>
                </c:pt>
                <c:pt idx="39" formatCode="0.0">
                  <c:v>89.086859688196</c:v>
                </c:pt>
                <c:pt idx="40" formatCode="0.0">
                  <c:v>89.449541284403665</c:v>
                </c:pt>
                <c:pt idx="41" formatCode="0.0">
                  <c:v>89.953271028037392</c:v>
                </c:pt>
                <c:pt idx="42" formatCode="0.0">
                  <c:v>90.498812351543947</c:v>
                </c:pt>
                <c:pt idx="43" formatCode="0.0">
                  <c:v>88.470588235294116</c:v>
                </c:pt>
                <c:pt idx="44" formatCode="0.0">
                  <c:v>87.558685446009392</c:v>
                </c:pt>
                <c:pt idx="45" formatCode="0.0">
                  <c:v>86.976744186046503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C3-460B-9427-FB666B3F1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2-4499-9765-52C14B5708CB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2-4499-9765-52C14B5708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Rauma,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'Rauma inn'!$B$1</c:f>
              <c:strCache>
                <c:ptCount val="1"/>
                <c:pt idx="0">
                  <c:v>Rauma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'Rauma inn'!$A$2:$A$16</c:f>
              <c:strCache>
                <c:ptCount val="15"/>
                <c:pt idx="0">
                  <c:v>Vestnes</c:v>
                </c:pt>
                <c:pt idx="1">
                  <c:v>Molde</c:v>
                </c:pt>
                <c:pt idx="2">
                  <c:v>Ålesund</c:v>
                </c:pt>
                <c:pt idx="3">
                  <c:v>Lesja</c:v>
                </c:pt>
                <c:pt idx="4">
                  <c:v>Øygarden</c:v>
                </c:pt>
                <c:pt idx="5">
                  <c:v>Bergen</c:v>
                </c:pt>
                <c:pt idx="6">
                  <c:v>Hustadvika</c:v>
                </c:pt>
                <c:pt idx="7">
                  <c:v>Oslo - Oslove</c:v>
                </c:pt>
                <c:pt idx="8">
                  <c:v>Trondheim - Tråante</c:v>
                </c:pt>
                <c:pt idx="9">
                  <c:v>Lillestrøm</c:v>
                </c:pt>
                <c:pt idx="10">
                  <c:v>Averøy</c:v>
                </c:pt>
                <c:pt idx="11">
                  <c:v>Askøy</c:v>
                </c:pt>
                <c:pt idx="12">
                  <c:v>Aukra</c:v>
                </c:pt>
                <c:pt idx="13">
                  <c:v>Haram</c:v>
                </c:pt>
                <c:pt idx="14">
                  <c:v>Kristiansund</c:v>
                </c:pt>
              </c:strCache>
            </c:strRef>
          </c:cat>
          <c:val>
            <c:numRef>
              <c:f>'Rauma inn'!$B$2:$B$16</c:f>
              <c:numCache>
                <c:formatCode>#\ ##0;\ \-#\ ##0</c:formatCode>
                <c:ptCount val="15"/>
                <c:pt idx="0">
                  <c:v>-99</c:v>
                </c:pt>
                <c:pt idx="1">
                  <c:v>-262</c:v>
                </c:pt>
                <c:pt idx="2">
                  <c:v>-52</c:v>
                </c:pt>
                <c:pt idx="3">
                  <c:v>-5</c:v>
                </c:pt>
                <c:pt idx="4">
                  <c:v>0</c:v>
                </c:pt>
                <c:pt idx="5">
                  <c:v>-33</c:v>
                </c:pt>
                <c:pt idx="6">
                  <c:v>-14</c:v>
                </c:pt>
                <c:pt idx="7">
                  <c:v>-73</c:v>
                </c:pt>
                <c:pt idx="8">
                  <c:v>-44</c:v>
                </c:pt>
                <c:pt idx="9">
                  <c:v>-4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-6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6-4CFD-B85B-1BD06D06AE6A}"/>
            </c:ext>
          </c:extLst>
        </c:ser>
        <c:ser>
          <c:idx val="1"/>
          <c:order val="1"/>
          <c:tx>
            <c:strRef>
              <c:f>'Rauma inn'!$C$1</c:f>
              <c:strCache>
                <c:ptCount val="1"/>
                <c:pt idx="0">
                  <c:v>Rauma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'Rauma inn'!$A$2:$A$16</c:f>
              <c:strCache>
                <c:ptCount val="15"/>
                <c:pt idx="0">
                  <c:v>Vestnes</c:v>
                </c:pt>
                <c:pt idx="1">
                  <c:v>Molde</c:v>
                </c:pt>
                <c:pt idx="2">
                  <c:v>Ålesund</c:v>
                </c:pt>
                <c:pt idx="3">
                  <c:v>Lesja</c:v>
                </c:pt>
                <c:pt idx="4">
                  <c:v>Øygarden</c:v>
                </c:pt>
                <c:pt idx="5">
                  <c:v>Bergen</c:v>
                </c:pt>
                <c:pt idx="6">
                  <c:v>Hustadvika</c:v>
                </c:pt>
                <c:pt idx="7">
                  <c:v>Oslo - Oslove</c:v>
                </c:pt>
                <c:pt idx="8">
                  <c:v>Trondheim - Tråante</c:v>
                </c:pt>
                <c:pt idx="9">
                  <c:v>Lillestrøm</c:v>
                </c:pt>
                <c:pt idx="10">
                  <c:v>Averøy</c:v>
                </c:pt>
                <c:pt idx="11">
                  <c:v>Askøy</c:v>
                </c:pt>
                <c:pt idx="12">
                  <c:v>Aukra</c:v>
                </c:pt>
                <c:pt idx="13">
                  <c:v>Haram</c:v>
                </c:pt>
                <c:pt idx="14">
                  <c:v>Kristiansund</c:v>
                </c:pt>
              </c:strCache>
            </c:strRef>
          </c:cat>
          <c:val>
            <c:numRef>
              <c:f>'Rauma inn'!$C$2:$C$16</c:f>
              <c:numCache>
                <c:formatCode>#\ ##0</c:formatCode>
                <c:ptCount val="15"/>
                <c:pt idx="0">
                  <c:v>154</c:v>
                </c:pt>
                <c:pt idx="1">
                  <c:v>102</c:v>
                </c:pt>
                <c:pt idx="2">
                  <c:v>42</c:v>
                </c:pt>
                <c:pt idx="3">
                  <c:v>24</c:v>
                </c:pt>
                <c:pt idx="4">
                  <c:v>23</c:v>
                </c:pt>
                <c:pt idx="5">
                  <c:v>22</c:v>
                </c:pt>
                <c:pt idx="6">
                  <c:v>20</c:v>
                </c:pt>
                <c:pt idx="7">
                  <c:v>20</c:v>
                </c:pt>
                <c:pt idx="8">
                  <c:v>14</c:v>
                </c:pt>
                <c:pt idx="9">
                  <c:v>13</c:v>
                </c:pt>
                <c:pt idx="10">
                  <c:v>8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6-4CFD-B85B-1BD06D06A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Personer1!$B$61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Personer1!$C$61:$AQ$61</c:f>
              <c:numCache>
                <c:formatCode>0</c:formatCode>
                <c:ptCount val="41"/>
                <c:pt idx="0">
                  <c:v>513</c:v>
                </c:pt>
                <c:pt idx="1">
                  <c:v>512</c:v>
                </c:pt>
                <c:pt idx="2">
                  <c:v>511</c:v>
                </c:pt>
                <c:pt idx="3">
                  <c:v>479</c:v>
                </c:pt>
                <c:pt idx="4">
                  <c:v>465</c:v>
                </c:pt>
                <c:pt idx="5">
                  <c:v>447</c:v>
                </c:pt>
                <c:pt idx="6">
                  <c:v>412</c:v>
                </c:pt>
                <c:pt idx="7">
                  <c:v>385</c:v>
                </c:pt>
                <c:pt idx="8">
                  <c:v>391</c:v>
                </c:pt>
                <c:pt idx="9">
                  <c:v>398</c:v>
                </c:pt>
                <c:pt idx="10">
                  <c:v>427</c:v>
                </c:pt>
                <c:pt idx="11">
                  <c:v>417</c:v>
                </c:pt>
                <c:pt idx="12">
                  <c:v>424</c:v>
                </c:pt>
                <c:pt idx="13">
                  <c:v>407</c:v>
                </c:pt>
                <c:pt idx="14">
                  <c:v>410</c:v>
                </c:pt>
                <c:pt idx="15">
                  <c:v>383</c:v>
                </c:pt>
                <c:pt idx="16">
                  <c:v>401</c:v>
                </c:pt>
                <c:pt idx="17">
                  <c:v>413</c:v>
                </c:pt>
                <c:pt idx="18">
                  <c:v>441</c:v>
                </c:pt>
                <c:pt idx="19">
                  <c:v>442</c:v>
                </c:pt>
                <c:pt idx="20">
                  <c:v>450</c:v>
                </c:pt>
                <c:pt idx="21">
                  <c:v>420</c:v>
                </c:pt>
                <c:pt idx="22">
                  <c:v>405</c:v>
                </c:pt>
                <c:pt idx="23">
                  <c:v>405</c:v>
                </c:pt>
                <c:pt idx="24">
                  <c:v>385</c:v>
                </c:pt>
                <c:pt idx="25">
                  <c:v>361</c:v>
                </c:pt>
                <c:pt idx="26">
                  <c:v>358</c:v>
                </c:pt>
                <c:pt idx="27">
                  <c:v>352</c:v>
                </c:pt>
                <c:pt idx="28">
                  <c:v>366</c:v>
                </c:pt>
                <c:pt idx="29">
                  <c:v>351</c:v>
                </c:pt>
                <c:pt idx="30">
                  <c:v>353</c:v>
                </c:pt>
                <c:pt idx="31" formatCode="General">
                  <c:v>388</c:v>
                </c:pt>
                <c:pt idx="32" formatCode="General">
                  <c:v>388</c:v>
                </c:pt>
                <c:pt idx="33" formatCode="General">
                  <c:v>373</c:v>
                </c:pt>
                <c:pt idx="34" formatCode="General">
                  <c:v>363</c:v>
                </c:pt>
                <c:pt idx="35" formatCode="General">
                  <c:v>356</c:v>
                </c:pt>
                <c:pt idx="36" formatCode="General">
                  <c:v>353</c:v>
                </c:pt>
                <c:pt idx="37" formatCode="General">
                  <c:v>347</c:v>
                </c:pt>
                <c:pt idx="38" formatCode="General">
                  <c:v>345</c:v>
                </c:pt>
                <c:pt idx="39" formatCode="General">
                  <c:v>343</c:v>
                </c:pt>
                <c:pt idx="40" formatCode="General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9B-46F9-B712-11FB391BF7C4}"/>
            </c:ext>
          </c:extLst>
        </c:ser>
        <c:ser>
          <c:idx val="1"/>
          <c:order val="1"/>
          <c:tx>
            <c:strRef>
              <c:f>Personer1!$B$62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Personer1!$C$62:$AQ$62</c:f>
              <c:numCache>
                <c:formatCode>0</c:formatCode>
                <c:ptCount val="41"/>
                <c:pt idx="0">
                  <c:v>714</c:v>
                </c:pt>
                <c:pt idx="1">
                  <c:v>717</c:v>
                </c:pt>
                <c:pt idx="2">
                  <c:v>736</c:v>
                </c:pt>
                <c:pt idx="3">
                  <c:v>734</c:v>
                </c:pt>
                <c:pt idx="4">
                  <c:v>726</c:v>
                </c:pt>
                <c:pt idx="5">
                  <c:v>742</c:v>
                </c:pt>
                <c:pt idx="6">
                  <c:v>739</c:v>
                </c:pt>
                <c:pt idx="7">
                  <c:v>721</c:v>
                </c:pt>
                <c:pt idx="8">
                  <c:v>695</c:v>
                </c:pt>
                <c:pt idx="9">
                  <c:v>671</c:v>
                </c:pt>
                <c:pt idx="10">
                  <c:v>659</c:v>
                </c:pt>
                <c:pt idx="11">
                  <c:v>649</c:v>
                </c:pt>
                <c:pt idx="12">
                  <c:v>641</c:v>
                </c:pt>
                <c:pt idx="13">
                  <c:v>614</c:v>
                </c:pt>
                <c:pt idx="14">
                  <c:v>607</c:v>
                </c:pt>
                <c:pt idx="15">
                  <c:v>611</c:v>
                </c:pt>
                <c:pt idx="16">
                  <c:v>607</c:v>
                </c:pt>
                <c:pt idx="17">
                  <c:v>619</c:v>
                </c:pt>
                <c:pt idx="18">
                  <c:v>610</c:v>
                </c:pt>
                <c:pt idx="19">
                  <c:v>620</c:v>
                </c:pt>
                <c:pt idx="20">
                  <c:v>612</c:v>
                </c:pt>
                <c:pt idx="21">
                  <c:v>608</c:v>
                </c:pt>
                <c:pt idx="22">
                  <c:v>628</c:v>
                </c:pt>
                <c:pt idx="23">
                  <c:v>628</c:v>
                </c:pt>
                <c:pt idx="24">
                  <c:v>635</c:v>
                </c:pt>
                <c:pt idx="25">
                  <c:v>597</c:v>
                </c:pt>
                <c:pt idx="26">
                  <c:v>598</c:v>
                </c:pt>
                <c:pt idx="27">
                  <c:v>603</c:v>
                </c:pt>
                <c:pt idx="28">
                  <c:v>641</c:v>
                </c:pt>
                <c:pt idx="29">
                  <c:v>593</c:v>
                </c:pt>
                <c:pt idx="30">
                  <c:v>560</c:v>
                </c:pt>
                <c:pt idx="31" formatCode="General">
                  <c:v>623</c:v>
                </c:pt>
                <c:pt idx="32" formatCode="General">
                  <c:v>627</c:v>
                </c:pt>
                <c:pt idx="33" formatCode="General">
                  <c:v>630</c:v>
                </c:pt>
                <c:pt idx="34" formatCode="General">
                  <c:v>621</c:v>
                </c:pt>
                <c:pt idx="35" formatCode="General">
                  <c:v>592</c:v>
                </c:pt>
                <c:pt idx="36" formatCode="General">
                  <c:v>587</c:v>
                </c:pt>
                <c:pt idx="37" formatCode="General">
                  <c:v>582</c:v>
                </c:pt>
                <c:pt idx="38" formatCode="General">
                  <c:v>565</c:v>
                </c:pt>
                <c:pt idx="39" formatCode="General">
                  <c:v>559</c:v>
                </c:pt>
                <c:pt idx="40" formatCode="General">
                  <c:v>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9B-46F9-B712-11FB391BF7C4}"/>
            </c:ext>
          </c:extLst>
        </c:ser>
        <c:ser>
          <c:idx val="2"/>
          <c:order val="2"/>
          <c:tx>
            <c:strRef>
              <c:f>Personer1!$B$63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Personer1!$C$63:$AQ$63</c:f>
              <c:numCache>
                <c:formatCode>0</c:formatCode>
                <c:ptCount val="41"/>
                <c:pt idx="0">
                  <c:v>292</c:v>
                </c:pt>
                <c:pt idx="1">
                  <c:v>289</c:v>
                </c:pt>
                <c:pt idx="2">
                  <c:v>274</c:v>
                </c:pt>
                <c:pt idx="3">
                  <c:v>268</c:v>
                </c:pt>
                <c:pt idx="4">
                  <c:v>275</c:v>
                </c:pt>
                <c:pt idx="5">
                  <c:v>288</c:v>
                </c:pt>
                <c:pt idx="6">
                  <c:v>312</c:v>
                </c:pt>
                <c:pt idx="7">
                  <c:v>330</c:v>
                </c:pt>
                <c:pt idx="8">
                  <c:v>348</c:v>
                </c:pt>
                <c:pt idx="9">
                  <c:v>340</c:v>
                </c:pt>
                <c:pt idx="10">
                  <c:v>327</c:v>
                </c:pt>
                <c:pt idx="11">
                  <c:v>314</c:v>
                </c:pt>
                <c:pt idx="12">
                  <c:v>294</c:v>
                </c:pt>
                <c:pt idx="13">
                  <c:v>306</c:v>
                </c:pt>
                <c:pt idx="14">
                  <c:v>320</c:v>
                </c:pt>
                <c:pt idx="15">
                  <c:v>318</c:v>
                </c:pt>
                <c:pt idx="16">
                  <c:v>295</c:v>
                </c:pt>
                <c:pt idx="17">
                  <c:v>257</c:v>
                </c:pt>
                <c:pt idx="18">
                  <c:v>256</c:v>
                </c:pt>
                <c:pt idx="19">
                  <c:v>248</c:v>
                </c:pt>
                <c:pt idx="20">
                  <c:v>261</c:v>
                </c:pt>
                <c:pt idx="21">
                  <c:v>277</c:v>
                </c:pt>
                <c:pt idx="22">
                  <c:v>289</c:v>
                </c:pt>
                <c:pt idx="23">
                  <c:v>288</c:v>
                </c:pt>
                <c:pt idx="24">
                  <c:v>272</c:v>
                </c:pt>
                <c:pt idx="25">
                  <c:v>239</c:v>
                </c:pt>
                <c:pt idx="26">
                  <c:v>240</c:v>
                </c:pt>
                <c:pt idx="27">
                  <c:v>239</c:v>
                </c:pt>
                <c:pt idx="28">
                  <c:v>275</c:v>
                </c:pt>
                <c:pt idx="29">
                  <c:v>279</c:v>
                </c:pt>
                <c:pt idx="30">
                  <c:v>290</c:v>
                </c:pt>
                <c:pt idx="31" formatCode="General">
                  <c:v>310</c:v>
                </c:pt>
                <c:pt idx="32" formatCode="General">
                  <c:v>285</c:v>
                </c:pt>
                <c:pt idx="33" formatCode="General">
                  <c:v>279</c:v>
                </c:pt>
                <c:pt idx="34" formatCode="General">
                  <c:v>268</c:v>
                </c:pt>
                <c:pt idx="35" formatCode="General">
                  <c:v>293</c:v>
                </c:pt>
                <c:pt idx="36" formatCode="General">
                  <c:v>286</c:v>
                </c:pt>
                <c:pt idx="37" formatCode="General">
                  <c:v>275</c:v>
                </c:pt>
                <c:pt idx="38" formatCode="General">
                  <c:v>261</c:v>
                </c:pt>
                <c:pt idx="39" formatCode="General">
                  <c:v>261</c:v>
                </c:pt>
                <c:pt idx="40" formatCode="General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9B-46F9-B712-11FB391BF7C4}"/>
            </c:ext>
          </c:extLst>
        </c:ser>
        <c:ser>
          <c:idx val="3"/>
          <c:order val="3"/>
          <c:tx>
            <c:strRef>
              <c:f>Personer1!$B$64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Personer1!$C$64:$AQ$64</c:f>
              <c:numCache>
                <c:formatCode>0</c:formatCode>
                <c:ptCount val="41"/>
                <c:pt idx="0">
                  <c:v>396</c:v>
                </c:pt>
                <c:pt idx="1">
                  <c:v>389</c:v>
                </c:pt>
                <c:pt idx="2">
                  <c:v>369</c:v>
                </c:pt>
                <c:pt idx="3">
                  <c:v>387</c:v>
                </c:pt>
                <c:pt idx="4">
                  <c:v>373</c:v>
                </c:pt>
                <c:pt idx="5">
                  <c:v>348</c:v>
                </c:pt>
                <c:pt idx="6">
                  <c:v>369</c:v>
                </c:pt>
                <c:pt idx="7">
                  <c:v>362</c:v>
                </c:pt>
                <c:pt idx="8">
                  <c:v>364</c:v>
                </c:pt>
                <c:pt idx="9">
                  <c:v>407</c:v>
                </c:pt>
                <c:pt idx="10">
                  <c:v>430</c:v>
                </c:pt>
                <c:pt idx="11">
                  <c:v>441</c:v>
                </c:pt>
                <c:pt idx="12">
                  <c:v>454</c:v>
                </c:pt>
                <c:pt idx="13">
                  <c:v>441</c:v>
                </c:pt>
                <c:pt idx="14">
                  <c:v>419</c:v>
                </c:pt>
                <c:pt idx="15">
                  <c:v>408</c:v>
                </c:pt>
                <c:pt idx="16">
                  <c:v>394</c:v>
                </c:pt>
                <c:pt idx="17">
                  <c:v>413</c:v>
                </c:pt>
                <c:pt idx="18">
                  <c:v>407</c:v>
                </c:pt>
                <c:pt idx="19">
                  <c:v>403</c:v>
                </c:pt>
                <c:pt idx="20">
                  <c:v>363</c:v>
                </c:pt>
                <c:pt idx="21">
                  <c:v>339</c:v>
                </c:pt>
                <c:pt idx="22">
                  <c:v>333</c:v>
                </c:pt>
                <c:pt idx="23">
                  <c:v>332</c:v>
                </c:pt>
                <c:pt idx="24">
                  <c:v>362</c:v>
                </c:pt>
                <c:pt idx="25">
                  <c:v>339</c:v>
                </c:pt>
                <c:pt idx="26">
                  <c:v>341</c:v>
                </c:pt>
                <c:pt idx="27">
                  <c:v>339</c:v>
                </c:pt>
                <c:pt idx="28">
                  <c:v>327</c:v>
                </c:pt>
                <c:pt idx="29">
                  <c:v>346</c:v>
                </c:pt>
                <c:pt idx="30">
                  <c:v>336</c:v>
                </c:pt>
                <c:pt idx="31" formatCode="General">
                  <c:v>355</c:v>
                </c:pt>
                <c:pt idx="32" formatCode="General">
                  <c:v>379</c:v>
                </c:pt>
                <c:pt idx="33" formatCode="General">
                  <c:v>383</c:v>
                </c:pt>
                <c:pt idx="34" formatCode="General">
                  <c:v>397</c:v>
                </c:pt>
                <c:pt idx="35" formatCode="General">
                  <c:v>372</c:v>
                </c:pt>
                <c:pt idx="36" formatCode="General">
                  <c:v>358</c:v>
                </c:pt>
                <c:pt idx="37" formatCode="General">
                  <c:v>353</c:v>
                </c:pt>
                <c:pt idx="38" formatCode="General">
                  <c:v>359</c:v>
                </c:pt>
                <c:pt idx="39" formatCode="General">
                  <c:v>358</c:v>
                </c:pt>
                <c:pt idx="40" formatCode="General">
                  <c:v>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9B-46F9-B712-11FB391BF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Rauma,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'Rauma ut'!$B$1</c:f>
              <c:strCache>
                <c:ptCount val="1"/>
                <c:pt idx="0">
                  <c:v>Rauma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'Rauma ut'!$A$2:$A$16</c:f>
              <c:strCache>
                <c:ptCount val="15"/>
                <c:pt idx="0">
                  <c:v>Molde</c:v>
                </c:pt>
                <c:pt idx="1">
                  <c:v>Vestnes</c:v>
                </c:pt>
                <c:pt idx="2">
                  <c:v>Oslo - Oslove</c:v>
                </c:pt>
                <c:pt idx="3">
                  <c:v>Ålesund</c:v>
                </c:pt>
                <c:pt idx="4">
                  <c:v>Trondheim - Tråante</c:v>
                </c:pt>
                <c:pt idx="5">
                  <c:v>Bergen</c:v>
                </c:pt>
                <c:pt idx="6">
                  <c:v>Hustadvika</c:v>
                </c:pt>
                <c:pt idx="7">
                  <c:v>Stavanger</c:v>
                </c:pt>
                <c:pt idx="8">
                  <c:v>Kristiansund</c:v>
                </c:pt>
                <c:pt idx="9">
                  <c:v>Sokkelen sør for 62 grader N</c:v>
                </c:pt>
                <c:pt idx="10">
                  <c:v>Sola</c:v>
                </c:pt>
                <c:pt idx="11">
                  <c:v>Sandnes</c:v>
                </c:pt>
                <c:pt idx="12">
                  <c:v>Volda</c:v>
                </c:pt>
                <c:pt idx="13">
                  <c:v>Modum</c:v>
                </c:pt>
                <c:pt idx="14">
                  <c:v>Sel</c:v>
                </c:pt>
              </c:strCache>
            </c:strRef>
          </c:cat>
          <c:val>
            <c:numRef>
              <c:f>'Rauma ut'!$B$2:$B$16</c:f>
              <c:numCache>
                <c:formatCode>#\ ##0;\ \-#\ ##0</c:formatCode>
                <c:ptCount val="15"/>
                <c:pt idx="0">
                  <c:v>-262</c:v>
                </c:pt>
                <c:pt idx="1">
                  <c:v>-99</c:v>
                </c:pt>
                <c:pt idx="2">
                  <c:v>-73</c:v>
                </c:pt>
                <c:pt idx="3">
                  <c:v>-52</c:v>
                </c:pt>
                <c:pt idx="4">
                  <c:v>-44</c:v>
                </c:pt>
                <c:pt idx="5">
                  <c:v>-33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-10</c:v>
                </c:pt>
                <c:pt idx="10">
                  <c:v>-10</c:v>
                </c:pt>
                <c:pt idx="11">
                  <c:v>-9</c:v>
                </c:pt>
                <c:pt idx="12">
                  <c:v>-7</c:v>
                </c:pt>
                <c:pt idx="13">
                  <c:v>-7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F-4FF6-8B20-981DE9B2383E}"/>
            </c:ext>
          </c:extLst>
        </c:ser>
        <c:ser>
          <c:idx val="1"/>
          <c:order val="1"/>
          <c:tx>
            <c:strRef>
              <c:f>'Rauma ut'!$C$1</c:f>
              <c:strCache>
                <c:ptCount val="1"/>
                <c:pt idx="0">
                  <c:v>Rauma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'Rauma ut'!$A$2:$A$16</c:f>
              <c:strCache>
                <c:ptCount val="15"/>
                <c:pt idx="0">
                  <c:v>Molde</c:v>
                </c:pt>
                <c:pt idx="1">
                  <c:v>Vestnes</c:v>
                </c:pt>
                <c:pt idx="2">
                  <c:v>Oslo - Oslove</c:v>
                </c:pt>
                <c:pt idx="3">
                  <c:v>Ålesund</c:v>
                </c:pt>
                <c:pt idx="4">
                  <c:v>Trondheim - Tråante</c:v>
                </c:pt>
                <c:pt idx="5">
                  <c:v>Bergen</c:v>
                </c:pt>
                <c:pt idx="6">
                  <c:v>Hustadvika</c:v>
                </c:pt>
                <c:pt idx="7">
                  <c:v>Stavanger</c:v>
                </c:pt>
                <c:pt idx="8">
                  <c:v>Kristiansund</c:v>
                </c:pt>
                <c:pt idx="9">
                  <c:v>Sokkelen sør for 62 grader N</c:v>
                </c:pt>
                <c:pt idx="10">
                  <c:v>Sola</c:v>
                </c:pt>
                <c:pt idx="11">
                  <c:v>Sandnes</c:v>
                </c:pt>
                <c:pt idx="12">
                  <c:v>Volda</c:v>
                </c:pt>
                <c:pt idx="13">
                  <c:v>Modum</c:v>
                </c:pt>
                <c:pt idx="14">
                  <c:v>Sel</c:v>
                </c:pt>
              </c:strCache>
            </c:strRef>
          </c:cat>
          <c:val>
            <c:numRef>
              <c:f>'Rauma ut'!$C$2:$C$16</c:f>
              <c:numCache>
                <c:formatCode>#\ ##0</c:formatCode>
                <c:ptCount val="15"/>
                <c:pt idx="0">
                  <c:v>102</c:v>
                </c:pt>
                <c:pt idx="1">
                  <c:v>154</c:v>
                </c:pt>
                <c:pt idx="2">
                  <c:v>20</c:v>
                </c:pt>
                <c:pt idx="3">
                  <c:v>42</c:v>
                </c:pt>
                <c:pt idx="4">
                  <c:v>14</c:v>
                </c:pt>
                <c:pt idx="5">
                  <c:v>22</c:v>
                </c:pt>
                <c:pt idx="6">
                  <c:v>20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F-4FF6-8B20-981DE9B23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Rauma: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Sysselsatte!$B$38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Sysselsatte!$C$38:$P$38</c:f>
              <c:numCache>
                <c:formatCode>General</c:formatCode>
                <c:ptCount val="14"/>
                <c:pt idx="0">
                  <c:v>4</c:v>
                </c:pt>
                <c:pt idx="1">
                  <c:v>14</c:v>
                </c:pt>
                <c:pt idx="2">
                  <c:v>10</c:v>
                </c:pt>
                <c:pt idx="3">
                  <c:v>-170</c:v>
                </c:pt>
                <c:pt idx="4">
                  <c:v>0</c:v>
                </c:pt>
                <c:pt idx="5">
                  <c:v>-15</c:v>
                </c:pt>
                <c:pt idx="6">
                  <c:v>58</c:v>
                </c:pt>
                <c:pt idx="7">
                  <c:v>-14</c:v>
                </c:pt>
                <c:pt idx="8">
                  <c:v>-68</c:v>
                </c:pt>
                <c:pt idx="9">
                  <c:v>-101</c:v>
                </c:pt>
                <c:pt idx="10">
                  <c:v>12</c:v>
                </c:pt>
                <c:pt idx="11">
                  <c:v>-7</c:v>
                </c:pt>
                <c:pt idx="12">
                  <c:v>12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1-4C92-89E1-D10A88CE044C}"/>
            </c:ext>
          </c:extLst>
        </c:ser>
        <c:ser>
          <c:idx val="1"/>
          <c:order val="1"/>
          <c:tx>
            <c:strRef>
              <c:f>Sysselsatte!$B$39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Sysselsatte!$C$39:$P$39</c:f>
              <c:numCache>
                <c:formatCode>General</c:formatCode>
                <c:ptCount val="14"/>
                <c:pt idx="0">
                  <c:v>-49</c:v>
                </c:pt>
                <c:pt idx="1">
                  <c:v>7</c:v>
                </c:pt>
                <c:pt idx="2">
                  <c:v>-3</c:v>
                </c:pt>
                <c:pt idx="3">
                  <c:v>-191</c:v>
                </c:pt>
                <c:pt idx="4">
                  <c:v>-11</c:v>
                </c:pt>
                <c:pt idx="5">
                  <c:v>43</c:v>
                </c:pt>
                <c:pt idx="6">
                  <c:v>82</c:v>
                </c:pt>
                <c:pt idx="7">
                  <c:v>-57</c:v>
                </c:pt>
                <c:pt idx="8">
                  <c:v>-89</c:v>
                </c:pt>
                <c:pt idx="9">
                  <c:v>-42</c:v>
                </c:pt>
                <c:pt idx="10">
                  <c:v>22</c:v>
                </c:pt>
                <c:pt idx="11">
                  <c:v>97</c:v>
                </c:pt>
                <c:pt idx="12">
                  <c:v>-7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1-4C92-89E1-D10A88CE044C}"/>
            </c:ext>
          </c:extLst>
        </c:ser>
        <c:ser>
          <c:idx val="2"/>
          <c:order val="2"/>
          <c:tx>
            <c:strRef>
              <c:f>Sysselsatte!$B$40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Sysselsatte!$C$40:$P$40</c:f>
              <c:numCache>
                <c:formatCode>General</c:formatCode>
                <c:ptCount val="14"/>
                <c:pt idx="0">
                  <c:v>28</c:v>
                </c:pt>
                <c:pt idx="1">
                  <c:v>-7</c:v>
                </c:pt>
                <c:pt idx="2">
                  <c:v>32</c:v>
                </c:pt>
                <c:pt idx="3">
                  <c:v>-8</c:v>
                </c:pt>
                <c:pt idx="4">
                  <c:v>47</c:v>
                </c:pt>
                <c:pt idx="5">
                  <c:v>11</c:v>
                </c:pt>
                <c:pt idx="6">
                  <c:v>4</c:v>
                </c:pt>
                <c:pt idx="7">
                  <c:v>-20</c:v>
                </c:pt>
                <c:pt idx="8">
                  <c:v>-19</c:v>
                </c:pt>
                <c:pt idx="9">
                  <c:v>-442</c:v>
                </c:pt>
                <c:pt idx="10">
                  <c:v>-7</c:v>
                </c:pt>
                <c:pt idx="11">
                  <c:v>27</c:v>
                </c:pt>
                <c:pt idx="12">
                  <c:v>253</c:v>
                </c:pt>
                <c:pt idx="1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1-4C92-89E1-D10A88CE0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'Ark1'!$A$46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'Ark1'!$B$46:$H$46</c:f>
              <c:numCache>
                <c:formatCode>0.0</c:formatCode>
                <c:ptCount val="7"/>
                <c:pt idx="0">
                  <c:v>3.3099004100761569</c:v>
                </c:pt>
                <c:pt idx="1">
                  <c:v>26.391329818394844</c:v>
                </c:pt>
                <c:pt idx="2">
                  <c:v>37.668424135910954</c:v>
                </c:pt>
                <c:pt idx="3">
                  <c:v>3.8371411833626246</c:v>
                </c:pt>
                <c:pt idx="4">
                  <c:v>6.9420035149384889</c:v>
                </c:pt>
                <c:pt idx="5">
                  <c:v>19.185705916813124</c:v>
                </c:pt>
                <c:pt idx="6">
                  <c:v>2.0796719390743994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7-478D-AF09-5B797B15248F}"/>
            </c:ext>
          </c:extLst>
        </c:ser>
        <c:ser>
          <c:idx val="1"/>
          <c:order val="1"/>
          <c:tx>
            <c:strRef>
              <c:f>'Ark1'!$A$47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'Ark1'!$B$47:$H$47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7-478D-AF09-5B797B15248F}"/>
            </c:ext>
          </c:extLst>
        </c:ser>
        <c:ser>
          <c:idx val="2"/>
          <c:order val="2"/>
          <c:tx>
            <c:strRef>
              <c:f>'Ark1'!$A$48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'Ark1'!$B$48:$H$48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F7-478D-AF09-5B797B152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SysselsatteArb!$B$34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SysselsatteArb!$C$34:$I$34</c:f>
              <c:numCache>
                <c:formatCode>0</c:formatCode>
                <c:ptCount val="7"/>
                <c:pt idx="0">
                  <c:v>24</c:v>
                </c:pt>
                <c:pt idx="1">
                  <c:v>176</c:v>
                </c:pt>
                <c:pt idx="2">
                  <c:v>481</c:v>
                </c:pt>
                <c:pt idx="3">
                  <c:v>72</c:v>
                </c:pt>
                <c:pt idx="4">
                  <c:v>178</c:v>
                </c:pt>
                <c:pt idx="5">
                  <c:v>549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7-4EF9-829B-36236DF6E0C3}"/>
            </c:ext>
          </c:extLst>
        </c:ser>
        <c:ser>
          <c:idx val="1"/>
          <c:order val="1"/>
          <c:tx>
            <c:strRef>
              <c:f>SysselsatteArb!$B$35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SysselsatteArb!$C$35:$I$35</c:f>
              <c:numCache>
                <c:formatCode>0</c:formatCode>
                <c:ptCount val="7"/>
                <c:pt idx="0">
                  <c:v>88</c:v>
                </c:pt>
                <c:pt idx="1">
                  <c:v>632</c:v>
                </c:pt>
                <c:pt idx="2">
                  <c:v>744</c:v>
                </c:pt>
                <c:pt idx="3">
                  <c:v>58</c:v>
                </c:pt>
                <c:pt idx="4">
                  <c:v>60</c:v>
                </c:pt>
                <c:pt idx="5">
                  <c:v>104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77-4EF9-829B-36236DF6E0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SysselEtterArbste!$C$104:$C$110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62</c:v>
                </c:pt>
                <c:pt idx="4">
                  <c:v>0</c:v>
                </c:pt>
                <c:pt idx="5">
                  <c:v>28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6-48E8-8BBF-3DC1EA4D1FF1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SysselEtterArbste!$D$104:$D$110</c:f>
              <c:numCache>
                <c:formatCode>0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40</c:v>
                </c:pt>
                <c:pt idx="3">
                  <c:v>66</c:v>
                </c:pt>
                <c:pt idx="4">
                  <c:v>178</c:v>
                </c:pt>
                <c:pt idx="5">
                  <c:v>466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6-48E8-8BBF-3DC1EA4D1FF1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SysselEtterArbste!$E$104:$E$110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39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96-48E8-8BBF-3DC1EA4D1FF1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SysselEtterArbste!$F$104:$F$110</c:f>
              <c:numCache>
                <c:formatCode>0</c:formatCode>
                <c:ptCount val="7"/>
                <c:pt idx="0">
                  <c:v>0</c:v>
                </c:pt>
                <c:pt idx="1">
                  <c:v>42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29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96-48E8-8BBF-3DC1EA4D1FF1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SysselEtterArbste!$G$104:$G$110</c:f>
              <c:numCache>
                <c:formatCode>0</c:formatCode>
                <c:ptCount val="7"/>
                <c:pt idx="0">
                  <c:v>113</c:v>
                </c:pt>
                <c:pt idx="1">
                  <c:v>838</c:v>
                </c:pt>
                <c:pt idx="2">
                  <c:v>1224</c:v>
                </c:pt>
                <c:pt idx="3">
                  <c:v>0</c:v>
                </c:pt>
                <c:pt idx="4">
                  <c:v>20</c:v>
                </c:pt>
                <c:pt idx="5">
                  <c:v>127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96-48E8-8BBF-3DC1EA4D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A7-485C-8124-8ECA6E69A3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A7-485C-8124-8ECA6E69A3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7-485C-8124-8ECA6E69A3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1-43F2-A4BF-D42FF5899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1-43F2-A4BF-D42FF58990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Personer1!$B$19:$U$19</c:f>
              <c:numCache>
                <c:formatCode>General</c:formatCode>
                <c:ptCount val="20"/>
                <c:pt idx="1">
                  <c:v>7</c:v>
                </c:pt>
                <c:pt idx="2">
                  <c:v>8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16</c:v>
                </c:pt>
                <c:pt idx="8">
                  <c:v>114</c:v>
                </c:pt>
                <c:pt idx="9">
                  <c:v>37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C-4A5B-AB7C-DB8CB09A03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Personer1!$B$89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Personer1!$C$89:$BA$89</c:f>
              <c:numCache>
                <c:formatCode>0</c:formatCode>
                <c:ptCount val="51"/>
                <c:pt idx="0">
                  <c:v>2049</c:v>
                </c:pt>
                <c:pt idx="1">
                  <c:v>2049</c:v>
                </c:pt>
                <c:pt idx="2">
                  <c:v>2036</c:v>
                </c:pt>
                <c:pt idx="3">
                  <c:v>2010</c:v>
                </c:pt>
                <c:pt idx="4">
                  <c:v>1999</c:v>
                </c:pt>
                <c:pt idx="5">
                  <c:v>2027</c:v>
                </c:pt>
                <c:pt idx="6">
                  <c:v>2001</c:v>
                </c:pt>
                <c:pt idx="7">
                  <c:v>1970</c:v>
                </c:pt>
                <c:pt idx="8">
                  <c:v>1948</c:v>
                </c:pt>
                <c:pt idx="9">
                  <c:v>1909</c:v>
                </c:pt>
                <c:pt idx="10">
                  <c:v>1900</c:v>
                </c:pt>
                <c:pt idx="11">
                  <c:v>1908</c:v>
                </c:pt>
                <c:pt idx="12">
                  <c:v>1880</c:v>
                </c:pt>
                <c:pt idx="13">
                  <c:v>1881</c:v>
                </c:pt>
                <c:pt idx="14">
                  <c:v>1895</c:v>
                </c:pt>
                <c:pt idx="15">
                  <c:v>1909</c:v>
                </c:pt>
                <c:pt idx="16">
                  <c:v>1892</c:v>
                </c:pt>
                <c:pt idx="17">
                  <c:v>1879</c:v>
                </c:pt>
                <c:pt idx="18">
                  <c:v>1843</c:v>
                </c:pt>
                <c:pt idx="19">
                  <c:v>1819</c:v>
                </c:pt>
                <c:pt idx="20">
                  <c:v>1801</c:v>
                </c:pt>
                <c:pt idx="21">
                  <c:v>1791</c:v>
                </c:pt>
                <c:pt idx="22">
                  <c:v>1781</c:v>
                </c:pt>
                <c:pt idx="23">
                  <c:v>1795</c:v>
                </c:pt>
                <c:pt idx="24">
                  <c:v>1779</c:v>
                </c:pt>
                <c:pt idx="25">
                  <c:v>1751</c:v>
                </c:pt>
                <c:pt idx="26">
                  <c:v>1718</c:v>
                </c:pt>
                <c:pt idx="27">
                  <c:v>1742</c:v>
                </c:pt>
                <c:pt idx="28">
                  <c:v>1713</c:v>
                </c:pt>
                <c:pt idx="29">
                  <c:v>1711</c:v>
                </c:pt>
                <c:pt idx="30">
                  <c:v>1601</c:v>
                </c:pt>
                <c:pt idx="31">
                  <c:v>1591</c:v>
                </c:pt>
                <c:pt idx="32">
                  <c:v>1599</c:v>
                </c:pt>
                <c:pt idx="33">
                  <c:v>1673</c:v>
                </c:pt>
                <c:pt idx="34">
                  <c:v>1643</c:v>
                </c:pt>
                <c:pt idx="35">
                  <c:v>1612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E2-40F9-80F7-37EC0CFD206F}"/>
            </c:ext>
          </c:extLst>
        </c:ser>
        <c:ser>
          <c:idx val="1"/>
          <c:order val="1"/>
          <c:tx>
            <c:strRef>
              <c:f>Personer1!$B$90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Personer1!$C$90:$BA$90</c:f>
              <c:numCache>
                <c:formatCode>General</c:formatCode>
                <c:ptCount val="51"/>
                <c:pt idx="36">
                  <c:v>1742</c:v>
                </c:pt>
                <c:pt idx="37">
                  <c:v>1745</c:v>
                </c:pt>
                <c:pt idx="38">
                  <c:v>1730</c:v>
                </c:pt>
                <c:pt idx="39">
                  <c:v>1713</c:v>
                </c:pt>
                <c:pt idx="40">
                  <c:v>1676</c:v>
                </c:pt>
                <c:pt idx="41">
                  <c:v>1647</c:v>
                </c:pt>
                <c:pt idx="42">
                  <c:v>1620</c:v>
                </c:pt>
                <c:pt idx="43">
                  <c:v>1593</c:v>
                </c:pt>
                <c:pt idx="44">
                  <c:v>1584</c:v>
                </c:pt>
                <c:pt idx="45">
                  <c:v>1564</c:v>
                </c:pt>
                <c:pt idx="46">
                  <c:v>1545</c:v>
                </c:pt>
                <c:pt idx="47">
                  <c:v>1514</c:v>
                </c:pt>
                <c:pt idx="48">
                  <c:v>1506</c:v>
                </c:pt>
                <c:pt idx="49">
                  <c:v>1499</c:v>
                </c:pt>
                <c:pt idx="50">
                  <c:v>1482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E2-40F9-80F7-37EC0CFD206F}"/>
            </c:ext>
          </c:extLst>
        </c:ser>
        <c:ser>
          <c:idx val="2"/>
          <c:order val="2"/>
          <c:tx>
            <c:strRef>
              <c:f>Personer1!$B$91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Personer1!$C$91:$BA$91</c:f>
              <c:numCache>
                <c:formatCode>0</c:formatCode>
                <c:ptCount val="51"/>
                <c:pt idx="0">
                  <c:v>4205</c:v>
                </c:pt>
                <c:pt idx="1">
                  <c:v>4164</c:v>
                </c:pt>
                <c:pt idx="2">
                  <c:v>4162</c:v>
                </c:pt>
                <c:pt idx="3">
                  <c:v>4140</c:v>
                </c:pt>
                <c:pt idx="4">
                  <c:v>4166</c:v>
                </c:pt>
                <c:pt idx="5">
                  <c:v>4149</c:v>
                </c:pt>
                <c:pt idx="6">
                  <c:v>4120</c:v>
                </c:pt>
                <c:pt idx="7">
                  <c:v>4145</c:v>
                </c:pt>
                <c:pt idx="8">
                  <c:v>4072</c:v>
                </c:pt>
                <c:pt idx="9">
                  <c:v>4030</c:v>
                </c:pt>
                <c:pt idx="10">
                  <c:v>4050</c:v>
                </c:pt>
                <c:pt idx="11">
                  <c:v>4039</c:v>
                </c:pt>
                <c:pt idx="12">
                  <c:v>4052</c:v>
                </c:pt>
                <c:pt idx="13">
                  <c:v>4087</c:v>
                </c:pt>
                <c:pt idx="14">
                  <c:v>4068</c:v>
                </c:pt>
                <c:pt idx="15">
                  <c:v>4074</c:v>
                </c:pt>
                <c:pt idx="16">
                  <c:v>4058</c:v>
                </c:pt>
                <c:pt idx="17">
                  <c:v>4096</c:v>
                </c:pt>
                <c:pt idx="18">
                  <c:v>4109</c:v>
                </c:pt>
                <c:pt idx="19">
                  <c:v>4154</c:v>
                </c:pt>
                <c:pt idx="20">
                  <c:v>4134</c:v>
                </c:pt>
                <c:pt idx="21">
                  <c:v>4150</c:v>
                </c:pt>
                <c:pt idx="22">
                  <c:v>4141</c:v>
                </c:pt>
                <c:pt idx="23">
                  <c:v>4113</c:v>
                </c:pt>
                <c:pt idx="24">
                  <c:v>4090</c:v>
                </c:pt>
                <c:pt idx="25">
                  <c:v>4128</c:v>
                </c:pt>
                <c:pt idx="26">
                  <c:v>4136</c:v>
                </c:pt>
                <c:pt idx="27">
                  <c:v>4079</c:v>
                </c:pt>
                <c:pt idx="28">
                  <c:v>4060</c:v>
                </c:pt>
                <c:pt idx="29">
                  <c:v>4025</c:v>
                </c:pt>
                <c:pt idx="30">
                  <c:v>3766</c:v>
                </c:pt>
                <c:pt idx="31">
                  <c:v>3776</c:v>
                </c:pt>
                <c:pt idx="32">
                  <c:v>3786</c:v>
                </c:pt>
                <c:pt idx="33">
                  <c:v>3930</c:v>
                </c:pt>
                <c:pt idx="34">
                  <c:v>3818</c:v>
                </c:pt>
                <c:pt idx="35">
                  <c:v>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E2-40F9-80F7-37EC0CFD206F}"/>
            </c:ext>
          </c:extLst>
        </c:ser>
        <c:ser>
          <c:idx val="3"/>
          <c:order val="3"/>
          <c:tx>
            <c:strRef>
              <c:f>Personer1!$B$92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Personer1!$C$92:$BA$92</c:f>
              <c:numCache>
                <c:formatCode>General</c:formatCode>
                <c:ptCount val="51"/>
                <c:pt idx="36">
                  <c:v>4038</c:v>
                </c:pt>
                <c:pt idx="37">
                  <c:v>4032</c:v>
                </c:pt>
                <c:pt idx="38">
                  <c:v>4022</c:v>
                </c:pt>
                <c:pt idx="39">
                  <c:v>3999</c:v>
                </c:pt>
                <c:pt idx="40">
                  <c:v>4010</c:v>
                </c:pt>
                <c:pt idx="41">
                  <c:v>4006</c:v>
                </c:pt>
                <c:pt idx="42">
                  <c:v>3994</c:v>
                </c:pt>
                <c:pt idx="43">
                  <c:v>3979</c:v>
                </c:pt>
                <c:pt idx="44">
                  <c:v>3949</c:v>
                </c:pt>
                <c:pt idx="45">
                  <c:v>3919</c:v>
                </c:pt>
                <c:pt idx="46">
                  <c:v>3918</c:v>
                </c:pt>
                <c:pt idx="47">
                  <c:v>3920</c:v>
                </c:pt>
                <c:pt idx="48">
                  <c:v>3911</c:v>
                </c:pt>
                <c:pt idx="49">
                  <c:v>3880</c:v>
                </c:pt>
                <c:pt idx="50">
                  <c:v>3875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E2-40F9-80F7-37EC0CFD206F}"/>
            </c:ext>
          </c:extLst>
        </c:ser>
        <c:ser>
          <c:idx val="4"/>
          <c:order val="4"/>
          <c:tx>
            <c:strRef>
              <c:f>Personer1!$B$93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Personer1!$C$93:$BA$93</c:f>
              <c:numCache>
                <c:formatCode>0</c:formatCode>
                <c:ptCount val="51"/>
                <c:pt idx="0">
                  <c:v>1571</c:v>
                </c:pt>
                <c:pt idx="1">
                  <c:v>1580</c:v>
                </c:pt>
                <c:pt idx="2">
                  <c:v>1587</c:v>
                </c:pt>
                <c:pt idx="3">
                  <c:v>1551</c:v>
                </c:pt>
                <c:pt idx="4">
                  <c:v>1550</c:v>
                </c:pt>
                <c:pt idx="5">
                  <c:v>1543</c:v>
                </c:pt>
                <c:pt idx="6">
                  <c:v>1525</c:v>
                </c:pt>
                <c:pt idx="7">
                  <c:v>1500</c:v>
                </c:pt>
                <c:pt idx="8">
                  <c:v>1484</c:v>
                </c:pt>
                <c:pt idx="9">
                  <c:v>1476</c:v>
                </c:pt>
                <c:pt idx="10">
                  <c:v>1472</c:v>
                </c:pt>
                <c:pt idx="11">
                  <c:v>1434</c:v>
                </c:pt>
                <c:pt idx="12">
                  <c:v>1380</c:v>
                </c:pt>
                <c:pt idx="13">
                  <c:v>1366</c:v>
                </c:pt>
                <c:pt idx="14">
                  <c:v>1373</c:v>
                </c:pt>
                <c:pt idx="15">
                  <c:v>1364</c:v>
                </c:pt>
                <c:pt idx="16">
                  <c:v>1375</c:v>
                </c:pt>
                <c:pt idx="17">
                  <c:v>1404</c:v>
                </c:pt>
                <c:pt idx="18">
                  <c:v>1424</c:v>
                </c:pt>
                <c:pt idx="19">
                  <c:v>1440</c:v>
                </c:pt>
                <c:pt idx="20">
                  <c:v>1465</c:v>
                </c:pt>
                <c:pt idx="21">
                  <c:v>1487</c:v>
                </c:pt>
                <c:pt idx="22">
                  <c:v>1499</c:v>
                </c:pt>
                <c:pt idx="23">
                  <c:v>1545</c:v>
                </c:pt>
                <c:pt idx="24">
                  <c:v>1576</c:v>
                </c:pt>
                <c:pt idx="25">
                  <c:v>1613</c:v>
                </c:pt>
                <c:pt idx="26">
                  <c:v>1649</c:v>
                </c:pt>
                <c:pt idx="27">
                  <c:v>1686</c:v>
                </c:pt>
                <c:pt idx="28">
                  <c:v>1714</c:v>
                </c:pt>
                <c:pt idx="29">
                  <c:v>1732</c:v>
                </c:pt>
                <c:pt idx="30">
                  <c:v>1659</c:v>
                </c:pt>
                <c:pt idx="31">
                  <c:v>1652</c:v>
                </c:pt>
                <c:pt idx="32">
                  <c:v>1661</c:v>
                </c:pt>
                <c:pt idx="33">
                  <c:v>1696</c:v>
                </c:pt>
                <c:pt idx="34">
                  <c:v>1735</c:v>
                </c:pt>
                <c:pt idx="35">
                  <c:v>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E2-40F9-80F7-37EC0CFD206F}"/>
            </c:ext>
          </c:extLst>
        </c:ser>
        <c:ser>
          <c:idx val="5"/>
          <c:order val="5"/>
          <c:tx>
            <c:strRef>
              <c:f>Personer1!$B$94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Personer1!$C$94:$BA$94</c:f>
              <c:numCache>
                <c:formatCode>General</c:formatCode>
                <c:ptCount val="51"/>
                <c:pt idx="36">
                  <c:v>1759</c:v>
                </c:pt>
                <c:pt idx="37">
                  <c:v>1780</c:v>
                </c:pt>
                <c:pt idx="38">
                  <c:v>1809</c:v>
                </c:pt>
                <c:pt idx="39">
                  <c:v>1839</c:v>
                </c:pt>
                <c:pt idx="40">
                  <c:v>1854</c:v>
                </c:pt>
                <c:pt idx="41">
                  <c:v>1875</c:v>
                </c:pt>
                <c:pt idx="42">
                  <c:v>1902</c:v>
                </c:pt>
                <c:pt idx="43">
                  <c:v>1931</c:v>
                </c:pt>
                <c:pt idx="44">
                  <c:v>1957</c:v>
                </c:pt>
                <c:pt idx="45">
                  <c:v>1994</c:v>
                </c:pt>
                <c:pt idx="46">
                  <c:v>2000</c:v>
                </c:pt>
                <c:pt idx="47">
                  <c:v>2015</c:v>
                </c:pt>
                <c:pt idx="48">
                  <c:v>2018</c:v>
                </c:pt>
                <c:pt idx="49">
                  <c:v>2043</c:v>
                </c:pt>
                <c:pt idx="50">
                  <c:v>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E2-40F9-80F7-37EC0CFD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4-42B0-8A20-2558684FC04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4-42B0-8A20-2558684FC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4-42B0-8A20-2558684FC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Bosatte!$B$63:$B$66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Bosatte!$C$63:$C$66</c:f>
              <c:numCache>
                <c:formatCode>0</c:formatCode>
                <c:ptCount val="4"/>
                <c:pt idx="0">
                  <c:v>1768</c:v>
                </c:pt>
                <c:pt idx="1">
                  <c:v>62</c:v>
                </c:pt>
                <c:pt idx="2">
                  <c:v>293</c:v>
                </c:pt>
                <c:pt idx="3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8-44C8-BD89-ED30E13FEAE8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Bosatte!$B$63:$B$66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Bosatte!$D$63:$D$66</c:f>
              <c:numCache>
                <c:formatCode>0</c:formatCode>
                <c:ptCount val="4"/>
                <c:pt idx="0">
                  <c:v>245</c:v>
                </c:pt>
                <c:pt idx="1">
                  <c:v>61</c:v>
                </c:pt>
                <c:pt idx="2">
                  <c:v>121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8-44C8-BD89-ED30E13FE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Bosatte!$D$60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Bosatte!$E$60:$Q$60</c:f>
              <c:numCache>
                <c:formatCode>0</c:formatCode>
                <c:ptCount val="13"/>
                <c:pt idx="0">
                  <c:v>111</c:v>
                </c:pt>
                <c:pt idx="1">
                  <c:v>105</c:v>
                </c:pt>
                <c:pt idx="2">
                  <c:v>105</c:v>
                </c:pt>
                <c:pt idx="3">
                  <c:v>127</c:v>
                </c:pt>
                <c:pt idx="4">
                  <c:v>121</c:v>
                </c:pt>
                <c:pt idx="5">
                  <c:v>122</c:v>
                </c:pt>
                <c:pt idx="6">
                  <c:v>117</c:v>
                </c:pt>
                <c:pt idx="7">
                  <c:v>103</c:v>
                </c:pt>
                <c:pt idx="8">
                  <c:v>113</c:v>
                </c:pt>
                <c:pt idx="9">
                  <c:v>80</c:v>
                </c:pt>
                <c:pt idx="10">
                  <c:v>89</c:v>
                </c:pt>
                <c:pt idx="11">
                  <c:v>132</c:v>
                </c:pt>
                <c:pt idx="12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7-4036-AD47-A2FC1F5106F0}"/>
            </c:ext>
          </c:extLst>
        </c:ser>
        <c:ser>
          <c:idx val="1"/>
          <c:order val="1"/>
          <c:tx>
            <c:strRef>
              <c:f>Bosatte!$D$61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Bosatte!$E$61:$Q$61</c:f>
              <c:numCache>
                <c:formatCode>0</c:formatCode>
                <c:ptCount val="13"/>
                <c:pt idx="0">
                  <c:v>19</c:v>
                </c:pt>
                <c:pt idx="1">
                  <c:v>13</c:v>
                </c:pt>
                <c:pt idx="2">
                  <c:v>23</c:v>
                </c:pt>
                <c:pt idx="3">
                  <c:v>17</c:v>
                </c:pt>
                <c:pt idx="4">
                  <c:v>15</c:v>
                </c:pt>
                <c:pt idx="5">
                  <c:v>19</c:v>
                </c:pt>
                <c:pt idx="6">
                  <c:v>14</c:v>
                </c:pt>
                <c:pt idx="7">
                  <c:v>6</c:v>
                </c:pt>
                <c:pt idx="8">
                  <c:v>13</c:v>
                </c:pt>
                <c:pt idx="9">
                  <c:v>6</c:v>
                </c:pt>
                <c:pt idx="10">
                  <c:v>15</c:v>
                </c:pt>
                <c:pt idx="11">
                  <c:v>24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7-4036-AD47-A2FC1F5106F0}"/>
            </c:ext>
          </c:extLst>
        </c:ser>
        <c:ser>
          <c:idx val="2"/>
          <c:order val="2"/>
          <c:tx>
            <c:strRef>
              <c:f>Bosatte!$D$62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Bosatte!$E$62:$Q$62</c:f>
              <c:numCache>
                <c:formatCode>0</c:formatCode>
                <c:ptCount val="13"/>
                <c:pt idx="0">
                  <c:v>46</c:v>
                </c:pt>
                <c:pt idx="1">
                  <c:v>48</c:v>
                </c:pt>
                <c:pt idx="2">
                  <c:v>42</c:v>
                </c:pt>
                <c:pt idx="3">
                  <c:v>59</c:v>
                </c:pt>
                <c:pt idx="4">
                  <c:v>43</c:v>
                </c:pt>
                <c:pt idx="5">
                  <c:v>45</c:v>
                </c:pt>
                <c:pt idx="6">
                  <c:v>47</c:v>
                </c:pt>
                <c:pt idx="7">
                  <c:v>42</c:v>
                </c:pt>
                <c:pt idx="8">
                  <c:v>40</c:v>
                </c:pt>
                <c:pt idx="9">
                  <c:v>19</c:v>
                </c:pt>
                <c:pt idx="10">
                  <c:v>33</c:v>
                </c:pt>
                <c:pt idx="11">
                  <c:v>41</c:v>
                </c:pt>
                <c:pt idx="1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7-4036-AD47-A2FC1F5106F0}"/>
            </c:ext>
          </c:extLst>
        </c:ser>
        <c:ser>
          <c:idx val="3"/>
          <c:order val="3"/>
          <c:tx>
            <c:strRef>
              <c:f>Bosatte!$D$63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Bosatte!$E$63:$Q$63</c:f>
              <c:numCache>
                <c:formatCode>0</c:formatCode>
                <c:ptCount val="13"/>
                <c:pt idx="0">
                  <c:v>46</c:v>
                </c:pt>
                <c:pt idx="1">
                  <c:v>44</c:v>
                </c:pt>
                <c:pt idx="2">
                  <c:v>40</c:v>
                </c:pt>
                <c:pt idx="3">
                  <c:v>51</c:v>
                </c:pt>
                <c:pt idx="4">
                  <c:v>63</c:v>
                </c:pt>
                <c:pt idx="5">
                  <c:v>58</c:v>
                </c:pt>
                <c:pt idx="6">
                  <c:v>56</c:v>
                </c:pt>
                <c:pt idx="7">
                  <c:v>55</c:v>
                </c:pt>
                <c:pt idx="8">
                  <c:v>60</c:v>
                </c:pt>
                <c:pt idx="9">
                  <c:v>55</c:v>
                </c:pt>
                <c:pt idx="10">
                  <c:v>41</c:v>
                </c:pt>
                <c:pt idx="11">
                  <c:v>67</c:v>
                </c:pt>
                <c:pt idx="1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D7-4036-AD47-A2FC1F51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2847891455488948E-3"/>
              <c:y val="0.42842500656086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PersonerProsent!$B$80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PersonerProsent!$C$80:$AP$80</c:f>
              <c:numCache>
                <c:formatCode>0.0</c:formatCode>
                <c:ptCount val="40"/>
                <c:pt idx="0">
                  <c:v>56.8</c:v>
                </c:pt>
                <c:pt idx="1">
                  <c:v>55.7</c:v>
                </c:pt>
                <c:pt idx="2">
                  <c:v>54.1</c:v>
                </c:pt>
                <c:pt idx="3">
                  <c:v>52.7</c:v>
                </c:pt>
                <c:pt idx="4">
                  <c:v>51.3</c:v>
                </c:pt>
                <c:pt idx="5">
                  <c:v>51.1</c:v>
                </c:pt>
                <c:pt idx="6">
                  <c:v>49.5</c:v>
                </c:pt>
                <c:pt idx="7">
                  <c:v>48.4</c:v>
                </c:pt>
                <c:pt idx="8">
                  <c:v>47</c:v>
                </c:pt>
                <c:pt idx="9">
                  <c:v>45.6</c:v>
                </c:pt>
                <c:pt idx="10">
                  <c:v>44.9</c:v>
                </c:pt>
                <c:pt idx="11">
                  <c:v>45.6</c:v>
                </c:pt>
                <c:pt idx="12">
                  <c:v>45.5</c:v>
                </c:pt>
                <c:pt idx="13">
                  <c:v>44.4</c:v>
                </c:pt>
                <c:pt idx="14">
                  <c:v>43.4</c:v>
                </c:pt>
                <c:pt idx="15">
                  <c:v>42.4</c:v>
                </c:pt>
                <c:pt idx="16">
                  <c:v>40.6</c:v>
                </c:pt>
                <c:pt idx="17">
                  <c:v>39.6</c:v>
                </c:pt>
                <c:pt idx="18">
                  <c:v>39.4</c:v>
                </c:pt>
                <c:pt idx="19">
                  <c:v>39.1</c:v>
                </c:pt>
                <c:pt idx="20">
                  <c:v>38.1</c:v>
                </c:pt>
                <c:pt idx="21">
                  <c:v>36.9</c:v>
                </c:pt>
                <c:pt idx="22">
                  <c:v>35.6</c:v>
                </c:pt>
                <c:pt idx="23">
                  <c:v>35.6</c:v>
                </c:pt>
                <c:pt idx="24">
                  <c:v>35.299999999999997</c:v>
                </c:pt>
                <c:pt idx="25">
                  <c:v>34.200000000000003</c:v>
                </c:pt>
                <c:pt idx="26">
                  <c:v>33.200000000000003</c:v>
                </c:pt>
                <c:pt idx="27">
                  <c:v>32.700000000000003</c:v>
                </c:pt>
                <c:pt idx="28">
                  <c:v>32</c:v>
                </c:pt>
                <c:pt idx="29">
                  <c:v>30.7</c:v>
                </c:pt>
                <c:pt idx="30">
                  <c:v>30.7</c:v>
                </c:pt>
                <c:pt idx="31">
                  <c:v>30.4</c:v>
                </c:pt>
                <c:pt idx="32">
                  <c:v>30</c:v>
                </c:pt>
                <c:pt idx="33">
                  <c:v>28.8</c:v>
                </c:pt>
                <c:pt idx="34">
                  <c:v>28.4</c:v>
                </c:pt>
                <c:pt idx="35">
                  <c:v>27.7</c:v>
                </c:pt>
                <c:pt idx="36">
                  <c:v>27.5</c:v>
                </c:pt>
                <c:pt idx="37">
                  <c:v>26.9</c:v>
                </c:pt>
                <c:pt idx="38">
                  <c:v>26.4</c:v>
                </c:pt>
                <c:pt idx="39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D9-4BC9-A756-63BCA26AD552}"/>
            </c:ext>
          </c:extLst>
        </c:ser>
        <c:ser>
          <c:idx val="1"/>
          <c:order val="1"/>
          <c:tx>
            <c:strRef>
              <c:f>PersonerProsent!$B$81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PersonerProsent!$C$81:$AP$81</c:f>
              <c:numCache>
                <c:formatCode>0.0</c:formatCode>
                <c:ptCount val="40"/>
                <c:pt idx="0">
                  <c:v>34.700000000000003</c:v>
                </c:pt>
                <c:pt idx="1">
                  <c:v>35.4</c:v>
                </c:pt>
                <c:pt idx="2">
                  <c:v>36.700000000000003</c:v>
                </c:pt>
                <c:pt idx="3">
                  <c:v>38</c:v>
                </c:pt>
                <c:pt idx="4">
                  <c:v>38.5</c:v>
                </c:pt>
                <c:pt idx="5">
                  <c:v>38.799999999999997</c:v>
                </c:pt>
                <c:pt idx="6">
                  <c:v>39.700000000000003</c:v>
                </c:pt>
                <c:pt idx="7">
                  <c:v>40.9</c:v>
                </c:pt>
                <c:pt idx="8">
                  <c:v>41.2</c:v>
                </c:pt>
                <c:pt idx="9">
                  <c:v>41.6</c:v>
                </c:pt>
                <c:pt idx="10">
                  <c:v>41.7</c:v>
                </c:pt>
                <c:pt idx="11">
                  <c:v>40.799999999999997</c:v>
                </c:pt>
                <c:pt idx="12">
                  <c:v>40.5</c:v>
                </c:pt>
                <c:pt idx="13">
                  <c:v>41.2</c:v>
                </c:pt>
                <c:pt idx="14">
                  <c:v>42.2</c:v>
                </c:pt>
                <c:pt idx="15">
                  <c:v>42.6</c:v>
                </c:pt>
                <c:pt idx="16">
                  <c:v>43.6</c:v>
                </c:pt>
                <c:pt idx="17">
                  <c:v>44</c:v>
                </c:pt>
                <c:pt idx="18">
                  <c:v>43.9</c:v>
                </c:pt>
                <c:pt idx="19">
                  <c:v>42.9</c:v>
                </c:pt>
                <c:pt idx="20">
                  <c:v>42.5</c:v>
                </c:pt>
                <c:pt idx="21">
                  <c:v>43.2</c:v>
                </c:pt>
                <c:pt idx="22">
                  <c:v>44.2</c:v>
                </c:pt>
                <c:pt idx="23">
                  <c:v>44.5</c:v>
                </c:pt>
                <c:pt idx="24">
                  <c:v>44</c:v>
                </c:pt>
                <c:pt idx="25">
                  <c:v>44.4</c:v>
                </c:pt>
                <c:pt idx="26">
                  <c:v>44.9</c:v>
                </c:pt>
                <c:pt idx="27">
                  <c:v>44.7</c:v>
                </c:pt>
                <c:pt idx="28">
                  <c:v>44.5</c:v>
                </c:pt>
                <c:pt idx="29">
                  <c:v>44.5</c:v>
                </c:pt>
                <c:pt idx="30">
                  <c:v>44.9</c:v>
                </c:pt>
                <c:pt idx="31">
                  <c:v>41</c:v>
                </c:pt>
                <c:pt idx="32">
                  <c:v>41.3</c:v>
                </c:pt>
                <c:pt idx="33">
                  <c:v>42</c:v>
                </c:pt>
                <c:pt idx="34">
                  <c:v>41.7</c:v>
                </c:pt>
                <c:pt idx="35">
                  <c:v>41.7</c:v>
                </c:pt>
                <c:pt idx="36">
                  <c:v>41.6</c:v>
                </c:pt>
                <c:pt idx="37">
                  <c:v>41.2</c:v>
                </c:pt>
                <c:pt idx="38">
                  <c:v>40.4</c:v>
                </c:pt>
                <c:pt idx="39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D9-4BC9-A756-63BCA26AD552}"/>
            </c:ext>
          </c:extLst>
        </c:ser>
        <c:ser>
          <c:idx val="2"/>
          <c:order val="2"/>
          <c:tx>
            <c:strRef>
              <c:f>PersonerProsent!$B$82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PersonerProsent!$C$82:$AP$82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3.8</c:v>
                </c:pt>
                <c:pt idx="36">
                  <c:v>3.7</c:v>
                </c:pt>
                <c:pt idx="37">
                  <c:v>3.8</c:v>
                </c:pt>
                <c:pt idx="38">
                  <c:v>3.8</c:v>
                </c:pt>
                <c:pt idx="3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D9-4BC9-A756-63BCA26AD552}"/>
            </c:ext>
          </c:extLst>
        </c:ser>
        <c:ser>
          <c:idx val="3"/>
          <c:order val="3"/>
          <c:tx>
            <c:strRef>
              <c:f>PersonerProsent!$B$83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PersonerProsent!$C$83:$AP$83</c:f>
              <c:numCache>
                <c:formatCode>0.0</c:formatCode>
                <c:ptCount val="40"/>
                <c:pt idx="0">
                  <c:v>7.5</c:v>
                </c:pt>
                <c:pt idx="1">
                  <c:v>8</c:v>
                </c:pt>
                <c:pt idx="2">
                  <c:v>8.1</c:v>
                </c:pt>
                <c:pt idx="3">
                  <c:v>8.4</c:v>
                </c:pt>
                <c:pt idx="4">
                  <c:v>9.1</c:v>
                </c:pt>
                <c:pt idx="5">
                  <c:v>9.1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10.6</c:v>
                </c:pt>
                <c:pt idx="9">
                  <c:v>11.6</c:v>
                </c:pt>
                <c:pt idx="10">
                  <c:v>12.3</c:v>
                </c:pt>
                <c:pt idx="11">
                  <c:v>12.4</c:v>
                </c:pt>
                <c:pt idx="12">
                  <c:v>12.8</c:v>
                </c:pt>
                <c:pt idx="13">
                  <c:v>12.9</c:v>
                </c:pt>
                <c:pt idx="14">
                  <c:v>12.9</c:v>
                </c:pt>
                <c:pt idx="15">
                  <c:v>13.4</c:v>
                </c:pt>
                <c:pt idx="16">
                  <c:v>13.9</c:v>
                </c:pt>
                <c:pt idx="17">
                  <c:v>14.7</c:v>
                </c:pt>
                <c:pt idx="18">
                  <c:v>15</c:v>
                </c:pt>
                <c:pt idx="19">
                  <c:v>16.100000000000001</c:v>
                </c:pt>
                <c:pt idx="20">
                  <c:v>17.3</c:v>
                </c:pt>
                <c:pt idx="21">
                  <c:v>18.100000000000001</c:v>
                </c:pt>
                <c:pt idx="22">
                  <c:v>18.100000000000001</c:v>
                </c:pt>
                <c:pt idx="23">
                  <c:v>17.8</c:v>
                </c:pt>
                <c:pt idx="24">
                  <c:v>18.399999999999999</c:v>
                </c:pt>
                <c:pt idx="25">
                  <c:v>18.899999999999999</c:v>
                </c:pt>
                <c:pt idx="26">
                  <c:v>19</c:v>
                </c:pt>
                <c:pt idx="27">
                  <c:v>19.5</c:v>
                </c:pt>
                <c:pt idx="28">
                  <c:v>20.3</c:v>
                </c:pt>
                <c:pt idx="29">
                  <c:v>20.8</c:v>
                </c:pt>
                <c:pt idx="30">
                  <c:v>20.5</c:v>
                </c:pt>
                <c:pt idx="31">
                  <c:v>21</c:v>
                </c:pt>
                <c:pt idx="32">
                  <c:v>21</c:v>
                </c:pt>
                <c:pt idx="33">
                  <c:v>21.5</c:v>
                </c:pt>
                <c:pt idx="34">
                  <c:v>21.9</c:v>
                </c:pt>
                <c:pt idx="35">
                  <c:v>22.3</c:v>
                </c:pt>
                <c:pt idx="36">
                  <c:v>22.5</c:v>
                </c:pt>
                <c:pt idx="37">
                  <c:v>22.9</c:v>
                </c:pt>
                <c:pt idx="38">
                  <c:v>22.7</c:v>
                </c:pt>
                <c:pt idx="39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D9-4BC9-A756-63BCA26AD552}"/>
            </c:ext>
          </c:extLst>
        </c:ser>
        <c:ser>
          <c:idx val="4"/>
          <c:order val="4"/>
          <c:tx>
            <c:strRef>
              <c:f>PersonerProsent!$B$84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PersonerProsent!$C$84:$AP$84</c:f>
              <c:numCache>
                <c:formatCode>0.0</c:formatCode>
                <c:ptCount val="40"/>
                <c:pt idx="0">
                  <c:v>1</c:v>
                </c:pt>
                <c:pt idx="1">
                  <c:v>0.9</c:v>
                </c:pt>
                <c:pt idx="2">
                  <c:v>1.1000000000000001</c:v>
                </c:pt>
                <c:pt idx="3">
                  <c:v>0.9</c:v>
                </c:pt>
                <c:pt idx="4">
                  <c:v>1.1000000000000001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  <c:pt idx="13">
                  <c:v>1.5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1.7</c:v>
                </c:pt>
                <c:pt idx="18">
                  <c:v>1.7</c:v>
                </c:pt>
                <c:pt idx="19">
                  <c:v>1.9</c:v>
                </c:pt>
                <c:pt idx="20">
                  <c:v>2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2.5</c:v>
                </c:pt>
                <c:pt idx="26">
                  <c:v>2.9</c:v>
                </c:pt>
                <c:pt idx="27">
                  <c:v>3</c:v>
                </c:pt>
                <c:pt idx="28">
                  <c:v>3.2</c:v>
                </c:pt>
                <c:pt idx="29">
                  <c:v>4</c:v>
                </c:pt>
                <c:pt idx="30">
                  <c:v>3.9</c:v>
                </c:pt>
                <c:pt idx="31">
                  <c:v>4.2</c:v>
                </c:pt>
                <c:pt idx="32">
                  <c:v>4.3</c:v>
                </c:pt>
                <c:pt idx="33">
                  <c:v>4.3</c:v>
                </c:pt>
                <c:pt idx="34">
                  <c:v>4.3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5.2</c:v>
                </c:pt>
                <c:pt idx="38">
                  <c:v>6.7</c:v>
                </c:pt>
                <c:pt idx="39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D9-4BC9-A756-63BCA26AD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PersonerProsent!$C$76:$C$80</c:f>
              <c:numCache>
                <c:formatCode>0.0</c:formatCode>
                <c:ptCount val="5"/>
                <c:pt idx="0">
                  <c:v>38.299999999999997</c:v>
                </c:pt>
                <c:pt idx="1">
                  <c:v>44.6</c:v>
                </c:pt>
                <c:pt idx="2">
                  <c:v>0</c:v>
                </c:pt>
                <c:pt idx="3">
                  <c:v>15.6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1-411D-A26C-C9FB74FF4F84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PersonerProsent!$D$76:$D$80</c:f>
              <c:numCache>
                <c:formatCode>0.0</c:formatCode>
                <c:ptCount val="5"/>
                <c:pt idx="0">
                  <c:v>36.200000000000003</c:v>
                </c:pt>
                <c:pt idx="1">
                  <c:v>50</c:v>
                </c:pt>
                <c:pt idx="2">
                  <c:v>0</c:v>
                </c:pt>
                <c:pt idx="3">
                  <c:v>11.7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1-411D-A26C-C9FB74FF4F84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PersonerProsent!$E$76:$E$80</c:f>
              <c:numCache>
                <c:formatCode>0.0</c:formatCode>
                <c:ptCount val="5"/>
                <c:pt idx="0">
                  <c:v>24.2</c:v>
                </c:pt>
                <c:pt idx="1">
                  <c:v>38.9</c:v>
                </c:pt>
                <c:pt idx="2">
                  <c:v>2.5</c:v>
                </c:pt>
                <c:pt idx="3">
                  <c:v>26.9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1-411D-A26C-C9FB74FF4F84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PersonerProsent!$F$76:$F$80</c:f>
              <c:numCache>
                <c:formatCode>0.0</c:formatCode>
                <c:ptCount val="5"/>
                <c:pt idx="0">
                  <c:v>27.9</c:v>
                </c:pt>
                <c:pt idx="1">
                  <c:v>47.7</c:v>
                </c:pt>
                <c:pt idx="2">
                  <c:v>3.9</c:v>
                </c:pt>
                <c:pt idx="3">
                  <c:v>16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1-411D-A26C-C9FB74FF4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MedianBtoInnt!$A$61:$B$61</c:f>
              <c:strCache>
                <c:ptCount val="2"/>
                <c:pt idx="0">
                  <c:v>Rauma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MedianBtoInnt!$C$61:$F$61</c:f>
              <c:numCache>
                <c:formatCode>#,##0</c:formatCode>
                <c:ptCount val="4"/>
                <c:pt idx="0">
                  <c:v>354900</c:v>
                </c:pt>
                <c:pt idx="1">
                  <c:v>243900</c:v>
                </c:pt>
                <c:pt idx="2">
                  <c:v>444800</c:v>
                </c:pt>
                <c:pt idx="3">
                  <c:v>261600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C-48E1-A845-7C69857AD964}"/>
            </c:ext>
          </c:extLst>
        </c:ser>
        <c:ser>
          <c:idx val="1"/>
          <c:order val="1"/>
          <c:tx>
            <c:strRef>
              <c:f>MedianBtoInnt!$A$62:$B$62</c:f>
              <c:strCache>
                <c:ptCount val="2"/>
                <c:pt idx="0">
                  <c:v>Rauma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MedianBtoInnt!$C$62:$F$62</c:f>
              <c:numCache>
                <c:formatCode>#,##0</c:formatCode>
                <c:ptCount val="4"/>
                <c:pt idx="0">
                  <c:v>466800</c:v>
                </c:pt>
                <c:pt idx="1">
                  <c:v>339600</c:v>
                </c:pt>
                <c:pt idx="2">
                  <c:v>584000</c:v>
                </c:pt>
                <c:pt idx="3">
                  <c:v>367500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C-48E1-A845-7C69857AD964}"/>
            </c:ext>
          </c:extLst>
        </c:ser>
        <c:ser>
          <c:idx val="2"/>
          <c:order val="2"/>
          <c:tx>
            <c:strRef>
              <c:f>MedianBtoInnt!$A$63:$B$63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MedianBtoInnt!$C$63:$F$63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C-48E1-A845-7C69857AD964}"/>
            </c:ext>
          </c:extLst>
        </c:ser>
        <c:ser>
          <c:idx val="3"/>
          <c:order val="3"/>
          <c:tx>
            <c:strRef>
              <c:f>MedianBtoInnt!$A$64:$B$64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MedianBtoInnt!$C$64:$F$64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C-48E1-A845-7C69857AD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Areal!$A$48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Areal!$B$48:$I$48</c:f>
              <c:numCache>
                <c:formatCode>0.0</c:formatCode>
                <c:ptCount val="8"/>
                <c:pt idx="0">
                  <c:v>1</c:v>
                </c:pt>
                <c:pt idx="1">
                  <c:v>2.5</c:v>
                </c:pt>
                <c:pt idx="2">
                  <c:v>26.1</c:v>
                </c:pt>
                <c:pt idx="3">
                  <c:v>38.4</c:v>
                </c:pt>
                <c:pt idx="4">
                  <c:v>1.5</c:v>
                </c:pt>
                <c:pt idx="5">
                  <c:v>25.7</c:v>
                </c:pt>
                <c:pt idx="6">
                  <c:v>0.6</c:v>
                </c:pt>
                <c:pt idx="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1-4331-B046-5CEA24C9399E}"/>
            </c:ext>
          </c:extLst>
        </c:ser>
        <c:ser>
          <c:idx val="1"/>
          <c:order val="1"/>
          <c:tx>
            <c:strRef>
              <c:f>Areal!$A$49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Areal!$B$49:$I$49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1-4331-B046-5CEA24C9399E}"/>
            </c:ext>
          </c:extLst>
        </c:ser>
        <c:ser>
          <c:idx val="2"/>
          <c:order val="2"/>
          <c:tx>
            <c:strRef>
              <c:f>Areal!$A$50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Areal!$B$50:$I$50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1-4331-B046-5CEA24C939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Areal!$B$20:$S$20</c:f>
              <c:numCache>
                <c:formatCode>0.00</c:formatCode>
                <c:ptCount val="18"/>
                <c:pt idx="0">
                  <c:v>2.0099999999999998</c:v>
                </c:pt>
                <c:pt idx="1">
                  <c:v>1.1000000000000001</c:v>
                </c:pt>
                <c:pt idx="2">
                  <c:v>1.82</c:v>
                </c:pt>
                <c:pt idx="3">
                  <c:v>1.48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0.05</c:v>
                </c:pt>
                <c:pt idx="7">
                  <c:v>6.17</c:v>
                </c:pt>
                <c:pt idx="8">
                  <c:v>0.42</c:v>
                </c:pt>
                <c:pt idx="9">
                  <c:v>0.64</c:v>
                </c:pt>
                <c:pt idx="10">
                  <c:v>0.48</c:v>
                </c:pt>
                <c:pt idx="11">
                  <c:v>35.56</c:v>
                </c:pt>
                <c:pt idx="12">
                  <c:v>378.67</c:v>
                </c:pt>
                <c:pt idx="13">
                  <c:v>556.53</c:v>
                </c:pt>
                <c:pt idx="14">
                  <c:v>21.26</c:v>
                </c:pt>
                <c:pt idx="15">
                  <c:v>372.16</c:v>
                </c:pt>
                <c:pt idx="16">
                  <c:v>8.6199999999999992</c:v>
                </c:pt>
                <c:pt idx="17">
                  <c:v>61.04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B-414F-AB14-0F1E651D50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6-4894-A893-2321D6ED55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'Ark1'!$B$59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'Ark1'!$C$59:$Q$59</c:f>
              <c:numCache>
                <c:formatCode>General</c:formatCode>
                <c:ptCount val="15"/>
                <c:pt idx="0">
                  <c:v>31</c:v>
                </c:pt>
                <c:pt idx="1">
                  <c:v>-20</c:v>
                </c:pt>
                <c:pt idx="2">
                  <c:v>7</c:v>
                </c:pt>
                <c:pt idx="3">
                  <c:v>-6</c:v>
                </c:pt>
                <c:pt idx="4">
                  <c:v>-12</c:v>
                </c:pt>
                <c:pt idx="5">
                  <c:v>-10</c:v>
                </c:pt>
                <c:pt idx="6">
                  <c:v>1</c:v>
                </c:pt>
                <c:pt idx="7">
                  <c:v>-29</c:v>
                </c:pt>
                <c:pt idx="8">
                  <c:v>-27</c:v>
                </c:pt>
                <c:pt idx="9">
                  <c:v>-7</c:v>
                </c:pt>
                <c:pt idx="10">
                  <c:v>-32</c:v>
                </c:pt>
                <c:pt idx="11">
                  <c:v>-10</c:v>
                </c:pt>
                <c:pt idx="12">
                  <c:v>-5</c:v>
                </c:pt>
                <c:pt idx="13">
                  <c:v>-10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0-4FE2-83C2-4F33EA367C9C}"/>
            </c:ext>
          </c:extLst>
        </c:ser>
        <c:ser>
          <c:idx val="1"/>
          <c:order val="1"/>
          <c:tx>
            <c:strRef>
              <c:f>'Ark1'!$B$60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'Ark1'!$C$60:$Q$60</c:f>
              <c:numCache>
                <c:formatCode>General</c:formatCode>
                <c:ptCount val="15"/>
                <c:pt idx="0">
                  <c:v>44</c:v>
                </c:pt>
                <c:pt idx="1">
                  <c:v>32</c:v>
                </c:pt>
                <c:pt idx="2">
                  <c:v>53</c:v>
                </c:pt>
                <c:pt idx="3">
                  <c:v>25</c:v>
                </c:pt>
                <c:pt idx="4">
                  <c:v>36</c:v>
                </c:pt>
                <c:pt idx="5">
                  <c:v>15</c:v>
                </c:pt>
                <c:pt idx="6">
                  <c:v>33</c:v>
                </c:pt>
                <c:pt idx="7">
                  <c:v>22</c:v>
                </c:pt>
                <c:pt idx="8">
                  <c:v>35</c:v>
                </c:pt>
                <c:pt idx="9">
                  <c:v>4</c:v>
                </c:pt>
                <c:pt idx="10">
                  <c:v>8</c:v>
                </c:pt>
                <c:pt idx="11">
                  <c:v>144</c:v>
                </c:pt>
                <c:pt idx="12">
                  <c:v>242</c:v>
                </c:pt>
                <c:pt idx="13">
                  <c:v>141</c:v>
                </c:pt>
                <c:pt idx="1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40-4FE2-83C2-4F33EA367C9C}"/>
            </c:ext>
          </c:extLst>
        </c:ser>
        <c:ser>
          <c:idx val="2"/>
          <c:order val="2"/>
          <c:tx>
            <c:strRef>
              <c:f>'Ark1'!$B$61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'Ark1'!$C$61:$Q$61</c:f>
              <c:numCache>
                <c:formatCode>General</c:formatCode>
                <c:ptCount val="15"/>
                <c:pt idx="0">
                  <c:v>-41</c:v>
                </c:pt>
                <c:pt idx="1">
                  <c:v>-20</c:v>
                </c:pt>
                <c:pt idx="2">
                  <c:v>-28</c:v>
                </c:pt>
                <c:pt idx="3">
                  <c:v>-27</c:v>
                </c:pt>
                <c:pt idx="4">
                  <c:v>23</c:v>
                </c:pt>
                <c:pt idx="5">
                  <c:v>5</c:v>
                </c:pt>
                <c:pt idx="6">
                  <c:v>-31</c:v>
                </c:pt>
                <c:pt idx="7">
                  <c:v>-14</c:v>
                </c:pt>
                <c:pt idx="8">
                  <c:v>-27</c:v>
                </c:pt>
                <c:pt idx="9">
                  <c:v>-27</c:v>
                </c:pt>
                <c:pt idx="10">
                  <c:v>18</c:v>
                </c:pt>
                <c:pt idx="11">
                  <c:v>-111</c:v>
                </c:pt>
                <c:pt idx="12">
                  <c:v>17</c:v>
                </c:pt>
                <c:pt idx="13">
                  <c:v>-229</c:v>
                </c:pt>
                <c:pt idx="14">
                  <c:v>-241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40-4FE2-83C2-4F33EA367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'Ark1'!$B$62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'Ark1'!$C$62:$Q$62</c:f>
              <c:numCache>
                <c:formatCode>General</c:formatCode>
                <c:ptCount val="15"/>
                <c:pt idx="0">
                  <c:v>28</c:v>
                </c:pt>
                <c:pt idx="1">
                  <c:v>-7</c:v>
                </c:pt>
                <c:pt idx="2">
                  <c:v>32</c:v>
                </c:pt>
                <c:pt idx="3">
                  <c:v>-8</c:v>
                </c:pt>
                <c:pt idx="4">
                  <c:v>47</c:v>
                </c:pt>
                <c:pt idx="5">
                  <c:v>11</c:v>
                </c:pt>
                <c:pt idx="6">
                  <c:v>4</c:v>
                </c:pt>
                <c:pt idx="7">
                  <c:v>-20</c:v>
                </c:pt>
                <c:pt idx="8">
                  <c:v>-19</c:v>
                </c:pt>
                <c:pt idx="9">
                  <c:v>-31</c:v>
                </c:pt>
                <c:pt idx="10">
                  <c:v>-7</c:v>
                </c:pt>
                <c:pt idx="11">
                  <c:v>27</c:v>
                </c:pt>
                <c:pt idx="12">
                  <c:v>253</c:v>
                </c:pt>
                <c:pt idx="13">
                  <c:v>-103</c:v>
                </c:pt>
                <c:pt idx="1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40-4FE2-83C2-4F33EA367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'Ark1'!$B$75:$B$79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'Ark1'!$C$75:$C$79</c:f>
              <c:numCache>
                <c:formatCode>0</c:formatCode>
                <c:ptCount val="5"/>
                <c:pt idx="0">
                  <c:v>1153</c:v>
                </c:pt>
                <c:pt idx="1">
                  <c:v>845</c:v>
                </c:pt>
                <c:pt idx="2">
                  <c:v>787</c:v>
                </c:pt>
                <c:pt idx="3">
                  <c:v>269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'Ark1'!$B$75:$B$79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'Ark1'!$D$75:$D$79</c:f>
              <c:numCache>
                <c:formatCode>0</c:formatCode>
                <c:ptCount val="5"/>
                <c:pt idx="0">
                  <c:v>1314</c:v>
                </c:pt>
                <c:pt idx="1">
                  <c:v>847</c:v>
                </c:pt>
                <c:pt idx="2">
                  <c:v>738</c:v>
                </c:pt>
                <c:pt idx="3">
                  <c:v>272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Boliger!$B$89:$B$94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Boliger!$C$89:$C$94</c:f>
              <c:numCache>
                <c:formatCode>0</c:formatCode>
                <c:ptCount val="6"/>
                <c:pt idx="0">
                  <c:v>2605</c:v>
                </c:pt>
                <c:pt idx="1">
                  <c:v>325</c:v>
                </c:pt>
                <c:pt idx="2">
                  <c:v>358</c:v>
                </c:pt>
                <c:pt idx="3">
                  <c:v>134</c:v>
                </c:pt>
                <c:pt idx="4">
                  <c:v>14</c:v>
                </c:pt>
                <c:pt idx="5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Boliger!$B$89:$B$94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Boliger!$D$89:$D$94</c:f>
              <c:numCache>
                <c:formatCode>0</c:formatCode>
                <c:ptCount val="6"/>
                <c:pt idx="0">
                  <c:v>2472</c:v>
                </c:pt>
                <c:pt idx="1">
                  <c:v>321</c:v>
                </c:pt>
                <c:pt idx="2">
                  <c:v>371</c:v>
                </c:pt>
                <c:pt idx="3">
                  <c:v>146</c:v>
                </c:pt>
                <c:pt idx="4">
                  <c:v>14</c:v>
                </c:pt>
                <c:pt idx="5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Igangsatte!$C$32:$W$32</c:f>
              <c:numCache>
                <c:formatCode>0</c:formatCode>
                <c:ptCount val="21"/>
                <c:pt idx="0">
                  <c:v>12</c:v>
                </c:pt>
                <c:pt idx="1">
                  <c:v>13</c:v>
                </c:pt>
                <c:pt idx="2">
                  <c:v>6</c:v>
                </c:pt>
                <c:pt idx="3">
                  <c:v>20</c:v>
                </c:pt>
                <c:pt idx="4">
                  <c:v>45</c:v>
                </c:pt>
                <c:pt idx="5">
                  <c:v>36</c:v>
                </c:pt>
                <c:pt idx="6">
                  <c:v>22</c:v>
                </c:pt>
                <c:pt idx="7">
                  <c:v>13</c:v>
                </c:pt>
                <c:pt idx="8">
                  <c:v>18</c:v>
                </c:pt>
                <c:pt idx="9">
                  <c:v>66</c:v>
                </c:pt>
                <c:pt idx="10">
                  <c:v>26</c:v>
                </c:pt>
                <c:pt idx="11">
                  <c:v>17</c:v>
                </c:pt>
                <c:pt idx="12">
                  <c:v>30</c:v>
                </c:pt>
                <c:pt idx="13">
                  <c:v>1</c:v>
                </c:pt>
                <c:pt idx="14">
                  <c:v>14</c:v>
                </c:pt>
                <c:pt idx="15">
                  <c:v>3</c:v>
                </c:pt>
                <c:pt idx="16">
                  <c:v>15</c:v>
                </c:pt>
                <c:pt idx="17">
                  <c:v>9</c:v>
                </c:pt>
                <c:pt idx="18">
                  <c:v>16</c:v>
                </c:pt>
                <c:pt idx="19">
                  <c:v>13</c:v>
                </c:pt>
                <c:pt idx="20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Igangsatte!$B$33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Igangsatte!$C$33:$W$33</c:f>
              <c:numCache>
                <c:formatCode>0</c:formatCode>
                <c:ptCount val="21"/>
                <c:pt idx="0">
                  <c:v>5</c:v>
                </c:pt>
                <c:pt idx="1">
                  <c:v>16</c:v>
                </c:pt>
                <c:pt idx="2">
                  <c:v>13</c:v>
                </c:pt>
                <c:pt idx="3">
                  <c:v>6</c:v>
                </c:pt>
                <c:pt idx="4">
                  <c:v>47</c:v>
                </c:pt>
                <c:pt idx="5">
                  <c:v>23</c:v>
                </c:pt>
                <c:pt idx="6">
                  <c:v>19</c:v>
                </c:pt>
                <c:pt idx="7">
                  <c:v>26</c:v>
                </c:pt>
                <c:pt idx="8">
                  <c:v>6</c:v>
                </c:pt>
                <c:pt idx="9">
                  <c:v>23</c:v>
                </c:pt>
                <c:pt idx="10">
                  <c:v>58</c:v>
                </c:pt>
                <c:pt idx="11">
                  <c:v>27</c:v>
                </c:pt>
                <c:pt idx="12">
                  <c:v>10</c:v>
                </c:pt>
                <c:pt idx="13">
                  <c:v>22</c:v>
                </c:pt>
                <c:pt idx="14">
                  <c:v>7</c:v>
                </c:pt>
                <c:pt idx="15">
                  <c:v>11</c:v>
                </c:pt>
                <c:pt idx="16">
                  <c:v>15</c:v>
                </c:pt>
                <c:pt idx="17">
                  <c:v>5</c:v>
                </c:pt>
                <c:pt idx="18">
                  <c:v>13</c:v>
                </c:pt>
                <c:pt idx="19">
                  <c:v>13</c:v>
                </c:pt>
                <c:pt idx="2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'Ark1'!$A$376:$A$390</c:f>
              <c:strCache>
                <c:ptCount val="15"/>
                <c:pt idx="0">
                  <c:v>Molde</c:v>
                </c:pt>
                <c:pt idx="1">
                  <c:v>Oslo - Oslove</c:v>
                </c:pt>
                <c:pt idx="2">
                  <c:v>Vestnes</c:v>
                </c:pt>
                <c:pt idx="3">
                  <c:v>Trondheim - Tråante</c:v>
                </c:pt>
                <c:pt idx="4">
                  <c:v>Ålesund</c:v>
                </c:pt>
                <c:pt idx="5">
                  <c:v>Hustadvika</c:v>
                </c:pt>
                <c:pt idx="6">
                  <c:v>Kristiansund</c:v>
                </c:pt>
                <c:pt idx="7">
                  <c:v>Bergen</c:v>
                </c:pt>
                <c:pt idx="8">
                  <c:v>Stjørdal</c:v>
                </c:pt>
                <c:pt idx="9">
                  <c:v>Gjøvik</c:v>
                </c:pt>
                <c:pt idx="10">
                  <c:v>Sandnes</c:v>
                </c:pt>
                <c:pt idx="11">
                  <c:v>Vindafjord</c:v>
                </c:pt>
                <c:pt idx="12">
                  <c:v>Aukra</c:v>
                </c:pt>
                <c:pt idx="13">
                  <c:v>Heim</c:v>
                </c:pt>
                <c:pt idx="14">
                  <c:v>Lillehammer</c:v>
                </c:pt>
              </c:strCache>
            </c:strRef>
          </c:cat>
          <c:val>
            <c:numRef>
              <c:f>'Ark1'!$B$376:$B$390</c:f>
              <c:numCache>
                <c:formatCode>General</c:formatCode>
                <c:ptCount val="15"/>
                <c:pt idx="0">
                  <c:v>-56</c:v>
                </c:pt>
                <c:pt idx="1">
                  <c:v>-39</c:v>
                </c:pt>
                <c:pt idx="2">
                  <c:v>-37</c:v>
                </c:pt>
                <c:pt idx="3">
                  <c:v>-31</c:v>
                </c:pt>
                <c:pt idx="4">
                  <c:v>-25</c:v>
                </c:pt>
                <c:pt idx="5">
                  <c:v>-17</c:v>
                </c:pt>
                <c:pt idx="6">
                  <c:v>-14</c:v>
                </c:pt>
                <c:pt idx="7">
                  <c:v>-7</c:v>
                </c:pt>
                <c:pt idx="8">
                  <c:v>-7</c:v>
                </c:pt>
                <c:pt idx="9">
                  <c:v>-6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-6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'Ark1'!$A$394:$A$408</c:f>
              <c:strCache>
                <c:ptCount val="15"/>
                <c:pt idx="0">
                  <c:v>Oslo - Oslove</c:v>
                </c:pt>
                <c:pt idx="1">
                  <c:v>Molde</c:v>
                </c:pt>
                <c:pt idx="2">
                  <c:v>Ålesund</c:v>
                </c:pt>
                <c:pt idx="3">
                  <c:v>Trondheim - Tråante</c:v>
                </c:pt>
                <c:pt idx="4">
                  <c:v>Vestnes</c:v>
                </c:pt>
                <c:pt idx="5">
                  <c:v>Hustadvika</c:v>
                </c:pt>
                <c:pt idx="6">
                  <c:v>Hadsel</c:v>
                </c:pt>
                <c:pt idx="7">
                  <c:v>Bergen</c:v>
                </c:pt>
                <c:pt idx="8">
                  <c:v>Moss</c:v>
                </c:pt>
                <c:pt idx="9">
                  <c:v>Hamar</c:v>
                </c:pt>
                <c:pt idx="10">
                  <c:v>Voss</c:v>
                </c:pt>
                <c:pt idx="11">
                  <c:v>Folldal</c:v>
                </c:pt>
                <c:pt idx="12">
                  <c:v>Ørsta</c:v>
                </c:pt>
                <c:pt idx="13">
                  <c:v>Volda</c:v>
                </c:pt>
                <c:pt idx="14">
                  <c:v>Melhus</c:v>
                </c:pt>
              </c:strCache>
            </c:strRef>
          </c:cat>
          <c:val>
            <c:numRef>
              <c:f>'Ark1'!$B$394:$B$408</c:f>
              <c:numCache>
                <c:formatCode>General</c:formatCode>
                <c:ptCount val="15"/>
                <c:pt idx="0">
                  <c:v>32</c:v>
                </c:pt>
                <c:pt idx="1">
                  <c:v>23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4285068660275633"/>
        </c:manualLayout>
      </c:layout>
      <c:areaChart>
        <c:grouping val="stacked"/>
        <c:varyColors val="0"/>
        <c:ser>
          <c:idx val="2"/>
          <c:order val="2"/>
          <c:tx>
            <c:strRef>
              <c:f>Levende!$B$48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Levende!$C$48:$BK$48</c:f>
              <c:numCache>
                <c:formatCode>0</c:formatCode>
                <c:ptCount val="61"/>
                <c:pt idx="0">
                  <c:v>68</c:v>
                </c:pt>
                <c:pt idx="1">
                  <c:v>41</c:v>
                </c:pt>
                <c:pt idx="2">
                  <c:v>46</c:v>
                </c:pt>
                <c:pt idx="3">
                  <c:v>57</c:v>
                </c:pt>
                <c:pt idx="4">
                  <c:v>69</c:v>
                </c:pt>
                <c:pt idx="5">
                  <c:v>58</c:v>
                </c:pt>
                <c:pt idx="6">
                  <c:v>17</c:v>
                </c:pt>
                <c:pt idx="7">
                  <c:v>27</c:v>
                </c:pt>
                <c:pt idx="8">
                  <c:v>48</c:v>
                </c:pt>
                <c:pt idx="9">
                  <c:v>53</c:v>
                </c:pt>
                <c:pt idx="10">
                  <c:v>18</c:v>
                </c:pt>
                <c:pt idx="11">
                  <c:v>43</c:v>
                </c:pt>
                <c:pt idx="12">
                  <c:v>27</c:v>
                </c:pt>
                <c:pt idx="13">
                  <c:v>-10</c:v>
                </c:pt>
                <c:pt idx="14">
                  <c:v>24</c:v>
                </c:pt>
                <c:pt idx="15">
                  <c:v>12</c:v>
                </c:pt>
                <c:pt idx="16">
                  <c:v>3</c:v>
                </c:pt>
                <c:pt idx="17">
                  <c:v>8</c:v>
                </c:pt>
                <c:pt idx="18">
                  <c:v>5</c:v>
                </c:pt>
                <c:pt idx="19">
                  <c:v>-8</c:v>
                </c:pt>
                <c:pt idx="20">
                  <c:v>-5</c:v>
                </c:pt>
                <c:pt idx="21">
                  <c:v>1</c:v>
                </c:pt>
                <c:pt idx="22">
                  <c:v>20</c:v>
                </c:pt>
                <c:pt idx="23">
                  <c:v>27</c:v>
                </c:pt>
                <c:pt idx="24">
                  <c:v>-5</c:v>
                </c:pt>
                <c:pt idx="25">
                  <c:v>9</c:v>
                </c:pt>
                <c:pt idx="26">
                  <c:v>-10</c:v>
                </c:pt>
                <c:pt idx="27">
                  <c:v>12</c:v>
                </c:pt>
                <c:pt idx="28">
                  <c:v>-35</c:v>
                </c:pt>
                <c:pt idx="29">
                  <c:v>21</c:v>
                </c:pt>
                <c:pt idx="30">
                  <c:v>16</c:v>
                </c:pt>
                <c:pt idx="31">
                  <c:v>-9</c:v>
                </c:pt>
                <c:pt idx="32">
                  <c:v>-16</c:v>
                </c:pt>
                <c:pt idx="33">
                  <c:v>-15</c:v>
                </c:pt>
                <c:pt idx="34">
                  <c:v>-10</c:v>
                </c:pt>
                <c:pt idx="35">
                  <c:v>-9</c:v>
                </c:pt>
                <c:pt idx="36">
                  <c:v>-16</c:v>
                </c:pt>
                <c:pt idx="37">
                  <c:v>-27</c:v>
                </c:pt>
                <c:pt idx="38">
                  <c:v>6</c:v>
                </c:pt>
                <c:pt idx="39">
                  <c:v>4</c:v>
                </c:pt>
                <c:pt idx="40">
                  <c:v>-13</c:v>
                </c:pt>
                <c:pt idx="41">
                  <c:v>-14</c:v>
                </c:pt>
                <c:pt idx="42">
                  <c:v>5</c:v>
                </c:pt>
                <c:pt idx="43">
                  <c:v>-1</c:v>
                </c:pt>
                <c:pt idx="44">
                  <c:v>-13</c:v>
                </c:pt>
                <c:pt idx="45">
                  <c:v>1</c:v>
                </c:pt>
                <c:pt idx="46">
                  <c:v>31</c:v>
                </c:pt>
                <c:pt idx="47">
                  <c:v>-20</c:v>
                </c:pt>
                <c:pt idx="48">
                  <c:v>7</c:v>
                </c:pt>
                <c:pt idx="49">
                  <c:v>-6</c:v>
                </c:pt>
                <c:pt idx="50">
                  <c:v>-12</c:v>
                </c:pt>
                <c:pt idx="51">
                  <c:v>-10</c:v>
                </c:pt>
                <c:pt idx="52">
                  <c:v>1</c:v>
                </c:pt>
                <c:pt idx="53">
                  <c:v>-29</c:v>
                </c:pt>
                <c:pt idx="54">
                  <c:v>-27</c:v>
                </c:pt>
                <c:pt idx="55">
                  <c:v>-7</c:v>
                </c:pt>
                <c:pt idx="56">
                  <c:v>-32</c:v>
                </c:pt>
                <c:pt idx="57">
                  <c:v>-10</c:v>
                </c:pt>
                <c:pt idx="58">
                  <c:v>-5</c:v>
                </c:pt>
                <c:pt idx="59">
                  <c:v>-10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1-46DF-9ECC-5F9C6723B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Levende!$B$46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Levende!$C$46:$BK$46</c:f>
              <c:numCache>
                <c:formatCode>0</c:formatCode>
                <c:ptCount val="61"/>
                <c:pt idx="0">
                  <c:v>146</c:v>
                </c:pt>
                <c:pt idx="1">
                  <c:v>131</c:v>
                </c:pt>
                <c:pt idx="2">
                  <c:v>129</c:v>
                </c:pt>
                <c:pt idx="3">
                  <c:v>141</c:v>
                </c:pt>
                <c:pt idx="4">
                  <c:v>142</c:v>
                </c:pt>
                <c:pt idx="5">
                  <c:v>139</c:v>
                </c:pt>
                <c:pt idx="6">
                  <c:v>100</c:v>
                </c:pt>
                <c:pt idx="7">
                  <c:v>109</c:v>
                </c:pt>
                <c:pt idx="8">
                  <c:v>109</c:v>
                </c:pt>
                <c:pt idx="9">
                  <c:v>121</c:v>
                </c:pt>
                <c:pt idx="10">
                  <c:v>99</c:v>
                </c:pt>
                <c:pt idx="11">
                  <c:v>114</c:v>
                </c:pt>
                <c:pt idx="12">
                  <c:v>112</c:v>
                </c:pt>
                <c:pt idx="13">
                  <c:v>71</c:v>
                </c:pt>
                <c:pt idx="14">
                  <c:v>100</c:v>
                </c:pt>
                <c:pt idx="15">
                  <c:v>91</c:v>
                </c:pt>
                <c:pt idx="16">
                  <c:v>94</c:v>
                </c:pt>
                <c:pt idx="17">
                  <c:v>103</c:v>
                </c:pt>
                <c:pt idx="18">
                  <c:v>96</c:v>
                </c:pt>
                <c:pt idx="19">
                  <c:v>89</c:v>
                </c:pt>
                <c:pt idx="20">
                  <c:v>97</c:v>
                </c:pt>
                <c:pt idx="21">
                  <c:v>95</c:v>
                </c:pt>
                <c:pt idx="22">
                  <c:v>91</c:v>
                </c:pt>
                <c:pt idx="23">
                  <c:v>108</c:v>
                </c:pt>
                <c:pt idx="24">
                  <c:v>104</c:v>
                </c:pt>
                <c:pt idx="25">
                  <c:v>105</c:v>
                </c:pt>
                <c:pt idx="26">
                  <c:v>99</c:v>
                </c:pt>
                <c:pt idx="27">
                  <c:v>89</c:v>
                </c:pt>
                <c:pt idx="28">
                  <c:v>91</c:v>
                </c:pt>
                <c:pt idx="29">
                  <c:v>98</c:v>
                </c:pt>
                <c:pt idx="30">
                  <c:v>113</c:v>
                </c:pt>
                <c:pt idx="31">
                  <c:v>94</c:v>
                </c:pt>
                <c:pt idx="32">
                  <c:v>82</c:v>
                </c:pt>
                <c:pt idx="33">
                  <c:v>82</c:v>
                </c:pt>
                <c:pt idx="34">
                  <c:v>70</c:v>
                </c:pt>
                <c:pt idx="35">
                  <c:v>73</c:v>
                </c:pt>
                <c:pt idx="36">
                  <c:v>74</c:v>
                </c:pt>
                <c:pt idx="37">
                  <c:v>79</c:v>
                </c:pt>
                <c:pt idx="38">
                  <c:v>82</c:v>
                </c:pt>
                <c:pt idx="39">
                  <c:v>79</c:v>
                </c:pt>
                <c:pt idx="40">
                  <c:v>68</c:v>
                </c:pt>
                <c:pt idx="41">
                  <c:v>70</c:v>
                </c:pt>
                <c:pt idx="42">
                  <c:v>68</c:v>
                </c:pt>
                <c:pt idx="43">
                  <c:v>76</c:v>
                </c:pt>
                <c:pt idx="44">
                  <c:v>65</c:v>
                </c:pt>
                <c:pt idx="45">
                  <c:v>83</c:v>
                </c:pt>
                <c:pt idx="46">
                  <c:v>95</c:v>
                </c:pt>
                <c:pt idx="47">
                  <c:v>76</c:v>
                </c:pt>
                <c:pt idx="48">
                  <c:v>77</c:v>
                </c:pt>
                <c:pt idx="49">
                  <c:v>66</c:v>
                </c:pt>
                <c:pt idx="50">
                  <c:v>62</c:v>
                </c:pt>
                <c:pt idx="51">
                  <c:v>74</c:v>
                </c:pt>
                <c:pt idx="52">
                  <c:v>84</c:v>
                </c:pt>
                <c:pt idx="53">
                  <c:v>58</c:v>
                </c:pt>
                <c:pt idx="54">
                  <c:v>56</c:v>
                </c:pt>
                <c:pt idx="55">
                  <c:v>67</c:v>
                </c:pt>
                <c:pt idx="56">
                  <c:v>55</c:v>
                </c:pt>
                <c:pt idx="57">
                  <c:v>67</c:v>
                </c:pt>
                <c:pt idx="58">
                  <c:v>57</c:v>
                </c:pt>
                <c:pt idx="59">
                  <c:v>71</c:v>
                </c:pt>
                <c:pt idx="6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F1-46DF-9ECC-5F9C6723BC86}"/>
            </c:ext>
          </c:extLst>
        </c:ser>
        <c:ser>
          <c:idx val="1"/>
          <c:order val="1"/>
          <c:tx>
            <c:strRef>
              <c:f>Levende!$B$47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Levende!$C$47:$BK$47</c:f>
              <c:numCache>
                <c:formatCode>0</c:formatCode>
                <c:ptCount val="61"/>
                <c:pt idx="0">
                  <c:v>78</c:v>
                </c:pt>
                <c:pt idx="1">
                  <c:v>90</c:v>
                </c:pt>
                <c:pt idx="2">
                  <c:v>83</c:v>
                </c:pt>
                <c:pt idx="3">
                  <c:v>84</c:v>
                </c:pt>
                <c:pt idx="4">
                  <c:v>73</c:v>
                </c:pt>
                <c:pt idx="5">
                  <c:v>81</c:v>
                </c:pt>
                <c:pt idx="6">
                  <c:v>83</c:v>
                </c:pt>
                <c:pt idx="7">
                  <c:v>82</c:v>
                </c:pt>
                <c:pt idx="8">
                  <c:v>61</c:v>
                </c:pt>
                <c:pt idx="9">
                  <c:v>68</c:v>
                </c:pt>
                <c:pt idx="10">
                  <c:v>81</c:v>
                </c:pt>
                <c:pt idx="11">
                  <c:v>71</c:v>
                </c:pt>
                <c:pt idx="12">
                  <c:v>85</c:v>
                </c:pt>
                <c:pt idx="13">
                  <c:v>81</c:v>
                </c:pt>
                <c:pt idx="14">
                  <c:v>76</c:v>
                </c:pt>
                <c:pt idx="15">
                  <c:v>79</c:v>
                </c:pt>
                <c:pt idx="16">
                  <c:v>91</c:v>
                </c:pt>
                <c:pt idx="17">
                  <c:v>95</c:v>
                </c:pt>
                <c:pt idx="18">
                  <c:v>91</c:v>
                </c:pt>
                <c:pt idx="19">
                  <c:v>97</c:v>
                </c:pt>
                <c:pt idx="20">
                  <c:v>102</c:v>
                </c:pt>
                <c:pt idx="21">
                  <c:v>94</c:v>
                </c:pt>
                <c:pt idx="22">
                  <c:v>71</c:v>
                </c:pt>
                <c:pt idx="23">
                  <c:v>81</c:v>
                </c:pt>
                <c:pt idx="24">
                  <c:v>109</c:v>
                </c:pt>
                <c:pt idx="25">
                  <c:v>96</c:v>
                </c:pt>
                <c:pt idx="26">
                  <c:v>109</c:v>
                </c:pt>
                <c:pt idx="27">
                  <c:v>77</c:v>
                </c:pt>
                <c:pt idx="28">
                  <c:v>126</c:v>
                </c:pt>
                <c:pt idx="29">
                  <c:v>77</c:v>
                </c:pt>
                <c:pt idx="30">
                  <c:v>97</c:v>
                </c:pt>
                <c:pt idx="31">
                  <c:v>103</c:v>
                </c:pt>
                <c:pt idx="32">
                  <c:v>98</c:v>
                </c:pt>
                <c:pt idx="33">
                  <c:v>97</c:v>
                </c:pt>
                <c:pt idx="34">
                  <c:v>80</c:v>
                </c:pt>
                <c:pt idx="35">
                  <c:v>82</c:v>
                </c:pt>
                <c:pt idx="36">
                  <c:v>90</c:v>
                </c:pt>
                <c:pt idx="37">
                  <c:v>106</c:v>
                </c:pt>
                <c:pt idx="38">
                  <c:v>76</c:v>
                </c:pt>
                <c:pt idx="39">
                  <c:v>75</c:v>
                </c:pt>
                <c:pt idx="40">
                  <c:v>81</c:v>
                </c:pt>
                <c:pt idx="41">
                  <c:v>84</c:v>
                </c:pt>
                <c:pt idx="42">
                  <c:v>63</c:v>
                </c:pt>
                <c:pt idx="43">
                  <c:v>77</c:v>
                </c:pt>
                <c:pt idx="44">
                  <c:v>78</c:v>
                </c:pt>
                <c:pt idx="45">
                  <c:v>82</c:v>
                </c:pt>
                <c:pt idx="46">
                  <c:v>64</c:v>
                </c:pt>
                <c:pt idx="47">
                  <c:v>96</c:v>
                </c:pt>
                <c:pt idx="48">
                  <c:v>70</c:v>
                </c:pt>
                <c:pt idx="49">
                  <c:v>72</c:v>
                </c:pt>
                <c:pt idx="50">
                  <c:v>74</c:v>
                </c:pt>
                <c:pt idx="51">
                  <c:v>84</c:v>
                </c:pt>
                <c:pt idx="52">
                  <c:v>83</c:v>
                </c:pt>
                <c:pt idx="53">
                  <c:v>87</c:v>
                </c:pt>
                <c:pt idx="54">
                  <c:v>83</c:v>
                </c:pt>
                <c:pt idx="55">
                  <c:v>74</c:v>
                </c:pt>
                <c:pt idx="56">
                  <c:v>87</c:v>
                </c:pt>
                <c:pt idx="57">
                  <c:v>77</c:v>
                </c:pt>
                <c:pt idx="58">
                  <c:v>62</c:v>
                </c:pt>
                <c:pt idx="59">
                  <c:v>81</c:v>
                </c:pt>
                <c:pt idx="6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F1-46DF-9ECC-5F9C6723B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'Ark1'!$B$17:$AF$17</c:f>
              <c:numCache>
                <c:formatCode>0.0</c:formatCode>
                <c:ptCount val="31"/>
                <c:pt idx="0">
                  <c:v>1.4646791963707064</c:v>
                </c:pt>
                <c:pt idx="1">
                  <c:v>1.2177743230988469</c:v>
                </c:pt>
                <c:pt idx="2">
                  <c:v>1.0724561862411719</c:v>
                </c:pt>
                <c:pt idx="3">
                  <c:v>1.0768220617202888</c:v>
                </c:pt>
                <c:pt idx="4">
                  <c:v>0.93283582089552242</c:v>
                </c:pt>
                <c:pt idx="5">
                  <c:v>0.98449089683074853</c:v>
                </c:pt>
                <c:pt idx="6">
                  <c:v>0.99703583939638907</c:v>
                </c:pt>
                <c:pt idx="7">
                  <c:v>1.0703156753827394</c:v>
                </c:pt>
                <c:pt idx="8">
                  <c:v>1.1214442013129102</c:v>
                </c:pt>
                <c:pt idx="9">
                  <c:v>1.0771748022907008</c:v>
                </c:pt>
                <c:pt idx="10">
                  <c:v>0.92693565976008729</c:v>
                </c:pt>
                <c:pt idx="11">
                  <c:v>0.95276983802912751</c:v>
                </c:pt>
                <c:pt idx="12">
                  <c:v>0.92832764505119458</c:v>
                </c:pt>
                <c:pt idx="13">
                  <c:v>1.029949857704296</c:v>
                </c:pt>
                <c:pt idx="14">
                  <c:v>0.88123644251626898</c:v>
                </c:pt>
                <c:pt idx="15">
                  <c:v>1.1196546607311479</c:v>
                </c:pt>
                <c:pt idx="16">
                  <c:v>1.2837837837837838</c:v>
                </c:pt>
                <c:pt idx="17">
                  <c:v>1.0231556273559506</c:v>
                </c:pt>
                <c:pt idx="18">
                  <c:v>1.0375960113192293</c:v>
                </c:pt>
                <c:pt idx="19">
                  <c:v>0.88554944317724404</c:v>
                </c:pt>
                <c:pt idx="20">
                  <c:v>0.83277367360644727</c:v>
                </c:pt>
                <c:pt idx="21">
                  <c:v>0.98772023491724503</c:v>
                </c:pt>
                <c:pt idx="22">
                  <c:v>1.1195521791283487</c:v>
                </c:pt>
                <c:pt idx="23">
                  <c:v>0.77261222858665246</c:v>
                </c:pt>
                <c:pt idx="24">
                  <c:v>0.74796313610257781</c:v>
                </c:pt>
                <c:pt idx="25">
                  <c:v>0.89716122121049813</c:v>
                </c:pt>
                <c:pt idx="26">
                  <c:v>0.78280671790492462</c:v>
                </c:pt>
                <c:pt idx="27">
                  <c:v>0.95455193047442655</c:v>
                </c:pt>
                <c:pt idx="28">
                  <c:v>0.80896962815782003</c:v>
                </c:pt>
                <c:pt idx="29">
                  <c:v>0.97273599123167553</c:v>
                </c:pt>
                <c:pt idx="30">
                  <c:v>0.97276264591439687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F-4284-8CB9-C730711CB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3.3499555298795647E-3"/>
              <c:y val="0.28547976379254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190</c:v>
                </c:pt>
                <c:pt idx="1">
                  <c:v>200</c:v>
                </c:pt>
                <c:pt idx="2">
                  <c:v>210</c:v>
                </c:pt>
                <c:pt idx="3">
                  <c:v>237</c:v>
                </c:pt>
                <c:pt idx="4">
                  <c:v>235</c:v>
                </c:pt>
                <c:pt idx="5">
                  <c:v>158</c:v>
                </c:pt>
                <c:pt idx="6">
                  <c:v>218</c:v>
                </c:pt>
                <c:pt idx="7">
                  <c:v>257</c:v>
                </c:pt>
                <c:pt idx="8">
                  <c:v>209</c:v>
                </c:pt>
                <c:pt idx="9">
                  <c:v>206</c:v>
                </c:pt>
                <c:pt idx="10">
                  <c:v>218</c:v>
                </c:pt>
                <c:pt idx="11">
                  <c:v>268</c:v>
                </c:pt>
                <c:pt idx="12">
                  <c:v>246</c:v>
                </c:pt>
                <c:pt idx="13">
                  <c:v>200</c:v>
                </c:pt>
                <c:pt idx="14">
                  <c:v>224</c:v>
                </c:pt>
                <c:pt idx="15">
                  <c:v>210</c:v>
                </c:pt>
                <c:pt idx="16">
                  <c:v>132</c:v>
                </c:pt>
                <c:pt idx="17">
                  <c:v>55</c:v>
                </c:pt>
                <c:pt idx="18">
                  <c:v>24</c:v>
                </c:pt>
                <c:pt idx="19">
                  <c:v>5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D-45D5-83CE-3826C73C4A24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-158</c:v>
                </c:pt>
                <c:pt idx="1">
                  <c:v>-196</c:v>
                </c:pt>
                <c:pt idx="2">
                  <c:v>-220</c:v>
                </c:pt>
                <c:pt idx="3">
                  <c:v>-201</c:v>
                </c:pt>
                <c:pt idx="4">
                  <c:v>-155</c:v>
                </c:pt>
                <c:pt idx="5">
                  <c:v>-147</c:v>
                </c:pt>
                <c:pt idx="6">
                  <c:v>-220</c:v>
                </c:pt>
                <c:pt idx="7">
                  <c:v>-222</c:v>
                </c:pt>
                <c:pt idx="8">
                  <c:v>-212</c:v>
                </c:pt>
                <c:pt idx="9">
                  <c:v>-185</c:v>
                </c:pt>
                <c:pt idx="10">
                  <c:v>-222</c:v>
                </c:pt>
                <c:pt idx="11">
                  <c:v>-242</c:v>
                </c:pt>
                <c:pt idx="12">
                  <c:v>-213</c:v>
                </c:pt>
                <c:pt idx="13">
                  <c:v>-212</c:v>
                </c:pt>
                <c:pt idx="14">
                  <c:v>-227</c:v>
                </c:pt>
                <c:pt idx="15">
                  <c:v>-184</c:v>
                </c:pt>
                <c:pt idx="16">
                  <c:v>-135</c:v>
                </c:pt>
                <c:pt idx="17">
                  <c:v>-73</c:v>
                </c:pt>
                <c:pt idx="18">
                  <c:v>-50</c:v>
                </c:pt>
                <c:pt idx="19">
                  <c:v>-18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D-45D5-83CE-3826C73C4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170</c:v>
                </c:pt>
                <c:pt idx="1">
                  <c:v>184</c:v>
                </c:pt>
                <c:pt idx="2">
                  <c:v>207</c:v>
                </c:pt>
                <c:pt idx="3">
                  <c:v>222</c:v>
                </c:pt>
                <c:pt idx="4">
                  <c:v>192</c:v>
                </c:pt>
                <c:pt idx="5">
                  <c:v>188</c:v>
                </c:pt>
                <c:pt idx="6">
                  <c:v>207</c:v>
                </c:pt>
                <c:pt idx="7">
                  <c:v>214</c:v>
                </c:pt>
                <c:pt idx="8">
                  <c:v>253</c:v>
                </c:pt>
                <c:pt idx="9">
                  <c:v>268</c:v>
                </c:pt>
                <c:pt idx="10">
                  <c:v>252</c:v>
                </c:pt>
                <c:pt idx="11">
                  <c:v>222</c:v>
                </c:pt>
                <c:pt idx="12">
                  <c:v>229</c:v>
                </c:pt>
                <c:pt idx="13">
                  <c:v>238</c:v>
                </c:pt>
                <c:pt idx="14">
                  <c:v>237</c:v>
                </c:pt>
                <c:pt idx="15">
                  <c:v>195</c:v>
                </c:pt>
                <c:pt idx="16">
                  <c:v>159</c:v>
                </c:pt>
                <c:pt idx="17">
                  <c:v>112</c:v>
                </c:pt>
                <c:pt idx="18">
                  <c:v>45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FD-45D5-83CE-3826C73C4A24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-163</c:v>
                </c:pt>
                <c:pt idx="1">
                  <c:v>-179</c:v>
                </c:pt>
                <c:pt idx="2">
                  <c:v>-193</c:v>
                </c:pt>
                <c:pt idx="3">
                  <c:v>-196</c:v>
                </c:pt>
                <c:pt idx="4">
                  <c:v>-173</c:v>
                </c:pt>
                <c:pt idx="5">
                  <c:v>-158</c:v>
                </c:pt>
                <c:pt idx="6">
                  <c:v>-175</c:v>
                </c:pt>
                <c:pt idx="7">
                  <c:v>-206</c:v>
                </c:pt>
                <c:pt idx="8">
                  <c:v>-236</c:v>
                </c:pt>
                <c:pt idx="9">
                  <c:v>-280</c:v>
                </c:pt>
                <c:pt idx="10">
                  <c:v>-222</c:v>
                </c:pt>
                <c:pt idx="11">
                  <c:v>-217</c:v>
                </c:pt>
                <c:pt idx="12">
                  <c:v>-228</c:v>
                </c:pt>
                <c:pt idx="13">
                  <c:v>-254</c:v>
                </c:pt>
                <c:pt idx="14">
                  <c:v>-212</c:v>
                </c:pt>
                <c:pt idx="15">
                  <c:v>-189</c:v>
                </c:pt>
                <c:pt idx="16">
                  <c:v>-157</c:v>
                </c:pt>
                <c:pt idx="17">
                  <c:v>-135</c:v>
                </c:pt>
                <c:pt idx="18">
                  <c:v>-61</c:v>
                </c:pt>
                <c:pt idx="19">
                  <c:v>-15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FD-45D5-83CE-3826C73C4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0.7555</cdr:x>
      <cdr:y>0.12685</cdr:y>
    </cdr:from>
    <cdr:to>
      <cdr:x>0.7594</cdr:x>
      <cdr:y>0.8414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02050" y="700783"/>
          <a:ext cx="45438" cy="3947534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75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5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2A40-C6E7-8740-B392-313CA1B28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9CF0D3E-7195-78DB-8FFA-B29B184C1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77F1E84-BDB8-5FBA-60B9-4C594B8EA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C25F02-32E3-FD82-915B-7BE3E469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0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87933-4BF3-C80A-9161-E58B4E73B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7121E41-A196-9F09-4491-07F63FC7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520B0E-F301-EAE3-1EDD-623E85179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8A6598-71E4-FE88-74C3-4813BFB65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5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84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3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169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5B9DCDE-813F-AD0D-AD40-40CD78E98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5817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99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212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73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8193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731482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84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4648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70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90383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6226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4713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909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0073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35731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112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8217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822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035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1319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954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1962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119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0573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054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7689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6522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8934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22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8150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528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477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1461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3664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24004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355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968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03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1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692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5088912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560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08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90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292757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588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999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799863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566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67994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9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9292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3176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86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076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4118120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4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1253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069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54662899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957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0470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8757655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68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808225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669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/>
              <a:t>Raumakommune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9A399AD-3E4E-1E4A-CE69-656A5FDB30B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4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30" r:id="rId43"/>
  </p:sldLayoutIdLst>
  <p:hf sldNum="0" hd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5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914" r:id="rId32"/>
    <p:sldLayoutId id="2147483926" r:id="rId3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2988BEC2-A9A1-10E9-BF04-3136CC227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Rauma </a:t>
            </a:r>
            <a:r>
              <a:rPr lang="nb-NO"/>
              <a:t>kommune 2026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5F51806-81D4-249B-68D0-13F0D5F54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styring, vår 2026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DC022-E9F9-B0BD-6822-DDF7547C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5432F6-5903-5E45-F6E7-D67D31426F57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81B27BFA-A1B1-B5AC-2FE8-E6507CD70C4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99D42A9-C16F-B3A8-A476-BFEC1F1EB7E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6217758-7120-34C6-5679-4E1C8754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EB8299B3-B848-2AF7-6A1D-E6FED33A55C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66E1545-89B0-65F4-5B7B-05060A7EE2F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0647F0F7-D7B7-9EB0-0E4B-05730058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4210DC2-0992-9405-8235-03E99B2B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41CBABC1-1684-1891-FBD0-001BFEE457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5AB33CF4-E554-CE5D-DE95-EBC24A66C792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560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E4384814-175C-970D-B179-430F0485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8723DE6-C754-1BAB-15C6-4DE7EA89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762661"/>
              </p:ext>
            </p:extLst>
          </p:nvPr>
        </p:nvGraphicFramePr>
        <p:xfrm>
          <a:off x="182880" y="691763"/>
          <a:ext cx="11720223" cy="545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E45EA1C-AB59-598F-0E38-ADB4EDB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14DAF7E-80F7-EDD5-0CF2-F74414FB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557437"/>
              </p:ext>
            </p:extLst>
          </p:nvPr>
        </p:nvGraphicFramePr>
        <p:xfrm>
          <a:off x="101600" y="729673"/>
          <a:ext cx="11822545" cy="532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4430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5FCD7A0-400A-C5D3-3426-899B086C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90B74A7-1F91-F27A-7252-D362394A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B542BA24-D182-9C7A-8F1E-C6810BA0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79121"/>
              </p:ext>
            </p:extLst>
          </p:nvPr>
        </p:nvGraphicFramePr>
        <p:xfrm>
          <a:off x="1390651" y="548641"/>
          <a:ext cx="8585466" cy="576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02941" y="6356349"/>
            <a:ext cx="122268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A97496E-82C7-0E7E-F75C-B6988A72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024809A-E344-B30A-83D4-E8049163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66FCF02-2CC7-5AE7-78E1-68C818F6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779936"/>
              </p:ext>
            </p:extLst>
          </p:nvPr>
        </p:nvGraphicFramePr>
        <p:xfrm>
          <a:off x="103979" y="664553"/>
          <a:ext cx="11799736" cy="548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92407" y="60569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A97496E-82C7-0E7E-F75C-B6988A72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024809A-E344-B30A-83D4-E8049163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66FCF02-2CC7-5AE7-78E1-68C818F6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994655"/>
              </p:ext>
            </p:extLst>
          </p:nvPr>
        </p:nvGraphicFramePr>
        <p:xfrm>
          <a:off x="166978" y="712645"/>
          <a:ext cx="11783832" cy="544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228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BA585D5-80E1-9BB4-F01F-0538E9A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76C2F2A-22C3-74D2-0F1E-9FBF736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35F6470-75A3-A3BD-8F7B-A0E368F6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613367"/>
              </p:ext>
            </p:extLst>
          </p:nvPr>
        </p:nvGraphicFramePr>
        <p:xfrm>
          <a:off x="193964" y="665018"/>
          <a:ext cx="11794836" cy="547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38210" y="622187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D1E3389-C89B-A18D-402F-FFC83BFC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B07F330-C0A7-2EFD-6F26-4DEA5FA3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416D57F5-D28F-5147-C50B-8B6F925F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18296"/>
              </p:ext>
            </p:extLst>
          </p:nvPr>
        </p:nvGraphicFramePr>
        <p:xfrm>
          <a:off x="174929" y="707667"/>
          <a:ext cx="11855394" cy="544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4E36DE91-3BB5-5E6F-E892-6A30E639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D051353-841B-59E0-793E-2445B2B2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266A4F49-6558-F1F7-E69B-225F4866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064BBBB-0E1A-94AE-FABD-D5FA26DA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594335"/>
              </p:ext>
            </p:extLst>
          </p:nvPr>
        </p:nvGraphicFramePr>
        <p:xfrm>
          <a:off x="166977" y="667911"/>
          <a:ext cx="11704320" cy="546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983DD8F9-2287-B1A1-DFBC-68160BD0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11D3DE98-7CAB-31A4-11DE-CAD34C32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0825B1D-FAA7-1572-C693-D95CF707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BE7D62E1-60CC-CBB5-AFB6-E5580C86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201163"/>
              </p:ext>
            </p:extLst>
          </p:nvPr>
        </p:nvGraphicFramePr>
        <p:xfrm>
          <a:off x="166977" y="667910"/>
          <a:ext cx="11823589" cy="55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E8C579DD-0272-3979-7DC1-BF77F5E7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5CDB1F6D-16ED-1958-614A-4B934ADC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5AC8B7C-832D-E4AD-73C2-5C7E6530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F1DAC96E-8ABF-552F-7284-CDC9A3A3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4303BC9-4888-872B-E30F-075B1B30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688873"/>
              </p:ext>
            </p:extLst>
          </p:nvPr>
        </p:nvGraphicFramePr>
        <p:xfrm>
          <a:off x="276326" y="699715"/>
          <a:ext cx="11475702" cy="551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9507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A1015B91-231D-BCD4-4B26-577FD805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1D7C88CC-1967-2805-E59E-474B9B5C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0A7DC968-E408-AAE9-E6AA-6E5DB97C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16709"/>
              </p:ext>
            </p:extLst>
          </p:nvPr>
        </p:nvGraphicFramePr>
        <p:xfrm>
          <a:off x="143124" y="723569"/>
          <a:ext cx="11775882" cy="541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FD41D9B-D83B-4A8A-6F1F-44B09796CD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78010"/>
            <a:ext cx="8317341" cy="5879990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85B30114-AAE8-08CF-E670-056ABD4D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1"/>
            <a:ext cx="9035594" cy="550104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41229A3-D111-C25E-9D22-3C7408BC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D3A97651-DCE0-4DEB-0D57-40EAE894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0869E074-00D1-80A8-BD51-CB0DCDB24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13" y="443919"/>
            <a:ext cx="8669607" cy="627755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B748D02-B351-164F-C6C3-3084C491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8675C67-0298-B6EB-33C4-34830C6C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92917" y="6365507"/>
            <a:ext cx="149811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6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C1F7CE5-4096-07F6-7272-652BB546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CA88699E-2940-802E-944F-099588EE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32879"/>
              </p:ext>
            </p:extLst>
          </p:nvPr>
        </p:nvGraphicFramePr>
        <p:xfrm>
          <a:off x="135172" y="795130"/>
          <a:ext cx="11775882" cy="528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82232-A899-D7A6-C12A-C031DE0AD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42D1267-5107-6358-CBC7-0E35AC0DF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A51C45-BD2D-5B3A-2BA0-94641300BC98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C05740DE-BBD8-07DB-6873-700AD12C8E9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5C1E35F-7D6B-CFD1-641A-10ED3966EA5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EE7239C0-5FA1-6254-5D44-0EF439B49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1B0D13FC-29BE-D045-0D24-83EE62E6FD2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0DE3925-B726-4C7D-2CEA-0EE1524BFFD4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5B8A57-0951-72F1-74A9-E04E0D08186D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8A4D1ADD-C1C5-A970-441A-92BDFC6CA6D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EAB6993C-6D68-D3C4-69E8-FD241FB0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77A8DF86-EBAB-435C-15B9-933A1FA0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68A0CB-4D4C-549A-E79E-AFB32A9797B2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944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12C0-E9D5-7009-433A-CF1379EE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3809B4-EEF5-3AFF-3C84-79D35277B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653343B-C5DA-199F-A288-F8E58DF930FB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915B5D05-0234-E8EF-5F2A-656791F34C30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F5901BE2-9E29-92CD-3F0F-EA10BEE849B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43F901E5-151E-A6F6-B752-80A9B24B3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396437E5-72F7-16DE-2855-50BD4B37F7F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1D42253-A42D-1978-DEFD-58E96F52E971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D4BD556-ABE2-3439-7950-82FA9EA5FAE9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DC057688-33CA-61C6-B6CD-C25DBA5EFCE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DEA63ED4-BFBC-CC67-08A2-3C207C63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2F380F3-AD18-A0B4-CFC9-372BB61F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D77148-71A5-EDA8-0FAA-5A107097974E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16105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CD51-0F41-6557-B662-AD2764EF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4C264692-44A9-5BCB-7B8F-4AD054BE224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AE17067-0C72-6B24-D0F6-484BCB1849C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F493DE2-0253-050B-A48A-DECDA353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C17A508-4247-0F07-CEBD-3BC3DDBC1A15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964B679-4F2A-7BB1-16C9-BFD596DFF92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A92CD49-DD91-DCC4-DA93-DCEAE362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ACBF529-90D3-213E-94E2-59AB6ED3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1769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25433" y="63670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BAEA8DC-3142-F8BE-AB9D-C0FEC455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A296AC3C-81C8-7D1F-13E0-3EBE9FE2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86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E71522C-9DF9-3E44-609A-5755C2777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83" y="430101"/>
            <a:ext cx="8581757" cy="621394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64BDE8EC-A5D7-B55A-FAA3-4307483D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EE8A942-D4E0-24CD-3788-71214999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9F5C27B-5F93-620C-1264-F05BA06C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E250B55C-028A-B6C3-E9A9-AC7C8E42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467784"/>
              </p:ext>
            </p:extLst>
          </p:nvPr>
        </p:nvGraphicFramePr>
        <p:xfrm>
          <a:off x="166255" y="711200"/>
          <a:ext cx="11813309" cy="543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D1F75C7-45CE-8CBB-3BCD-BCC9501C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62E2051C-8F81-C93C-F951-78E4BF29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E998A543-247A-B6FE-B0E1-E21D9670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23481"/>
              </p:ext>
            </p:extLst>
          </p:nvPr>
        </p:nvGraphicFramePr>
        <p:xfrm>
          <a:off x="198783" y="683812"/>
          <a:ext cx="11744075" cy="552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Rauma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84B1CE1-05B3-6BCD-5210-6CFC4BF9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8BF60933-582F-7521-9C15-BFCA86FA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4B3BF0B-3B10-C334-1D39-F9ABCBA6A026}"/>
              </a:ext>
            </a:extLst>
          </p:cNvPr>
          <p:cNvSpPr txBox="1"/>
          <p:nvPr/>
        </p:nvSpPr>
        <p:spPr>
          <a:xfrm>
            <a:off x="162731" y="201478"/>
            <a:ext cx="31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911458"/>
              </p:ext>
            </p:extLst>
          </p:nvPr>
        </p:nvGraphicFramePr>
        <p:xfrm>
          <a:off x="2623930" y="683812"/>
          <a:ext cx="7196345" cy="553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</a:t>
            </a:r>
            <a:r>
              <a:rPr lang="nb-NO"/>
              <a:t>, 2025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Rauma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79371394"/>
              </p:ext>
            </p:extLst>
          </p:nvPr>
        </p:nvGraphicFramePr>
        <p:xfrm>
          <a:off x="6248400" y="888999"/>
          <a:ext cx="5424488" cy="53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114122"/>
              </p:ext>
            </p:extLst>
          </p:nvPr>
        </p:nvGraphicFramePr>
        <p:xfrm>
          <a:off x="519113" y="889000"/>
          <a:ext cx="5424488" cy="521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073512" y="6271361"/>
            <a:ext cx="29227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665273" y="6228839"/>
            <a:ext cx="5241134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BD72191-1FF7-A9F1-B0B5-EDD16E6D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1DE597EC-641D-5E15-A8B1-0CE2AF01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61447"/>
              </p:ext>
            </p:extLst>
          </p:nvPr>
        </p:nvGraphicFramePr>
        <p:xfrm>
          <a:off x="127221" y="691763"/>
          <a:ext cx="11926956" cy="545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15987" y="6369907"/>
            <a:ext cx="100817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098318" y="6364791"/>
            <a:ext cx="625688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29069"/>
              </p:ext>
            </p:extLst>
          </p:nvPr>
        </p:nvGraphicFramePr>
        <p:xfrm>
          <a:off x="3912123" y="1722221"/>
          <a:ext cx="4398473" cy="460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471133"/>
              </p:ext>
            </p:extLst>
          </p:nvPr>
        </p:nvGraphicFramePr>
        <p:xfrm>
          <a:off x="3264310" y="1095032"/>
          <a:ext cx="5950635" cy="532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74682"/>
              </p:ext>
            </p:extLst>
          </p:nvPr>
        </p:nvGraphicFramePr>
        <p:xfrm>
          <a:off x="3205162" y="1050255"/>
          <a:ext cx="6256889" cy="524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6856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9E549-9F1D-4393-29EF-C3F1B179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F467AD-80B6-4AC8-51D7-5BD7FF771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Rauma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A00B1F74-8A36-1F6D-76E0-50B994F8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F040F4-CAC3-66CD-CB13-328A9981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1CC1F-34DE-3606-D8C0-11EB70F8B963}"/>
              </a:ext>
            </a:extLst>
          </p:cNvPr>
          <p:cNvSpPr txBox="1"/>
          <p:nvPr/>
        </p:nvSpPr>
        <p:spPr>
          <a:xfrm>
            <a:off x="9032871" y="6441897"/>
            <a:ext cx="185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73467"/>
              </p:ext>
            </p:extLst>
          </p:nvPr>
        </p:nvGraphicFramePr>
        <p:xfrm>
          <a:off x="151075" y="1009816"/>
          <a:ext cx="11521815" cy="507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48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9E549-9F1D-4393-29EF-C3F1B179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74471"/>
            <a:ext cx="11153779" cy="350681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F467AD-80B6-4AC8-51D7-5BD7FF771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Rauma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A00B1F74-8A36-1F6D-76E0-50B994F8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F040F4-CAC3-66CD-CB13-328A9981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A219CC7-A5D3-5043-76DD-DDB326D43B91}"/>
              </a:ext>
            </a:extLst>
          </p:cNvPr>
          <p:cNvSpPr txBox="1"/>
          <p:nvPr/>
        </p:nvSpPr>
        <p:spPr>
          <a:xfrm>
            <a:off x="9565240" y="6380252"/>
            <a:ext cx="113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47199"/>
              </p:ext>
            </p:extLst>
          </p:nvPr>
        </p:nvGraphicFramePr>
        <p:xfrm>
          <a:off x="286247" y="1125152"/>
          <a:ext cx="11545294" cy="495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4033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Rauma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6151BE0-FC9F-6814-1388-A9EC6080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B9129B2-CFB3-7DC2-30AD-031CEF2E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A84E600-F78E-AB09-B103-707B9195C2B2}"/>
              </a:ext>
            </a:extLst>
          </p:cNvPr>
          <p:cNvSpPr txBox="1"/>
          <p:nvPr/>
        </p:nvSpPr>
        <p:spPr>
          <a:xfrm>
            <a:off x="9620385" y="6411074"/>
            <a:ext cx="142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97624"/>
              </p:ext>
            </p:extLst>
          </p:nvPr>
        </p:nvGraphicFramePr>
        <p:xfrm>
          <a:off x="103367" y="1023938"/>
          <a:ext cx="11569521" cy="500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1592" y="636804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C0C16E61-4699-7D1B-563A-767C321B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DAB820F-574E-B30B-6CF8-BDDED674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49821"/>
              </p:ext>
            </p:extLst>
          </p:nvPr>
        </p:nvGraphicFramePr>
        <p:xfrm>
          <a:off x="276326" y="772161"/>
          <a:ext cx="11661674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E685FDD5-8A99-654D-3C9E-A53C3B90A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9" y="551961"/>
            <a:ext cx="8193859" cy="579269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665088" y="202782"/>
            <a:ext cx="9198708" cy="659742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1388239" y="63680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FED33E0D-8D57-1D7D-6C66-A3942CE2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150E7E-FAED-E2A3-2A8C-E520DD65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B01F7C4-8CA7-534F-4457-703A6D486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15648"/>
              </p:ext>
            </p:extLst>
          </p:nvPr>
        </p:nvGraphicFramePr>
        <p:xfrm>
          <a:off x="6155067" y="1227005"/>
          <a:ext cx="4611723" cy="5350975"/>
        </p:xfrm>
        <a:graphic>
          <a:graphicData uri="http://schemas.openxmlformats.org/drawingml/2006/table">
            <a:tbl>
              <a:tblPr/>
              <a:tblGrid>
                <a:gridCol w="726388">
                  <a:extLst>
                    <a:ext uri="{9D8B030D-6E8A-4147-A177-3AD203B41FA5}">
                      <a16:colId xmlns:a16="http://schemas.microsoft.com/office/drawing/2014/main" val="3741852707"/>
                    </a:ext>
                  </a:extLst>
                </a:gridCol>
                <a:gridCol w="1976452">
                  <a:extLst>
                    <a:ext uri="{9D8B030D-6E8A-4147-A177-3AD203B41FA5}">
                      <a16:colId xmlns:a16="http://schemas.microsoft.com/office/drawing/2014/main" val="3613685120"/>
                    </a:ext>
                  </a:extLst>
                </a:gridCol>
                <a:gridCol w="388534">
                  <a:extLst>
                    <a:ext uri="{9D8B030D-6E8A-4147-A177-3AD203B41FA5}">
                      <a16:colId xmlns:a16="http://schemas.microsoft.com/office/drawing/2014/main" val="1272131060"/>
                    </a:ext>
                  </a:extLst>
                </a:gridCol>
                <a:gridCol w="388534">
                  <a:extLst>
                    <a:ext uri="{9D8B030D-6E8A-4147-A177-3AD203B41FA5}">
                      <a16:colId xmlns:a16="http://schemas.microsoft.com/office/drawing/2014/main" val="2310593346"/>
                    </a:ext>
                  </a:extLst>
                </a:gridCol>
                <a:gridCol w="1131815">
                  <a:extLst>
                    <a:ext uri="{9D8B030D-6E8A-4147-A177-3AD203B41FA5}">
                      <a16:colId xmlns:a16="http://schemas.microsoft.com/office/drawing/2014/main" val="3441809685"/>
                    </a:ext>
                  </a:extLst>
                </a:gridCol>
              </a:tblGrid>
              <a:tr h="152885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39369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7844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Voll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051440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Sæbø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799174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Frisvold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459759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Korsbakken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8957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Sogge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7895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Kavli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21228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Tokle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79568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Veblungsnes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164933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Gridset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10245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Øran Øst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89813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Innfjorden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261215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330356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Rødven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15020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Sandnes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579944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Holm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047760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Mittet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4608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25512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13083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Neshagen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689578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Grøvdal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565797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Grøtta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97106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Mjelva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44354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Moa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860811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Dale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3611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Nesstranda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78737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Risen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704205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15390407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Skoleområdet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3504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15390408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Vollan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709402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15390409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Øran Vest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031061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Ulvådalen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878435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Marstein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103477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15390412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Verma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588180"/>
                  </a:ext>
                </a:extLst>
              </a:tr>
              <a:tr h="15288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15390413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Sandgrovbotn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536" marR="3536" marT="3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1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3676" y="634742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0A6A516E-BF03-38DE-9980-3003C0E8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23C643F4-4691-3494-8083-96D0CC14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719"/>
              </p:ext>
            </p:extLst>
          </p:nvPr>
        </p:nvGraphicFramePr>
        <p:xfrm>
          <a:off x="214686" y="659957"/>
          <a:ext cx="11736124" cy="550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3676" y="634742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478371E-BF87-D1BA-782C-3A534F98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05EC0640-A176-7602-2504-F84F3520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8319"/>
              </p:ext>
            </p:extLst>
          </p:nvPr>
        </p:nvGraphicFramePr>
        <p:xfrm>
          <a:off x="135172" y="667911"/>
          <a:ext cx="11863345" cy="54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3090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5FB66CD1-78EA-6F90-786A-FB726CC2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611C10A9-5215-F97C-1CBB-AB239901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E19CA1D-9AF3-E1CC-BA7C-68107228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865" y="6350855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C7EA7769-412D-11E0-95CF-9F1F4C4C8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7AF8548-DA5F-E7C1-2DCD-22DEB4761D1A}"/>
              </a:ext>
            </a:extLst>
          </p:cNvPr>
          <p:cNvSpPr txBox="1"/>
          <p:nvPr/>
        </p:nvSpPr>
        <p:spPr>
          <a:xfrm>
            <a:off x="9226193" y="6350855"/>
            <a:ext cx="1479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530474"/>
              </p:ext>
            </p:extLst>
          </p:nvPr>
        </p:nvGraphicFramePr>
        <p:xfrm>
          <a:off x="151075" y="636104"/>
          <a:ext cx="11664563" cy="555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2818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vet på land - FNs bærekraftsmål">
            <a:extLst>
              <a:ext uri="{FF2B5EF4-FFF2-40B4-BE49-F238E27FC236}">
                <a16:creationId xmlns:a16="http://schemas.microsoft.com/office/drawing/2014/main" id="{0D3BF64A-7A1E-8F69-98A6-483B2336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5C744211-6C1D-A34F-FA8F-5E5C7D9B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2DDAB06B-9F4A-C989-62F0-F91F5B7D4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13C751-A1BD-10C8-3B50-F2A4192D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281" y="6393827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F0A288-0E77-634D-4F0D-BF6A0A1D88F8}"/>
              </a:ext>
            </a:extLst>
          </p:cNvPr>
          <p:cNvSpPr txBox="1"/>
          <p:nvPr/>
        </p:nvSpPr>
        <p:spPr>
          <a:xfrm>
            <a:off x="9540840" y="6505624"/>
            <a:ext cx="176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32530"/>
              </p:ext>
            </p:extLst>
          </p:nvPr>
        </p:nvGraphicFramePr>
        <p:xfrm>
          <a:off x="190831" y="779228"/>
          <a:ext cx="11791785" cy="541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6761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F615C82B-D6B1-334A-95C5-3D0ED7F05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3" y="0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4219929" y="639718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47347" y="6351656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D7F7D2A-ED8F-D68F-081A-646C4F2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A8499EC3-76ED-9313-12E4-82108361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B2536AB-4FA0-0E20-F55F-A73D913A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096444F6-3CDD-54C3-E047-35D43E69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5C01-456E-6820-D91A-FFC2CE63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C7F294-97B1-4C15-9831-74054EC5F4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653"/>
            <a:ext cx="8526853" cy="6174188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C34D7234-DF0F-217E-F277-F25431F07BCB}"/>
              </a:ext>
            </a:extLst>
          </p:cNvPr>
          <p:cNvSpPr txBox="1">
            <a:spLocks/>
          </p:cNvSpPr>
          <p:nvPr/>
        </p:nvSpPr>
        <p:spPr>
          <a:xfrm>
            <a:off x="4219929" y="639718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374AF136-6A2E-EA8D-CA2F-47A8A1D9465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61EC5EF7-AE6A-9345-592F-ADE0EBDA358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C4745D5-CFBD-24C5-D98B-0FBD3E53C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67841EFB-0095-AEA0-ABB7-9ECAB96D0AF2}"/>
              </a:ext>
            </a:extLst>
          </p:cNvPr>
          <p:cNvSpPr txBox="1">
            <a:spLocks/>
          </p:cNvSpPr>
          <p:nvPr/>
        </p:nvSpPr>
        <p:spPr>
          <a:xfrm>
            <a:off x="447347" y="6351656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5B3E2D53-A671-8ACA-9F5C-0E63445A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3377DDF3-AA08-C10D-51D6-60585090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A73995E-E147-0BE9-A5FB-31196E68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0B2DAE78-AD82-7840-1903-8BC32288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19033"/>
              </p:ext>
            </p:extLst>
          </p:nvPr>
        </p:nvGraphicFramePr>
        <p:xfrm>
          <a:off x="8271311" y="691275"/>
          <a:ext cx="3869056" cy="549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755832" y="580947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1764823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169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E6DEF87-F4C5-AC5C-4C81-254EED2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FE790858-667B-068D-F1FA-FD17B85F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5BB2FF0-62B8-EC99-3CDB-53646E4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2891"/>
              </p:ext>
            </p:extLst>
          </p:nvPr>
        </p:nvGraphicFramePr>
        <p:xfrm>
          <a:off x="276326" y="723569"/>
          <a:ext cx="11650631" cy="54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169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FD73589-D48A-EA97-A894-A99DD0F5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1D647947-971F-B82B-8F83-38226DF2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8DDDE71-FBB3-00D0-8CD9-6417F9EC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06463"/>
              </p:ext>
            </p:extLst>
          </p:nvPr>
        </p:nvGraphicFramePr>
        <p:xfrm>
          <a:off x="206734" y="826936"/>
          <a:ext cx="11728173" cy="529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1802" y="636002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C4CE07ED-582A-8138-ED00-0E601B9D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vet på land - FNs bærekraftsmål">
            <a:extLst>
              <a:ext uri="{FF2B5EF4-FFF2-40B4-BE49-F238E27FC236}">
                <a16:creationId xmlns:a16="http://schemas.microsoft.com/office/drawing/2014/main" id="{F44B49E5-5918-41B7-02B7-5880936A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69249"/>
              </p:ext>
            </p:extLst>
          </p:nvPr>
        </p:nvGraphicFramePr>
        <p:xfrm>
          <a:off x="276326" y="747423"/>
          <a:ext cx="11674483" cy="539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1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634608" y="6398054"/>
            <a:ext cx="112985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  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5989CC-5658-C395-C9CC-B8A8A80C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2FE16F88-F32D-4C5B-800B-F7951E2B0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929" y="64760"/>
            <a:ext cx="5669690" cy="29602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b="1" dirty="0" err="1">
                <a:solidFill>
                  <a:schemeClr val="accent1"/>
                </a:solidFill>
              </a:rPr>
              <a:t>Innbyggarar</a:t>
            </a:r>
            <a:r>
              <a:rPr lang="nb-NO" sz="2400" b="1" dirty="0">
                <a:solidFill>
                  <a:schemeClr val="accent1"/>
                </a:solidFill>
              </a:rPr>
              <a:t> etter alder pr grunnkrins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BF710C0E-5CA4-5D4D-84F3-7A9DD858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FDD912C-339D-B991-4D86-8B94670E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5F0733C0-47DF-88BC-5AF4-F6FD5746D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2681"/>
              </p:ext>
            </p:extLst>
          </p:nvPr>
        </p:nvGraphicFramePr>
        <p:xfrm>
          <a:off x="2747423" y="580445"/>
          <a:ext cx="6102384" cy="550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29594" imgH="7058025" progId="Excel.Sheet.12">
                  <p:embed/>
                </p:oleObj>
              </mc:Choice>
              <mc:Fallback>
                <p:oleObj name="Worksheet" r:id="rId5" imgW="7829594" imgH="7058025" progId="Excel.Shee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5F0733C0-47DF-88BC-5AF4-F6FD5746D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7423" y="580445"/>
                        <a:ext cx="6102384" cy="5501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53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EAE2AC0-D232-5A7D-45E5-848F6700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5F42F62-5B80-2298-C464-4D2C4C80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91689"/>
              </p:ext>
            </p:extLst>
          </p:nvPr>
        </p:nvGraphicFramePr>
        <p:xfrm>
          <a:off x="276326" y="675862"/>
          <a:ext cx="11706290" cy="546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7708" y="612298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God utdanning - FNs bærekraftsmål">
            <a:extLst>
              <a:ext uri="{FF2B5EF4-FFF2-40B4-BE49-F238E27FC236}">
                <a16:creationId xmlns:a16="http://schemas.microsoft.com/office/drawing/2014/main" id="{13A88FCF-0CBE-4E57-9B99-2CFF6239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6CC51782-D692-0805-DBBA-E42B0BFD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7924DD5D-00D8-4913-F48B-8441BA02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599480"/>
              </p:ext>
            </p:extLst>
          </p:nvPr>
        </p:nvGraphicFramePr>
        <p:xfrm>
          <a:off x="276326" y="646578"/>
          <a:ext cx="11650631" cy="552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Det er tatt høgde for grensejusteringa mellom Vestnes og Rauma i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ABE149B-0C3C-2FD2-4CE6-4BA9FC97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46E2DA0-B9A7-8CF8-6F57-F151C383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85936"/>
              </p:ext>
            </p:extLst>
          </p:nvPr>
        </p:nvGraphicFramePr>
        <p:xfrm>
          <a:off x="276326" y="659958"/>
          <a:ext cx="11491603" cy="553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440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04482BA-B26D-7D0A-50F4-DF3424E7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9E88A99-CE4F-5CB4-932B-DFE25F5E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254983"/>
              </p:ext>
            </p:extLst>
          </p:nvPr>
        </p:nvGraphicFramePr>
        <p:xfrm>
          <a:off x="276325" y="775855"/>
          <a:ext cx="11730947" cy="536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32F41-9AD8-4CC8-BD65-4B8FD7C5B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8C35B-29CA-41DF-807A-86700BB913A2}">
  <ds:schemaRefs>
    <ds:schemaRef ds:uri="http://purl.org/dc/terms/"/>
    <ds:schemaRef ds:uri="5458b827-f267-438a-9c81-d6bdb027554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AA293225-7F5C-464A-8DC3-335586DA22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</TotalTime>
  <Words>1512</Words>
  <Application>Microsoft Office PowerPoint</Application>
  <PresentationFormat>Widescreen</PresentationFormat>
  <Paragraphs>436</Paragraphs>
  <Slides>49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252</cp:revision>
  <cp:lastPrinted>2017-04-11T08:01:33Z</cp:lastPrinted>
  <dcterms:created xsi:type="dcterms:W3CDTF">2016-10-18T07:53:03Z</dcterms:created>
  <dcterms:modified xsi:type="dcterms:W3CDTF">2026-05-04T09:54:40Z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909734-11ed-436f-861c-dfbce0528d95_Enabled">
    <vt:lpwstr>true</vt:lpwstr>
  </property>
  <property fmtid="{D5CDD505-2E9C-101B-9397-08002B2CF9AE}" pid="3" name="MSIP_Label_6a909734-11ed-436f-861c-dfbce0528d95_SetDate">
    <vt:lpwstr>2020-04-16T18:19:12Z</vt:lpwstr>
  </property>
  <property fmtid="{D5CDD505-2E9C-101B-9397-08002B2CF9AE}" pid="4" name="MSIP_Label_6a909734-11ed-436f-861c-dfbce0528d95_Method">
    <vt:lpwstr>Standard</vt:lpwstr>
  </property>
  <property fmtid="{D5CDD505-2E9C-101B-9397-08002B2CF9AE}" pid="5" name="MSIP_Label_6a909734-11ed-436f-861c-dfbce0528d95_Name">
    <vt:lpwstr>General</vt:lpwstr>
  </property>
  <property fmtid="{D5CDD505-2E9C-101B-9397-08002B2CF9AE}" pid="6" name="MSIP_Label_6a909734-11ed-436f-861c-dfbce0528d95_SiteId">
    <vt:lpwstr>b932ece7-9cdf-4d94-b4c1-15256e43c7ea</vt:lpwstr>
  </property>
  <property fmtid="{D5CDD505-2E9C-101B-9397-08002B2CF9AE}" pid="7" name="MSIP_Label_6a909734-11ed-436f-861c-dfbce0528d95_ActionId">
    <vt:lpwstr>478112cc-298a-4c59-9783-00005aaca650</vt:lpwstr>
  </property>
  <property fmtid="{D5CDD505-2E9C-101B-9397-08002B2CF9AE}" pid="8" name="MSIP_Label_6a909734-11ed-436f-861c-dfbce0528d95_ContentBits">
    <vt:lpwstr>0</vt:lpwstr>
  </property>
  <property fmtid="{D5CDD505-2E9C-101B-9397-08002B2CF9AE}" pid="9" name="ContentTypeId">
    <vt:lpwstr>0x01010075A72C300E137046AB6BF85576E267F6</vt:lpwstr>
  </property>
</Properties>
</file>