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6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</p:sldMasterIdLst>
  <p:notesMasterIdLst>
    <p:notesMasterId r:id="rId55"/>
  </p:notesMasterIdLst>
  <p:sldIdLst>
    <p:sldId id="403" r:id="rId6"/>
    <p:sldId id="498" r:id="rId7"/>
    <p:sldId id="464" r:id="rId8"/>
    <p:sldId id="414" r:id="rId9"/>
    <p:sldId id="465" r:id="rId10"/>
    <p:sldId id="415" r:id="rId11"/>
    <p:sldId id="416" r:id="rId12"/>
    <p:sldId id="471" r:id="rId13"/>
    <p:sldId id="417" r:id="rId14"/>
    <p:sldId id="663" r:id="rId15"/>
    <p:sldId id="418" r:id="rId16"/>
    <p:sldId id="419" r:id="rId17"/>
    <p:sldId id="420" r:id="rId18"/>
    <p:sldId id="421" r:id="rId19"/>
    <p:sldId id="505" r:id="rId20"/>
    <p:sldId id="462" r:id="rId21"/>
    <p:sldId id="458" r:id="rId22"/>
    <p:sldId id="422" r:id="rId23"/>
    <p:sldId id="423" r:id="rId24"/>
    <p:sldId id="457" r:id="rId25"/>
    <p:sldId id="424" r:id="rId26"/>
    <p:sldId id="425" r:id="rId27"/>
    <p:sldId id="427" r:id="rId28"/>
    <p:sldId id="428" r:id="rId29"/>
    <p:sldId id="568" r:id="rId30"/>
    <p:sldId id="569" r:id="rId31"/>
    <p:sldId id="514" r:id="rId32"/>
    <p:sldId id="608" r:id="rId33"/>
    <p:sldId id="435" r:id="rId34"/>
    <p:sldId id="436" r:id="rId35"/>
    <p:sldId id="437" r:id="rId36"/>
    <p:sldId id="438" r:id="rId37"/>
    <p:sldId id="504" r:id="rId38"/>
    <p:sldId id="440" r:id="rId39"/>
    <p:sldId id="503" r:id="rId40"/>
    <p:sldId id="499" r:id="rId41"/>
    <p:sldId id="502" r:id="rId42"/>
    <p:sldId id="497" r:id="rId43"/>
    <p:sldId id="442" r:id="rId44"/>
    <p:sldId id="443" r:id="rId45"/>
    <p:sldId id="481" r:id="rId46"/>
    <p:sldId id="482" r:id="rId47"/>
    <p:sldId id="483" r:id="rId48"/>
    <p:sldId id="446" r:id="rId49"/>
    <p:sldId id="664" r:id="rId50"/>
    <p:sldId id="447" r:id="rId51"/>
    <p:sldId id="448" r:id="rId52"/>
    <p:sldId id="449" r:id="rId53"/>
    <p:sldId id="513" r:id="rId54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B9C30-61D5-4C0C-8327-318880001C8F}" v="3" dt="2026-05-04T08:09:27.258"/>
    <p1510:client id="{BFA9E453-BF1B-43A8-B52F-67AD2194CA06}" v="1" dt="2026-05-04T09:54:57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80471" autoAdjust="0"/>
  </p:normalViewPr>
  <p:slideViewPr>
    <p:cSldViewPr snapToGrid="0">
      <p:cViewPr varScale="1">
        <p:scale>
          <a:sx n="127" d="100"/>
          <a:sy n="127" d="100"/>
        </p:scale>
        <p:origin x="21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6-04-27T11:26:52.179" v="238" actId="6549"/>
      <pc:docMkLst>
        <pc:docMk/>
      </pc:docMkLst>
      <pc:sldChg chg="modSp mod">
        <pc:chgData name="Paul Magne Eidhammer" userId="e3d4e6bb-f754-4b2e-bd11-72ddaaf5666f" providerId="ADAL" clId="{835BCC08-B0CB-4400-B3F8-7FFC689D382E}" dt="2026-04-27T11:26:52.179" v="238" actId="6549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26:42.877" v="233" actId="6549"/>
          <ac:spMkLst>
            <pc:docMk/>
            <pc:sldMk cId="1687129943" sldId="403"/>
            <ac:spMk id="2" creationId="{D61FA446-4596-F04A-8584-FEE35BBF2B5B}"/>
          </ac:spMkLst>
        </pc:spChg>
        <pc:spChg chg="mod">
          <ac:chgData name="Paul Magne Eidhammer" userId="e3d4e6bb-f754-4b2e-bd11-72ddaaf5666f" providerId="ADAL" clId="{835BCC08-B0CB-4400-B3F8-7FFC689D382E}" dt="2026-04-27T11:26:52.179" v="238" actId="6549"/>
          <ac:spMkLst>
            <pc:docMk/>
            <pc:sldMk cId="1687129943" sldId="403"/>
            <ac:spMk id="6" creationId="{89E90E7C-6F0C-D796-368F-2B80FAEBD9C0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11:57:05.374" v="114" actId="14100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11:57:05.374" v="114" actId="14100"/>
          <ac:graphicFrameMkLst>
            <pc:docMk/>
            <pc:sldMk cId="631899839" sldId="415"/>
            <ac:graphicFrameMk id="10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0:35:28.271" v="123" actId="14100"/>
        <pc:sldMkLst>
          <pc:docMk/>
          <pc:sldMk cId="2792804653" sldId="416"/>
        </pc:sldMkLst>
        <pc:spChg chg="mod">
          <ac:chgData name="Paul Magne Eidhammer" userId="e3d4e6bb-f754-4b2e-bd11-72ddaaf5666f" providerId="ADAL" clId="{835BCC08-B0CB-4400-B3F8-7FFC689D382E}" dt="2026-04-13T10:35:24.912" v="122" actId="1076"/>
          <ac:spMkLst>
            <pc:docMk/>
            <pc:sldMk cId="2792804653" sldId="416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3T10:35:28.271" v="123" actId="14100"/>
          <ac:graphicFrameMkLst>
            <pc:docMk/>
            <pc:sldMk cId="2792804653" sldId="416"/>
            <ac:graphicFrameMk id="12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2:38:25.074" v="137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2:38:25.074" v="137" actId="14100"/>
          <ac:graphicFrameMkLst>
            <pc:docMk/>
            <pc:sldMk cId="2484826465" sldId="417"/>
            <ac:graphicFrameMk id="10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8:06:29.463" v="142" actId="14100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8:06:29.463" v="142" actId="14100"/>
          <ac:graphicFrameMkLst>
            <pc:docMk/>
            <pc:sldMk cId="3504338367" sldId="418"/>
            <ac:graphicFrameMk id="10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27:40.743" v="149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27:40.743" v="149"/>
          <ac:graphicFrameMkLst>
            <pc:docMk/>
            <pc:sldMk cId="152644135" sldId="419"/>
            <ac:graphicFrameMk id="10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3:18:17.088" v="228" actId="14100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4T13:18:17.088" v="228" actId="14100"/>
          <ac:graphicFrameMkLst>
            <pc:docMk/>
            <pc:sldMk cId="1391724422" sldId="420"/>
            <ac:graphicFrameMk id="12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3:02:00.229" v="154" actId="14100"/>
        <pc:sldMkLst>
          <pc:docMk/>
          <pc:sldMk cId="2286875979" sldId="421"/>
        </pc:sldMkLst>
        <pc:graphicFrameChg chg="add mod">
          <ac:chgData name="Paul Magne Eidhammer" userId="e3d4e6bb-f754-4b2e-bd11-72ddaaf5666f" providerId="ADAL" clId="{835BCC08-B0CB-4400-B3F8-7FFC689D382E}" dt="2026-04-16T13:02:00.229" v="154" actId="14100"/>
          <ac:graphicFrameMkLst>
            <pc:docMk/>
            <pc:sldMk cId="2286875979" sldId="421"/>
            <ac:graphicFrameMk id="2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1:43:19.451" v="177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1:43:19.451" v="177" actId="14100"/>
          <ac:graphicFrameMkLst>
            <pc:docMk/>
            <pc:sldMk cId="3479507085" sldId="422"/>
            <ac:graphicFrameMk id="11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0:43:07.631" v="223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10:43:07.631" v="223" actId="14100"/>
          <ac:graphicFrameMkLst>
            <pc:docMk/>
            <pc:sldMk cId="542054737" sldId="423"/>
            <ac:graphicFrameMk id="12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30:13.468" v="186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30:13.468" v="186" actId="14100"/>
          <ac:graphicFrameMkLst>
            <pc:docMk/>
            <pc:sldMk cId="1931569180" sldId="424"/>
            <ac:graphicFrameMk id="11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9:59:48.654" v="192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09:59:48.654" v="192" actId="14100"/>
          <ac:graphicFrameMkLst>
            <pc:docMk/>
            <pc:sldMk cId="1984093976" sldId="428"/>
            <ac:graphicFrameMk id="11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3:09:37.323" v="197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3:09:37.323" v="197" actId="14100"/>
          <ac:graphicFrameMkLst>
            <pc:docMk/>
            <pc:sldMk cId="3445537483" sldId="436"/>
            <ac:graphicFrameMk id="11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32:54.906" v="203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32:54.906" v="203" actId="14100"/>
          <ac:graphicFrameMkLst>
            <pc:docMk/>
            <pc:sldMk cId="1506265254" sldId="437"/>
            <ac:graphicFrameMk id="12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17:40.515" v="208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17:40.515" v="208" actId="14100"/>
          <ac:graphicFrameMkLst>
            <pc:docMk/>
            <pc:sldMk cId="609053504" sldId="438"/>
            <ac:graphicFrameMk id="10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38:45.865" v="181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2:38:45.865" v="181" actId="14100"/>
          <ac:graphicFrameMkLst>
            <pc:docMk/>
            <pc:sldMk cId="3154762577" sldId="457"/>
            <ac:graphicFrameMk id="11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19:55.127" v="172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19:55.127" v="172" actId="14100"/>
          <ac:graphicFrameMkLst>
            <pc:docMk/>
            <pc:sldMk cId="1343964" sldId="458"/>
            <ac:graphicFrameMk id="12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8:49:19.871" v="167" actId="14100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8:49:19.871" v="167" actId="14100"/>
          <ac:graphicFrameMkLst>
            <pc:docMk/>
            <pc:sldMk cId="3418525049" sldId="462"/>
            <ac:graphicFrameMk id="11" creationId="{2CD22CA9-0710-4B20-7343-8F0FBA2A1F3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10:53:34.302" v="231" actId="14100"/>
        <pc:sldMkLst>
          <pc:docMk/>
          <pc:sldMk cId="521565718" sldId="465"/>
        </pc:sldMkLst>
        <pc:graphicFrameChg chg="add mod">
          <ac:chgData name="Paul Magne Eidhammer" userId="e3d4e6bb-f754-4b2e-bd11-72ddaaf5666f" providerId="ADAL" clId="{835BCC08-B0CB-4400-B3F8-7FFC689D382E}" dt="2026-04-27T10:53:34.302" v="231" actId="14100"/>
          <ac:graphicFrameMkLst>
            <pc:docMk/>
            <pc:sldMk cId="521565718" sldId="465"/>
            <ac:graphicFrameMk id="5" creationId="{B18CA638-1D5A-FEE5-D1C4-FF790DA8457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07:54:56.432" v="132" actId="1076"/>
        <pc:sldMkLst>
          <pc:docMk/>
          <pc:sldMk cId="2411402506" sldId="471"/>
        </pc:sldMkLst>
        <pc:spChg chg="mod">
          <ac:chgData name="Paul Magne Eidhammer" userId="e3d4e6bb-f754-4b2e-bd11-72ddaaf5666f" providerId="ADAL" clId="{835BCC08-B0CB-4400-B3F8-7FFC689D382E}" dt="2026-04-14T07:54:55.043" v="131" actId="1076"/>
          <ac:spMkLst>
            <pc:docMk/>
            <pc:sldMk cId="2411402506" sldId="471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4T07:54:56.432" v="132" actId="1076"/>
          <ac:graphicFrameMkLst>
            <pc:docMk/>
            <pc:sldMk cId="2411402506" sldId="471"/>
            <ac:graphicFrameMk id="11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20:36.456" v="218" actId="14100"/>
        <pc:sldMkLst>
          <pc:docMk/>
          <pc:sldMk cId="475990267" sldId="504"/>
        </pc:sldMkLst>
        <pc:spChg chg="mod">
          <ac:chgData name="Paul Magne Eidhammer" userId="e3d4e6bb-f754-4b2e-bd11-72ddaaf5666f" providerId="ADAL" clId="{835BCC08-B0CB-4400-B3F8-7FFC689D382E}" dt="2026-04-24T08:19:59.647" v="210" actId="6549"/>
          <ac:spMkLst>
            <pc:docMk/>
            <pc:sldMk cId="475990267" sldId="504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20:12.362" v="214" actId="14100"/>
          <ac:graphicFrameMkLst>
            <pc:docMk/>
            <pc:sldMk cId="475990267" sldId="504"/>
            <ac:graphicFrameMk id="9" creationId="{2E2B8045-8F1E-9887-93F7-E43EFBFFA1C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4T08:20:36.456" v="218" actId="14100"/>
          <ac:graphicFrameMkLst>
            <pc:docMk/>
            <pc:sldMk cId="475990267" sldId="504"/>
            <ac:graphicFrameMk id="13" creationId="{700D967B-4351-8BCB-A4D4-25E9FDC7720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14:45.994" v="160" actId="14100"/>
        <pc:sldMkLst>
          <pc:docMk/>
          <pc:sldMk cId="921299692" sldId="505"/>
        </pc:sldMkLst>
        <pc:graphicFrameChg chg="add mod">
          <ac:chgData name="Paul Magne Eidhammer" userId="e3d4e6bb-f754-4b2e-bd11-72ddaaf5666f" providerId="ADAL" clId="{835BCC08-B0CB-4400-B3F8-7FFC689D382E}" dt="2026-04-17T07:14:45.994" v="160" actId="14100"/>
          <ac:graphicFrameMkLst>
            <pc:docMk/>
            <pc:sldMk cId="921299692" sldId="505"/>
            <ac:graphicFrameMk id="2" creationId="{7B37A4DC-8F52-E904-3A9D-196319DB1C00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 delMainMaster modMainMaster">
      <pc:chgData name="Even Tranmæl" userId="dc99418e-6817-4331-86b2-1a32ab61fd79" providerId="ADAL" clId="{20EB47B2-AC97-4CDF-95FE-F8D59C74A743}" dt="2026-05-04T08:09:29.984" v="73" actId="1076"/>
      <pc:docMkLst>
        <pc:docMk/>
      </pc:docMkLst>
      <pc:sldChg chg="addSp delSp modSp mod modClrScheme chgLayout">
        <pc:chgData name="Even Tranmæl" userId="dc99418e-6817-4331-86b2-1a32ab61fd79" providerId="ADAL" clId="{20EB47B2-AC97-4CDF-95FE-F8D59C74A743}" dt="2026-04-22T12:43:18.504" v="39" actId="1076"/>
        <pc:sldMkLst>
          <pc:docMk/>
          <pc:sldMk cId="2257449918" sldId="414"/>
        </pc:sldMkLst>
        <pc:spChg chg="mod ord">
          <ac:chgData name="Even Tranmæl" userId="dc99418e-6817-4331-86b2-1a32ab61fd79" providerId="ADAL" clId="{20EB47B2-AC97-4CDF-95FE-F8D59C74A743}" dt="2026-04-22T07:52:58.309" v="13" actId="20577"/>
          <ac:spMkLst>
            <pc:docMk/>
            <pc:sldMk cId="2257449918" sldId="414"/>
            <ac:spMk id="10" creationId="{00000000-0000-0000-0000-000000000000}"/>
          </ac:spMkLst>
        </pc:spChg>
        <pc:graphicFrameChg chg="add mod">
          <ac:chgData name="Even Tranmæl" userId="dc99418e-6817-4331-86b2-1a32ab61fd79" providerId="ADAL" clId="{20EB47B2-AC97-4CDF-95FE-F8D59C74A743}" dt="2026-04-22T12:43:18.504" v="39" actId="1076"/>
          <ac:graphicFrameMkLst>
            <pc:docMk/>
            <pc:sldMk cId="2257449918" sldId="414"/>
            <ac:graphicFrameMk id="6" creationId="{8F7F6926-5DA3-F4E2-62D6-040451774861}"/>
          </ac:graphicFrameMkLst>
        </pc:graphicFrameChg>
        <pc:picChg chg="add mod ord">
          <ac:chgData name="Even Tranmæl" userId="dc99418e-6817-4331-86b2-1a32ab61fd79" providerId="ADAL" clId="{20EB47B2-AC97-4CDF-95FE-F8D59C74A743}" dt="2026-04-22T07:53:17.793" v="20" actId="1076"/>
          <ac:picMkLst>
            <pc:docMk/>
            <pc:sldMk cId="2257449918" sldId="414"/>
            <ac:picMk id="12" creationId="{01B95F65-DD21-5C99-802D-3CC347A38ACF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631899839" sldId="415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2792804653" sldId="416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2484826465" sldId="417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3504338367" sldId="418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152644135" sldId="419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1391724422" sldId="420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2286875979" sldId="421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3479507085" sldId="422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542054737" sldId="423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1931569180" sldId="424"/>
        </pc:sldMkLst>
      </pc:sldChg>
      <pc:sldChg chg="addSp delSp modSp mod modClrScheme chgLayout">
        <pc:chgData name="Even Tranmæl" userId="dc99418e-6817-4331-86b2-1a32ab61fd79" providerId="ADAL" clId="{20EB47B2-AC97-4CDF-95FE-F8D59C74A743}" dt="2026-04-22T07:53:39.685" v="29" actId="14100"/>
        <pc:sldMkLst>
          <pc:docMk/>
          <pc:sldMk cId="2402198279" sldId="425"/>
        </pc:sldMkLst>
        <pc:spChg chg="mod ord">
          <ac:chgData name="Even Tranmæl" userId="dc99418e-6817-4331-86b2-1a32ab61fd79" providerId="ADAL" clId="{20EB47B2-AC97-4CDF-95FE-F8D59C74A743}" dt="2026-04-22T07:53:29.908" v="25" actId="20577"/>
          <ac:spMkLst>
            <pc:docMk/>
            <pc:sldMk cId="2402198279" sldId="425"/>
            <ac:spMk id="3" creationId="{CC5E27BF-8879-E656-90EA-5F8E61B77E4C}"/>
          </ac:spMkLst>
        </pc:spChg>
        <pc:picChg chg="add mod ord">
          <ac:chgData name="Even Tranmæl" userId="dc99418e-6817-4331-86b2-1a32ab61fd79" providerId="ADAL" clId="{20EB47B2-AC97-4CDF-95FE-F8D59C74A743}" dt="2026-04-22T07:53:39.685" v="29" actId="14100"/>
          <ac:picMkLst>
            <pc:docMk/>
            <pc:sldMk cId="2402198279" sldId="425"/>
            <ac:picMk id="11" creationId="{FAC2CFCD-94C4-84A4-695D-B9F51C26D077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53:54.839" v="37" actId="14100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7:53:54.839" v="37" actId="14100"/>
          <ac:picMkLst>
            <pc:docMk/>
            <pc:sldMk cId="117261305" sldId="427"/>
            <ac:picMk id="14" creationId="{E72DEACF-1C04-2B24-C435-C87070E32B2C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1984093976" sldId="428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3830833285" sldId="435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3445537483" sldId="436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1506265254" sldId="437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609053504" sldId="438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110271651" sldId="440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7295895" sldId="442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1629652571" sldId="443"/>
        </pc:sldMkLst>
      </pc:sldChg>
      <pc:sldChg chg="addSp delSp modSp mod modClrScheme chgLayout">
        <pc:chgData name="Even Tranmæl" userId="dc99418e-6817-4331-86b2-1a32ab61fd79" providerId="ADAL" clId="{20EB47B2-AC97-4CDF-95FE-F8D59C74A743}" dt="2026-04-27T11:26:28.921" v="59" actId="1076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11:26:28.921" v="59" actId="1076"/>
          <ac:spMkLst>
            <pc:docMk/>
            <pc:sldMk cId="1327960907" sldId="446"/>
            <ac:spMk id="4" creationId="{00000000-0000-0000-0000-000000000000}"/>
          </ac:spMkLst>
        </pc:spChg>
        <pc:picChg chg="add mod ord">
          <ac:chgData name="Even Tranmæl" userId="dc99418e-6817-4331-86b2-1a32ab61fd79" providerId="ADAL" clId="{20EB47B2-AC97-4CDF-95FE-F8D59C74A743}" dt="2026-04-27T11:26:15.296" v="44" actId="1076"/>
          <ac:picMkLst>
            <pc:docMk/>
            <pc:sldMk cId="1327960907" sldId="446"/>
            <ac:picMk id="13" creationId="{127B66B3-0A30-232B-E5DE-1E86B2D25B59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3622592231" sldId="447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3311709056" sldId="448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4035429007" sldId="449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3154762577" sldId="457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1343964" sldId="458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3418525049" sldId="462"/>
        </pc:sldMkLst>
      </pc:sldChg>
      <pc:sldChg chg="addSp delSp modSp mod">
        <pc:chgData name="Even Tranmæl" userId="dc99418e-6817-4331-86b2-1a32ab61fd79" providerId="ADAL" clId="{20EB47B2-AC97-4CDF-95FE-F8D59C74A743}" dt="2026-04-22T07:52:49.699" v="9" actId="1076"/>
        <pc:sldMkLst>
          <pc:docMk/>
          <pc:sldMk cId="2263421134" sldId="464"/>
        </pc:sldMkLst>
        <pc:picChg chg="add mod ord">
          <ac:chgData name="Even Tranmæl" userId="dc99418e-6817-4331-86b2-1a32ab61fd79" providerId="ADAL" clId="{20EB47B2-AC97-4CDF-95FE-F8D59C74A743}" dt="2026-04-22T07:52:49.699" v="9" actId="1076"/>
          <ac:picMkLst>
            <pc:docMk/>
            <pc:sldMk cId="2263421134" sldId="464"/>
            <ac:picMk id="10" creationId="{C09F1C01-3BFC-E5A8-188C-5B5CEBA5AFF5}"/>
          </ac:picMkLst>
        </pc:picChg>
      </pc:sldChg>
      <pc:sldChg chg="modSp 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521565718" sldId="465"/>
        </pc:sldMkLst>
        <pc:spChg chg="mod ord">
          <ac:chgData name="Even Tranmæl" userId="dc99418e-6817-4331-86b2-1a32ab61fd79" providerId="ADAL" clId="{20EB47B2-AC97-4CDF-95FE-F8D59C74A743}" dt="2026-04-22T07:52:47.377" v="7"/>
          <ac:spMkLst>
            <pc:docMk/>
            <pc:sldMk cId="521565718" sldId="465"/>
            <ac:spMk id="3" creationId="{FE33DA88-6184-45CC-9F50-B5975156733E}"/>
          </ac:spMkLst>
        </pc:spChg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2411402506" sldId="471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3448004624" sldId="481"/>
        </pc:sldMkLst>
      </pc:sldChg>
      <pc:sldChg chg="mod modClrScheme chgLayout">
        <pc:chgData name="Even Tranmæl" userId="dc99418e-6817-4331-86b2-1a32ab61fd79" providerId="ADAL" clId="{20EB47B2-AC97-4CDF-95FE-F8D59C74A743}" dt="2026-04-22T07:52:47.377" v="7"/>
        <pc:sldMkLst>
          <pc:docMk/>
          <pc:sldMk cId="921299692" sldId="505"/>
        </pc:sldMkLst>
      </pc:sldChg>
      <pc:sldChg chg="addSp delSp modSp add mod">
        <pc:chgData name="Even Tranmæl" userId="dc99418e-6817-4331-86b2-1a32ab61fd79" providerId="ADAL" clId="{20EB47B2-AC97-4CDF-95FE-F8D59C74A743}" dt="2026-05-04T08:09:29.984" v="73" actId="1076"/>
        <pc:sldMkLst>
          <pc:docMk/>
          <pc:sldMk cId="3676906471" sldId="664"/>
        </pc:sldMkLst>
        <pc:spChg chg="add mod">
          <ac:chgData name="Even Tranmæl" userId="dc99418e-6817-4331-86b2-1a32ab61fd79" providerId="ADAL" clId="{20EB47B2-AC97-4CDF-95FE-F8D59C74A743}" dt="2026-05-04T08:09:29.984" v="73" actId="1076"/>
          <ac:spMkLst>
            <pc:docMk/>
            <pc:sldMk cId="3676906471" sldId="664"/>
            <ac:spMk id="2" creationId="{DBAFA7E0-666E-CF0E-04B7-02BB52C7D667}"/>
          </ac:spMkLst>
        </pc:spChg>
        <pc:graphicFrameChg chg="add mod">
          <ac:chgData name="Even Tranmæl" userId="dc99418e-6817-4331-86b2-1a32ab61fd79" providerId="ADAL" clId="{20EB47B2-AC97-4CDF-95FE-F8D59C74A743}" dt="2026-05-04T07:27:03.472" v="71" actId="14100"/>
          <ac:graphicFrameMkLst>
            <pc:docMk/>
            <pc:sldMk cId="3676906471" sldId="664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26:49.260" v="66" actId="1076"/>
          <ac:picMkLst>
            <pc:docMk/>
            <pc:sldMk cId="3676906471" sldId="664"/>
            <ac:picMk id="12" creationId="{CB4F0C9B-F3F9-576E-62DE-65B294FDE69E}"/>
          </ac:picMkLst>
        </pc:picChg>
        <pc:picChg chg="del">
          <ac:chgData name="Even Tranmæl" userId="dc99418e-6817-4331-86b2-1a32ab61fd79" providerId="ADAL" clId="{20EB47B2-AC97-4CDF-95FE-F8D59C74A743}" dt="2026-05-04T07:26:36.276" v="61" actId="478"/>
          <ac:picMkLst>
            <pc:docMk/>
            <pc:sldMk cId="3676906471" sldId="664"/>
            <ac:picMk id="13" creationId="{108BD13D-6036-3E24-5F3D-C9AC677EECDA}"/>
          </ac:picMkLst>
        </pc:picChg>
      </pc:sldChg>
      <pc:sldMasterChg chg="delSldLayout modSldLayout sldLayoutOrd">
        <pc:chgData name="Even Tranmæl" userId="dc99418e-6817-4331-86b2-1a32ab61fd79" providerId="ADAL" clId="{20EB47B2-AC97-4CDF-95FE-F8D59C74A743}" dt="2026-04-22T07:52:47.361" v="6"/>
        <pc:sldMasterMkLst>
          <pc:docMk/>
          <pc:sldMasterMk cId="755355870" sldId="2147483731"/>
        </pc:sldMasterMkLst>
        <pc:sldLayoutChg chg="modSp mod ord">
          <pc:chgData name="Even Tranmæl" userId="dc99418e-6817-4331-86b2-1a32ab61fd79" providerId="ADAL" clId="{20EB47B2-AC97-4CDF-95FE-F8D59C74A743}" dt="2026-04-22T07:52:47.346" v="5"/>
          <pc:sldLayoutMkLst>
            <pc:docMk/>
            <pc:sldMasterMk cId="755355870" sldId="2147483731"/>
            <pc:sldLayoutMk cId="498201504" sldId="2147483866"/>
          </pc:sldLayoutMkLst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498201504" sldId="2147483866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498201504" sldId="2147483866"/>
              <ac:spMk id="13" creationId="{74EF3DF7-8CE1-FF19-F246-D22D370AEAA3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52:47.346" v="5"/>
          <pc:sldLayoutMkLst>
            <pc:docMk/>
            <pc:sldMasterMk cId="755355870" sldId="2147483731"/>
            <pc:sldLayoutMk cId="4183124575" sldId="2147483872"/>
          </pc:sldLayoutMkLst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4183124575" sldId="2147483872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4183124575" sldId="2147483872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4183124575" sldId="2147483872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4183124575" sldId="2147483872"/>
              <ac:spMk id="6" creationId="{2983069F-5FCB-7598-4590-6216129F6FF9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4183124575" sldId="2147483872"/>
              <ac:spMk id="8" creationId="{D86ADBA6-4443-E90A-420E-AE78BAE56304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4183124575" sldId="2147483872"/>
              <ac:spMk id="9" creationId="{CA69A5DA-693F-0987-0DDE-AD18C580E30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52:47.346" v="5"/>
          <pc:sldLayoutMkLst>
            <pc:docMk/>
            <pc:sldMasterMk cId="755355870" sldId="2147483731"/>
            <pc:sldLayoutMk cId="724075720" sldId="2147483878"/>
          </pc:sldLayoutMkLst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724075720" sldId="2147483878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724075720" sldId="2147483878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724075720" sldId="2147483878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724075720" sldId="2147483878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724075720" sldId="2147483878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724075720" sldId="2147483878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52:47.346" v="5"/>
          <pc:sldLayoutMkLst>
            <pc:docMk/>
            <pc:sldMasterMk cId="755355870" sldId="2147483731"/>
            <pc:sldLayoutMk cId="2875596841" sldId="2147483879"/>
          </pc:sldLayoutMkLst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2875596841" sldId="2147483879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2875596841" sldId="2147483879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2875596841" sldId="2147483879"/>
              <ac:spMk id="4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52:47.346" v="5"/>
          <pc:sldLayoutMkLst>
            <pc:docMk/>
            <pc:sldMasterMk cId="755355870" sldId="2147483731"/>
            <pc:sldLayoutMk cId="2519111580" sldId="2147483914"/>
          </pc:sldLayoutMkLst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2519111580" sldId="2147483914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2:47.346" v="5"/>
            <ac:spMkLst>
              <pc:docMk/>
              <pc:sldMasterMk cId="755355870" sldId="2147483731"/>
              <pc:sldLayoutMk cId="2519111580" sldId="2147483914"/>
              <ac:spMk id="6" creationId="{00000000-0000-0000-0000-000000000000}"/>
            </ac:spMkLst>
          </pc:spChg>
        </pc:sldLayoutChg>
      </pc:sldMaster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2:25:29.836" v="22" actId="20577"/>
      <pc:docMkLst>
        <pc:docMk/>
      </pc:docMkLst>
      <pc:sldChg chg="modSp add mod">
        <pc:chgData name="Jomar Sæterøy Maridal" userId="208828a4-37e1-46b2-ad3f-fb1dea7a7b40" providerId="ADAL" clId="{7729BF2E-14BE-474B-A11E-E55C364A6DB8}" dt="2026-04-30T12:25:06.484" v="10" actId="20577"/>
        <pc:sldMkLst>
          <pc:docMk/>
          <pc:sldMk cId="895799003" sldId="514"/>
        </pc:sldMkLst>
        <pc:spChg chg="mod">
          <ac:chgData name="Jomar Sæterøy Maridal" userId="208828a4-37e1-46b2-ad3f-fb1dea7a7b40" providerId="ADAL" clId="{7729BF2E-14BE-474B-A11E-E55C364A6DB8}" dt="2026-04-30T12:25:06.484" v="10" actId="20577"/>
          <ac:spMkLst>
            <pc:docMk/>
            <pc:sldMk cId="895799003" sldId="514"/>
            <ac:spMk id="9" creationId="{00000000-0000-0000-0000-000000000000}"/>
          </ac:spMkLst>
        </pc:spChg>
      </pc:sldChg>
      <pc:sldChg chg="add">
        <pc:chgData name="Jomar Sæterøy Maridal" userId="208828a4-37e1-46b2-ad3f-fb1dea7a7b40" providerId="ADAL" clId="{7729BF2E-14BE-474B-A11E-E55C364A6DB8}" dt="2026-04-30T12:24:51.962" v="2"/>
        <pc:sldMkLst>
          <pc:docMk/>
          <pc:sldMk cId="940055359" sldId="568"/>
        </pc:sldMkLst>
      </pc:sldChg>
      <pc:sldChg chg="add">
        <pc:chgData name="Jomar Sæterøy Maridal" userId="208828a4-37e1-46b2-ad3f-fb1dea7a7b40" providerId="ADAL" clId="{7729BF2E-14BE-474B-A11E-E55C364A6DB8}" dt="2026-04-30T12:24:51.962" v="2"/>
        <pc:sldMkLst>
          <pc:docMk/>
          <pc:sldMk cId="319031728" sldId="569"/>
        </pc:sldMkLst>
      </pc:sldChg>
      <pc:sldChg chg="add">
        <pc:chgData name="Jomar Sæterøy Maridal" userId="208828a4-37e1-46b2-ad3f-fb1dea7a7b40" providerId="ADAL" clId="{7729BF2E-14BE-474B-A11E-E55C364A6DB8}" dt="2026-04-30T12:25:19.439" v="12"/>
        <pc:sldMkLst>
          <pc:docMk/>
          <pc:sldMk cId="392926670" sldId="608"/>
        </pc:sldMkLst>
      </pc:sldChg>
      <pc:sldChg chg="modSp add mod">
        <pc:chgData name="Jomar Sæterøy Maridal" userId="208828a4-37e1-46b2-ad3f-fb1dea7a7b40" providerId="ADAL" clId="{7729BF2E-14BE-474B-A11E-E55C364A6DB8}" dt="2026-04-30T12:25:29.836" v="22" actId="20577"/>
        <pc:sldMkLst>
          <pc:docMk/>
          <pc:sldMk cId="493520121" sldId="663"/>
        </pc:sldMkLst>
        <pc:spChg chg="mod">
          <ac:chgData name="Jomar Sæterøy Maridal" userId="208828a4-37e1-46b2-ad3f-fb1dea7a7b40" providerId="ADAL" clId="{7729BF2E-14BE-474B-A11E-E55C364A6DB8}" dt="2026-04-30T12:25:29.836" v="22" actId="20577"/>
          <ac:spMkLst>
            <pc:docMk/>
            <pc:sldMk cId="493520121" sldId="663"/>
            <ac:spMk id="7" creationId="{E08CE84B-FBC6-18E1-ED11-40045F2B2B9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2026\Tetthet_Boligbygg_fritidsbolig_2026\Kart\Tabell_Kommunefordelt_Fritidsbygg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Personer1!$C$34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Personer1!$D$34:$S$34</c:f>
              <c:numCache>
                <c:formatCode>0</c:formatCode>
                <c:ptCount val="16"/>
                <c:pt idx="0">
                  <c:v>2973</c:v>
                </c:pt>
                <c:pt idx="1">
                  <c:v>2981</c:v>
                </c:pt>
                <c:pt idx="2">
                  <c:v>2999</c:v>
                </c:pt>
                <c:pt idx="3">
                  <c:v>3012</c:v>
                </c:pt>
                <c:pt idx="4">
                  <c:v>3049</c:v>
                </c:pt>
                <c:pt idx="5">
                  <c:v>3038</c:v>
                </c:pt>
                <c:pt idx="6">
                  <c:v>3038</c:v>
                </c:pt>
                <c:pt idx="7">
                  <c:v>3036</c:v>
                </c:pt>
                <c:pt idx="8">
                  <c:v>3009</c:v>
                </c:pt>
                <c:pt idx="9">
                  <c:v>3004</c:v>
                </c:pt>
                <c:pt idx="10">
                  <c:v>3007</c:v>
                </c:pt>
                <c:pt idx="11">
                  <c:v>2994</c:v>
                </c:pt>
                <c:pt idx="12">
                  <c:v>2998</c:v>
                </c:pt>
                <c:pt idx="13">
                  <c:v>2971</c:v>
                </c:pt>
                <c:pt idx="14">
                  <c:v>3011</c:v>
                </c:pt>
                <c:pt idx="15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B-406A-8025-E1024AF62D18}"/>
            </c:ext>
          </c:extLst>
        </c:ser>
        <c:ser>
          <c:idx val="1"/>
          <c:order val="1"/>
          <c:tx>
            <c:strRef>
              <c:f>Personer1!$C$35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Personer1!$D$35:$S$35</c:f>
              <c:numCache>
                <c:formatCode>0</c:formatCode>
                <c:ptCount val="16"/>
                <c:pt idx="0">
                  <c:v>276</c:v>
                </c:pt>
                <c:pt idx="1">
                  <c:v>308</c:v>
                </c:pt>
                <c:pt idx="2">
                  <c:v>340</c:v>
                </c:pt>
                <c:pt idx="3">
                  <c:v>365</c:v>
                </c:pt>
                <c:pt idx="4">
                  <c:v>417</c:v>
                </c:pt>
                <c:pt idx="5">
                  <c:v>480</c:v>
                </c:pt>
                <c:pt idx="6">
                  <c:v>509</c:v>
                </c:pt>
                <c:pt idx="7">
                  <c:v>521</c:v>
                </c:pt>
                <c:pt idx="8">
                  <c:v>530</c:v>
                </c:pt>
                <c:pt idx="9">
                  <c:v>505</c:v>
                </c:pt>
                <c:pt idx="10">
                  <c:v>515</c:v>
                </c:pt>
                <c:pt idx="11">
                  <c:v>524</c:v>
                </c:pt>
                <c:pt idx="12">
                  <c:v>656</c:v>
                </c:pt>
                <c:pt idx="13">
                  <c:v>707</c:v>
                </c:pt>
                <c:pt idx="14">
                  <c:v>748</c:v>
                </c:pt>
                <c:pt idx="15">
                  <c:v>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B-406A-8025-E1024AF62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918064712745315E-2"/>
              <c:y val="0.4080315258332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Personer1!$C$35:$AV$35</c:f>
              <c:numCache>
                <c:formatCode>0</c:formatCode>
                <c:ptCount val="46"/>
                <c:pt idx="0">
                  <c:v>434</c:v>
                </c:pt>
                <c:pt idx="1">
                  <c:v>436</c:v>
                </c:pt>
                <c:pt idx="2">
                  <c:v>449</c:v>
                </c:pt>
                <c:pt idx="3">
                  <c:v>448</c:v>
                </c:pt>
                <c:pt idx="4">
                  <c:v>442</c:v>
                </c:pt>
                <c:pt idx="5">
                  <c:v>438</c:v>
                </c:pt>
                <c:pt idx="6">
                  <c:v>448</c:v>
                </c:pt>
                <c:pt idx="7">
                  <c:v>443</c:v>
                </c:pt>
                <c:pt idx="8">
                  <c:v>456</c:v>
                </c:pt>
                <c:pt idx="9">
                  <c:v>464</c:v>
                </c:pt>
                <c:pt idx="10">
                  <c:v>470</c:v>
                </c:pt>
                <c:pt idx="11">
                  <c:v>470</c:v>
                </c:pt>
                <c:pt idx="12">
                  <c:v>469</c:v>
                </c:pt>
                <c:pt idx="13">
                  <c:v>479</c:v>
                </c:pt>
                <c:pt idx="14">
                  <c:v>480</c:v>
                </c:pt>
                <c:pt idx="15">
                  <c:v>501</c:v>
                </c:pt>
                <c:pt idx="16">
                  <c:v>526</c:v>
                </c:pt>
                <c:pt idx="17">
                  <c:v>525</c:v>
                </c:pt>
                <c:pt idx="18">
                  <c:v>538</c:v>
                </c:pt>
                <c:pt idx="19">
                  <c:v>568</c:v>
                </c:pt>
                <c:pt idx="20">
                  <c:v>588</c:v>
                </c:pt>
                <c:pt idx="21">
                  <c:v>602</c:v>
                </c:pt>
                <c:pt idx="22">
                  <c:v>627</c:v>
                </c:pt>
                <c:pt idx="23">
                  <c:v>632</c:v>
                </c:pt>
                <c:pt idx="24">
                  <c:v>650</c:v>
                </c:pt>
                <c:pt idx="25">
                  <c:v>647</c:v>
                </c:pt>
                <c:pt idx="26">
                  <c:v>656</c:v>
                </c:pt>
                <c:pt idx="27">
                  <c:v>673</c:v>
                </c:pt>
                <c:pt idx="28">
                  <c:v>675</c:v>
                </c:pt>
                <c:pt idx="29">
                  <c:v>696</c:v>
                </c:pt>
                <c:pt idx="30">
                  <c:v>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89-485F-B95E-65FF0F196E4C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Personer1!$C$36:$AV$36</c:f>
              <c:numCache>
                <c:formatCode>General</c:formatCode>
                <c:ptCount val="46"/>
                <c:pt idx="31">
                  <c:v>717</c:v>
                </c:pt>
                <c:pt idx="32">
                  <c:v>712</c:v>
                </c:pt>
                <c:pt idx="33">
                  <c:v>723</c:v>
                </c:pt>
                <c:pt idx="34">
                  <c:v>726</c:v>
                </c:pt>
                <c:pt idx="35">
                  <c:v>737</c:v>
                </c:pt>
                <c:pt idx="36">
                  <c:v>755</c:v>
                </c:pt>
                <c:pt idx="37">
                  <c:v>754</c:v>
                </c:pt>
                <c:pt idx="38">
                  <c:v>762</c:v>
                </c:pt>
                <c:pt idx="39">
                  <c:v>780</c:v>
                </c:pt>
                <c:pt idx="40">
                  <c:v>784</c:v>
                </c:pt>
                <c:pt idx="41">
                  <c:v>799</c:v>
                </c:pt>
                <c:pt idx="42">
                  <c:v>808</c:v>
                </c:pt>
                <c:pt idx="43">
                  <c:v>828</c:v>
                </c:pt>
                <c:pt idx="44">
                  <c:v>835</c:v>
                </c:pt>
                <c:pt idx="45">
                  <c:v>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89-485F-B95E-65FF0F196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Personer1!$C$49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Personer1!$D$49:$AM$49</c:f>
              <c:numCache>
                <c:formatCode>0</c:formatCode>
                <c:ptCount val="36"/>
                <c:pt idx="0">
                  <c:v>283</c:v>
                </c:pt>
                <c:pt idx="1">
                  <c:v>289</c:v>
                </c:pt>
                <c:pt idx="2">
                  <c:v>304</c:v>
                </c:pt>
                <c:pt idx="3">
                  <c:v>307</c:v>
                </c:pt>
                <c:pt idx="4">
                  <c:v>321</c:v>
                </c:pt>
                <c:pt idx="5">
                  <c:v>323</c:v>
                </c:pt>
                <c:pt idx="6">
                  <c:v>341</c:v>
                </c:pt>
                <c:pt idx="7">
                  <c:v>342</c:v>
                </c:pt>
                <c:pt idx="8">
                  <c:v>354</c:v>
                </c:pt>
                <c:pt idx="9">
                  <c:v>387</c:v>
                </c:pt>
                <c:pt idx="10">
                  <c:v>410</c:v>
                </c:pt>
                <c:pt idx="11">
                  <c:v>414</c:v>
                </c:pt>
                <c:pt idx="12">
                  <c:v>438</c:v>
                </c:pt>
                <c:pt idx="13">
                  <c:v>445</c:v>
                </c:pt>
                <c:pt idx="14">
                  <c:v>455</c:v>
                </c:pt>
                <c:pt idx="15">
                  <c:v>455</c:v>
                </c:pt>
                <c:pt idx="16">
                  <c:v>461</c:v>
                </c:pt>
                <c:pt idx="17">
                  <c:v>473</c:v>
                </c:pt>
                <c:pt idx="18">
                  <c:v>471</c:v>
                </c:pt>
                <c:pt idx="19">
                  <c:v>477</c:v>
                </c:pt>
                <c:pt idx="20">
                  <c:v>490</c:v>
                </c:pt>
                <c:pt idx="21" formatCode="General">
                  <c:v>483</c:v>
                </c:pt>
                <c:pt idx="22" formatCode="General">
                  <c:v>457</c:v>
                </c:pt>
                <c:pt idx="23" formatCode="General">
                  <c:v>457</c:v>
                </c:pt>
                <c:pt idx="24" formatCode="General">
                  <c:v>456</c:v>
                </c:pt>
                <c:pt idx="25" formatCode="General">
                  <c:v>453</c:v>
                </c:pt>
                <c:pt idx="26" formatCode="General">
                  <c:v>471</c:v>
                </c:pt>
                <c:pt idx="27" formatCode="General">
                  <c:v>463</c:v>
                </c:pt>
                <c:pt idx="28" formatCode="General">
                  <c:v>469</c:v>
                </c:pt>
                <c:pt idx="29" formatCode="General">
                  <c:v>483</c:v>
                </c:pt>
                <c:pt idx="30" formatCode="General">
                  <c:v>483</c:v>
                </c:pt>
                <c:pt idx="31" formatCode="General">
                  <c:v>499</c:v>
                </c:pt>
                <c:pt idx="32" formatCode="General">
                  <c:v>495</c:v>
                </c:pt>
                <c:pt idx="33" formatCode="General">
                  <c:v>505</c:v>
                </c:pt>
                <c:pt idx="34" formatCode="General">
                  <c:v>509</c:v>
                </c:pt>
                <c:pt idx="35" formatCode="General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1-40BD-87B9-629C6EC36271}"/>
            </c:ext>
          </c:extLst>
        </c:ser>
        <c:ser>
          <c:idx val="1"/>
          <c:order val="1"/>
          <c:tx>
            <c:strRef>
              <c:f>Personer1!$C$50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Personer1!$D$50:$AM$50</c:f>
              <c:numCache>
                <c:formatCode>0</c:formatCode>
                <c:ptCount val="36"/>
                <c:pt idx="0">
                  <c:v>158</c:v>
                </c:pt>
                <c:pt idx="1">
                  <c:v>153</c:v>
                </c:pt>
                <c:pt idx="2">
                  <c:v>139</c:v>
                </c:pt>
                <c:pt idx="3">
                  <c:v>141</c:v>
                </c:pt>
                <c:pt idx="4">
                  <c:v>133</c:v>
                </c:pt>
                <c:pt idx="5">
                  <c:v>147</c:v>
                </c:pt>
                <c:pt idx="6">
                  <c:v>151</c:v>
                </c:pt>
                <c:pt idx="7">
                  <c:v>147</c:v>
                </c:pt>
                <c:pt idx="8">
                  <c:v>146</c:v>
                </c:pt>
                <c:pt idx="9">
                  <c:v>149</c:v>
                </c:pt>
                <c:pt idx="10">
                  <c:v>144</c:v>
                </c:pt>
                <c:pt idx="11">
                  <c:v>152</c:v>
                </c:pt>
                <c:pt idx="12">
                  <c:v>156</c:v>
                </c:pt>
                <c:pt idx="13">
                  <c:v>153</c:v>
                </c:pt>
                <c:pt idx="14">
                  <c:v>161</c:v>
                </c:pt>
                <c:pt idx="15">
                  <c:v>152</c:v>
                </c:pt>
                <c:pt idx="16">
                  <c:v>155</c:v>
                </c:pt>
                <c:pt idx="17">
                  <c:v>158</c:v>
                </c:pt>
                <c:pt idx="18">
                  <c:v>160</c:v>
                </c:pt>
                <c:pt idx="19">
                  <c:v>172</c:v>
                </c:pt>
                <c:pt idx="20">
                  <c:v>174</c:v>
                </c:pt>
                <c:pt idx="21" formatCode="General">
                  <c:v>191</c:v>
                </c:pt>
                <c:pt idx="22" formatCode="General">
                  <c:v>217</c:v>
                </c:pt>
                <c:pt idx="23" formatCode="General">
                  <c:v>225</c:v>
                </c:pt>
                <c:pt idx="24" formatCode="General">
                  <c:v>232</c:v>
                </c:pt>
                <c:pt idx="25" formatCode="General">
                  <c:v>246</c:v>
                </c:pt>
                <c:pt idx="26" formatCode="General">
                  <c:v>244</c:v>
                </c:pt>
                <c:pt idx="27" formatCode="General">
                  <c:v>247</c:v>
                </c:pt>
                <c:pt idx="28" formatCode="General">
                  <c:v>247</c:v>
                </c:pt>
                <c:pt idx="29" formatCode="General">
                  <c:v>244</c:v>
                </c:pt>
                <c:pt idx="30" formatCode="General">
                  <c:v>246</c:v>
                </c:pt>
                <c:pt idx="31" formatCode="General">
                  <c:v>240</c:v>
                </c:pt>
                <c:pt idx="32" formatCode="General">
                  <c:v>244</c:v>
                </c:pt>
                <c:pt idx="33" formatCode="General">
                  <c:v>247</c:v>
                </c:pt>
                <c:pt idx="34" formatCode="General">
                  <c:v>253</c:v>
                </c:pt>
                <c:pt idx="35" formatCode="General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1-40BD-87B9-629C6EC36271}"/>
            </c:ext>
          </c:extLst>
        </c:ser>
        <c:ser>
          <c:idx val="2"/>
          <c:order val="2"/>
          <c:tx>
            <c:strRef>
              <c:f>Personer1!$C$51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Personer1!$D$51:$AM$51</c:f>
              <c:numCache>
                <c:formatCode>0</c:formatCode>
                <c:ptCount val="36"/>
                <c:pt idx="0">
                  <c:v>29</c:v>
                </c:pt>
                <c:pt idx="1">
                  <c:v>28</c:v>
                </c:pt>
                <c:pt idx="2">
                  <c:v>26</c:v>
                </c:pt>
                <c:pt idx="3">
                  <c:v>31</c:v>
                </c:pt>
                <c:pt idx="4">
                  <c:v>26</c:v>
                </c:pt>
                <c:pt idx="5">
                  <c:v>31</c:v>
                </c:pt>
                <c:pt idx="6">
                  <c:v>34</c:v>
                </c:pt>
                <c:pt idx="7">
                  <c:v>36</c:v>
                </c:pt>
                <c:pt idx="8">
                  <c:v>38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33</c:v>
                </c:pt>
                <c:pt idx="13">
                  <c:v>34</c:v>
                </c:pt>
                <c:pt idx="14">
                  <c:v>34</c:v>
                </c:pt>
                <c:pt idx="15">
                  <c:v>40</c:v>
                </c:pt>
                <c:pt idx="16">
                  <c:v>40</c:v>
                </c:pt>
                <c:pt idx="17">
                  <c:v>42</c:v>
                </c:pt>
                <c:pt idx="18">
                  <c:v>44</c:v>
                </c:pt>
                <c:pt idx="19">
                  <c:v>47</c:v>
                </c:pt>
                <c:pt idx="20">
                  <c:v>42</c:v>
                </c:pt>
                <c:pt idx="21" formatCode="General">
                  <c:v>43</c:v>
                </c:pt>
                <c:pt idx="22" formatCode="General">
                  <c:v>38</c:v>
                </c:pt>
                <c:pt idx="23" formatCode="General">
                  <c:v>41</c:v>
                </c:pt>
                <c:pt idx="24" formatCode="General">
                  <c:v>38</c:v>
                </c:pt>
                <c:pt idx="25" formatCode="General">
                  <c:v>38</c:v>
                </c:pt>
                <c:pt idx="26" formatCode="General">
                  <c:v>40</c:v>
                </c:pt>
                <c:pt idx="27" formatCode="General">
                  <c:v>44</c:v>
                </c:pt>
                <c:pt idx="28" formatCode="General">
                  <c:v>46</c:v>
                </c:pt>
                <c:pt idx="29" formatCode="General">
                  <c:v>53</c:v>
                </c:pt>
                <c:pt idx="30" formatCode="General">
                  <c:v>55</c:v>
                </c:pt>
                <c:pt idx="31" formatCode="General">
                  <c:v>60</c:v>
                </c:pt>
                <c:pt idx="32" formatCode="General">
                  <c:v>69</c:v>
                </c:pt>
                <c:pt idx="33" formatCode="General">
                  <c:v>76</c:v>
                </c:pt>
                <c:pt idx="34" formatCode="General">
                  <c:v>73</c:v>
                </c:pt>
                <c:pt idx="35" formatCode="General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91-40BD-87B9-629C6EC36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416667887217367E-2"/>
              <c:y val="0.40220825144321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Personer1!$C$34:$AL$34</c:f>
              <c:numCache>
                <c:formatCode>0.0</c:formatCode>
                <c:ptCount val="36"/>
                <c:pt idx="0">
                  <c:v>3.3146718146718146</c:v>
                </c:pt>
                <c:pt idx="1">
                  <c:v>3.2754716981132077</c:v>
                </c:pt>
                <c:pt idx="2">
                  <c:v>3.2908067542213884</c:v>
                </c:pt>
                <c:pt idx="3">
                  <c:v>3.2047531992687386</c:v>
                </c:pt>
                <c:pt idx="4">
                  <c:v>3.1577060931899643</c:v>
                </c:pt>
                <c:pt idx="5">
                  <c:v>3.1453590192644483</c:v>
                </c:pt>
                <c:pt idx="6">
                  <c:v>3.0420168067226889</c:v>
                </c:pt>
                <c:pt idx="7">
                  <c:v>2.9565217391304346</c:v>
                </c:pt>
                <c:pt idx="8">
                  <c:v>2.8930817610062891</c:v>
                </c:pt>
                <c:pt idx="9">
                  <c:v>2.8981481481481484</c:v>
                </c:pt>
                <c:pt idx="10">
                  <c:v>2.8363095238095237</c:v>
                </c:pt>
                <c:pt idx="11">
                  <c:v>2.8199121522693997</c:v>
                </c:pt>
                <c:pt idx="12">
                  <c:v>2.7625178826895564</c:v>
                </c:pt>
                <c:pt idx="13">
                  <c:v>2.728307254623044</c:v>
                </c:pt>
                <c:pt idx="14">
                  <c:v>2.6251728907330567</c:v>
                </c:pt>
                <c:pt idx="15">
                  <c:v>2.6444444444444444</c:v>
                </c:pt>
                <c:pt idx="16">
                  <c:v>2.6404958677685952</c:v>
                </c:pt>
                <c:pt idx="17">
                  <c:v>2.6251655629139075</c:v>
                </c:pt>
                <c:pt idx="18">
                  <c:v>2.6135770234986944</c:v>
                </c:pt>
                <c:pt idx="19">
                  <c:v>2.625</c:v>
                </c:pt>
                <c:pt idx="20">
                  <c:v>2.6790757381258024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F9-48EE-9D3B-9F7AD4BF6BD8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Personer1!$C$35:$AL$35</c:f>
              <c:numCache>
                <c:formatCode>General</c:formatCode>
                <c:ptCount val="36"/>
                <c:pt idx="20" formatCode="0.0">
                  <c:v>2.6790757381258024</c:v>
                </c:pt>
                <c:pt idx="21" formatCode="0.0">
                  <c:v>2.7190293742017881</c:v>
                </c:pt>
                <c:pt idx="22" formatCode="0.0">
                  <c:v>2.7458703939008893</c:v>
                </c:pt>
                <c:pt idx="23" formatCode="0.0">
                  <c:v>2.7290886392009988</c:v>
                </c:pt>
                <c:pt idx="24" formatCode="0.0">
                  <c:v>2.7001223990208079</c:v>
                </c:pt>
                <c:pt idx="25" formatCode="0.0">
                  <c:v>2.7270501835985312</c:v>
                </c:pt>
                <c:pt idx="26" formatCode="0.0">
                  <c:v>2.7003610108303251</c:v>
                </c:pt>
                <c:pt idx="27" formatCode="0.0">
                  <c:v>2.6781065088757399</c:v>
                </c:pt>
                <c:pt idx="28" formatCode="0.0">
                  <c:v>2.6792009400705052</c:v>
                </c:pt>
                <c:pt idx="29" formatCode="0.0">
                  <c:v>2.62183908045977</c:v>
                </c:pt>
                <c:pt idx="30" formatCode="0.0">
                  <c:v>2.6047835990888384</c:v>
                </c:pt>
                <c:pt idx="31" formatCode="0.0">
                  <c:v>2.5715883668903805</c:v>
                </c:pt>
                <c:pt idx="32" formatCode="0.0">
                  <c:v>2.567147613762486</c:v>
                </c:pt>
                <c:pt idx="33" formatCode="0.0">
                  <c:v>2.5168295331161779</c:v>
                </c:pt>
                <c:pt idx="34" formatCode="0.0">
                  <c:v>2.4914163090128754</c:v>
                </c:pt>
                <c:pt idx="35" formatCode="0.0">
                  <c:v>2.4909090909090907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F9-48EE-9D3B-9F7AD4BF6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487895716945996E-3"/>
              <c:y val="0.45305881042006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5-4471-80BF-E655F10A111D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45-4471-80BF-E655F10A11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Personer!$A$21</c:f>
              <c:strCache>
                <c:ptCount val="1"/>
                <c:pt idx="0">
                  <c:v>Aukra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Personer!$B$21:$AE$21</c:f>
              <c:numCache>
                <c:formatCode>0</c:formatCode>
                <c:ptCount val="30"/>
                <c:pt idx="0">
                  <c:v>287</c:v>
                </c:pt>
                <c:pt idx="1">
                  <c:v>257</c:v>
                </c:pt>
                <c:pt idx="2">
                  <c:v>410</c:v>
                </c:pt>
                <c:pt idx="3">
                  <c:v>449</c:v>
                </c:pt>
                <c:pt idx="4">
                  <c:v>462</c:v>
                </c:pt>
                <c:pt idx="5">
                  <c:v>52</c:v>
                </c:pt>
                <c:pt idx="6">
                  <c:v>66</c:v>
                </c:pt>
                <c:pt idx="7">
                  <c:v>61</c:v>
                </c:pt>
                <c:pt idx="8">
                  <c:v>59</c:v>
                </c:pt>
                <c:pt idx="9">
                  <c:v>57</c:v>
                </c:pt>
                <c:pt idx="10">
                  <c:v>73</c:v>
                </c:pt>
                <c:pt idx="11">
                  <c:v>110</c:v>
                </c:pt>
                <c:pt idx="12">
                  <c:v>142</c:v>
                </c:pt>
                <c:pt idx="13">
                  <c:v>139</c:v>
                </c:pt>
                <c:pt idx="14">
                  <c:v>148</c:v>
                </c:pt>
                <c:pt idx="15">
                  <c:v>4</c:v>
                </c:pt>
                <c:pt idx="16">
                  <c:v>7</c:v>
                </c:pt>
                <c:pt idx="17">
                  <c:v>11</c:v>
                </c:pt>
                <c:pt idx="18">
                  <c:v>12</c:v>
                </c:pt>
                <c:pt idx="19">
                  <c:v>12</c:v>
                </c:pt>
                <c:pt idx="20">
                  <c:v>10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12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F-4B55-9E68-03CED69F62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Litauen</c:v>
                </c:pt>
                <c:pt idx="2">
                  <c:v>Polen</c:v>
                </c:pt>
                <c:pt idx="3">
                  <c:v>Syria</c:v>
                </c:pt>
                <c:pt idx="4">
                  <c:v>Romania</c:v>
                </c:pt>
                <c:pt idx="5">
                  <c:v>Tyskland</c:v>
                </c:pt>
                <c:pt idx="6">
                  <c:v>Afghanistan</c:v>
                </c:pt>
                <c:pt idx="7">
                  <c:v>Eritrea</c:v>
                </c:pt>
                <c:pt idx="8">
                  <c:v>Filippinene</c:v>
                </c:pt>
                <c:pt idx="9">
                  <c:v>Thailand</c:v>
                </c:pt>
                <c:pt idx="10">
                  <c:v>Kongo</c:v>
                </c:pt>
                <c:pt idx="11">
                  <c:v>Sri Lanka</c:v>
                </c:pt>
                <c:pt idx="12">
                  <c:v>Storbritannia</c:v>
                </c:pt>
                <c:pt idx="13">
                  <c:v>Sverige</c:v>
                </c:pt>
                <c:pt idx="14">
                  <c:v>USA</c:v>
                </c:pt>
              </c:strCache>
            </c:strRef>
          </c:cat>
          <c:val>
            <c:numRef>
              <c:f>Personer1!$Q$4:$Q$18</c:f>
              <c:numCache>
                <c:formatCode>0</c:formatCode>
                <c:ptCount val="15"/>
                <c:pt idx="0">
                  <c:v>150</c:v>
                </c:pt>
                <c:pt idx="1">
                  <c:v>82</c:v>
                </c:pt>
                <c:pt idx="2">
                  <c:v>82</c:v>
                </c:pt>
                <c:pt idx="3">
                  <c:v>52</c:v>
                </c:pt>
                <c:pt idx="4">
                  <c:v>43</c:v>
                </c:pt>
                <c:pt idx="5">
                  <c:v>33</c:v>
                </c:pt>
                <c:pt idx="6">
                  <c:v>29</c:v>
                </c:pt>
                <c:pt idx="7">
                  <c:v>18</c:v>
                </c:pt>
                <c:pt idx="8">
                  <c:v>17</c:v>
                </c:pt>
                <c:pt idx="9">
                  <c:v>14</c:v>
                </c:pt>
                <c:pt idx="10">
                  <c:v>12</c:v>
                </c:pt>
                <c:pt idx="11">
                  <c:v>12</c:v>
                </c:pt>
                <c:pt idx="12">
                  <c:v>11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9-4C2A-BDBF-8085AED648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641025641025641E-2"/>
              <c:y val="0.40233462899414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0-47F7-98A8-67864BD7FC6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0-47F7-98A8-67864BD7FC6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0-47F7-98A8-67864BD7F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'Ark1'!$B$64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'Ark1'!$C$64:$AV$64</c:f>
              <c:numCache>
                <c:formatCode>0.0</c:formatCode>
                <c:ptCount val="46"/>
                <c:pt idx="0">
                  <c:v>83.261802575107296</c:v>
                </c:pt>
                <c:pt idx="1">
                  <c:v>84.304932735426007</c:v>
                </c:pt>
                <c:pt idx="2">
                  <c:v>80.269058295964129</c:v>
                </c:pt>
                <c:pt idx="3">
                  <c:v>82.464454976303315</c:v>
                </c:pt>
                <c:pt idx="4">
                  <c:v>82.629107981220656</c:v>
                </c:pt>
                <c:pt idx="5">
                  <c:v>90.686274509803923</c:v>
                </c:pt>
                <c:pt idx="6">
                  <c:v>92.820512820512818</c:v>
                </c:pt>
                <c:pt idx="7">
                  <c:v>94.329896907216494</c:v>
                </c:pt>
                <c:pt idx="8">
                  <c:v>98.461538461538467</c:v>
                </c:pt>
                <c:pt idx="9">
                  <c:v>97.802197802197796</c:v>
                </c:pt>
                <c:pt idx="10">
                  <c:v>108.13953488372093</c:v>
                </c:pt>
                <c:pt idx="11">
                  <c:v>106.74157303370787</c:v>
                </c:pt>
                <c:pt idx="12">
                  <c:v>102.68817204301075</c:v>
                </c:pt>
                <c:pt idx="13">
                  <c:v>97.92746113989638</c:v>
                </c:pt>
                <c:pt idx="14">
                  <c:v>101.0752688172043</c:v>
                </c:pt>
                <c:pt idx="15">
                  <c:v>96.84210526315789</c:v>
                </c:pt>
                <c:pt idx="16">
                  <c:v>97.326203208556151</c:v>
                </c:pt>
                <c:pt idx="17">
                  <c:v>102.03045685279189</c:v>
                </c:pt>
                <c:pt idx="18">
                  <c:v>93.137254901960787</c:v>
                </c:pt>
                <c:pt idx="19">
                  <c:v>89.671361502347409</c:v>
                </c:pt>
                <c:pt idx="20">
                  <c:v>87.892376681614351</c:v>
                </c:pt>
                <c:pt idx="21">
                  <c:v>96.261682242990659</c:v>
                </c:pt>
                <c:pt idx="22">
                  <c:v>104.92610837438423</c:v>
                </c:pt>
                <c:pt idx="23">
                  <c:v>107.31707317073172</c:v>
                </c:pt>
                <c:pt idx="24">
                  <c:v>102.85714285714285</c:v>
                </c:pt>
                <c:pt idx="25">
                  <c:v>94.73684210526315</c:v>
                </c:pt>
                <c:pt idx="26">
                  <c:v>103</c:v>
                </c:pt>
                <c:pt idx="27">
                  <c:v>96.666666666666671</c:v>
                </c:pt>
                <c:pt idx="28">
                  <c:v>92.417061611374407</c:v>
                </c:pt>
                <c:pt idx="29">
                  <c:v>92.920353982300881</c:v>
                </c:pt>
                <c:pt idx="30">
                  <c:v>102.27272727272727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EE-4EC0-B83E-136155346A42}"/>
            </c:ext>
          </c:extLst>
        </c:ser>
        <c:ser>
          <c:idx val="1"/>
          <c:order val="1"/>
          <c:tx>
            <c:strRef>
              <c:f>'Ark1'!$B$65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'Ark1'!$C$65:$AV$65</c:f>
              <c:numCache>
                <c:formatCode>General</c:formatCode>
                <c:ptCount val="46"/>
                <c:pt idx="30" formatCode="0.0">
                  <c:v>102.27272727272727</c:v>
                </c:pt>
                <c:pt idx="31" formatCode="0.0">
                  <c:v>96.943231441048042</c:v>
                </c:pt>
                <c:pt idx="32" formatCode="0.0">
                  <c:v>93.277310924369743</c:v>
                </c:pt>
                <c:pt idx="33" formatCode="0.0">
                  <c:v>90.204081632653072</c:v>
                </c:pt>
                <c:pt idx="34" formatCode="0.0">
                  <c:v>91.769547325102891</c:v>
                </c:pt>
                <c:pt idx="35" formatCode="0.0">
                  <c:v>97.424892703862668</c:v>
                </c:pt>
                <c:pt idx="36" formatCode="0.0">
                  <c:v>93.644067796610159</c:v>
                </c:pt>
                <c:pt idx="37" formatCode="0.0">
                  <c:v>91.093117408906892</c:v>
                </c:pt>
                <c:pt idx="38" formatCode="0.0">
                  <c:v>89.878542510121463</c:v>
                </c:pt>
                <c:pt idx="39" formatCode="0.0">
                  <c:v>90.946502057613159</c:v>
                </c:pt>
                <c:pt idx="40" formatCode="0.0">
                  <c:v>87.755102040816325</c:v>
                </c:pt>
                <c:pt idx="41" formatCode="0.0">
                  <c:v>89.024390243902445</c:v>
                </c:pt>
                <c:pt idx="42" formatCode="0.0">
                  <c:v>88.979591836734699</c:v>
                </c:pt>
                <c:pt idx="43" formatCode="0.0">
                  <c:v>89.711934156378604</c:v>
                </c:pt>
                <c:pt idx="44" formatCode="0.0">
                  <c:v>92.340425531914889</c:v>
                </c:pt>
                <c:pt idx="45" formatCode="0.0">
                  <c:v>90.598290598290603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EE-4EC0-B83E-136155346A42}"/>
            </c:ext>
          </c:extLst>
        </c:ser>
        <c:ser>
          <c:idx val="2"/>
          <c:order val="2"/>
          <c:tx>
            <c:strRef>
              <c:f>'Ark1'!$B$66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'Ark1'!$C$66:$AV$66</c:f>
              <c:numCache>
                <c:formatCode>0.0</c:formatCode>
                <c:ptCount val="46"/>
                <c:pt idx="0">
                  <c:v>96.276595744680847</c:v>
                </c:pt>
                <c:pt idx="1">
                  <c:v>96.216216216216225</c:v>
                </c:pt>
                <c:pt idx="2">
                  <c:v>97.237569060773481</c:v>
                </c:pt>
                <c:pt idx="3">
                  <c:v>99.421965317919074</c:v>
                </c:pt>
                <c:pt idx="4">
                  <c:v>100</c:v>
                </c:pt>
                <c:pt idx="5">
                  <c:v>102.3121387283237</c:v>
                </c:pt>
                <c:pt idx="6">
                  <c:v>99.462365591397855</c:v>
                </c:pt>
                <c:pt idx="7">
                  <c:v>96.33507853403141</c:v>
                </c:pt>
                <c:pt idx="8">
                  <c:v>87.5</c:v>
                </c:pt>
                <c:pt idx="9">
                  <c:v>84.390243902439025</c:v>
                </c:pt>
                <c:pt idx="10">
                  <c:v>85.781990521327018</c:v>
                </c:pt>
                <c:pt idx="11">
                  <c:v>87.980769230769226</c:v>
                </c:pt>
                <c:pt idx="12">
                  <c:v>83.644859813084111</c:v>
                </c:pt>
                <c:pt idx="13">
                  <c:v>83.962264150943398</c:v>
                </c:pt>
                <c:pt idx="14">
                  <c:v>86.697247706422019</c:v>
                </c:pt>
                <c:pt idx="15">
                  <c:v>89.81481481481481</c:v>
                </c:pt>
                <c:pt idx="16">
                  <c:v>92.270531400966178</c:v>
                </c:pt>
                <c:pt idx="17">
                  <c:v>92.890995260663516</c:v>
                </c:pt>
                <c:pt idx="18">
                  <c:v>101.94174757281553</c:v>
                </c:pt>
                <c:pt idx="19">
                  <c:v>95.067264573991025</c:v>
                </c:pt>
                <c:pt idx="20">
                  <c:v>95.67099567099568</c:v>
                </c:pt>
                <c:pt idx="21">
                  <c:v>94.827586206896555</c:v>
                </c:pt>
                <c:pt idx="22">
                  <c:v>91.139240506329116</c:v>
                </c:pt>
                <c:pt idx="23">
                  <c:v>93.693693693693689</c:v>
                </c:pt>
                <c:pt idx="24">
                  <c:v>91.162790697674424</c:v>
                </c:pt>
                <c:pt idx="25">
                  <c:v>91.981132075471692</c:v>
                </c:pt>
                <c:pt idx="26">
                  <c:v>89.912280701754383</c:v>
                </c:pt>
                <c:pt idx="27">
                  <c:v>99.156118143459921</c:v>
                </c:pt>
                <c:pt idx="28">
                  <c:v>101.7391304347826</c:v>
                </c:pt>
                <c:pt idx="29">
                  <c:v>100.42553191489361</c:v>
                </c:pt>
                <c:pt idx="30">
                  <c:v>96.666666666666671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EE-4EC0-B83E-136155346A42}"/>
            </c:ext>
          </c:extLst>
        </c:ser>
        <c:ser>
          <c:idx val="3"/>
          <c:order val="3"/>
          <c:tx>
            <c:strRef>
              <c:f>'Ark1'!$B$67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'Ark1'!$C$67:$AV$67</c:f>
              <c:numCache>
                <c:formatCode>General</c:formatCode>
                <c:ptCount val="46"/>
                <c:pt idx="30" formatCode="0.0">
                  <c:v>96.666666666666671</c:v>
                </c:pt>
                <c:pt idx="31" formatCode="0.0">
                  <c:v>107.86026200873363</c:v>
                </c:pt>
                <c:pt idx="32" formatCode="0.0">
                  <c:v>110.96491228070175</c:v>
                </c:pt>
                <c:pt idx="33" formatCode="0.0">
                  <c:v>116.3716814159292</c:v>
                </c:pt>
                <c:pt idx="34" formatCode="0.0">
                  <c:v>114.52991452991452</c:v>
                </c:pt>
                <c:pt idx="35" formatCode="0.0">
                  <c:v>110.9704641350211</c:v>
                </c:pt>
                <c:pt idx="36" formatCode="0.0">
                  <c:v>110.46025104602511</c:v>
                </c:pt>
                <c:pt idx="37" formatCode="0.0">
                  <c:v>105.3941908713693</c:v>
                </c:pt>
                <c:pt idx="38" formatCode="0.0">
                  <c:v>105.76131687242798</c:v>
                </c:pt>
                <c:pt idx="39" formatCode="0.0">
                  <c:v>103.2258064516129</c:v>
                </c:pt>
                <c:pt idx="40" formatCode="0.0">
                  <c:v>103.2</c:v>
                </c:pt>
                <c:pt idx="41" formatCode="0.0">
                  <c:v>102.77777777777777</c:v>
                </c:pt>
                <c:pt idx="42" formatCode="0.0">
                  <c:v>100.3875968992248</c:v>
                </c:pt>
                <c:pt idx="43" formatCode="0.0">
                  <c:v>99.612403100775197</c:v>
                </c:pt>
                <c:pt idx="44" formatCode="0.0">
                  <c:v>99.613899613899619</c:v>
                </c:pt>
                <c:pt idx="45" formatCode="0.0">
                  <c:v>101.56862745098039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EE-4EC0-B83E-136155346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8.5470095056878557E-3"/>
              <c:y val="0.3411288735872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8-410C-99A3-9F7B14A9115E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8-410C-99A3-9F7B14A911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Aukra,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'Aukra inn'!$B$1</c:f>
              <c:strCache>
                <c:ptCount val="1"/>
                <c:pt idx="0">
                  <c:v>Aukra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'Aukra inn'!$A$2:$A$16</c:f>
              <c:strCache>
                <c:ptCount val="15"/>
                <c:pt idx="0">
                  <c:v>Molde</c:v>
                </c:pt>
                <c:pt idx="1">
                  <c:v>Hustadvika</c:v>
                </c:pt>
                <c:pt idx="2">
                  <c:v>Averøy</c:v>
                </c:pt>
                <c:pt idx="3">
                  <c:v>Kristiansund</c:v>
                </c:pt>
                <c:pt idx="4">
                  <c:v>Vestnes</c:v>
                </c:pt>
                <c:pt idx="5">
                  <c:v>Sunndal</c:v>
                </c:pt>
                <c:pt idx="6">
                  <c:v>Trondheim - Tråante</c:v>
                </c:pt>
                <c:pt idx="7">
                  <c:v>Gjemnes</c:v>
                </c:pt>
                <c:pt idx="8">
                  <c:v>Ålesund</c:v>
                </c:pt>
                <c:pt idx="9">
                  <c:v>Bærum</c:v>
                </c:pt>
                <c:pt idx="10">
                  <c:v>Oslo - Oslove</c:v>
                </c:pt>
                <c:pt idx="11">
                  <c:v>Surnadal</c:v>
                </c:pt>
                <c:pt idx="12">
                  <c:v>Haram</c:v>
                </c:pt>
                <c:pt idx="13">
                  <c:v>Øygarden</c:v>
                </c:pt>
                <c:pt idx="14">
                  <c:v>Stavanger</c:v>
                </c:pt>
              </c:strCache>
            </c:strRef>
          </c:cat>
          <c:val>
            <c:numRef>
              <c:f>'Aukra inn'!$B$2:$B$16</c:f>
              <c:numCache>
                <c:formatCode>#\ ##0;\ \-#\ ##0</c:formatCode>
                <c:ptCount val="15"/>
                <c:pt idx="0">
                  <c:v>-578</c:v>
                </c:pt>
                <c:pt idx="1">
                  <c:v>-77</c:v>
                </c:pt>
                <c:pt idx="2">
                  <c:v>-4</c:v>
                </c:pt>
                <c:pt idx="3">
                  <c:v>-22</c:v>
                </c:pt>
                <c:pt idx="4">
                  <c:v>-12</c:v>
                </c:pt>
                <c:pt idx="5">
                  <c:v>-2</c:v>
                </c:pt>
                <c:pt idx="6">
                  <c:v>-23</c:v>
                </c:pt>
                <c:pt idx="7">
                  <c:v>-4</c:v>
                </c:pt>
                <c:pt idx="8">
                  <c:v>-37</c:v>
                </c:pt>
                <c:pt idx="9">
                  <c:v>0</c:v>
                </c:pt>
                <c:pt idx="10">
                  <c:v>-16</c:v>
                </c:pt>
                <c:pt idx="11">
                  <c:v>-5</c:v>
                </c:pt>
                <c:pt idx="12">
                  <c:v>-7</c:v>
                </c:pt>
                <c:pt idx="13">
                  <c:v>0</c:v>
                </c:pt>
                <c:pt idx="14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8-457A-99C1-2010FDFBB3B2}"/>
            </c:ext>
          </c:extLst>
        </c:ser>
        <c:ser>
          <c:idx val="1"/>
          <c:order val="1"/>
          <c:tx>
            <c:strRef>
              <c:f>'Aukra inn'!$C$1</c:f>
              <c:strCache>
                <c:ptCount val="1"/>
                <c:pt idx="0">
                  <c:v>Aukra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'Aukra inn'!$A$2:$A$16</c:f>
              <c:strCache>
                <c:ptCount val="15"/>
                <c:pt idx="0">
                  <c:v>Molde</c:v>
                </c:pt>
                <c:pt idx="1">
                  <c:v>Hustadvika</c:v>
                </c:pt>
                <c:pt idx="2">
                  <c:v>Averøy</c:v>
                </c:pt>
                <c:pt idx="3">
                  <c:v>Kristiansund</c:v>
                </c:pt>
                <c:pt idx="4">
                  <c:v>Vestnes</c:v>
                </c:pt>
                <c:pt idx="5">
                  <c:v>Sunndal</c:v>
                </c:pt>
                <c:pt idx="6">
                  <c:v>Trondheim - Tråante</c:v>
                </c:pt>
                <c:pt idx="7">
                  <c:v>Gjemnes</c:v>
                </c:pt>
                <c:pt idx="8">
                  <c:v>Ålesund</c:v>
                </c:pt>
                <c:pt idx="9">
                  <c:v>Bærum</c:v>
                </c:pt>
                <c:pt idx="10">
                  <c:v>Oslo - Oslove</c:v>
                </c:pt>
                <c:pt idx="11">
                  <c:v>Surnadal</c:v>
                </c:pt>
                <c:pt idx="12">
                  <c:v>Haram</c:v>
                </c:pt>
                <c:pt idx="13">
                  <c:v>Øygarden</c:v>
                </c:pt>
                <c:pt idx="14">
                  <c:v>Stavanger</c:v>
                </c:pt>
              </c:strCache>
            </c:strRef>
          </c:cat>
          <c:val>
            <c:numRef>
              <c:f>'Aukra inn'!$C$2:$C$16</c:f>
              <c:numCache>
                <c:formatCode>#\ ##0</c:formatCode>
                <c:ptCount val="15"/>
                <c:pt idx="0">
                  <c:v>180</c:v>
                </c:pt>
                <c:pt idx="1">
                  <c:v>150</c:v>
                </c:pt>
                <c:pt idx="2">
                  <c:v>13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68-457A-99C1-2010FDFBB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Personer1!$B$65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Personer1!$C$65:$AQ$65</c:f>
              <c:numCache>
                <c:formatCode>0</c:formatCode>
                <c:ptCount val="41"/>
                <c:pt idx="0">
                  <c:v>194</c:v>
                </c:pt>
                <c:pt idx="1">
                  <c:v>192</c:v>
                </c:pt>
                <c:pt idx="2">
                  <c:v>189</c:v>
                </c:pt>
                <c:pt idx="3">
                  <c:v>175</c:v>
                </c:pt>
                <c:pt idx="4">
                  <c:v>178</c:v>
                </c:pt>
                <c:pt idx="5">
                  <c:v>188</c:v>
                </c:pt>
                <c:pt idx="6">
                  <c:v>211</c:v>
                </c:pt>
                <c:pt idx="7">
                  <c:v>214</c:v>
                </c:pt>
                <c:pt idx="8">
                  <c:v>203</c:v>
                </c:pt>
                <c:pt idx="9">
                  <c:v>191</c:v>
                </c:pt>
                <c:pt idx="10">
                  <c:v>195</c:v>
                </c:pt>
                <c:pt idx="11">
                  <c:v>212</c:v>
                </c:pt>
                <c:pt idx="12">
                  <c:v>220</c:v>
                </c:pt>
                <c:pt idx="13">
                  <c:v>224</c:v>
                </c:pt>
                <c:pt idx="14">
                  <c:v>229</c:v>
                </c:pt>
                <c:pt idx="15">
                  <c:v>236</c:v>
                </c:pt>
                <c:pt idx="16">
                  <c:v>230</c:v>
                </c:pt>
                <c:pt idx="17">
                  <c:v>211</c:v>
                </c:pt>
                <c:pt idx="18">
                  <c:v>215</c:v>
                </c:pt>
                <c:pt idx="19">
                  <c:v>226</c:v>
                </c:pt>
                <c:pt idx="20">
                  <c:v>215</c:v>
                </c:pt>
                <c:pt idx="21">
                  <c:v>210</c:v>
                </c:pt>
                <c:pt idx="22">
                  <c:v>203</c:v>
                </c:pt>
                <c:pt idx="23">
                  <c:v>181</c:v>
                </c:pt>
                <c:pt idx="24">
                  <c:v>175</c:v>
                </c:pt>
                <c:pt idx="25">
                  <c:v>178</c:v>
                </c:pt>
                <c:pt idx="26">
                  <c:v>176</c:v>
                </c:pt>
                <c:pt idx="27">
                  <c:v>186</c:v>
                </c:pt>
                <c:pt idx="28">
                  <c:v>176</c:v>
                </c:pt>
                <c:pt idx="29">
                  <c:v>158</c:v>
                </c:pt>
                <c:pt idx="30">
                  <c:v>166</c:v>
                </c:pt>
                <c:pt idx="31" formatCode="General">
                  <c:v>184</c:v>
                </c:pt>
                <c:pt idx="32" formatCode="General">
                  <c:v>190</c:v>
                </c:pt>
                <c:pt idx="33" formatCode="General">
                  <c:v>202</c:v>
                </c:pt>
                <c:pt idx="34" formatCode="General">
                  <c:v>209</c:v>
                </c:pt>
                <c:pt idx="35" formatCode="General">
                  <c:v>215</c:v>
                </c:pt>
                <c:pt idx="36" formatCode="General">
                  <c:v>217</c:v>
                </c:pt>
                <c:pt idx="37" formatCode="General">
                  <c:v>223</c:v>
                </c:pt>
                <c:pt idx="38" formatCode="General">
                  <c:v>225</c:v>
                </c:pt>
                <c:pt idx="39" formatCode="General">
                  <c:v>227</c:v>
                </c:pt>
                <c:pt idx="40" formatCode="General">
                  <c:v>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55-4890-8A49-E53136EC5887}"/>
            </c:ext>
          </c:extLst>
        </c:ser>
        <c:ser>
          <c:idx val="1"/>
          <c:order val="1"/>
          <c:tx>
            <c:strRef>
              <c:f>Personer1!$B$66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Personer1!$C$66:$AQ$66</c:f>
              <c:numCache>
                <c:formatCode>0</c:formatCode>
                <c:ptCount val="41"/>
                <c:pt idx="0">
                  <c:v>285</c:v>
                </c:pt>
                <c:pt idx="1">
                  <c:v>279</c:v>
                </c:pt>
                <c:pt idx="2">
                  <c:v>280</c:v>
                </c:pt>
                <c:pt idx="3">
                  <c:v>293</c:v>
                </c:pt>
                <c:pt idx="4">
                  <c:v>302</c:v>
                </c:pt>
                <c:pt idx="5">
                  <c:v>294</c:v>
                </c:pt>
                <c:pt idx="6">
                  <c:v>295</c:v>
                </c:pt>
                <c:pt idx="7">
                  <c:v>301</c:v>
                </c:pt>
                <c:pt idx="8">
                  <c:v>311</c:v>
                </c:pt>
                <c:pt idx="9">
                  <c:v>313</c:v>
                </c:pt>
                <c:pt idx="10">
                  <c:v>307</c:v>
                </c:pt>
                <c:pt idx="11">
                  <c:v>308</c:v>
                </c:pt>
                <c:pt idx="12">
                  <c:v>327</c:v>
                </c:pt>
                <c:pt idx="13">
                  <c:v>319</c:v>
                </c:pt>
                <c:pt idx="14">
                  <c:v>306</c:v>
                </c:pt>
                <c:pt idx="15">
                  <c:v>306</c:v>
                </c:pt>
                <c:pt idx="16">
                  <c:v>309</c:v>
                </c:pt>
                <c:pt idx="17">
                  <c:v>318</c:v>
                </c:pt>
                <c:pt idx="18">
                  <c:v>333</c:v>
                </c:pt>
                <c:pt idx="19">
                  <c:v>343</c:v>
                </c:pt>
                <c:pt idx="20">
                  <c:v>365</c:v>
                </c:pt>
                <c:pt idx="21">
                  <c:v>369</c:v>
                </c:pt>
                <c:pt idx="22">
                  <c:v>357</c:v>
                </c:pt>
                <c:pt idx="23">
                  <c:v>355</c:v>
                </c:pt>
                <c:pt idx="24">
                  <c:v>336</c:v>
                </c:pt>
                <c:pt idx="25">
                  <c:v>332</c:v>
                </c:pt>
                <c:pt idx="26">
                  <c:v>309</c:v>
                </c:pt>
                <c:pt idx="27">
                  <c:v>321</c:v>
                </c:pt>
                <c:pt idx="28">
                  <c:v>329</c:v>
                </c:pt>
                <c:pt idx="29">
                  <c:v>336</c:v>
                </c:pt>
                <c:pt idx="30">
                  <c:v>319</c:v>
                </c:pt>
                <c:pt idx="31" formatCode="General">
                  <c:v>327</c:v>
                </c:pt>
                <c:pt idx="32" formatCode="General">
                  <c:v>331</c:v>
                </c:pt>
                <c:pt idx="33" formatCode="General">
                  <c:v>324</c:v>
                </c:pt>
                <c:pt idx="34" formatCode="General">
                  <c:v>310</c:v>
                </c:pt>
                <c:pt idx="35" formatCode="General">
                  <c:v>309</c:v>
                </c:pt>
                <c:pt idx="36" formatCode="General">
                  <c:v>302</c:v>
                </c:pt>
                <c:pt idx="37" formatCode="General">
                  <c:v>306</c:v>
                </c:pt>
                <c:pt idx="38" formatCode="General">
                  <c:v>315</c:v>
                </c:pt>
                <c:pt idx="39" formatCode="General">
                  <c:v>320</c:v>
                </c:pt>
                <c:pt idx="40" formatCode="General">
                  <c:v>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55-4890-8A49-E53136EC5887}"/>
            </c:ext>
          </c:extLst>
        </c:ser>
        <c:ser>
          <c:idx val="2"/>
          <c:order val="2"/>
          <c:tx>
            <c:strRef>
              <c:f>Personer1!$B$67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Personer1!$C$67:$AQ$67</c:f>
              <c:numCache>
                <c:formatCode>0</c:formatCode>
                <c:ptCount val="41"/>
                <c:pt idx="0">
                  <c:v>143</c:v>
                </c:pt>
                <c:pt idx="1">
                  <c:v>136</c:v>
                </c:pt>
                <c:pt idx="2">
                  <c:v>125</c:v>
                </c:pt>
                <c:pt idx="3">
                  <c:v>115</c:v>
                </c:pt>
                <c:pt idx="4">
                  <c:v>113</c:v>
                </c:pt>
                <c:pt idx="5">
                  <c:v>121</c:v>
                </c:pt>
                <c:pt idx="6">
                  <c:v>129</c:v>
                </c:pt>
                <c:pt idx="7">
                  <c:v>134</c:v>
                </c:pt>
                <c:pt idx="8">
                  <c:v>128</c:v>
                </c:pt>
                <c:pt idx="9">
                  <c:v>129</c:v>
                </c:pt>
                <c:pt idx="10">
                  <c:v>144</c:v>
                </c:pt>
                <c:pt idx="11">
                  <c:v>147</c:v>
                </c:pt>
                <c:pt idx="12">
                  <c:v>137</c:v>
                </c:pt>
                <c:pt idx="13">
                  <c:v>122</c:v>
                </c:pt>
                <c:pt idx="14">
                  <c:v>128</c:v>
                </c:pt>
                <c:pt idx="15">
                  <c:v>136</c:v>
                </c:pt>
                <c:pt idx="16">
                  <c:v>148</c:v>
                </c:pt>
                <c:pt idx="17">
                  <c:v>146</c:v>
                </c:pt>
                <c:pt idx="18">
                  <c:v>142</c:v>
                </c:pt>
                <c:pt idx="19">
                  <c:v>147</c:v>
                </c:pt>
                <c:pt idx="20">
                  <c:v>136</c:v>
                </c:pt>
                <c:pt idx="21">
                  <c:v>135</c:v>
                </c:pt>
                <c:pt idx="22">
                  <c:v>134</c:v>
                </c:pt>
                <c:pt idx="23">
                  <c:v>154</c:v>
                </c:pt>
                <c:pt idx="24">
                  <c:v>166</c:v>
                </c:pt>
                <c:pt idx="25">
                  <c:v>172</c:v>
                </c:pt>
                <c:pt idx="26">
                  <c:v>168</c:v>
                </c:pt>
                <c:pt idx="27">
                  <c:v>177</c:v>
                </c:pt>
                <c:pt idx="28">
                  <c:v>163</c:v>
                </c:pt>
                <c:pt idx="29">
                  <c:v>156</c:v>
                </c:pt>
                <c:pt idx="30">
                  <c:v>151</c:v>
                </c:pt>
                <c:pt idx="31" formatCode="General">
                  <c:v>162</c:v>
                </c:pt>
                <c:pt idx="32" formatCode="General">
                  <c:v>157</c:v>
                </c:pt>
                <c:pt idx="33" formatCode="General">
                  <c:v>140</c:v>
                </c:pt>
                <c:pt idx="34" formatCode="General">
                  <c:v>155</c:v>
                </c:pt>
                <c:pt idx="35" formatCode="General">
                  <c:v>158</c:v>
                </c:pt>
                <c:pt idx="36" formatCode="General">
                  <c:v>169</c:v>
                </c:pt>
                <c:pt idx="37" formatCode="General">
                  <c:v>157</c:v>
                </c:pt>
                <c:pt idx="38" formatCode="General">
                  <c:v>149</c:v>
                </c:pt>
                <c:pt idx="39" formatCode="General">
                  <c:v>141</c:v>
                </c:pt>
                <c:pt idx="40" formatCode="General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55-4890-8A49-E53136EC5887}"/>
            </c:ext>
          </c:extLst>
        </c:ser>
        <c:ser>
          <c:idx val="3"/>
          <c:order val="3"/>
          <c:tx>
            <c:strRef>
              <c:f>Personer1!$B$68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Personer1!$C$68:$AQ$68</c:f>
              <c:numCache>
                <c:formatCode>0</c:formatCode>
                <c:ptCount val="41"/>
                <c:pt idx="0">
                  <c:v>188</c:v>
                </c:pt>
                <c:pt idx="1">
                  <c:v>204</c:v>
                </c:pt>
                <c:pt idx="2">
                  <c:v>199</c:v>
                </c:pt>
                <c:pt idx="3">
                  <c:v>192</c:v>
                </c:pt>
                <c:pt idx="4">
                  <c:v>193</c:v>
                </c:pt>
                <c:pt idx="5">
                  <c:v>165</c:v>
                </c:pt>
                <c:pt idx="6">
                  <c:v>158</c:v>
                </c:pt>
                <c:pt idx="7">
                  <c:v>159</c:v>
                </c:pt>
                <c:pt idx="8">
                  <c:v>158</c:v>
                </c:pt>
                <c:pt idx="9">
                  <c:v>159</c:v>
                </c:pt>
                <c:pt idx="10">
                  <c:v>173</c:v>
                </c:pt>
                <c:pt idx="11">
                  <c:v>166</c:v>
                </c:pt>
                <c:pt idx="12">
                  <c:v>166</c:v>
                </c:pt>
                <c:pt idx="13">
                  <c:v>182</c:v>
                </c:pt>
                <c:pt idx="14">
                  <c:v>172</c:v>
                </c:pt>
                <c:pt idx="15">
                  <c:v>168</c:v>
                </c:pt>
                <c:pt idx="16">
                  <c:v>170</c:v>
                </c:pt>
                <c:pt idx="17">
                  <c:v>167</c:v>
                </c:pt>
                <c:pt idx="18">
                  <c:v>172</c:v>
                </c:pt>
                <c:pt idx="19">
                  <c:v>188</c:v>
                </c:pt>
                <c:pt idx="20">
                  <c:v>197</c:v>
                </c:pt>
                <c:pt idx="21">
                  <c:v>189</c:v>
                </c:pt>
                <c:pt idx="22">
                  <c:v>203</c:v>
                </c:pt>
                <c:pt idx="23">
                  <c:v>195</c:v>
                </c:pt>
                <c:pt idx="24">
                  <c:v>180</c:v>
                </c:pt>
                <c:pt idx="25">
                  <c:v>193</c:v>
                </c:pt>
                <c:pt idx="26">
                  <c:v>191</c:v>
                </c:pt>
                <c:pt idx="27">
                  <c:v>211</c:v>
                </c:pt>
                <c:pt idx="28">
                  <c:v>214</c:v>
                </c:pt>
                <c:pt idx="29">
                  <c:v>227</c:v>
                </c:pt>
                <c:pt idx="30">
                  <c:v>235</c:v>
                </c:pt>
                <c:pt idx="31" formatCode="General">
                  <c:v>219</c:v>
                </c:pt>
                <c:pt idx="32" formatCode="General">
                  <c:v>215</c:v>
                </c:pt>
                <c:pt idx="33" formatCode="General">
                  <c:v>220</c:v>
                </c:pt>
                <c:pt idx="34" formatCode="General">
                  <c:v>209</c:v>
                </c:pt>
                <c:pt idx="35" formatCode="General">
                  <c:v>210</c:v>
                </c:pt>
                <c:pt idx="36" formatCode="General">
                  <c:v>203</c:v>
                </c:pt>
                <c:pt idx="37" formatCode="General">
                  <c:v>202</c:v>
                </c:pt>
                <c:pt idx="38" formatCode="General">
                  <c:v>205</c:v>
                </c:pt>
                <c:pt idx="39" formatCode="General">
                  <c:v>214</c:v>
                </c:pt>
                <c:pt idx="40" formatCode="General">
                  <c:v>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55-4890-8A49-E53136EC5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Aukra,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'Aukra ut'!$B$1</c:f>
              <c:strCache>
                <c:ptCount val="1"/>
                <c:pt idx="0">
                  <c:v>Aukra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'Aukra ut'!$A$2:$A$16</c:f>
              <c:strCache>
                <c:ptCount val="15"/>
                <c:pt idx="0">
                  <c:v>Molde</c:v>
                </c:pt>
                <c:pt idx="1">
                  <c:v>Hustadvika</c:v>
                </c:pt>
                <c:pt idx="2">
                  <c:v>Ålesund</c:v>
                </c:pt>
                <c:pt idx="3">
                  <c:v>Trondheim - Tråante</c:v>
                </c:pt>
                <c:pt idx="4">
                  <c:v>Kristiansund</c:v>
                </c:pt>
                <c:pt idx="5">
                  <c:v>Oslo - Oslove</c:v>
                </c:pt>
                <c:pt idx="6">
                  <c:v>Bergen</c:v>
                </c:pt>
                <c:pt idx="7">
                  <c:v>Stavanger</c:v>
                </c:pt>
                <c:pt idx="8">
                  <c:v>Vestnes</c:v>
                </c:pt>
                <c:pt idx="9">
                  <c:v>Sokkelen sør for 62 grader N</c:v>
                </c:pt>
                <c:pt idx="10">
                  <c:v>Haram</c:v>
                </c:pt>
                <c:pt idx="11">
                  <c:v>Rauma</c:v>
                </c:pt>
                <c:pt idx="12">
                  <c:v>Herøy (Møre og Romsdal)</c:v>
                </c:pt>
                <c:pt idx="13">
                  <c:v>Surnadal</c:v>
                </c:pt>
                <c:pt idx="14">
                  <c:v>Ulstein</c:v>
                </c:pt>
              </c:strCache>
            </c:strRef>
          </c:cat>
          <c:val>
            <c:numRef>
              <c:f>'Aukra ut'!$B$2:$B$16</c:f>
              <c:numCache>
                <c:formatCode>#\ ##0;\ \-#\ ##0</c:formatCode>
                <c:ptCount val="15"/>
                <c:pt idx="0">
                  <c:v>-578</c:v>
                </c:pt>
                <c:pt idx="1">
                  <c:v>-77</c:v>
                </c:pt>
                <c:pt idx="2">
                  <c:v>-37</c:v>
                </c:pt>
                <c:pt idx="3">
                  <c:v>-23</c:v>
                </c:pt>
                <c:pt idx="4">
                  <c:v>-22</c:v>
                </c:pt>
                <c:pt idx="5">
                  <c:v>-16</c:v>
                </c:pt>
                <c:pt idx="6">
                  <c:v>-14</c:v>
                </c:pt>
                <c:pt idx="7">
                  <c:v>-13</c:v>
                </c:pt>
                <c:pt idx="8">
                  <c:v>-12</c:v>
                </c:pt>
                <c:pt idx="9">
                  <c:v>-10</c:v>
                </c:pt>
                <c:pt idx="10">
                  <c:v>-7</c:v>
                </c:pt>
                <c:pt idx="11">
                  <c:v>-6</c:v>
                </c:pt>
                <c:pt idx="12">
                  <c:v>-5</c:v>
                </c:pt>
                <c:pt idx="13">
                  <c:v>-5</c:v>
                </c:pt>
                <c:pt idx="14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3-44B2-A19D-7D7AD9DD5B04}"/>
            </c:ext>
          </c:extLst>
        </c:ser>
        <c:ser>
          <c:idx val="1"/>
          <c:order val="1"/>
          <c:tx>
            <c:strRef>
              <c:f>'Aukra ut'!$C$1</c:f>
              <c:strCache>
                <c:ptCount val="1"/>
                <c:pt idx="0">
                  <c:v>Aukra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'Aukra ut'!$A$2:$A$16</c:f>
              <c:strCache>
                <c:ptCount val="15"/>
                <c:pt idx="0">
                  <c:v>Molde</c:v>
                </c:pt>
                <c:pt idx="1">
                  <c:v>Hustadvika</c:v>
                </c:pt>
                <c:pt idx="2">
                  <c:v>Ålesund</c:v>
                </c:pt>
                <c:pt idx="3">
                  <c:v>Trondheim - Tråante</c:v>
                </c:pt>
                <c:pt idx="4">
                  <c:v>Kristiansund</c:v>
                </c:pt>
                <c:pt idx="5">
                  <c:v>Oslo - Oslove</c:v>
                </c:pt>
                <c:pt idx="6">
                  <c:v>Bergen</c:v>
                </c:pt>
                <c:pt idx="7">
                  <c:v>Stavanger</c:v>
                </c:pt>
                <c:pt idx="8">
                  <c:v>Vestnes</c:v>
                </c:pt>
                <c:pt idx="9">
                  <c:v>Sokkelen sør for 62 grader N</c:v>
                </c:pt>
                <c:pt idx="10">
                  <c:v>Haram</c:v>
                </c:pt>
                <c:pt idx="11">
                  <c:v>Rauma</c:v>
                </c:pt>
                <c:pt idx="12">
                  <c:v>Herøy (Møre og Romsdal)</c:v>
                </c:pt>
                <c:pt idx="13">
                  <c:v>Surnadal</c:v>
                </c:pt>
                <c:pt idx="14">
                  <c:v>Ulstein</c:v>
                </c:pt>
              </c:strCache>
            </c:strRef>
          </c:cat>
          <c:val>
            <c:numRef>
              <c:f>'Aukra ut'!$C$2:$C$16</c:f>
              <c:numCache>
                <c:formatCode>#\ ##0</c:formatCode>
                <c:ptCount val="15"/>
                <c:pt idx="0">
                  <c:v>180</c:v>
                </c:pt>
                <c:pt idx="1">
                  <c:v>150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8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3-44B2-A19D-7D7AD9DD5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Aukra: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Sysselsatte!$B$2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Sysselsatte!$C$2:$P$2</c:f>
              <c:numCache>
                <c:formatCode>General</c:formatCode>
                <c:ptCount val="14"/>
                <c:pt idx="0">
                  <c:v>17</c:v>
                </c:pt>
                <c:pt idx="1">
                  <c:v>-14</c:v>
                </c:pt>
                <c:pt idx="2">
                  <c:v>68</c:v>
                </c:pt>
                <c:pt idx="3">
                  <c:v>-67</c:v>
                </c:pt>
                <c:pt idx="4">
                  <c:v>-23</c:v>
                </c:pt>
                <c:pt idx="5">
                  <c:v>-23</c:v>
                </c:pt>
                <c:pt idx="6">
                  <c:v>6</c:v>
                </c:pt>
                <c:pt idx="7">
                  <c:v>-3</c:v>
                </c:pt>
                <c:pt idx="8">
                  <c:v>5</c:v>
                </c:pt>
                <c:pt idx="9">
                  <c:v>53</c:v>
                </c:pt>
                <c:pt idx="10">
                  <c:v>58</c:v>
                </c:pt>
                <c:pt idx="11">
                  <c:v>30</c:v>
                </c:pt>
                <c:pt idx="12">
                  <c:v>72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1-4CA0-9515-F4326D961D58}"/>
            </c:ext>
          </c:extLst>
        </c:ser>
        <c:ser>
          <c:idx val="1"/>
          <c:order val="1"/>
          <c:tx>
            <c:strRef>
              <c:f>Sysselsatte!$B$3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Sysselsatte!$C$3:$P$3</c:f>
              <c:numCache>
                <c:formatCode>General</c:formatCode>
                <c:ptCount val="14"/>
                <c:pt idx="0">
                  <c:v>32</c:v>
                </c:pt>
                <c:pt idx="1">
                  <c:v>58</c:v>
                </c:pt>
                <c:pt idx="2">
                  <c:v>121</c:v>
                </c:pt>
                <c:pt idx="3">
                  <c:v>-32</c:v>
                </c:pt>
                <c:pt idx="4">
                  <c:v>42</c:v>
                </c:pt>
                <c:pt idx="5">
                  <c:v>-147</c:v>
                </c:pt>
                <c:pt idx="6">
                  <c:v>-62</c:v>
                </c:pt>
                <c:pt idx="7">
                  <c:v>-14</c:v>
                </c:pt>
                <c:pt idx="8">
                  <c:v>-87</c:v>
                </c:pt>
                <c:pt idx="9">
                  <c:v>49</c:v>
                </c:pt>
                <c:pt idx="10">
                  <c:v>20</c:v>
                </c:pt>
                <c:pt idx="11">
                  <c:v>49</c:v>
                </c:pt>
                <c:pt idx="12">
                  <c:v>80</c:v>
                </c:pt>
                <c:pt idx="13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71-4CA0-9515-F4326D961D58}"/>
            </c:ext>
          </c:extLst>
        </c:ser>
        <c:ser>
          <c:idx val="2"/>
          <c:order val="2"/>
          <c:tx>
            <c:strRef>
              <c:f>Sysselsatte!$B$4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Sysselsatte!$C$4:$P$4</c:f>
              <c:numCache>
                <c:formatCode>General</c:formatCode>
                <c:ptCount val="14"/>
                <c:pt idx="0">
                  <c:v>40</c:v>
                </c:pt>
                <c:pt idx="1">
                  <c:v>50</c:v>
                </c:pt>
                <c:pt idx="2">
                  <c:v>38</c:v>
                </c:pt>
                <c:pt idx="3">
                  <c:v>89</c:v>
                </c:pt>
                <c:pt idx="4">
                  <c:v>52</c:v>
                </c:pt>
                <c:pt idx="5">
                  <c:v>29</c:v>
                </c:pt>
                <c:pt idx="6">
                  <c:v>10</c:v>
                </c:pt>
                <c:pt idx="7">
                  <c:v>-18</c:v>
                </c:pt>
                <c:pt idx="8">
                  <c:v>-30</c:v>
                </c:pt>
                <c:pt idx="9">
                  <c:v>13</c:v>
                </c:pt>
                <c:pt idx="10">
                  <c:v>-4</c:v>
                </c:pt>
                <c:pt idx="11">
                  <c:v>136</c:v>
                </c:pt>
                <c:pt idx="12">
                  <c:v>24</c:v>
                </c:pt>
                <c:pt idx="1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1-4CA0-9515-F4326D961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'Ark1'!$A$49</c:f>
              <c:strCache>
                <c:ptCount val="1"/>
                <c:pt idx="0">
                  <c:v>Aukra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'Ark1'!$B$49:$H$49</c:f>
              <c:numCache>
                <c:formatCode>0.0</c:formatCode>
                <c:ptCount val="7"/>
                <c:pt idx="0">
                  <c:v>5.4190751445086702</c:v>
                </c:pt>
                <c:pt idx="1">
                  <c:v>33.52601156069364</c:v>
                </c:pt>
                <c:pt idx="2">
                  <c:v>19.436416184971097</c:v>
                </c:pt>
                <c:pt idx="3">
                  <c:v>5.5635838150289016</c:v>
                </c:pt>
                <c:pt idx="4">
                  <c:v>10.260115606936417</c:v>
                </c:pt>
                <c:pt idx="5">
                  <c:v>22.976878612716764</c:v>
                </c:pt>
                <c:pt idx="6">
                  <c:v>2.1676300578034682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2-42B3-A830-E5F4DD6AE526}"/>
            </c:ext>
          </c:extLst>
        </c:ser>
        <c:ser>
          <c:idx val="1"/>
          <c:order val="1"/>
          <c:tx>
            <c:strRef>
              <c:f>'Ark1'!$A$50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'Ark1'!$B$50:$H$50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42-42B3-A830-E5F4DD6AE526}"/>
            </c:ext>
          </c:extLst>
        </c:ser>
        <c:ser>
          <c:idx val="2"/>
          <c:order val="2"/>
          <c:tx>
            <c:strRef>
              <c:f>'Ark1'!$A$51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'Ark1'!$B$51:$H$51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42-42B3-A830-E5F4DD6AE5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SysselsatteArb!$B$36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SysselsatteArb!$C$36:$I$36</c:f>
              <c:numCache>
                <c:formatCode>0</c:formatCode>
                <c:ptCount val="7"/>
                <c:pt idx="0">
                  <c:v>9</c:v>
                </c:pt>
                <c:pt idx="1">
                  <c:v>75</c:v>
                </c:pt>
                <c:pt idx="2">
                  <c:v>67</c:v>
                </c:pt>
                <c:pt idx="3">
                  <c:v>53</c:v>
                </c:pt>
                <c:pt idx="4">
                  <c:v>99</c:v>
                </c:pt>
                <c:pt idx="5">
                  <c:v>269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F-4BF6-A0AE-D464954F5F2E}"/>
            </c:ext>
          </c:extLst>
        </c:ser>
        <c:ser>
          <c:idx val="1"/>
          <c:order val="1"/>
          <c:tx>
            <c:strRef>
              <c:f>SysselsatteArb!$B$37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SysselsatteArb!$C$37:$I$37</c:f>
              <c:numCache>
                <c:formatCode>0</c:formatCode>
                <c:ptCount val="7"/>
                <c:pt idx="0">
                  <c:v>65</c:v>
                </c:pt>
                <c:pt idx="1">
                  <c:v>136</c:v>
                </c:pt>
                <c:pt idx="2">
                  <c:v>161</c:v>
                </c:pt>
                <c:pt idx="3">
                  <c:v>23</c:v>
                </c:pt>
                <c:pt idx="4">
                  <c:v>41</c:v>
                </c:pt>
                <c:pt idx="5">
                  <c:v>50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F-4BF6-A0AE-D464954F5F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SysselEtterArbste!$B$111:$B$117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SysselEtterArbste!$C$111:$C$117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6-4204-971F-0BCCA3F1A39A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SysselEtterArbste!$B$111:$B$117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SysselEtterArbste!$D$111:$D$117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63</c:v>
                </c:pt>
                <c:pt idx="4">
                  <c:v>139</c:v>
                </c:pt>
                <c:pt idx="5">
                  <c:v>305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16-4204-971F-0BCCA3F1A39A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SysselEtterArbste!$B$111:$B$117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SysselEtterArbste!$E$111:$E$117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16-4204-971F-0BCCA3F1A39A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SysselEtterArbste!$B$111:$B$117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SysselEtterArbste!$F$111:$F$117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16-4204-971F-0BCCA3F1A39A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SysselEtterArbste!$B$111:$B$117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SysselEtterArbste!$G$111:$G$117</c:f>
              <c:numCache>
                <c:formatCode>0</c:formatCode>
                <c:ptCount val="7"/>
                <c:pt idx="0">
                  <c:v>75</c:v>
                </c:pt>
                <c:pt idx="1">
                  <c:v>464</c:v>
                </c:pt>
                <c:pt idx="2">
                  <c:v>261</c:v>
                </c:pt>
                <c:pt idx="3">
                  <c:v>0</c:v>
                </c:pt>
                <c:pt idx="4">
                  <c:v>3</c:v>
                </c:pt>
                <c:pt idx="5">
                  <c:v>13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16-4204-971F-0BCCA3F1A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41-4DDC-BA97-AFF059FBFD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41-4DDC-BA97-AFF059FBFD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AB-4BB5-BA7C-E0E4DDA7DE7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AB-4BB5-BA7C-E0E4DDA7DE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AB-4BB5-BA7C-E0E4DDA7DE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Personer1!$B$20:$U$20</c:f>
              <c:numCache>
                <c:formatCode>General</c:formatCode>
                <c:ptCount val="20"/>
                <c:pt idx="1">
                  <c:v>3</c:v>
                </c:pt>
                <c:pt idx="2">
                  <c:v>5</c:v>
                </c:pt>
                <c:pt idx="5">
                  <c:v>21</c:v>
                </c:pt>
                <c:pt idx="6">
                  <c:v>5</c:v>
                </c:pt>
                <c:pt idx="7">
                  <c:v>38</c:v>
                </c:pt>
                <c:pt idx="8">
                  <c:v>2</c:v>
                </c:pt>
                <c:pt idx="9">
                  <c:v>76</c:v>
                </c:pt>
                <c:pt idx="12">
                  <c:v>3</c:v>
                </c:pt>
                <c:pt idx="18">
                  <c:v>2</c:v>
                </c:pt>
                <c:pt idx="1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9-4B66-BA92-8DDBDC0F4C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Personer1!$B$95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Personer1!$C$95:$BA$95</c:f>
              <c:numCache>
                <c:formatCode>0</c:formatCode>
                <c:ptCount val="51"/>
                <c:pt idx="0">
                  <c:v>900</c:v>
                </c:pt>
                <c:pt idx="1">
                  <c:v>873</c:v>
                </c:pt>
                <c:pt idx="2">
                  <c:v>876</c:v>
                </c:pt>
                <c:pt idx="3">
                  <c:v>855</c:v>
                </c:pt>
                <c:pt idx="4">
                  <c:v>832</c:v>
                </c:pt>
                <c:pt idx="5">
                  <c:v>838</c:v>
                </c:pt>
                <c:pt idx="6">
                  <c:v>844</c:v>
                </c:pt>
                <c:pt idx="7">
                  <c:v>829</c:v>
                </c:pt>
                <c:pt idx="8">
                  <c:v>813</c:v>
                </c:pt>
                <c:pt idx="9">
                  <c:v>817</c:v>
                </c:pt>
                <c:pt idx="10">
                  <c:v>807</c:v>
                </c:pt>
                <c:pt idx="11">
                  <c:v>834</c:v>
                </c:pt>
                <c:pt idx="12">
                  <c:v>835</c:v>
                </c:pt>
                <c:pt idx="13">
                  <c:v>826</c:v>
                </c:pt>
                <c:pt idx="14">
                  <c:v>830</c:v>
                </c:pt>
                <c:pt idx="15">
                  <c:v>864</c:v>
                </c:pt>
                <c:pt idx="16">
                  <c:v>876</c:v>
                </c:pt>
                <c:pt idx="17">
                  <c:v>887</c:v>
                </c:pt>
                <c:pt idx="18">
                  <c:v>883</c:v>
                </c:pt>
                <c:pt idx="19">
                  <c:v>876</c:v>
                </c:pt>
                <c:pt idx="20">
                  <c:v>882</c:v>
                </c:pt>
                <c:pt idx="21">
                  <c:v>884</c:v>
                </c:pt>
                <c:pt idx="22">
                  <c:v>882</c:v>
                </c:pt>
                <c:pt idx="23">
                  <c:v>901</c:v>
                </c:pt>
                <c:pt idx="24">
                  <c:v>940</c:v>
                </c:pt>
                <c:pt idx="25">
                  <c:v>940</c:v>
                </c:pt>
                <c:pt idx="26">
                  <c:v>938</c:v>
                </c:pt>
                <c:pt idx="27">
                  <c:v>927</c:v>
                </c:pt>
                <c:pt idx="28">
                  <c:v>918</c:v>
                </c:pt>
                <c:pt idx="29">
                  <c:v>888</c:v>
                </c:pt>
                <c:pt idx="30">
                  <c:v>898</c:v>
                </c:pt>
                <c:pt idx="31">
                  <c:v>875</c:v>
                </c:pt>
                <c:pt idx="32">
                  <c:v>917</c:v>
                </c:pt>
                <c:pt idx="33">
                  <c:v>910</c:v>
                </c:pt>
                <c:pt idx="34">
                  <c:v>917</c:v>
                </c:pt>
                <c:pt idx="35">
                  <c:v>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1F-4960-81A1-AC5B0A821BE9}"/>
            </c:ext>
          </c:extLst>
        </c:ser>
        <c:ser>
          <c:idx val="1"/>
          <c:order val="1"/>
          <c:tx>
            <c:strRef>
              <c:f>Personer1!$B$96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Personer1!$C$96:$BA$96</c:f>
              <c:numCache>
                <c:formatCode>General</c:formatCode>
                <c:ptCount val="51"/>
                <c:pt idx="36">
                  <c:v>929</c:v>
                </c:pt>
                <c:pt idx="37">
                  <c:v>930</c:v>
                </c:pt>
                <c:pt idx="38">
                  <c:v>925</c:v>
                </c:pt>
                <c:pt idx="39">
                  <c:v>922</c:v>
                </c:pt>
                <c:pt idx="40">
                  <c:v>932</c:v>
                </c:pt>
                <c:pt idx="41">
                  <c:v>932</c:v>
                </c:pt>
                <c:pt idx="42">
                  <c:v>929</c:v>
                </c:pt>
                <c:pt idx="43">
                  <c:v>935</c:v>
                </c:pt>
                <c:pt idx="44">
                  <c:v>943</c:v>
                </c:pt>
                <c:pt idx="45">
                  <c:v>956</c:v>
                </c:pt>
                <c:pt idx="46">
                  <c:v>954</c:v>
                </c:pt>
                <c:pt idx="47">
                  <c:v>958</c:v>
                </c:pt>
                <c:pt idx="48">
                  <c:v>956</c:v>
                </c:pt>
                <c:pt idx="49">
                  <c:v>964</c:v>
                </c:pt>
                <c:pt idx="50">
                  <c:v>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1F-4960-81A1-AC5B0A821BE9}"/>
            </c:ext>
          </c:extLst>
        </c:ser>
        <c:ser>
          <c:idx val="2"/>
          <c:order val="2"/>
          <c:tx>
            <c:strRef>
              <c:f>Personer1!$B$97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Personer1!$C$97:$BA$97</c:f>
              <c:numCache>
                <c:formatCode>0</c:formatCode>
                <c:ptCount val="51"/>
                <c:pt idx="0">
                  <c:v>1596</c:v>
                </c:pt>
                <c:pt idx="1">
                  <c:v>1589</c:v>
                </c:pt>
                <c:pt idx="2">
                  <c:v>1617</c:v>
                </c:pt>
                <c:pt idx="3">
                  <c:v>1620</c:v>
                </c:pt>
                <c:pt idx="4">
                  <c:v>1635</c:v>
                </c:pt>
                <c:pt idx="5">
                  <c:v>1658</c:v>
                </c:pt>
                <c:pt idx="6">
                  <c:v>1654</c:v>
                </c:pt>
                <c:pt idx="7">
                  <c:v>1661</c:v>
                </c:pt>
                <c:pt idx="8">
                  <c:v>1652</c:v>
                </c:pt>
                <c:pt idx="9">
                  <c:v>1668</c:v>
                </c:pt>
                <c:pt idx="10">
                  <c:v>1676</c:v>
                </c:pt>
                <c:pt idx="11">
                  <c:v>1695</c:v>
                </c:pt>
                <c:pt idx="12">
                  <c:v>1707</c:v>
                </c:pt>
                <c:pt idx="13">
                  <c:v>1717</c:v>
                </c:pt>
                <c:pt idx="14">
                  <c:v>1708</c:v>
                </c:pt>
                <c:pt idx="15">
                  <c:v>1717</c:v>
                </c:pt>
                <c:pt idx="16">
                  <c:v>1736</c:v>
                </c:pt>
                <c:pt idx="17">
                  <c:v>1754</c:v>
                </c:pt>
                <c:pt idx="18">
                  <c:v>1753</c:v>
                </c:pt>
                <c:pt idx="19">
                  <c:v>1762</c:v>
                </c:pt>
                <c:pt idx="20">
                  <c:v>1796</c:v>
                </c:pt>
                <c:pt idx="21">
                  <c:v>1810</c:v>
                </c:pt>
                <c:pt idx="22">
                  <c:v>1836</c:v>
                </c:pt>
                <c:pt idx="23">
                  <c:v>1840</c:v>
                </c:pt>
                <c:pt idx="24">
                  <c:v>1878</c:v>
                </c:pt>
                <c:pt idx="25">
                  <c:v>1906</c:v>
                </c:pt>
                <c:pt idx="26">
                  <c:v>1926</c:v>
                </c:pt>
                <c:pt idx="27">
                  <c:v>1931</c:v>
                </c:pt>
                <c:pt idx="28">
                  <c:v>1918</c:v>
                </c:pt>
                <c:pt idx="29">
                  <c:v>1898</c:v>
                </c:pt>
                <c:pt idx="30">
                  <c:v>1904</c:v>
                </c:pt>
                <c:pt idx="31">
                  <c:v>1917</c:v>
                </c:pt>
                <c:pt idx="32">
                  <c:v>1982</c:v>
                </c:pt>
                <c:pt idx="33">
                  <c:v>2002</c:v>
                </c:pt>
                <c:pt idx="34">
                  <c:v>2058</c:v>
                </c:pt>
                <c:pt idx="35">
                  <c:v>2087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1F-4960-81A1-AC5B0A821BE9}"/>
            </c:ext>
          </c:extLst>
        </c:ser>
        <c:ser>
          <c:idx val="3"/>
          <c:order val="3"/>
          <c:tx>
            <c:strRef>
              <c:f>Personer1!$B$98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Personer1!$C$98:$BA$98</c:f>
              <c:numCache>
                <c:formatCode>General</c:formatCode>
                <c:ptCount val="51"/>
                <c:pt idx="36">
                  <c:v>2129</c:v>
                </c:pt>
                <c:pt idx="37">
                  <c:v>2161</c:v>
                </c:pt>
                <c:pt idx="38">
                  <c:v>2186</c:v>
                </c:pt>
                <c:pt idx="39">
                  <c:v>2206</c:v>
                </c:pt>
                <c:pt idx="40">
                  <c:v>2228</c:v>
                </c:pt>
                <c:pt idx="41">
                  <c:v>2244</c:v>
                </c:pt>
                <c:pt idx="42">
                  <c:v>2263</c:v>
                </c:pt>
                <c:pt idx="43">
                  <c:v>2280</c:v>
                </c:pt>
                <c:pt idx="44">
                  <c:v>2281</c:v>
                </c:pt>
                <c:pt idx="45">
                  <c:v>2287</c:v>
                </c:pt>
                <c:pt idx="46">
                  <c:v>2299</c:v>
                </c:pt>
                <c:pt idx="47">
                  <c:v>2313</c:v>
                </c:pt>
                <c:pt idx="48">
                  <c:v>2318</c:v>
                </c:pt>
                <c:pt idx="49">
                  <c:v>2322</c:v>
                </c:pt>
                <c:pt idx="50">
                  <c:v>2329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1F-4960-81A1-AC5B0A821BE9}"/>
            </c:ext>
          </c:extLst>
        </c:ser>
        <c:ser>
          <c:idx val="4"/>
          <c:order val="4"/>
          <c:tx>
            <c:strRef>
              <c:f>Personer1!$B$99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Personer1!$C$99:$BA$99</c:f>
              <c:numCache>
                <c:formatCode>0</c:formatCode>
                <c:ptCount val="51"/>
                <c:pt idx="0">
                  <c:v>483</c:v>
                </c:pt>
                <c:pt idx="1">
                  <c:v>486</c:v>
                </c:pt>
                <c:pt idx="2">
                  <c:v>482</c:v>
                </c:pt>
                <c:pt idx="3">
                  <c:v>471</c:v>
                </c:pt>
                <c:pt idx="4">
                  <c:v>467</c:v>
                </c:pt>
                <c:pt idx="5">
                  <c:v>482</c:v>
                </c:pt>
                <c:pt idx="6">
                  <c:v>490</c:v>
                </c:pt>
                <c:pt idx="7">
                  <c:v>493</c:v>
                </c:pt>
                <c:pt idx="8">
                  <c:v>496</c:v>
                </c:pt>
                <c:pt idx="9">
                  <c:v>493</c:v>
                </c:pt>
                <c:pt idx="10">
                  <c:v>485</c:v>
                </c:pt>
                <c:pt idx="11">
                  <c:v>497</c:v>
                </c:pt>
                <c:pt idx="12">
                  <c:v>496</c:v>
                </c:pt>
                <c:pt idx="13">
                  <c:v>512</c:v>
                </c:pt>
                <c:pt idx="14">
                  <c:v>512</c:v>
                </c:pt>
                <c:pt idx="15">
                  <c:v>518</c:v>
                </c:pt>
                <c:pt idx="16">
                  <c:v>530</c:v>
                </c:pt>
                <c:pt idx="17">
                  <c:v>533</c:v>
                </c:pt>
                <c:pt idx="18">
                  <c:v>547</c:v>
                </c:pt>
                <c:pt idx="19">
                  <c:v>558</c:v>
                </c:pt>
                <c:pt idx="20">
                  <c:v>571</c:v>
                </c:pt>
                <c:pt idx="21">
                  <c:v>595</c:v>
                </c:pt>
                <c:pt idx="22">
                  <c:v>621</c:v>
                </c:pt>
                <c:pt idx="23">
                  <c:v>636</c:v>
                </c:pt>
                <c:pt idx="24">
                  <c:v>648</c:v>
                </c:pt>
                <c:pt idx="25">
                  <c:v>672</c:v>
                </c:pt>
                <c:pt idx="26">
                  <c:v>683</c:v>
                </c:pt>
                <c:pt idx="27">
                  <c:v>699</c:v>
                </c:pt>
                <c:pt idx="28">
                  <c:v>703</c:v>
                </c:pt>
                <c:pt idx="29">
                  <c:v>723</c:v>
                </c:pt>
                <c:pt idx="30">
                  <c:v>720</c:v>
                </c:pt>
                <c:pt idx="31">
                  <c:v>726</c:v>
                </c:pt>
                <c:pt idx="32">
                  <c:v>755</c:v>
                </c:pt>
                <c:pt idx="33">
                  <c:v>766</c:v>
                </c:pt>
                <c:pt idx="34">
                  <c:v>784</c:v>
                </c:pt>
                <c:pt idx="35">
                  <c:v>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1F-4960-81A1-AC5B0A821BE9}"/>
            </c:ext>
          </c:extLst>
        </c:ser>
        <c:ser>
          <c:idx val="5"/>
          <c:order val="5"/>
          <c:tx>
            <c:strRef>
              <c:f>Personer1!$B$100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Personer1!$C$100:$BA$100</c:f>
              <c:numCache>
                <c:formatCode>General</c:formatCode>
                <c:ptCount val="51"/>
                <c:pt idx="36">
                  <c:v>783</c:v>
                </c:pt>
                <c:pt idx="37">
                  <c:v>787</c:v>
                </c:pt>
                <c:pt idx="38">
                  <c:v>801</c:v>
                </c:pt>
                <c:pt idx="39">
                  <c:v>817</c:v>
                </c:pt>
                <c:pt idx="40">
                  <c:v>817</c:v>
                </c:pt>
                <c:pt idx="41">
                  <c:v>831</c:v>
                </c:pt>
                <c:pt idx="42">
                  <c:v>845</c:v>
                </c:pt>
                <c:pt idx="43">
                  <c:v>851</c:v>
                </c:pt>
                <c:pt idx="44">
                  <c:v>870</c:v>
                </c:pt>
                <c:pt idx="45">
                  <c:v>878</c:v>
                </c:pt>
                <c:pt idx="46">
                  <c:v>894</c:v>
                </c:pt>
                <c:pt idx="47">
                  <c:v>901</c:v>
                </c:pt>
                <c:pt idx="48">
                  <c:v>921</c:v>
                </c:pt>
                <c:pt idx="49">
                  <c:v>932</c:v>
                </c:pt>
                <c:pt idx="50">
                  <c:v>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1F-4960-81A1-AC5B0A821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9-46D2-834A-C5107EBD217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9-46D2-834A-C5107EBD21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39-46D2-834A-C5107EBD21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Bosatte!$B$67:$B$70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Bosatte!$C$67:$C$70</c:f>
              <c:numCache>
                <c:formatCode>0</c:formatCode>
                <c:ptCount val="4"/>
                <c:pt idx="0">
                  <c:v>825</c:v>
                </c:pt>
                <c:pt idx="1">
                  <c:v>33</c:v>
                </c:pt>
                <c:pt idx="2">
                  <c:v>136</c:v>
                </c:pt>
                <c:pt idx="3">
                  <c:v>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B-45D4-964A-16C2D7523B61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Bosatte!$B$67:$B$70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Bosatte!$D$67:$D$70</c:f>
              <c:numCache>
                <c:formatCode>0</c:formatCode>
                <c:ptCount val="4"/>
                <c:pt idx="0">
                  <c:v>151</c:v>
                </c:pt>
                <c:pt idx="1">
                  <c:v>21</c:v>
                </c:pt>
                <c:pt idx="2">
                  <c:v>91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B-45D4-964A-16C2D7523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Bosatte!$D$64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Bosatte!$E$64:$Q$64</c:f>
              <c:numCache>
                <c:formatCode>0</c:formatCode>
                <c:ptCount val="13"/>
                <c:pt idx="0">
                  <c:v>45</c:v>
                </c:pt>
                <c:pt idx="1">
                  <c:v>53</c:v>
                </c:pt>
                <c:pt idx="2">
                  <c:v>45</c:v>
                </c:pt>
                <c:pt idx="3">
                  <c:v>62</c:v>
                </c:pt>
                <c:pt idx="4">
                  <c:v>61</c:v>
                </c:pt>
                <c:pt idx="5">
                  <c:v>63</c:v>
                </c:pt>
                <c:pt idx="6">
                  <c:v>71</c:v>
                </c:pt>
                <c:pt idx="7">
                  <c:v>60</c:v>
                </c:pt>
                <c:pt idx="8">
                  <c:v>58</c:v>
                </c:pt>
                <c:pt idx="9">
                  <c:v>54</c:v>
                </c:pt>
                <c:pt idx="10">
                  <c:v>56</c:v>
                </c:pt>
                <c:pt idx="11">
                  <c:v>48</c:v>
                </c:pt>
                <c:pt idx="12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Bosatte!$D$65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Bosatte!$E$65:$Q$65</c:f>
              <c:numCache>
                <c:formatCode>0</c:formatCode>
                <c:ptCount val="13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13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9</c:v>
                </c:pt>
                <c:pt idx="8">
                  <c:v>14</c:v>
                </c:pt>
                <c:pt idx="9">
                  <c:v>16</c:v>
                </c:pt>
                <c:pt idx="10">
                  <c:v>9</c:v>
                </c:pt>
                <c:pt idx="11">
                  <c:v>6</c:v>
                </c:pt>
                <c:pt idx="1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Bosatte!$D$66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Bosatte!$E$66:$Q$66</c:f>
              <c:numCache>
                <c:formatCode>0</c:formatCode>
                <c:ptCount val="13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21</c:v>
                </c:pt>
                <c:pt idx="4">
                  <c:v>24</c:v>
                </c:pt>
                <c:pt idx="5">
                  <c:v>29</c:v>
                </c:pt>
                <c:pt idx="6">
                  <c:v>28</c:v>
                </c:pt>
                <c:pt idx="7">
                  <c:v>21</c:v>
                </c:pt>
                <c:pt idx="8">
                  <c:v>16</c:v>
                </c:pt>
                <c:pt idx="9">
                  <c:v>19</c:v>
                </c:pt>
                <c:pt idx="10">
                  <c:v>25</c:v>
                </c:pt>
                <c:pt idx="11">
                  <c:v>19</c:v>
                </c:pt>
                <c:pt idx="1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Bosatte!$D$67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Bosatte!$E$67:$Q$67</c:f>
              <c:numCache>
                <c:formatCode>0</c:formatCode>
                <c:ptCount val="13"/>
                <c:pt idx="0">
                  <c:v>21</c:v>
                </c:pt>
                <c:pt idx="1">
                  <c:v>26</c:v>
                </c:pt>
                <c:pt idx="2">
                  <c:v>22</c:v>
                </c:pt>
                <c:pt idx="3">
                  <c:v>28</c:v>
                </c:pt>
                <c:pt idx="4">
                  <c:v>28</c:v>
                </c:pt>
                <c:pt idx="5">
                  <c:v>26</c:v>
                </c:pt>
                <c:pt idx="6">
                  <c:v>27</c:v>
                </c:pt>
                <c:pt idx="7">
                  <c:v>30</c:v>
                </c:pt>
                <c:pt idx="8">
                  <c:v>28</c:v>
                </c:pt>
                <c:pt idx="9">
                  <c:v>19</c:v>
                </c:pt>
                <c:pt idx="10">
                  <c:v>22</c:v>
                </c:pt>
                <c:pt idx="11">
                  <c:v>23</c:v>
                </c:pt>
                <c:pt idx="1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0-49DD-8F2C-447E8B4BEF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5961927688159377E-4"/>
              <c:y val="0.446200538223861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PersonerProsent!$B$80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PersonerProsent!$C$80:$AP$80</c:f>
              <c:numCache>
                <c:formatCode>0.0</c:formatCode>
                <c:ptCount val="40"/>
                <c:pt idx="0">
                  <c:v>56.8</c:v>
                </c:pt>
                <c:pt idx="1">
                  <c:v>55.7</c:v>
                </c:pt>
                <c:pt idx="2">
                  <c:v>54.1</c:v>
                </c:pt>
                <c:pt idx="3">
                  <c:v>52.7</c:v>
                </c:pt>
                <c:pt idx="4">
                  <c:v>51.3</c:v>
                </c:pt>
                <c:pt idx="5">
                  <c:v>51.1</c:v>
                </c:pt>
                <c:pt idx="6">
                  <c:v>49.5</c:v>
                </c:pt>
                <c:pt idx="7">
                  <c:v>48.4</c:v>
                </c:pt>
                <c:pt idx="8">
                  <c:v>47</c:v>
                </c:pt>
                <c:pt idx="9">
                  <c:v>45.6</c:v>
                </c:pt>
                <c:pt idx="10">
                  <c:v>44.9</c:v>
                </c:pt>
                <c:pt idx="11">
                  <c:v>45.6</c:v>
                </c:pt>
                <c:pt idx="12">
                  <c:v>45.5</c:v>
                </c:pt>
                <c:pt idx="13">
                  <c:v>44.4</c:v>
                </c:pt>
                <c:pt idx="14">
                  <c:v>43.4</c:v>
                </c:pt>
                <c:pt idx="15">
                  <c:v>42.4</c:v>
                </c:pt>
                <c:pt idx="16">
                  <c:v>40.6</c:v>
                </c:pt>
                <c:pt idx="17">
                  <c:v>39.6</c:v>
                </c:pt>
                <c:pt idx="18">
                  <c:v>39.4</c:v>
                </c:pt>
                <c:pt idx="19">
                  <c:v>39.1</c:v>
                </c:pt>
                <c:pt idx="20">
                  <c:v>38.1</c:v>
                </c:pt>
                <c:pt idx="21">
                  <c:v>36.9</c:v>
                </c:pt>
                <c:pt idx="22">
                  <c:v>35.6</c:v>
                </c:pt>
                <c:pt idx="23">
                  <c:v>35.6</c:v>
                </c:pt>
                <c:pt idx="24">
                  <c:v>35.299999999999997</c:v>
                </c:pt>
                <c:pt idx="25">
                  <c:v>34.200000000000003</c:v>
                </c:pt>
                <c:pt idx="26">
                  <c:v>33.200000000000003</c:v>
                </c:pt>
                <c:pt idx="27">
                  <c:v>32.700000000000003</c:v>
                </c:pt>
                <c:pt idx="28">
                  <c:v>32</c:v>
                </c:pt>
                <c:pt idx="29">
                  <c:v>30.7</c:v>
                </c:pt>
                <c:pt idx="30">
                  <c:v>30.7</c:v>
                </c:pt>
                <c:pt idx="31">
                  <c:v>30.4</c:v>
                </c:pt>
                <c:pt idx="32">
                  <c:v>30</c:v>
                </c:pt>
                <c:pt idx="33">
                  <c:v>28.8</c:v>
                </c:pt>
                <c:pt idx="34">
                  <c:v>28.4</c:v>
                </c:pt>
                <c:pt idx="35">
                  <c:v>27.7</c:v>
                </c:pt>
                <c:pt idx="36">
                  <c:v>27.5</c:v>
                </c:pt>
                <c:pt idx="37">
                  <c:v>26.9</c:v>
                </c:pt>
                <c:pt idx="38">
                  <c:v>26.4</c:v>
                </c:pt>
                <c:pt idx="39">
                  <c:v>25.8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86-40B5-B2F0-117B89377CCE}"/>
            </c:ext>
          </c:extLst>
        </c:ser>
        <c:ser>
          <c:idx val="1"/>
          <c:order val="1"/>
          <c:tx>
            <c:strRef>
              <c:f>PersonerProsent!$B$81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PersonerProsent!$C$81:$AP$81</c:f>
              <c:numCache>
                <c:formatCode>0.0</c:formatCode>
                <c:ptCount val="40"/>
                <c:pt idx="0">
                  <c:v>34.700000000000003</c:v>
                </c:pt>
                <c:pt idx="1">
                  <c:v>35.4</c:v>
                </c:pt>
                <c:pt idx="2">
                  <c:v>36.700000000000003</c:v>
                </c:pt>
                <c:pt idx="3">
                  <c:v>38</c:v>
                </c:pt>
                <c:pt idx="4">
                  <c:v>38.5</c:v>
                </c:pt>
                <c:pt idx="5">
                  <c:v>38.799999999999997</c:v>
                </c:pt>
                <c:pt idx="6">
                  <c:v>39.700000000000003</c:v>
                </c:pt>
                <c:pt idx="7">
                  <c:v>40.9</c:v>
                </c:pt>
                <c:pt idx="8">
                  <c:v>41.2</c:v>
                </c:pt>
                <c:pt idx="9">
                  <c:v>41.6</c:v>
                </c:pt>
                <c:pt idx="10">
                  <c:v>41.7</c:v>
                </c:pt>
                <c:pt idx="11">
                  <c:v>40.799999999999997</c:v>
                </c:pt>
                <c:pt idx="12">
                  <c:v>40.5</c:v>
                </c:pt>
                <c:pt idx="13">
                  <c:v>41.2</c:v>
                </c:pt>
                <c:pt idx="14">
                  <c:v>42.2</c:v>
                </c:pt>
                <c:pt idx="15">
                  <c:v>42.6</c:v>
                </c:pt>
                <c:pt idx="16">
                  <c:v>43.6</c:v>
                </c:pt>
                <c:pt idx="17">
                  <c:v>44</c:v>
                </c:pt>
                <c:pt idx="18">
                  <c:v>43.9</c:v>
                </c:pt>
                <c:pt idx="19">
                  <c:v>42.9</c:v>
                </c:pt>
                <c:pt idx="20">
                  <c:v>42.5</c:v>
                </c:pt>
                <c:pt idx="21">
                  <c:v>43.2</c:v>
                </c:pt>
                <c:pt idx="22">
                  <c:v>44.2</c:v>
                </c:pt>
                <c:pt idx="23">
                  <c:v>44.5</c:v>
                </c:pt>
                <c:pt idx="24">
                  <c:v>44</c:v>
                </c:pt>
                <c:pt idx="25">
                  <c:v>44.4</c:v>
                </c:pt>
                <c:pt idx="26">
                  <c:v>44.9</c:v>
                </c:pt>
                <c:pt idx="27">
                  <c:v>44.7</c:v>
                </c:pt>
                <c:pt idx="28">
                  <c:v>44.5</c:v>
                </c:pt>
                <c:pt idx="29">
                  <c:v>44.5</c:v>
                </c:pt>
                <c:pt idx="30">
                  <c:v>44.9</c:v>
                </c:pt>
                <c:pt idx="31">
                  <c:v>41</c:v>
                </c:pt>
                <c:pt idx="32">
                  <c:v>41.3</c:v>
                </c:pt>
                <c:pt idx="33">
                  <c:v>42</c:v>
                </c:pt>
                <c:pt idx="34">
                  <c:v>41.7</c:v>
                </c:pt>
                <c:pt idx="35">
                  <c:v>41.7</c:v>
                </c:pt>
                <c:pt idx="36">
                  <c:v>41.6</c:v>
                </c:pt>
                <c:pt idx="37">
                  <c:v>41.2</c:v>
                </c:pt>
                <c:pt idx="38">
                  <c:v>40.4</c:v>
                </c:pt>
                <c:pt idx="39">
                  <c:v>40.799999999999997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86-40B5-B2F0-117B89377CCE}"/>
            </c:ext>
          </c:extLst>
        </c:ser>
        <c:ser>
          <c:idx val="2"/>
          <c:order val="2"/>
          <c:tx>
            <c:strRef>
              <c:f>PersonerProsent!$B$82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PersonerProsent!$C$82:$AP$82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3.4</c:v>
                </c:pt>
                <c:pt idx="32">
                  <c:v>3.4</c:v>
                </c:pt>
                <c:pt idx="33">
                  <c:v>3.5</c:v>
                </c:pt>
                <c:pt idx="34">
                  <c:v>3.6</c:v>
                </c:pt>
                <c:pt idx="35">
                  <c:v>3.8</c:v>
                </c:pt>
                <c:pt idx="36">
                  <c:v>3.7</c:v>
                </c:pt>
                <c:pt idx="37">
                  <c:v>3.8</c:v>
                </c:pt>
                <c:pt idx="38">
                  <c:v>3.8</c:v>
                </c:pt>
                <c:pt idx="3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86-40B5-B2F0-117B89377CCE}"/>
            </c:ext>
          </c:extLst>
        </c:ser>
        <c:ser>
          <c:idx val="3"/>
          <c:order val="3"/>
          <c:tx>
            <c:strRef>
              <c:f>PersonerProsent!$B$83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PersonerProsent!$C$83:$AP$83</c:f>
              <c:numCache>
                <c:formatCode>0.0</c:formatCode>
                <c:ptCount val="40"/>
                <c:pt idx="0">
                  <c:v>7.5</c:v>
                </c:pt>
                <c:pt idx="1">
                  <c:v>8</c:v>
                </c:pt>
                <c:pt idx="2">
                  <c:v>8.1</c:v>
                </c:pt>
                <c:pt idx="3">
                  <c:v>8.4</c:v>
                </c:pt>
                <c:pt idx="4">
                  <c:v>9.1</c:v>
                </c:pt>
                <c:pt idx="5">
                  <c:v>9.1</c:v>
                </c:pt>
                <c:pt idx="6">
                  <c:v>9.8000000000000007</c:v>
                </c:pt>
                <c:pt idx="7">
                  <c:v>9.8000000000000007</c:v>
                </c:pt>
                <c:pt idx="8">
                  <c:v>10.6</c:v>
                </c:pt>
                <c:pt idx="9">
                  <c:v>11.6</c:v>
                </c:pt>
                <c:pt idx="10">
                  <c:v>12.3</c:v>
                </c:pt>
                <c:pt idx="11">
                  <c:v>12.4</c:v>
                </c:pt>
                <c:pt idx="12">
                  <c:v>12.8</c:v>
                </c:pt>
                <c:pt idx="13">
                  <c:v>12.9</c:v>
                </c:pt>
                <c:pt idx="14">
                  <c:v>12.9</c:v>
                </c:pt>
                <c:pt idx="15">
                  <c:v>13.4</c:v>
                </c:pt>
                <c:pt idx="16">
                  <c:v>13.9</c:v>
                </c:pt>
                <c:pt idx="17">
                  <c:v>14.7</c:v>
                </c:pt>
                <c:pt idx="18">
                  <c:v>15</c:v>
                </c:pt>
                <c:pt idx="19">
                  <c:v>16.100000000000001</c:v>
                </c:pt>
                <c:pt idx="20">
                  <c:v>17.3</c:v>
                </c:pt>
                <c:pt idx="21">
                  <c:v>18.100000000000001</c:v>
                </c:pt>
                <c:pt idx="22">
                  <c:v>18.100000000000001</c:v>
                </c:pt>
                <c:pt idx="23">
                  <c:v>17.8</c:v>
                </c:pt>
                <c:pt idx="24">
                  <c:v>18.399999999999999</c:v>
                </c:pt>
                <c:pt idx="25">
                  <c:v>18.899999999999999</c:v>
                </c:pt>
                <c:pt idx="26">
                  <c:v>19</c:v>
                </c:pt>
                <c:pt idx="27">
                  <c:v>19.5</c:v>
                </c:pt>
                <c:pt idx="28">
                  <c:v>20.3</c:v>
                </c:pt>
                <c:pt idx="29">
                  <c:v>20.8</c:v>
                </c:pt>
                <c:pt idx="30">
                  <c:v>20.5</c:v>
                </c:pt>
                <c:pt idx="31">
                  <c:v>21</c:v>
                </c:pt>
                <c:pt idx="32">
                  <c:v>21</c:v>
                </c:pt>
                <c:pt idx="33">
                  <c:v>21.5</c:v>
                </c:pt>
                <c:pt idx="34">
                  <c:v>21.9</c:v>
                </c:pt>
                <c:pt idx="35">
                  <c:v>22.3</c:v>
                </c:pt>
                <c:pt idx="36">
                  <c:v>22.5</c:v>
                </c:pt>
                <c:pt idx="37">
                  <c:v>22.9</c:v>
                </c:pt>
                <c:pt idx="38">
                  <c:v>22.7</c:v>
                </c:pt>
                <c:pt idx="39">
                  <c:v>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86-40B5-B2F0-117B89377CCE}"/>
            </c:ext>
          </c:extLst>
        </c:ser>
        <c:ser>
          <c:idx val="4"/>
          <c:order val="4"/>
          <c:tx>
            <c:strRef>
              <c:f>PersonerProsent!$B$84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PersonerProsent!$C$84:$AP$84</c:f>
              <c:numCache>
                <c:formatCode>0.0</c:formatCode>
                <c:ptCount val="40"/>
                <c:pt idx="0">
                  <c:v>1</c:v>
                </c:pt>
                <c:pt idx="1">
                  <c:v>0.9</c:v>
                </c:pt>
                <c:pt idx="2">
                  <c:v>1.1000000000000001</c:v>
                </c:pt>
                <c:pt idx="3">
                  <c:v>0.9</c:v>
                </c:pt>
                <c:pt idx="4">
                  <c:v>1.1000000000000001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1.2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1.2</c:v>
                </c:pt>
                <c:pt idx="13">
                  <c:v>1.5</c:v>
                </c:pt>
                <c:pt idx="14">
                  <c:v>1.5</c:v>
                </c:pt>
                <c:pt idx="15">
                  <c:v>1.6</c:v>
                </c:pt>
                <c:pt idx="16">
                  <c:v>1.8</c:v>
                </c:pt>
                <c:pt idx="17">
                  <c:v>1.7</c:v>
                </c:pt>
                <c:pt idx="18">
                  <c:v>1.7</c:v>
                </c:pt>
                <c:pt idx="19">
                  <c:v>1.9</c:v>
                </c:pt>
                <c:pt idx="20">
                  <c:v>2</c:v>
                </c:pt>
                <c:pt idx="21">
                  <c:v>1.8</c:v>
                </c:pt>
                <c:pt idx="22">
                  <c:v>2</c:v>
                </c:pt>
                <c:pt idx="23">
                  <c:v>2.1</c:v>
                </c:pt>
                <c:pt idx="24">
                  <c:v>2.2999999999999998</c:v>
                </c:pt>
                <c:pt idx="25">
                  <c:v>2.5</c:v>
                </c:pt>
                <c:pt idx="26">
                  <c:v>2.9</c:v>
                </c:pt>
                <c:pt idx="27">
                  <c:v>3</c:v>
                </c:pt>
                <c:pt idx="28">
                  <c:v>3.2</c:v>
                </c:pt>
                <c:pt idx="29">
                  <c:v>4</c:v>
                </c:pt>
                <c:pt idx="30">
                  <c:v>3.9</c:v>
                </c:pt>
                <c:pt idx="31">
                  <c:v>4.2</c:v>
                </c:pt>
                <c:pt idx="32">
                  <c:v>4.3</c:v>
                </c:pt>
                <c:pt idx="33">
                  <c:v>4.3</c:v>
                </c:pt>
                <c:pt idx="34">
                  <c:v>4.3</c:v>
                </c:pt>
                <c:pt idx="35">
                  <c:v>4.4000000000000004</c:v>
                </c:pt>
                <c:pt idx="36">
                  <c:v>4.5999999999999996</c:v>
                </c:pt>
                <c:pt idx="37">
                  <c:v>5.2</c:v>
                </c:pt>
                <c:pt idx="38">
                  <c:v>6.7</c:v>
                </c:pt>
                <c:pt idx="39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86-40B5-B2F0-117B89377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PersonerProsent!$B$81:$B$85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PersonerProsent!$C$81:$C$85</c:f>
              <c:numCache>
                <c:formatCode>0.0</c:formatCode>
                <c:ptCount val="5"/>
                <c:pt idx="0">
                  <c:v>40.200000000000003</c:v>
                </c:pt>
                <c:pt idx="1">
                  <c:v>37.1</c:v>
                </c:pt>
                <c:pt idx="2">
                  <c:v>0</c:v>
                </c:pt>
                <c:pt idx="3">
                  <c:v>21.7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B-4831-B61C-047132192A72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PersonerProsent!$B$81:$B$85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PersonerProsent!$D$81:$D$85</c:f>
              <c:numCache>
                <c:formatCode>0.0</c:formatCode>
                <c:ptCount val="5"/>
                <c:pt idx="0">
                  <c:v>33.4</c:v>
                </c:pt>
                <c:pt idx="1">
                  <c:v>49.4</c:v>
                </c:pt>
                <c:pt idx="2">
                  <c:v>0</c:v>
                </c:pt>
                <c:pt idx="3">
                  <c:v>14.4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B-4831-B61C-047132192A72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PersonerProsent!$B$81:$B$85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PersonerProsent!$E$81:$E$85</c:f>
              <c:numCache>
                <c:formatCode>0.0</c:formatCode>
                <c:ptCount val="5"/>
                <c:pt idx="0">
                  <c:v>24.5</c:v>
                </c:pt>
                <c:pt idx="1">
                  <c:v>35</c:v>
                </c:pt>
                <c:pt idx="2">
                  <c:v>2</c:v>
                </c:pt>
                <c:pt idx="3">
                  <c:v>30.3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7B-4831-B61C-047132192A72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PersonerProsent!$B$81:$B$85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PersonerProsent!$F$81:$F$85</c:f>
              <c:numCache>
                <c:formatCode>0.0</c:formatCode>
                <c:ptCount val="5"/>
                <c:pt idx="0">
                  <c:v>27.2</c:v>
                </c:pt>
                <c:pt idx="1">
                  <c:v>46.5</c:v>
                </c:pt>
                <c:pt idx="2">
                  <c:v>5.9</c:v>
                </c:pt>
                <c:pt idx="3">
                  <c:v>15.4</c:v>
                </c:pt>
                <c:pt idx="4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7B-4831-B61C-047132192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MedianBtoInnt!$A$65:$B$65</c:f>
              <c:strCache>
                <c:ptCount val="2"/>
                <c:pt idx="0">
                  <c:v>Aukra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MedianBtoInnt!$C$65:$F$65</c:f>
              <c:numCache>
                <c:formatCode>#,##0</c:formatCode>
                <c:ptCount val="4"/>
                <c:pt idx="0">
                  <c:v>377500</c:v>
                </c:pt>
                <c:pt idx="1">
                  <c:v>279700</c:v>
                </c:pt>
                <c:pt idx="2">
                  <c:v>480100</c:v>
                </c:pt>
                <c:pt idx="3">
                  <c:v>273600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A-44A6-9B2F-3BF695BDDAB0}"/>
            </c:ext>
          </c:extLst>
        </c:ser>
        <c:ser>
          <c:idx val="1"/>
          <c:order val="1"/>
          <c:tx>
            <c:strRef>
              <c:f>MedianBtoInnt!$A$66:$B$66</c:f>
              <c:strCache>
                <c:ptCount val="2"/>
                <c:pt idx="0">
                  <c:v>Aukra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MedianBtoInnt!$C$66:$F$66</c:f>
              <c:numCache>
                <c:formatCode>#,##0</c:formatCode>
                <c:ptCount val="4"/>
                <c:pt idx="0">
                  <c:v>491600</c:v>
                </c:pt>
                <c:pt idx="1">
                  <c:v>338500</c:v>
                </c:pt>
                <c:pt idx="2">
                  <c:v>609400</c:v>
                </c:pt>
                <c:pt idx="3">
                  <c:v>381600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2A-44A6-9B2F-3BF695BDDAB0}"/>
            </c:ext>
          </c:extLst>
        </c:ser>
        <c:ser>
          <c:idx val="2"/>
          <c:order val="2"/>
          <c:tx>
            <c:strRef>
              <c:f>MedianBtoInnt!$A$67:$B$67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MedianBtoInnt!$C$67:$F$67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2A-44A6-9B2F-3BF695BDDAB0}"/>
            </c:ext>
          </c:extLst>
        </c:ser>
        <c:ser>
          <c:idx val="3"/>
          <c:order val="3"/>
          <c:tx>
            <c:strRef>
              <c:f>MedianBtoInnt!$A$68:$B$68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MedianBtoInnt!$C$68:$F$68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2A-44A6-9B2F-3BF695BDD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Areal!$A$51</c:f>
              <c:strCache>
                <c:ptCount val="1"/>
                <c:pt idx="0">
                  <c:v>Aukra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Areal!$B$51:$I$51</c:f>
              <c:numCache>
                <c:formatCode>0.0</c:formatCode>
                <c:ptCount val="8"/>
                <c:pt idx="0">
                  <c:v>10.4</c:v>
                </c:pt>
                <c:pt idx="1">
                  <c:v>17.5</c:v>
                </c:pt>
                <c:pt idx="2">
                  <c:v>19.899999999999999</c:v>
                </c:pt>
                <c:pt idx="3">
                  <c:v>34</c:v>
                </c:pt>
                <c:pt idx="4">
                  <c:v>16.899999999999999</c:v>
                </c:pt>
                <c:pt idx="5">
                  <c:v>0.7</c:v>
                </c:pt>
                <c:pt idx="6">
                  <c:v>0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8-49E4-A82A-B2E430D6B15C}"/>
            </c:ext>
          </c:extLst>
        </c:ser>
        <c:ser>
          <c:idx val="1"/>
          <c:order val="1"/>
          <c:tx>
            <c:strRef>
              <c:f>Areal!$A$52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Areal!$B$52:$I$52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8-49E4-A82A-B2E430D6B15C}"/>
            </c:ext>
          </c:extLst>
        </c:ser>
        <c:ser>
          <c:idx val="2"/>
          <c:order val="2"/>
          <c:tx>
            <c:strRef>
              <c:f>Areal!$A$53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Areal!$B$53:$I$53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8-49E4-A82A-B2E430D6B1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Areal!$B$21:$S$21</c:f>
              <c:numCache>
                <c:formatCode>0.00</c:formatCode>
                <c:ptCount val="18"/>
                <c:pt idx="0">
                  <c:v>1.9</c:v>
                </c:pt>
                <c:pt idx="1">
                  <c:v>0.11</c:v>
                </c:pt>
                <c:pt idx="2">
                  <c:v>0.36</c:v>
                </c:pt>
                <c:pt idx="3">
                  <c:v>1.61</c:v>
                </c:pt>
                <c:pt idx="4">
                  <c:v>7.0000000000000007E-2</c:v>
                </c:pt>
                <c:pt idx="5">
                  <c:v>0.04</c:v>
                </c:pt>
                <c:pt idx="6">
                  <c:v>0.04</c:v>
                </c:pt>
                <c:pt idx="7">
                  <c:v>1.66</c:v>
                </c:pt>
                <c:pt idx="8">
                  <c:v>0.01</c:v>
                </c:pt>
                <c:pt idx="9">
                  <c:v>0.17</c:v>
                </c:pt>
                <c:pt idx="10">
                  <c:v>0.35</c:v>
                </c:pt>
                <c:pt idx="11">
                  <c:v>10.63</c:v>
                </c:pt>
                <c:pt idx="12">
                  <c:v>12.11</c:v>
                </c:pt>
                <c:pt idx="13">
                  <c:v>20.66</c:v>
                </c:pt>
                <c:pt idx="14">
                  <c:v>10.27</c:v>
                </c:pt>
                <c:pt idx="15">
                  <c:v>0.44</c:v>
                </c:pt>
                <c:pt idx="16">
                  <c:v>0</c:v>
                </c:pt>
                <c:pt idx="1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6-4AB1-953C-C629F08824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C-4EBC-85AB-D617944504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'Ark1'!$B$63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'Ark1'!$C$63:$Q$63</c:f>
              <c:numCache>
                <c:formatCode>General</c:formatCode>
                <c:ptCount val="15"/>
                <c:pt idx="0">
                  <c:v>7</c:v>
                </c:pt>
                <c:pt idx="1">
                  <c:v>9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4</c:v>
                </c:pt>
                <c:pt idx="9">
                  <c:v>-15</c:v>
                </c:pt>
                <c:pt idx="10">
                  <c:v>-6</c:v>
                </c:pt>
                <c:pt idx="11">
                  <c:v>-12</c:v>
                </c:pt>
                <c:pt idx="12">
                  <c:v>-4</c:v>
                </c:pt>
                <c:pt idx="13">
                  <c:v>9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D-4DAC-B333-B7735A8BD090}"/>
            </c:ext>
          </c:extLst>
        </c:ser>
        <c:ser>
          <c:idx val="1"/>
          <c:order val="1"/>
          <c:tx>
            <c:strRef>
              <c:f>'Ark1'!$B$64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'Ark1'!$C$64:$Q$64</c:f>
              <c:numCache>
                <c:formatCode>General</c:formatCode>
                <c:ptCount val="15"/>
                <c:pt idx="0">
                  <c:v>36</c:v>
                </c:pt>
                <c:pt idx="1">
                  <c:v>37</c:v>
                </c:pt>
                <c:pt idx="2">
                  <c:v>20</c:v>
                </c:pt>
                <c:pt idx="3">
                  <c:v>41</c:v>
                </c:pt>
                <c:pt idx="4">
                  <c:v>31</c:v>
                </c:pt>
                <c:pt idx="5">
                  <c:v>11</c:v>
                </c:pt>
                <c:pt idx="6">
                  <c:v>-9</c:v>
                </c:pt>
                <c:pt idx="7">
                  <c:v>1</c:v>
                </c:pt>
                <c:pt idx="8">
                  <c:v>10</c:v>
                </c:pt>
                <c:pt idx="9">
                  <c:v>9</c:v>
                </c:pt>
                <c:pt idx="10">
                  <c:v>16</c:v>
                </c:pt>
                <c:pt idx="11">
                  <c:v>48</c:v>
                </c:pt>
                <c:pt idx="12">
                  <c:v>21</c:v>
                </c:pt>
                <c:pt idx="13">
                  <c:v>5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D-4DAC-B333-B7735A8BD090}"/>
            </c:ext>
          </c:extLst>
        </c:ser>
        <c:ser>
          <c:idx val="2"/>
          <c:order val="2"/>
          <c:tx>
            <c:strRef>
              <c:f>'Ark1'!$B$65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'Ark1'!$C$65:$Q$65</c:f>
              <c:numCache>
                <c:formatCode>General</c:formatCode>
                <c:ptCount val="15"/>
                <c:pt idx="0">
                  <c:v>-3</c:v>
                </c:pt>
                <c:pt idx="1">
                  <c:v>3</c:v>
                </c:pt>
                <c:pt idx="2">
                  <c:v>16</c:v>
                </c:pt>
                <c:pt idx="3">
                  <c:v>44</c:v>
                </c:pt>
                <c:pt idx="4">
                  <c:v>19</c:v>
                </c:pt>
                <c:pt idx="5">
                  <c:v>12</c:v>
                </c:pt>
                <c:pt idx="6">
                  <c:v>15</c:v>
                </c:pt>
                <c:pt idx="7">
                  <c:v>-21</c:v>
                </c:pt>
                <c:pt idx="8">
                  <c:v>-59</c:v>
                </c:pt>
                <c:pt idx="9">
                  <c:v>18</c:v>
                </c:pt>
                <c:pt idx="10">
                  <c:v>-12</c:v>
                </c:pt>
                <c:pt idx="11">
                  <c:v>100</c:v>
                </c:pt>
                <c:pt idx="12">
                  <c:v>12</c:v>
                </c:pt>
                <c:pt idx="13">
                  <c:v>67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D-4DAC-B333-B7735A8BD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'Ark1'!$B$66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'Ark1'!$C$66:$Q$66</c:f>
              <c:numCache>
                <c:formatCode>General</c:formatCode>
                <c:ptCount val="15"/>
                <c:pt idx="0">
                  <c:v>40</c:v>
                </c:pt>
                <c:pt idx="1">
                  <c:v>50</c:v>
                </c:pt>
                <c:pt idx="2">
                  <c:v>38</c:v>
                </c:pt>
                <c:pt idx="3">
                  <c:v>89</c:v>
                </c:pt>
                <c:pt idx="4">
                  <c:v>52</c:v>
                </c:pt>
                <c:pt idx="5">
                  <c:v>29</c:v>
                </c:pt>
                <c:pt idx="6">
                  <c:v>10</c:v>
                </c:pt>
                <c:pt idx="7">
                  <c:v>-18</c:v>
                </c:pt>
                <c:pt idx="8">
                  <c:v>-45</c:v>
                </c:pt>
                <c:pt idx="9">
                  <c:v>13</c:v>
                </c:pt>
                <c:pt idx="10">
                  <c:v>-4</c:v>
                </c:pt>
                <c:pt idx="11">
                  <c:v>136</c:v>
                </c:pt>
                <c:pt idx="12">
                  <c:v>24</c:v>
                </c:pt>
                <c:pt idx="13">
                  <c:v>81</c:v>
                </c:pt>
                <c:pt idx="1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8D-4DAC-B333-B7735A8BD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'Ark1'!$B$80:$B$84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'Ark1'!$C$80:$C$84</c:f>
              <c:numCache>
                <c:formatCode>0</c:formatCode>
                <c:ptCount val="5"/>
                <c:pt idx="0">
                  <c:v>403</c:v>
                </c:pt>
                <c:pt idx="1">
                  <c:v>382</c:v>
                </c:pt>
                <c:pt idx="2">
                  <c:v>411</c:v>
                </c:pt>
                <c:pt idx="3">
                  <c:v>117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4-4800-A6C4-FCE25C10E175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'Ark1'!$B$80:$B$84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'Ark1'!$D$80:$D$84</c:f>
              <c:numCache>
                <c:formatCode>0</c:formatCode>
                <c:ptCount val="5"/>
                <c:pt idx="0">
                  <c:v>584</c:v>
                </c:pt>
                <c:pt idx="1">
                  <c:v>408</c:v>
                </c:pt>
                <c:pt idx="2">
                  <c:v>422</c:v>
                </c:pt>
                <c:pt idx="3">
                  <c:v>145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4-4800-A6C4-FCE25C10E1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Boliger!$B$95:$B$100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Boliger!$C$95:$C$100</c:f>
              <c:numCache>
                <c:formatCode>0</c:formatCode>
                <c:ptCount val="6"/>
                <c:pt idx="0">
                  <c:v>1277</c:v>
                </c:pt>
                <c:pt idx="1">
                  <c:v>146</c:v>
                </c:pt>
                <c:pt idx="2">
                  <c:v>169</c:v>
                </c:pt>
                <c:pt idx="3">
                  <c:v>0</c:v>
                </c:pt>
                <c:pt idx="4">
                  <c:v>22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A-4C78-BDE4-A200DDB5EC56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Boliger!$B$95:$B$100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Boliger!$D$95:$D$100</c:f>
              <c:numCache>
                <c:formatCode>0</c:formatCode>
                <c:ptCount val="6"/>
                <c:pt idx="0">
                  <c:v>1313</c:v>
                </c:pt>
                <c:pt idx="1">
                  <c:v>161</c:v>
                </c:pt>
                <c:pt idx="2">
                  <c:v>190</c:v>
                </c:pt>
                <c:pt idx="3">
                  <c:v>0</c:v>
                </c:pt>
                <c:pt idx="4">
                  <c:v>22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A-4C78-BDE4-A200DDB5EC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Igangsatte!$B$34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Igangsatte!$C$34:$W$34</c:f>
              <c:numCache>
                <c:formatCode>0</c:formatCode>
                <c:ptCount val="21"/>
                <c:pt idx="0">
                  <c:v>23</c:v>
                </c:pt>
                <c:pt idx="1">
                  <c:v>6</c:v>
                </c:pt>
                <c:pt idx="2">
                  <c:v>56</c:v>
                </c:pt>
                <c:pt idx="3">
                  <c:v>9</c:v>
                </c:pt>
                <c:pt idx="4">
                  <c:v>30</c:v>
                </c:pt>
                <c:pt idx="5">
                  <c:v>56</c:v>
                </c:pt>
                <c:pt idx="6">
                  <c:v>7</c:v>
                </c:pt>
                <c:pt idx="7">
                  <c:v>35</c:v>
                </c:pt>
                <c:pt idx="8">
                  <c:v>36</c:v>
                </c:pt>
                <c:pt idx="9">
                  <c:v>16</c:v>
                </c:pt>
                <c:pt idx="10">
                  <c:v>20</c:v>
                </c:pt>
                <c:pt idx="11">
                  <c:v>60</c:v>
                </c:pt>
                <c:pt idx="12">
                  <c:v>24</c:v>
                </c:pt>
                <c:pt idx="13">
                  <c:v>21</c:v>
                </c:pt>
                <c:pt idx="14">
                  <c:v>18</c:v>
                </c:pt>
                <c:pt idx="15">
                  <c:v>13</c:v>
                </c:pt>
                <c:pt idx="16">
                  <c:v>25</c:v>
                </c:pt>
                <c:pt idx="17">
                  <c:v>9</c:v>
                </c:pt>
                <c:pt idx="18">
                  <c:v>7</c:v>
                </c:pt>
                <c:pt idx="19">
                  <c:v>22</c:v>
                </c:pt>
                <c:pt idx="2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4B-436F-939E-D013AB6D141D}"/>
            </c:ext>
          </c:extLst>
        </c:ser>
        <c:ser>
          <c:idx val="1"/>
          <c:order val="1"/>
          <c:tx>
            <c:strRef>
              <c:f>Igangsatte!$B$35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Igangsatte!$C$35:$W$35</c:f>
              <c:numCache>
                <c:formatCode>0</c:formatCode>
                <c:ptCount val="21"/>
                <c:pt idx="0">
                  <c:v>11</c:v>
                </c:pt>
                <c:pt idx="1">
                  <c:v>2</c:v>
                </c:pt>
                <c:pt idx="2">
                  <c:v>52</c:v>
                </c:pt>
                <c:pt idx="3">
                  <c:v>16</c:v>
                </c:pt>
                <c:pt idx="4">
                  <c:v>21</c:v>
                </c:pt>
                <c:pt idx="5">
                  <c:v>24</c:v>
                </c:pt>
                <c:pt idx="6">
                  <c:v>24</c:v>
                </c:pt>
                <c:pt idx="7">
                  <c:v>15</c:v>
                </c:pt>
                <c:pt idx="8">
                  <c:v>46</c:v>
                </c:pt>
                <c:pt idx="9">
                  <c:v>11</c:v>
                </c:pt>
                <c:pt idx="10">
                  <c:v>24</c:v>
                </c:pt>
                <c:pt idx="11">
                  <c:v>14</c:v>
                </c:pt>
                <c:pt idx="12">
                  <c:v>40</c:v>
                </c:pt>
                <c:pt idx="13">
                  <c:v>38</c:v>
                </c:pt>
                <c:pt idx="14">
                  <c:v>14</c:v>
                </c:pt>
                <c:pt idx="15">
                  <c:v>19</c:v>
                </c:pt>
                <c:pt idx="16">
                  <c:v>14</c:v>
                </c:pt>
                <c:pt idx="17">
                  <c:v>16</c:v>
                </c:pt>
                <c:pt idx="18">
                  <c:v>17</c:v>
                </c:pt>
                <c:pt idx="19">
                  <c:v>13</c:v>
                </c:pt>
                <c:pt idx="2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4B-436F-939E-D013AB6D1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b="0" i="0" u="none" strike="noStrike" kern="1200" spc="0" baseline="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'Ark1'!$A$413:$A$422</c:f>
              <c:strCache>
                <c:ptCount val="10"/>
                <c:pt idx="0">
                  <c:v>Molde</c:v>
                </c:pt>
                <c:pt idx="1">
                  <c:v>Hustadvika</c:v>
                </c:pt>
                <c:pt idx="2">
                  <c:v>Kristiansund</c:v>
                </c:pt>
                <c:pt idx="3">
                  <c:v>Oslo - Oslove</c:v>
                </c:pt>
                <c:pt idx="4">
                  <c:v>Bergen</c:v>
                </c:pt>
                <c:pt idx="5">
                  <c:v>Trondheim - Tråante</c:v>
                </c:pt>
                <c:pt idx="6">
                  <c:v>Stavanger</c:v>
                </c:pt>
                <c:pt idx="7">
                  <c:v>Vestnes</c:v>
                </c:pt>
                <c:pt idx="8">
                  <c:v>Ålesund</c:v>
                </c:pt>
                <c:pt idx="9">
                  <c:v>Ås</c:v>
                </c:pt>
              </c:strCache>
            </c:strRef>
          </c:cat>
          <c:val>
            <c:numRef>
              <c:f>'Ark1'!$B$413:$B$422</c:f>
              <c:numCache>
                <c:formatCode>General</c:formatCode>
                <c:ptCount val="10"/>
                <c:pt idx="0">
                  <c:v>-67</c:v>
                </c:pt>
                <c:pt idx="1">
                  <c:v>-13</c:v>
                </c:pt>
                <c:pt idx="2">
                  <c:v>-12</c:v>
                </c:pt>
                <c:pt idx="3">
                  <c:v>-7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tx2"/>
                </a:solidFill>
                <a:effectLst/>
              </a:rPr>
              <a:t>Største tilflyttingsstraumar, frå kommunar, 2025</a:t>
            </a:r>
            <a:endParaRPr lang="nb-NO" sz="1050" b="0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'Ark1'!$A$425:$A$436</c:f>
              <c:strCache>
                <c:ptCount val="12"/>
                <c:pt idx="0">
                  <c:v>Molde</c:v>
                </c:pt>
                <c:pt idx="1">
                  <c:v>Hustadvika</c:v>
                </c:pt>
                <c:pt idx="2">
                  <c:v>Oslo - Oslove</c:v>
                </c:pt>
                <c:pt idx="3">
                  <c:v>Rauma</c:v>
                </c:pt>
                <c:pt idx="4">
                  <c:v>Ås</c:v>
                </c:pt>
                <c:pt idx="5">
                  <c:v>Stranda</c:v>
                </c:pt>
                <c:pt idx="6">
                  <c:v>Sunndal</c:v>
                </c:pt>
                <c:pt idx="7">
                  <c:v>Kristiansand</c:v>
                </c:pt>
                <c:pt idx="8">
                  <c:v>Øygarden</c:v>
                </c:pt>
                <c:pt idx="9">
                  <c:v>Kristiansund</c:v>
                </c:pt>
                <c:pt idx="10">
                  <c:v>Tingvoll</c:v>
                </c:pt>
                <c:pt idx="11">
                  <c:v>Trondheim - Tråante</c:v>
                </c:pt>
              </c:strCache>
            </c:strRef>
          </c:cat>
          <c:val>
            <c:numRef>
              <c:f>'Ark1'!$B$425:$B$436</c:f>
              <c:numCache>
                <c:formatCode>General</c:formatCode>
                <c:ptCount val="12"/>
                <c:pt idx="0">
                  <c:v>80</c:v>
                </c:pt>
                <c:pt idx="1">
                  <c:v>18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0096860277402561E-2"/>
          <c:y val="0.1094911411935577"/>
          <c:w val="0.92539825827210931"/>
          <c:h val="0.76845325368811657"/>
        </c:manualLayout>
      </c:layout>
      <c:areaChart>
        <c:grouping val="stacked"/>
        <c:varyColors val="0"/>
        <c:ser>
          <c:idx val="2"/>
          <c:order val="2"/>
          <c:tx>
            <c:strRef>
              <c:f>Levende!$B$51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Levende!$C$51:$BK$51</c:f>
              <c:numCache>
                <c:formatCode>0</c:formatCode>
                <c:ptCount val="61"/>
                <c:pt idx="0">
                  <c:v>19</c:v>
                </c:pt>
                <c:pt idx="1">
                  <c:v>40</c:v>
                </c:pt>
                <c:pt idx="2">
                  <c:v>27</c:v>
                </c:pt>
                <c:pt idx="3">
                  <c:v>33</c:v>
                </c:pt>
                <c:pt idx="4">
                  <c:v>26</c:v>
                </c:pt>
                <c:pt idx="5">
                  <c:v>33</c:v>
                </c:pt>
                <c:pt idx="6">
                  <c:v>24</c:v>
                </c:pt>
                <c:pt idx="7">
                  <c:v>25</c:v>
                </c:pt>
                <c:pt idx="8">
                  <c:v>19</c:v>
                </c:pt>
                <c:pt idx="9">
                  <c:v>26</c:v>
                </c:pt>
                <c:pt idx="10">
                  <c:v>21</c:v>
                </c:pt>
                <c:pt idx="11">
                  <c:v>24</c:v>
                </c:pt>
                <c:pt idx="12">
                  <c:v>13</c:v>
                </c:pt>
                <c:pt idx="13">
                  <c:v>19</c:v>
                </c:pt>
                <c:pt idx="14">
                  <c:v>37</c:v>
                </c:pt>
                <c:pt idx="15">
                  <c:v>25</c:v>
                </c:pt>
                <c:pt idx="16">
                  <c:v>6</c:v>
                </c:pt>
                <c:pt idx="17">
                  <c:v>11</c:v>
                </c:pt>
                <c:pt idx="18">
                  <c:v>23</c:v>
                </c:pt>
                <c:pt idx="19">
                  <c:v>22</c:v>
                </c:pt>
                <c:pt idx="20">
                  <c:v>6</c:v>
                </c:pt>
                <c:pt idx="21">
                  <c:v>7</c:v>
                </c:pt>
                <c:pt idx="22">
                  <c:v>8</c:v>
                </c:pt>
                <c:pt idx="23">
                  <c:v>0</c:v>
                </c:pt>
                <c:pt idx="24">
                  <c:v>12</c:v>
                </c:pt>
                <c:pt idx="25">
                  <c:v>15</c:v>
                </c:pt>
                <c:pt idx="26">
                  <c:v>9</c:v>
                </c:pt>
                <c:pt idx="27">
                  <c:v>22</c:v>
                </c:pt>
                <c:pt idx="28">
                  <c:v>-9</c:v>
                </c:pt>
                <c:pt idx="29">
                  <c:v>0</c:v>
                </c:pt>
                <c:pt idx="30">
                  <c:v>4</c:v>
                </c:pt>
                <c:pt idx="31">
                  <c:v>16</c:v>
                </c:pt>
                <c:pt idx="32">
                  <c:v>10</c:v>
                </c:pt>
                <c:pt idx="33">
                  <c:v>11</c:v>
                </c:pt>
                <c:pt idx="34">
                  <c:v>0</c:v>
                </c:pt>
                <c:pt idx="35">
                  <c:v>5</c:v>
                </c:pt>
                <c:pt idx="36">
                  <c:v>19</c:v>
                </c:pt>
                <c:pt idx="37">
                  <c:v>-3</c:v>
                </c:pt>
                <c:pt idx="38">
                  <c:v>12</c:v>
                </c:pt>
                <c:pt idx="39">
                  <c:v>15</c:v>
                </c:pt>
                <c:pt idx="40">
                  <c:v>16</c:v>
                </c:pt>
                <c:pt idx="41">
                  <c:v>18</c:v>
                </c:pt>
                <c:pt idx="42">
                  <c:v>14</c:v>
                </c:pt>
                <c:pt idx="43">
                  <c:v>10</c:v>
                </c:pt>
                <c:pt idx="44">
                  <c:v>5</c:v>
                </c:pt>
                <c:pt idx="45">
                  <c:v>20</c:v>
                </c:pt>
                <c:pt idx="46">
                  <c:v>7</c:v>
                </c:pt>
                <c:pt idx="47">
                  <c:v>9</c:v>
                </c:pt>
                <c:pt idx="48">
                  <c:v>4</c:v>
                </c:pt>
                <c:pt idx="49">
                  <c:v>4</c:v>
                </c:pt>
                <c:pt idx="50">
                  <c:v>2</c:v>
                </c:pt>
                <c:pt idx="51">
                  <c:v>6</c:v>
                </c:pt>
                <c:pt idx="52">
                  <c:v>4</c:v>
                </c:pt>
                <c:pt idx="53">
                  <c:v>2</c:v>
                </c:pt>
                <c:pt idx="54">
                  <c:v>4</c:v>
                </c:pt>
                <c:pt idx="55">
                  <c:v>-15</c:v>
                </c:pt>
                <c:pt idx="56">
                  <c:v>-6</c:v>
                </c:pt>
                <c:pt idx="57">
                  <c:v>-12</c:v>
                </c:pt>
                <c:pt idx="58">
                  <c:v>-4</c:v>
                </c:pt>
                <c:pt idx="59">
                  <c:v>9</c:v>
                </c:pt>
                <c:pt idx="6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F-4D4A-8895-58CCBC6C2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Levende!$B$49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Levende!$C$49:$BK$49</c:f>
              <c:numCache>
                <c:formatCode>0</c:formatCode>
                <c:ptCount val="61"/>
                <c:pt idx="0">
                  <c:v>38</c:v>
                </c:pt>
                <c:pt idx="1">
                  <c:v>58</c:v>
                </c:pt>
                <c:pt idx="2">
                  <c:v>51</c:v>
                </c:pt>
                <c:pt idx="3">
                  <c:v>47</c:v>
                </c:pt>
                <c:pt idx="4">
                  <c:v>45</c:v>
                </c:pt>
                <c:pt idx="5">
                  <c:v>57</c:v>
                </c:pt>
                <c:pt idx="6">
                  <c:v>47</c:v>
                </c:pt>
                <c:pt idx="7">
                  <c:v>49</c:v>
                </c:pt>
                <c:pt idx="8">
                  <c:v>40</c:v>
                </c:pt>
                <c:pt idx="9">
                  <c:v>44</c:v>
                </c:pt>
                <c:pt idx="10">
                  <c:v>41</c:v>
                </c:pt>
                <c:pt idx="11">
                  <c:v>39</c:v>
                </c:pt>
                <c:pt idx="12">
                  <c:v>37</c:v>
                </c:pt>
                <c:pt idx="13">
                  <c:v>47</c:v>
                </c:pt>
                <c:pt idx="14">
                  <c:v>51</c:v>
                </c:pt>
                <c:pt idx="15">
                  <c:v>45</c:v>
                </c:pt>
                <c:pt idx="16">
                  <c:v>37</c:v>
                </c:pt>
                <c:pt idx="17">
                  <c:v>39</c:v>
                </c:pt>
                <c:pt idx="18">
                  <c:v>44</c:v>
                </c:pt>
                <c:pt idx="19">
                  <c:v>42</c:v>
                </c:pt>
                <c:pt idx="20">
                  <c:v>30</c:v>
                </c:pt>
                <c:pt idx="21">
                  <c:v>30</c:v>
                </c:pt>
                <c:pt idx="22">
                  <c:v>40</c:v>
                </c:pt>
                <c:pt idx="23">
                  <c:v>34</c:v>
                </c:pt>
                <c:pt idx="24">
                  <c:v>39</c:v>
                </c:pt>
                <c:pt idx="25">
                  <c:v>37</c:v>
                </c:pt>
                <c:pt idx="26">
                  <c:v>32</c:v>
                </c:pt>
                <c:pt idx="27">
                  <c:v>46</c:v>
                </c:pt>
                <c:pt idx="28">
                  <c:v>32</c:v>
                </c:pt>
                <c:pt idx="29">
                  <c:v>26</c:v>
                </c:pt>
                <c:pt idx="30">
                  <c:v>29</c:v>
                </c:pt>
                <c:pt idx="31">
                  <c:v>31</c:v>
                </c:pt>
                <c:pt idx="32">
                  <c:v>35</c:v>
                </c:pt>
                <c:pt idx="33">
                  <c:v>41</c:v>
                </c:pt>
                <c:pt idx="34">
                  <c:v>31</c:v>
                </c:pt>
                <c:pt idx="35">
                  <c:v>38</c:v>
                </c:pt>
                <c:pt idx="36">
                  <c:v>40</c:v>
                </c:pt>
                <c:pt idx="37">
                  <c:v>28</c:v>
                </c:pt>
                <c:pt idx="38">
                  <c:v>27</c:v>
                </c:pt>
                <c:pt idx="39">
                  <c:v>37</c:v>
                </c:pt>
                <c:pt idx="40">
                  <c:v>45</c:v>
                </c:pt>
                <c:pt idx="41">
                  <c:v>44</c:v>
                </c:pt>
                <c:pt idx="42">
                  <c:v>44</c:v>
                </c:pt>
                <c:pt idx="43">
                  <c:v>37</c:v>
                </c:pt>
                <c:pt idx="44">
                  <c:v>40</c:v>
                </c:pt>
                <c:pt idx="45">
                  <c:v>34</c:v>
                </c:pt>
                <c:pt idx="46">
                  <c:v>25</c:v>
                </c:pt>
                <c:pt idx="47">
                  <c:v>40</c:v>
                </c:pt>
                <c:pt idx="48">
                  <c:v>37</c:v>
                </c:pt>
                <c:pt idx="49">
                  <c:v>37</c:v>
                </c:pt>
                <c:pt idx="50">
                  <c:v>27</c:v>
                </c:pt>
                <c:pt idx="51">
                  <c:v>33</c:v>
                </c:pt>
                <c:pt idx="52">
                  <c:v>31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26</c:v>
                </c:pt>
                <c:pt idx="57">
                  <c:v>24</c:v>
                </c:pt>
                <c:pt idx="58">
                  <c:v>30</c:v>
                </c:pt>
                <c:pt idx="59">
                  <c:v>39</c:v>
                </c:pt>
                <c:pt idx="60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3F-4D4A-8895-58CCBC6C2D5A}"/>
            </c:ext>
          </c:extLst>
        </c:ser>
        <c:ser>
          <c:idx val="1"/>
          <c:order val="1"/>
          <c:tx>
            <c:strRef>
              <c:f>Levende!$B$50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Levende!$C$50:$BK$50</c:f>
              <c:numCache>
                <c:formatCode>0</c:formatCode>
                <c:ptCount val="61"/>
                <c:pt idx="0">
                  <c:v>19</c:v>
                </c:pt>
                <c:pt idx="1">
                  <c:v>18</c:v>
                </c:pt>
                <c:pt idx="2">
                  <c:v>24</c:v>
                </c:pt>
                <c:pt idx="3">
                  <c:v>14</c:v>
                </c:pt>
                <c:pt idx="4">
                  <c:v>19</c:v>
                </c:pt>
                <c:pt idx="5">
                  <c:v>24</c:v>
                </c:pt>
                <c:pt idx="6">
                  <c:v>23</c:v>
                </c:pt>
                <c:pt idx="7">
                  <c:v>24</c:v>
                </c:pt>
                <c:pt idx="8">
                  <c:v>21</c:v>
                </c:pt>
                <c:pt idx="9">
                  <c:v>18</c:v>
                </c:pt>
                <c:pt idx="10">
                  <c:v>20</c:v>
                </c:pt>
                <c:pt idx="11">
                  <c:v>15</c:v>
                </c:pt>
                <c:pt idx="12">
                  <c:v>24</c:v>
                </c:pt>
                <c:pt idx="13">
                  <c:v>28</c:v>
                </c:pt>
                <c:pt idx="14">
                  <c:v>14</c:v>
                </c:pt>
                <c:pt idx="15">
                  <c:v>20</c:v>
                </c:pt>
                <c:pt idx="16">
                  <c:v>31</c:v>
                </c:pt>
                <c:pt idx="17">
                  <c:v>28</c:v>
                </c:pt>
                <c:pt idx="18">
                  <c:v>21</c:v>
                </c:pt>
                <c:pt idx="19">
                  <c:v>20</c:v>
                </c:pt>
                <c:pt idx="20">
                  <c:v>24</c:v>
                </c:pt>
                <c:pt idx="21">
                  <c:v>23</c:v>
                </c:pt>
                <c:pt idx="22">
                  <c:v>32</c:v>
                </c:pt>
                <c:pt idx="23">
                  <c:v>34</c:v>
                </c:pt>
                <c:pt idx="24">
                  <c:v>27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41</c:v>
                </c:pt>
                <c:pt idx="29">
                  <c:v>26</c:v>
                </c:pt>
                <c:pt idx="30">
                  <c:v>25</c:v>
                </c:pt>
                <c:pt idx="31">
                  <c:v>15</c:v>
                </c:pt>
                <c:pt idx="32">
                  <c:v>25</c:v>
                </c:pt>
                <c:pt idx="33">
                  <c:v>30</c:v>
                </c:pt>
                <c:pt idx="34">
                  <c:v>31</c:v>
                </c:pt>
                <c:pt idx="35">
                  <c:v>33</c:v>
                </c:pt>
                <c:pt idx="36">
                  <c:v>21</c:v>
                </c:pt>
                <c:pt idx="37">
                  <c:v>31</c:v>
                </c:pt>
                <c:pt idx="38">
                  <c:v>15</c:v>
                </c:pt>
                <c:pt idx="39">
                  <c:v>22</c:v>
                </c:pt>
                <c:pt idx="40">
                  <c:v>29</c:v>
                </c:pt>
                <c:pt idx="41">
                  <c:v>26</c:v>
                </c:pt>
                <c:pt idx="42">
                  <c:v>30</c:v>
                </c:pt>
                <c:pt idx="43">
                  <c:v>27</c:v>
                </c:pt>
                <c:pt idx="44">
                  <c:v>35</c:v>
                </c:pt>
                <c:pt idx="45">
                  <c:v>14</c:v>
                </c:pt>
                <c:pt idx="46">
                  <c:v>18</c:v>
                </c:pt>
                <c:pt idx="47">
                  <c:v>31</c:v>
                </c:pt>
                <c:pt idx="48">
                  <c:v>33</c:v>
                </c:pt>
                <c:pt idx="49">
                  <c:v>33</c:v>
                </c:pt>
                <c:pt idx="50">
                  <c:v>25</c:v>
                </c:pt>
                <c:pt idx="51">
                  <c:v>27</c:v>
                </c:pt>
                <c:pt idx="52">
                  <c:v>27</c:v>
                </c:pt>
                <c:pt idx="53">
                  <c:v>32</c:v>
                </c:pt>
                <c:pt idx="54">
                  <c:v>26</c:v>
                </c:pt>
                <c:pt idx="55">
                  <c:v>35</c:v>
                </c:pt>
                <c:pt idx="56">
                  <c:v>32</c:v>
                </c:pt>
                <c:pt idx="57">
                  <c:v>36</c:v>
                </c:pt>
                <c:pt idx="58">
                  <c:v>34</c:v>
                </c:pt>
                <c:pt idx="59">
                  <c:v>30</c:v>
                </c:pt>
                <c:pt idx="6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3F-4D4A-8895-58CCBC6C2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'Ark1'!$B$18:$AF$18</c:f>
              <c:numCache>
                <c:formatCode>0.0</c:formatCode>
                <c:ptCount val="31"/>
                <c:pt idx="0">
                  <c:v>0.98841172460804361</c:v>
                </c:pt>
                <c:pt idx="1">
                  <c:v>1.0409670920080591</c:v>
                </c:pt>
                <c:pt idx="2">
                  <c:v>1.1713520749665327</c:v>
                </c:pt>
                <c:pt idx="3">
                  <c:v>1.3744552463962454</c:v>
                </c:pt>
                <c:pt idx="4">
                  <c:v>1.0469436001350896</c:v>
                </c:pt>
                <c:pt idx="5">
                  <c:v>1.2760241773002015</c:v>
                </c:pt>
                <c:pt idx="6">
                  <c:v>1.3477088948787062</c:v>
                </c:pt>
                <c:pt idx="7">
                  <c:v>0.92531394580304027</c:v>
                </c:pt>
                <c:pt idx="8">
                  <c:v>0.88874259381171827</c:v>
                </c:pt>
                <c:pt idx="9">
                  <c:v>1.2111292962356792</c:v>
                </c:pt>
                <c:pt idx="10">
                  <c:v>1.4754098360655739</c:v>
                </c:pt>
                <c:pt idx="11">
                  <c:v>1.4198128428525332</c:v>
                </c:pt>
                <c:pt idx="12">
                  <c:v>1.400381922342457</c:v>
                </c:pt>
                <c:pt idx="13">
                  <c:v>1.1657214870825456</c:v>
                </c:pt>
                <c:pt idx="14">
                  <c:v>1.2566760917373547</c:v>
                </c:pt>
                <c:pt idx="15">
                  <c:v>1.0638297872340425</c:v>
                </c:pt>
                <c:pt idx="16">
                  <c:v>0.76946752847029853</c:v>
                </c:pt>
                <c:pt idx="17">
                  <c:v>1.2161751292186074</c:v>
                </c:pt>
                <c:pt idx="18">
                  <c:v>1.1081162024558251</c:v>
                </c:pt>
                <c:pt idx="19">
                  <c:v>1.0956470239857863</c:v>
                </c:pt>
                <c:pt idx="20">
                  <c:v>0.77899596076168498</c:v>
                </c:pt>
                <c:pt idx="21">
                  <c:v>0.93803297328027291</c:v>
                </c:pt>
                <c:pt idx="22">
                  <c:v>0.87397800958556526</c:v>
                </c:pt>
                <c:pt idx="23">
                  <c:v>0.95586168119201576</c:v>
                </c:pt>
                <c:pt idx="24">
                  <c:v>0.84769708957332579</c:v>
                </c:pt>
                <c:pt idx="25">
                  <c:v>0.56996295240809347</c:v>
                </c:pt>
                <c:pt idx="26">
                  <c:v>0.7382169222032936</c:v>
                </c:pt>
                <c:pt idx="27">
                  <c:v>0.68220579874928933</c:v>
                </c:pt>
                <c:pt idx="28">
                  <c:v>0.82101806239737274</c:v>
                </c:pt>
                <c:pt idx="29">
                  <c:v>1.0603588907014683</c:v>
                </c:pt>
                <c:pt idx="30">
                  <c:v>1.1439212556530993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A9-462B-8D25-D168D9D38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5.6181217508266016E-3"/>
              <c:y val="0.285517164378571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General</c:formatCode>
                <c:ptCount val="21"/>
                <c:pt idx="0">
                  <c:v>85</c:v>
                </c:pt>
                <c:pt idx="1">
                  <c:v>109</c:v>
                </c:pt>
                <c:pt idx="2">
                  <c:v>130</c:v>
                </c:pt>
                <c:pt idx="3">
                  <c:v>141</c:v>
                </c:pt>
                <c:pt idx="4">
                  <c:v>115</c:v>
                </c:pt>
                <c:pt idx="5">
                  <c:v>105</c:v>
                </c:pt>
                <c:pt idx="6">
                  <c:v>110</c:v>
                </c:pt>
                <c:pt idx="7">
                  <c:v>130</c:v>
                </c:pt>
                <c:pt idx="8">
                  <c:v>125</c:v>
                </c:pt>
                <c:pt idx="9">
                  <c:v>119</c:v>
                </c:pt>
                <c:pt idx="10">
                  <c:v>122</c:v>
                </c:pt>
                <c:pt idx="11">
                  <c:v>120</c:v>
                </c:pt>
                <c:pt idx="12">
                  <c:v>99</c:v>
                </c:pt>
                <c:pt idx="13">
                  <c:v>107</c:v>
                </c:pt>
                <c:pt idx="14">
                  <c:v>77</c:v>
                </c:pt>
                <c:pt idx="15">
                  <c:v>97</c:v>
                </c:pt>
                <c:pt idx="16">
                  <c:v>53</c:v>
                </c:pt>
                <c:pt idx="17">
                  <c:v>21</c:v>
                </c:pt>
                <c:pt idx="18">
                  <c:v>17</c:v>
                </c:pt>
                <c:pt idx="19">
                  <c:v>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2-4D7B-AFE9-2184C9BE89BD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-92</c:v>
                </c:pt>
                <c:pt idx="1">
                  <c:v>-112</c:v>
                </c:pt>
                <c:pt idx="2">
                  <c:v>-107</c:v>
                </c:pt>
                <c:pt idx="3">
                  <c:v>-138</c:v>
                </c:pt>
                <c:pt idx="4">
                  <c:v>-117</c:v>
                </c:pt>
                <c:pt idx="5">
                  <c:v>-108</c:v>
                </c:pt>
                <c:pt idx="6">
                  <c:v>-112</c:v>
                </c:pt>
                <c:pt idx="7">
                  <c:v>-120</c:v>
                </c:pt>
                <c:pt idx="8">
                  <c:v>-119</c:v>
                </c:pt>
                <c:pt idx="9">
                  <c:v>-141</c:v>
                </c:pt>
                <c:pt idx="10">
                  <c:v>-109</c:v>
                </c:pt>
                <c:pt idx="11">
                  <c:v>-110</c:v>
                </c:pt>
                <c:pt idx="12">
                  <c:v>-106</c:v>
                </c:pt>
                <c:pt idx="13">
                  <c:v>-95</c:v>
                </c:pt>
                <c:pt idx="14">
                  <c:v>-96</c:v>
                </c:pt>
                <c:pt idx="15">
                  <c:v>-91</c:v>
                </c:pt>
                <c:pt idx="16">
                  <c:v>-71</c:v>
                </c:pt>
                <c:pt idx="17">
                  <c:v>-29</c:v>
                </c:pt>
                <c:pt idx="18">
                  <c:v>-17</c:v>
                </c:pt>
                <c:pt idx="19">
                  <c:v>-4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2-4D7B-AFE9-2184C9BE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General</c:formatCode>
                <c:ptCount val="21"/>
                <c:pt idx="0">
                  <c:v>116</c:v>
                </c:pt>
                <c:pt idx="1">
                  <c:v>124</c:v>
                </c:pt>
                <c:pt idx="2">
                  <c:v>121</c:v>
                </c:pt>
                <c:pt idx="3">
                  <c:v>120</c:v>
                </c:pt>
                <c:pt idx="4">
                  <c:v>124</c:v>
                </c:pt>
                <c:pt idx="5">
                  <c:v>121</c:v>
                </c:pt>
                <c:pt idx="6">
                  <c:v>126</c:v>
                </c:pt>
                <c:pt idx="7">
                  <c:v>132</c:v>
                </c:pt>
                <c:pt idx="8">
                  <c:v>131</c:v>
                </c:pt>
                <c:pt idx="9">
                  <c:v>136</c:v>
                </c:pt>
                <c:pt idx="10">
                  <c:v>141</c:v>
                </c:pt>
                <c:pt idx="11">
                  <c:v>115</c:v>
                </c:pt>
                <c:pt idx="12">
                  <c:v>108</c:v>
                </c:pt>
                <c:pt idx="13">
                  <c:v>120</c:v>
                </c:pt>
                <c:pt idx="14">
                  <c:v>90</c:v>
                </c:pt>
                <c:pt idx="15">
                  <c:v>83</c:v>
                </c:pt>
                <c:pt idx="16">
                  <c:v>63</c:v>
                </c:pt>
                <c:pt idx="17">
                  <c:v>46</c:v>
                </c:pt>
                <c:pt idx="18">
                  <c:v>24</c:v>
                </c:pt>
                <c:pt idx="19">
                  <c:v>3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B32-4D7B-AFE9-2184C9BE89BD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-113</c:v>
                </c:pt>
                <c:pt idx="1">
                  <c:v>-122</c:v>
                </c:pt>
                <c:pt idx="2">
                  <c:v>-123</c:v>
                </c:pt>
                <c:pt idx="3">
                  <c:v>-119</c:v>
                </c:pt>
                <c:pt idx="4">
                  <c:v>-106</c:v>
                </c:pt>
                <c:pt idx="5">
                  <c:v>-112</c:v>
                </c:pt>
                <c:pt idx="6">
                  <c:v>-120</c:v>
                </c:pt>
                <c:pt idx="7">
                  <c:v>-139</c:v>
                </c:pt>
                <c:pt idx="8">
                  <c:v>-137</c:v>
                </c:pt>
                <c:pt idx="9">
                  <c:v>-156</c:v>
                </c:pt>
                <c:pt idx="10">
                  <c:v>-135</c:v>
                </c:pt>
                <c:pt idx="11">
                  <c:v>-149</c:v>
                </c:pt>
                <c:pt idx="12">
                  <c:v>-125</c:v>
                </c:pt>
                <c:pt idx="13">
                  <c:v>-107</c:v>
                </c:pt>
                <c:pt idx="14">
                  <c:v>-112</c:v>
                </c:pt>
                <c:pt idx="15">
                  <c:v>-76</c:v>
                </c:pt>
                <c:pt idx="16">
                  <c:v>-82</c:v>
                </c:pt>
                <c:pt idx="17">
                  <c:v>-53</c:v>
                </c:pt>
                <c:pt idx="18">
                  <c:v>-35</c:v>
                </c:pt>
                <c:pt idx="19">
                  <c:v>-7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B32-4D7B-AFE9-2184C9BE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</cdr:x>
      <cdr:y>0.12685</cdr:y>
    </cdr:from>
    <cdr:to>
      <cdr:x>0.7599</cdr:x>
      <cdr:y>0.8414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8832517" y="689145"/>
          <a:ext cx="45565" cy="3881978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63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AB388-C4CC-FDF0-3193-5FAE8A941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6561597-11A7-177A-5E6D-B49E94DB9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0907132-D211-8270-D042-9F681234D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A3C361-BCD1-2581-CF71-94EAF48F6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78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B3F64-D6F6-AA7C-1892-F16393E43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5E6223E-F6EB-925D-18E2-5073EC3E4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F59660E-4A5A-8A37-B174-2EAC81134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B5275A9-76AC-6935-E73E-583F9467D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5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994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28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197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246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800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6E99A7C-1C82-AA44-C357-1D6C25C9D7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35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240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829892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89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0687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3452662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996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7537003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034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17241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12045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89735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914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64428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79280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2069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73645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5739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98270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23746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17772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29454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01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19625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9688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77040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89014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25784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53955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9143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22457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8036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6661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5006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65100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4366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240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49990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8484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83124575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0757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755968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1911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2DD4D02-5845-1FF2-A524-2295C394C23E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  <p:sldLayoutId id="2147483866" r:id="rId44"/>
    <p:sldLayoutId id="2147483872" r:id="rId45"/>
    <p:sldLayoutId id="2147483878" r:id="rId46"/>
    <p:sldLayoutId id="2147483879" r:id="rId47"/>
    <p:sldLayoutId id="2147483914" r:id="rId4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0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4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1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5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0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5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6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7.x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8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0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2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61FA446-4596-F04A-8584-FEE35BBF2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Aukra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9E90E7C-6F0C-D796-368F-2B80FAEBD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vår 2026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76115-2E57-538B-A62C-8D187FB29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055E824-A503-BD91-B8F8-6CC381773F69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ADC7AB45-B993-9D35-205F-2B7D8FB97F6B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E08CE84B-FBC6-18E1-ED11-40045F2B2B96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09D57232-025D-8C1A-62E3-1012E5E45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54221E65-A181-F168-7390-29F13156DFF5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Aukra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9B689563-7B1F-8D9E-21F0-9EA8B3210E8B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9FBE065-E5E6-0C38-57DB-A8B0D58D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A42784B3-66EE-4F9A-827F-3BFCC5C4F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5BF839CC-35D5-4A70-89A9-06D59B8C5D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A2E3E1FC-8410-B26E-9DC2-5F11BE266899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9352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1F02C33-EFB7-0133-F86C-A0C903C0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FFE78F7-E944-9C0F-D937-61ADECF9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107670"/>
              </p:ext>
            </p:extLst>
          </p:nvPr>
        </p:nvGraphicFramePr>
        <p:xfrm>
          <a:off x="196483" y="770817"/>
          <a:ext cx="11788957" cy="544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79B9E091-7897-2187-6604-26BE8BE97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CFD2EE9-0B13-E1D5-F66F-72765F75B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485981"/>
              </p:ext>
            </p:extLst>
          </p:nvPr>
        </p:nvGraphicFramePr>
        <p:xfrm>
          <a:off x="143583" y="733032"/>
          <a:ext cx="11841858" cy="532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61986" y="6317708"/>
            <a:ext cx="102243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DA2F5A18-4998-3EA4-1E8D-E5103D6E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53FB5B8-195D-2326-0FF6-A113B39EC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C1DACE84-B2E5-6369-5B21-C22F40E9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370947"/>
              </p:ext>
            </p:extLst>
          </p:nvPr>
        </p:nvGraphicFramePr>
        <p:xfrm>
          <a:off x="1194010" y="687689"/>
          <a:ext cx="9090411" cy="563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61173" y="6358979"/>
            <a:ext cx="142066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BEFBA27E-51DD-3373-D5D1-4499E857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7721BEF-4FF3-82CB-55AD-0983D3E3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35C43C1-B995-B63C-8A03-C3095F1F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331918"/>
              </p:ext>
            </p:extLst>
          </p:nvPr>
        </p:nvGraphicFramePr>
        <p:xfrm>
          <a:off x="219154" y="778374"/>
          <a:ext cx="11728502" cy="536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61173" y="6358979"/>
            <a:ext cx="142066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BEFBA27E-51DD-3373-D5D1-4499E857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7721BEF-4FF3-82CB-55AD-0983D3E3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35C43C1-B995-B63C-8A03-C3095F1F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039827"/>
              </p:ext>
            </p:extLst>
          </p:nvPr>
        </p:nvGraphicFramePr>
        <p:xfrm>
          <a:off x="105798" y="733031"/>
          <a:ext cx="11902314" cy="541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29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6091F1E-36BE-74ED-52AF-F6523F72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733B291-6787-3B79-3A19-BB675580C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4A3A1BC-7519-EE29-DFD1-C9D731A4F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607518"/>
              </p:ext>
            </p:extLst>
          </p:nvPr>
        </p:nvGraphicFramePr>
        <p:xfrm>
          <a:off x="173812" y="710360"/>
          <a:ext cx="11887200" cy="543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13614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458F388-193E-6A09-10B7-FABB49BA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56B1B37-26EC-CF30-C31E-96F1AFB1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F39DDC8-69A7-DC22-1C7D-535F594A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34372"/>
              </p:ext>
            </p:extLst>
          </p:nvPr>
        </p:nvGraphicFramePr>
        <p:xfrm>
          <a:off x="196483" y="770817"/>
          <a:ext cx="11804072" cy="538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1E565847-4C02-8E2D-60E7-3AEFC0B9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3D4CABCF-673B-11A3-77D4-A96F222B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8EEAC23-697B-278E-FCFF-514C13F6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A07C7EE-B816-14CD-E6C9-BEABDB5E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545272"/>
              </p:ext>
            </p:extLst>
          </p:nvPr>
        </p:nvGraphicFramePr>
        <p:xfrm>
          <a:off x="136026" y="755703"/>
          <a:ext cx="11826744" cy="530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E51AF531-A739-2863-70CE-8FB94322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1E4E8D7-1613-9999-1D55-1C6E5860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AB2B4EA3-B588-F01C-D6E9-31033D85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C1ACD88B-14EF-B6A2-30A0-EA47CE22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822673"/>
              </p:ext>
            </p:extLst>
          </p:nvPr>
        </p:nvGraphicFramePr>
        <p:xfrm>
          <a:off x="184638" y="773724"/>
          <a:ext cx="11711354" cy="537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8D6F065D-4B4B-537B-31FD-1AB00838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FC9DB643-B3AE-BAA4-A08C-10E0B06C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1784D1C-6654-480C-8987-05957C41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E9ED518-F786-C900-90FD-59374A84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735177"/>
              </p:ext>
            </p:extLst>
          </p:nvPr>
        </p:nvGraphicFramePr>
        <p:xfrm>
          <a:off x="276326" y="770816"/>
          <a:ext cx="11610874" cy="5377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305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DB2ED966-BAE3-D499-E1E6-656ED87C0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735DA45-F49D-2AAD-7FA4-5DBE56FC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732FC07C-A2E9-BA6E-A080-32CBBB4B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058309"/>
              </p:ext>
            </p:extLst>
          </p:nvPr>
        </p:nvGraphicFramePr>
        <p:xfrm>
          <a:off x="173812" y="733032"/>
          <a:ext cx="11788958" cy="540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FAC2CFCD-94C4-84A4-695D-B9F51C26D0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967298"/>
            <a:ext cx="8332492" cy="5890701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CC5E27BF-8879-E656-90EA-5F8E61B7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2024 til 4. kvartal 2025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2C79F83-FDE0-46F1-3C42-C9488E83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97916733-8A8B-2917-47F6-83CD08E2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E72DEACF-1C04-2B24-C435-C87070E32B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445864"/>
            <a:ext cx="8855470" cy="6412136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D4FD42FA-E3AD-6685-1F39-1680115C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B6C8E4A-9872-797E-6DC8-4064AA17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6834" y="61978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65D5800-4160-6EE9-A3B4-627E97B8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E62E478C-2113-9FD3-D73C-4C554108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47370"/>
              </p:ext>
            </p:extLst>
          </p:nvPr>
        </p:nvGraphicFramePr>
        <p:xfrm>
          <a:off x="276326" y="793489"/>
          <a:ext cx="11663773" cy="527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3597C-64FC-2BAB-EDA5-F3DED9FB6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E35F66E-AB1F-8029-0478-3AC96AF669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5C73A19-B4CE-2943-C7B9-C049DA63D50F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B82C1FCD-A047-2C99-A228-2D223F435B99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5317A4E3-72D4-F700-C694-1CC48DA0FB3D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DC07DB5C-D280-3C4C-5AF0-7654A7F7B3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E53D114B-B665-A402-43F7-8F0426AEB421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Aukra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25F8C43-8612-E96A-2CBB-3226F2C7C988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8EC8889-08BF-0D08-BDC9-F6FC4127B896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4ACD8D9C-C66F-D597-2D82-33385D88B41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4FB146F7-4E22-CE4E-2073-A7A3D04F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AE41101C-DD77-864C-B92B-FD0504A36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6645400-5840-615D-0FB5-C7DB3A69DDF1}"/>
              </a:ext>
            </a:extLst>
          </p:cNvPr>
          <p:cNvGraphicFramePr>
            <a:graphicFrameLocks/>
          </p:cNvGraphicFramePr>
          <p:nvPr/>
        </p:nvGraphicFramePr>
        <p:xfrm>
          <a:off x="696000" y="775723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40055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4DBF5-3F3C-717D-669E-ADFAA268C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1613687-72FB-CC22-6E0A-6CD7596DAE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064348-62D8-F3C6-9037-6A88ED2F8820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013FE2D3-E5B6-98E9-FDF5-738431EAA67A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4ADE9A80-8512-634D-0CAE-B28D4CC04793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EBA6E52B-D000-9151-C3B5-5E15628AB1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592D65A9-2243-DFA9-B41C-9A3B6FA6F8D2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Aukra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0A9578B-F6E1-7CBB-192A-954684527AB8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D43FA2D-9F62-E7C3-4756-39A5B250A0EE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1966D9F7-08B5-2A7C-1F10-18199E378667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603C5D7F-2C92-E85F-8B69-7897B3B2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75A71284-F977-CA2B-D20B-5BC8E9005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ADEC54-E544-7DA5-7F43-75C5F43705FC}"/>
              </a:ext>
            </a:extLst>
          </p:cNvPr>
          <p:cNvGraphicFramePr>
            <a:graphicFrameLocks/>
          </p:cNvGraphicFramePr>
          <p:nvPr/>
        </p:nvGraphicFramePr>
        <p:xfrm>
          <a:off x="696000" y="762877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9031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Aukra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3AFA-1D8A-0F62-C85F-2011C5BA7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A35FCEB0-8BED-B200-150D-F655D4A61BA9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DBD78CBB-F56F-3688-B41A-F12004C92EA7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3313B72D-8505-E22A-5990-521A00AFD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32E00D3B-82A7-8E77-009C-DDB9EECEDADC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Aukra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A57E083A-5D30-6635-462D-1ED21BC98844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42F93BA7-0DDA-DE4C-6621-79B2354BA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B90C4C41-631E-3A7B-AF4F-3841CEF8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926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00B8710-D6E2-3946-24DA-411EE613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4B7460AA-B846-BD7D-3949-9AAD785C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12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09F1C01-3BFC-E5A8-188C-5B5CEBA5AF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71" y="437808"/>
            <a:ext cx="8678047" cy="6283666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418E9D8D-168F-F24C-D28A-869B869C1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E2B5E1E-DA99-0BA5-116A-C818422A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209A400A-3A02-1757-C0AA-3B0D5A89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56F622B8-D1F9-8FC5-D6B1-900467AC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173457"/>
              </p:ext>
            </p:extLst>
          </p:nvPr>
        </p:nvGraphicFramePr>
        <p:xfrm>
          <a:off x="211597" y="778374"/>
          <a:ext cx="11811629" cy="536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89835AEF-3D84-7785-4C9C-6CB7F3F1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7B7F5AE-64CC-687C-764F-23206EC72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8D21AA46-AA58-F393-83DD-B82D3F77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189374"/>
              </p:ext>
            </p:extLst>
          </p:nvPr>
        </p:nvGraphicFramePr>
        <p:xfrm>
          <a:off x="188926" y="687690"/>
          <a:ext cx="11683160" cy="545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6152618-B247-90DD-820C-3FDDA0C5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95DC774-D762-077F-D999-ADECE421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191250"/>
              </p:ext>
            </p:extLst>
          </p:nvPr>
        </p:nvGraphicFramePr>
        <p:xfrm>
          <a:off x="2637402" y="432386"/>
          <a:ext cx="7182873" cy="599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2025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Aukra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736744"/>
              </p:ext>
            </p:extLst>
          </p:nvPr>
        </p:nvGraphicFramePr>
        <p:xfrm>
          <a:off x="408079" y="888999"/>
          <a:ext cx="5535521" cy="520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77810933"/>
              </p:ext>
            </p:extLst>
          </p:nvPr>
        </p:nvGraphicFramePr>
        <p:xfrm>
          <a:off x="6248400" y="888999"/>
          <a:ext cx="5535520" cy="53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867054" y="6242144"/>
            <a:ext cx="305478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797554" y="6189458"/>
            <a:ext cx="5171213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FB1F38D-1932-C110-0EB5-FCF740DAC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2A05A518-BE88-4FD8-F5BA-0E527B9F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809409"/>
              </p:ext>
            </p:extLst>
          </p:nvPr>
        </p:nvGraphicFramePr>
        <p:xfrm>
          <a:off x="173813" y="702804"/>
          <a:ext cx="11826742" cy="539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713992" y="636990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Aukra kommune</a:t>
            </a:r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001287"/>
              </p:ext>
            </p:extLst>
          </p:nvPr>
        </p:nvGraphicFramePr>
        <p:xfrm>
          <a:off x="3205163" y="1081862"/>
          <a:ext cx="6033932" cy="527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F38205C9-1728-B93A-95EE-86EF3E7F72A8}"/>
              </a:ext>
            </a:extLst>
          </p:cNvPr>
          <p:cNvSpPr txBox="1"/>
          <p:nvPr/>
        </p:nvSpPr>
        <p:spPr>
          <a:xfrm>
            <a:off x="2893757" y="6287362"/>
            <a:ext cx="603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29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C2BCD-75E6-3031-72C3-5B8AB4BF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 og </a:t>
            </a:r>
            <a:br>
              <a:rPr lang="nb-NO" sz="2000" baseline="0" dirty="0"/>
            </a:b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33E324-DB71-0492-1343-59BE1399B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Aukra kommune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FA4C011-D0A7-F32F-88A9-F990882C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Mindre ulikhet - FNs bærekraftsmål">
            <a:extLst>
              <a:ext uri="{FF2B5EF4-FFF2-40B4-BE49-F238E27FC236}">
                <a16:creationId xmlns:a16="http://schemas.microsoft.com/office/drawing/2014/main" id="{5E6B3DC4-6969-CD86-1FE3-6573C486E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814CC44-9D39-F603-3EAD-A4B05F3CAA40}"/>
              </a:ext>
            </a:extLst>
          </p:cNvPr>
          <p:cNvSpPr txBox="1"/>
          <p:nvPr/>
        </p:nvSpPr>
        <p:spPr>
          <a:xfrm>
            <a:off x="9635065" y="6413937"/>
            <a:ext cx="168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983133"/>
              </p:ext>
            </p:extLst>
          </p:nvPr>
        </p:nvGraphicFramePr>
        <p:xfrm>
          <a:off x="241825" y="1001655"/>
          <a:ext cx="11713388" cy="505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933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C2BCD-75E6-3031-72C3-5B8AB4BF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28" y="817562"/>
            <a:ext cx="11153779" cy="293007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33E324-DB71-0492-1343-59BE1399B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Aukra kommune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FA4C011-D0A7-F32F-88A9-F990882C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Mindre ulikhet - FNs bærekraftsmål">
            <a:extLst>
              <a:ext uri="{FF2B5EF4-FFF2-40B4-BE49-F238E27FC236}">
                <a16:creationId xmlns:a16="http://schemas.microsoft.com/office/drawing/2014/main" id="{5E6B3DC4-6969-CD86-1FE3-6573C486E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A4153A0-7519-546C-315E-C85472A9A6EA}"/>
              </a:ext>
            </a:extLst>
          </p:cNvPr>
          <p:cNvSpPr txBox="1"/>
          <p:nvPr/>
        </p:nvSpPr>
        <p:spPr>
          <a:xfrm>
            <a:off x="9682690" y="6437605"/>
            <a:ext cx="1628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723572"/>
              </p:ext>
            </p:extLst>
          </p:nvPr>
        </p:nvGraphicFramePr>
        <p:xfrm>
          <a:off x="264497" y="1186452"/>
          <a:ext cx="11728502" cy="478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2516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Aukra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90CF30F7-3B7E-7F6F-E174-FC346813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B8FF0200-77EF-C8C2-4D55-7E460BE9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AEE1DDD-D43D-5C91-9674-7087B026B894}"/>
              </a:ext>
            </a:extLst>
          </p:cNvPr>
          <p:cNvSpPr txBox="1"/>
          <p:nvPr/>
        </p:nvSpPr>
        <p:spPr>
          <a:xfrm>
            <a:off x="9267825" y="6477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920479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913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66AF7D93-F5A2-7808-17D6-6AE45628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1376D968-6FC7-D56E-E145-D3EC583F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632563"/>
              </p:ext>
            </p:extLst>
          </p:nvPr>
        </p:nvGraphicFramePr>
        <p:xfrm>
          <a:off x="155276" y="724620"/>
          <a:ext cx="11826816" cy="533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01B95F65-DD21-5C99-802D-3CC347A38A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8879"/>
            <a:ext cx="8396882" cy="5936222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601" y="365125"/>
            <a:ext cx="9236364" cy="556653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2021 til 2026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78C2FC1B-F629-2A37-A516-F9CC899C0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43776CB-5203-CE27-8633-2C35A3A3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F7F6926-5DA3-F4E2-62D6-040451774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77492"/>
              </p:ext>
            </p:extLst>
          </p:nvPr>
        </p:nvGraphicFramePr>
        <p:xfrm>
          <a:off x="6323971" y="1965761"/>
          <a:ext cx="5181600" cy="4023360"/>
        </p:xfrm>
        <a:graphic>
          <a:graphicData uri="http://schemas.openxmlformats.org/drawingml/2006/table">
            <a:tbl>
              <a:tblPr/>
              <a:tblGrid>
                <a:gridCol w="816149">
                  <a:extLst>
                    <a:ext uri="{9D8B030D-6E8A-4147-A177-3AD203B41FA5}">
                      <a16:colId xmlns:a16="http://schemas.microsoft.com/office/drawing/2014/main" val="3977727179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774239206"/>
                    </a:ext>
                  </a:extLst>
                </a:gridCol>
                <a:gridCol w="436545">
                  <a:extLst>
                    <a:ext uri="{9D8B030D-6E8A-4147-A177-3AD203B41FA5}">
                      <a16:colId xmlns:a16="http://schemas.microsoft.com/office/drawing/2014/main" val="1215220585"/>
                    </a:ext>
                  </a:extLst>
                </a:gridCol>
                <a:gridCol w="436545">
                  <a:extLst>
                    <a:ext uri="{9D8B030D-6E8A-4147-A177-3AD203B41FA5}">
                      <a16:colId xmlns:a16="http://schemas.microsoft.com/office/drawing/2014/main" val="3402954012"/>
                    </a:ext>
                  </a:extLst>
                </a:gridCol>
                <a:gridCol w="1271675">
                  <a:extLst>
                    <a:ext uri="{9D8B030D-6E8A-4147-A177-3AD203B41FA5}">
                      <a16:colId xmlns:a16="http://schemas.microsoft.com/office/drawing/2014/main" val="4224836889"/>
                    </a:ext>
                  </a:extLst>
                </a:gridCol>
              </a:tblGrid>
              <a:tr h="25146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  <a:endParaRPr lang="nb-NO" sz="1000" b="1" i="0" u="none" strike="noStrike" dirty="0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4036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6116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Hukkelberg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47361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Horrem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34963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Småge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6808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Oterhalsen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271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Løvik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43678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Sæter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94329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Sporsem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4998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Bakkemyr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23272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Nerbø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92452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Falkhytta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82889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Hjertvik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91256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Hollingen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95316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Eidskrem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8558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Orten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880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547144C6-16FE-96AC-EF10-1CC95E31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4D929CEA-54E5-291B-BE31-9C6282FD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345965"/>
              </p:ext>
            </p:extLst>
          </p:nvPr>
        </p:nvGraphicFramePr>
        <p:xfrm>
          <a:off x="188926" y="597005"/>
          <a:ext cx="11675603" cy="557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bg1">
                    <a:lumMod val="50000"/>
                  </a:schemeClr>
                </a:solidFill>
              </a:rPr>
              <a:t>Aukra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79239D0F-B5E7-E97B-C701-56B2FEC6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B7E840CE-A6C0-5821-D41B-525361E6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271164"/>
              </p:ext>
            </p:extLst>
          </p:nvPr>
        </p:nvGraphicFramePr>
        <p:xfrm>
          <a:off x="204040" y="778374"/>
          <a:ext cx="11743615" cy="536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8004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Livet på land - FNs bærekraftsmål">
            <a:extLst>
              <a:ext uri="{FF2B5EF4-FFF2-40B4-BE49-F238E27FC236}">
                <a16:creationId xmlns:a16="http://schemas.microsoft.com/office/drawing/2014/main" id="{463C4B88-F79B-75FD-BE91-91A6E89D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03912B00-730A-04B1-1D0B-7121F45F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59E2B850-2A9A-501B-3DB1-21E94A7ED9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E9F86FE-EB83-3B12-6414-79D1BFA36C32}"/>
              </a:ext>
            </a:extLst>
          </p:cNvPr>
          <p:cNvSpPr txBox="1"/>
          <p:nvPr/>
        </p:nvSpPr>
        <p:spPr>
          <a:xfrm>
            <a:off x="570865" y="6382920"/>
            <a:ext cx="196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6FBBE68-6EE7-7242-D8FC-A0857C6451F3}"/>
              </a:ext>
            </a:extLst>
          </p:cNvPr>
          <p:cNvSpPr txBox="1"/>
          <p:nvPr/>
        </p:nvSpPr>
        <p:spPr>
          <a:xfrm>
            <a:off x="9753785" y="650027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600565"/>
              </p:ext>
            </p:extLst>
          </p:nvPr>
        </p:nvGraphicFramePr>
        <p:xfrm>
          <a:off x="219154" y="680132"/>
          <a:ext cx="11652932" cy="550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23380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9B4F1BE1-53CC-46B5-A49F-68D09A15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1150DD20-1DD4-BAF6-B54F-CF2D6DC7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7CCB85AD-1054-56AE-2484-776BAAAC6D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BDC74D9-9730-8685-FBB8-52DFB6703101}"/>
              </a:ext>
            </a:extLst>
          </p:cNvPr>
          <p:cNvSpPr txBox="1"/>
          <p:nvPr/>
        </p:nvSpPr>
        <p:spPr>
          <a:xfrm>
            <a:off x="614266" y="6382920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274FF88-8814-C52E-20BA-05C69FAE55A9}"/>
              </a:ext>
            </a:extLst>
          </p:cNvPr>
          <p:cNvSpPr txBox="1"/>
          <p:nvPr/>
        </p:nvSpPr>
        <p:spPr>
          <a:xfrm>
            <a:off x="9248140" y="6452078"/>
            <a:ext cx="2086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822252"/>
              </p:ext>
            </p:extLst>
          </p:nvPr>
        </p:nvGraphicFramePr>
        <p:xfrm>
          <a:off x="105798" y="778375"/>
          <a:ext cx="11887199" cy="546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44684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127B66B3-0A30-232B-E5DE-1E86B2D25B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51"/>
            <a:ext cx="9471230" cy="685800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237517" y="6326712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</a:t>
            </a:r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: Matrikkelen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3A7C9215-AC68-D571-A0D5-9911767BE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C90D49D0-4A35-1625-F409-8DDCE9D5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7358B0C-F706-E496-B5D8-91D41CFA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DF3F8410-4175-0FA6-0C89-BE5C672A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54C2D-17A7-75C4-0C65-78EE34E1A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CB4F0C9B-F3F9-576E-62DE-65B294FDE6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562"/>
            <a:ext cx="7968357" cy="5769788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25C23139-C177-1558-BC2A-E7AE0F08C872}"/>
              </a:ext>
            </a:extLst>
          </p:cNvPr>
          <p:cNvSpPr txBox="1">
            <a:spLocks/>
          </p:cNvSpPr>
          <p:nvPr/>
        </p:nvSpPr>
        <p:spPr>
          <a:xfrm>
            <a:off x="7237517" y="6326712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</a:t>
            </a:r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: Matrikkelen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5103E1FD-B4C9-C834-9C9C-DCD080E81440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DBE6CCF7-147D-7E35-AE38-318F5FAED9E4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66F0C8A2-B652-AAC5-45EC-1818A8E43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F9BD2C02-90F4-BF23-42B9-234A9907C5E7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3603AB1B-D91D-8D35-A334-E987FB4A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45A74294-004B-2C20-99D5-E91EFAD4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8018457-FC50-0CC7-3300-3A865A95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7F04D134-B14E-6681-83AF-20160C4F6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456803"/>
              </p:ext>
            </p:extLst>
          </p:nvPr>
        </p:nvGraphicFramePr>
        <p:xfrm>
          <a:off x="8072614" y="759916"/>
          <a:ext cx="3869056" cy="5503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DBAFA7E0-666E-CF0E-04B7-02BB52C7D667}"/>
              </a:ext>
            </a:extLst>
          </p:cNvPr>
          <p:cNvSpPr txBox="1"/>
          <p:nvPr/>
        </p:nvSpPr>
        <p:spPr>
          <a:xfrm>
            <a:off x="8626720" y="585802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3676906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913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89B5407-3B7E-8866-0512-78915F8F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F00DBCC7-9937-71B4-9170-0750B71E9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C26B768-F315-A695-EB9C-91CE24073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075372"/>
              </p:ext>
            </p:extLst>
          </p:nvPr>
        </p:nvGraphicFramePr>
        <p:xfrm>
          <a:off x="188926" y="702803"/>
          <a:ext cx="11766287" cy="550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5915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8C70486-C9AA-D2AE-B2C4-F922C06A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E05B4674-9346-D8C6-11A4-91BC4BF29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8E5709F-A07E-1944-0A41-EEDCBF2E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5904"/>
              </p:ext>
            </p:extLst>
          </p:nvPr>
        </p:nvGraphicFramePr>
        <p:xfrm>
          <a:off x="211597" y="672575"/>
          <a:ext cx="11781401" cy="545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7238" y="63690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58281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BA6A1D1-8681-49C2-493C-616CF506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C4CC9EA3-5AA1-C3A0-6B25-9E6935BD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843210"/>
              </p:ext>
            </p:extLst>
          </p:nvPr>
        </p:nvGraphicFramePr>
        <p:xfrm>
          <a:off x="276326" y="816159"/>
          <a:ext cx="11459733" cy="533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8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96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E33DA88-6184-45CC-9F50-B5975156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2400" b="1" dirty="0">
                <a:solidFill>
                  <a:schemeClr val="accent1"/>
                </a:solidFill>
              </a:rPr>
              <a:t>Innbyggarar etter alder pr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1DA08B96-8C4F-C8BE-0931-A457A617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2E3ED97-93DC-44F0-35D6-1848B2B9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B18CA638-1D5A-FEE5-D1C4-FF790DA84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56751"/>
              </p:ext>
            </p:extLst>
          </p:nvPr>
        </p:nvGraphicFramePr>
        <p:xfrm>
          <a:off x="1942155" y="1708150"/>
          <a:ext cx="8068620" cy="3543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829594" imgH="3438525" progId="Excel.Sheet.12">
                  <p:embed/>
                </p:oleObj>
              </mc:Choice>
              <mc:Fallback>
                <p:oleObj name="Worksheet" r:id="rId5" imgW="7829594" imgH="3438525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B18CA638-1D5A-FEE5-D1C4-FF790DA84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2155" y="1708150"/>
                        <a:ext cx="8068620" cy="3543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56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44885B1-A748-D4B0-4676-F1F8153F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C8F272D-ED65-F1AB-8A29-A38194C5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551463"/>
              </p:ext>
            </p:extLst>
          </p:nvPr>
        </p:nvGraphicFramePr>
        <p:xfrm>
          <a:off x="173812" y="748146"/>
          <a:ext cx="11773844" cy="53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61986" y="6404442"/>
            <a:ext cx="105699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ED4289BF-0737-02AF-7C29-9B540C9B8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5050B0D-E268-BC36-1A33-49F620CC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8B1D46B8-0ABD-D2E5-829A-4631BB7DA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243393"/>
              </p:ext>
            </p:extLst>
          </p:nvPr>
        </p:nvGraphicFramePr>
        <p:xfrm>
          <a:off x="196483" y="720936"/>
          <a:ext cx="11683160" cy="543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514281" y="6356348"/>
            <a:ext cx="107311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04CF3E0-C889-7EAE-36E0-4CFC8D15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9591CE2-C615-5FD3-E514-7A5EE6816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702911"/>
              </p:ext>
            </p:extLst>
          </p:nvPr>
        </p:nvGraphicFramePr>
        <p:xfrm>
          <a:off x="233885" y="653931"/>
          <a:ext cx="11724229" cy="549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1140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bg1">
                    <a:lumMod val="50000"/>
                  </a:schemeClr>
                </a:solidFill>
              </a:rPr>
              <a:t>Aukra kommune</a:t>
            </a:r>
            <a:endParaRPr lang="nn-NO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80EE935-A1DC-C2F4-AB30-5C4F12E9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500062D-E2AC-9F63-C168-96C753C4E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19162"/>
              </p:ext>
            </p:extLst>
          </p:nvPr>
        </p:nvGraphicFramePr>
        <p:xfrm>
          <a:off x="204039" y="717917"/>
          <a:ext cx="11849415" cy="5418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8B0DC6-37C9-4DEF-9946-50C8105778B2}">
  <ds:schemaRefs>
    <ds:schemaRef ds:uri="http://purl.org/dc/terms/"/>
    <ds:schemaRef ds:uri="5458b827-f267-438a-9c81-d6bdb027554a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F42BD062-84A6-449B-BC8A-031BF50B1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1D89F0-6212-40A1-A052-3F02333F0EB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133</TotalTime>
  <Words>1389</Words>
  <Application>Microsoft Office PowerPoint</Application>
  <PresentationFormat>Widescreen</PresentationFormat>
  <Paragraphs>339</Paragraphs>
  <Slides>49</Slides>
  <Notes>8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7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og 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874</cp:revision>
  <cp:lastPrinted>2017-04-11T08:01:33Z</cp:lastPrinted>
  <dcterms:created xsi:type="dcterms:W3CDTF">2016-10-18T07:53:03Z</dcterms:created>
  <dcterms:modified xsi:type="dcterms:W3CDTF">2026-05-04T09:55:02Z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2020-06-03T08:57:35Z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7caa7516-184e-4eb1-8746-0000b5544c63</vt:lpwstr>
  </property>
  <property fmtid="{D5CDD505-2E9C-101B-9397-08002B2CF9AE}" pid="9" name="MSIP_Label_d2a6c088-0e6f-41a1-9e73-32ad73ba3540_ContentBits">
    <vt:lpwstr>0</vt:lpwstr>
  </property>
</Properties>
</file>