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0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1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2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3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0" r:id="rId6"/>
  </p:sldMasterIdLst>
  <p:notesMasterIdLst>
    <p:notesMasterId r:id="rId56"/>
  </p:notesMasterIdLst>
  <p:sldIdLst>
    <p:sldId id="403" r:id="rId7"/>
    <p:sldId id="499" r:id="rId8"/>
    <p:sldId id="464" r:id="rId9"/>
    <p:sldId id="414" r:id="rId10"/>
    <p:sldId id="465" r:id="rId11"/>
    <p:sldId id="416" r:id="rId12"/>
    <p:sldId id="471" r:id="rId13"/>
    <p:sldId id="275" r:id="rId14"/>
    <p:sldId id="417" r:id="rId15"/>
    <p:sldId id="667" r:id="rId16"/>
    <p:sldId id="418" r:id="rId17"/>
    <p:sldId id="419" r:id="rId18"/>
    <p:sldId id="420" r:id="rId19"/>
    <p:sldId id="421" r:id="rId20"/>
    <p:sldId id="504" r:id="rId21"/>
    <p:sldId id="462" r:id="rId22"/>
    <p:sldId id="458" r:id="rId23"/>
    <p:sldId id="422" r:id="rId24"/>
    <p:sldId id="423" r:id="rId25"/>
    <p:sldId id="457" r:id="rId26"/>
    <p:sldId id="424" r:id="rId27"/>
    <p:sldId id="425" r:id="rId28"/>
    <p:sldId id="427" r:id="rId29"/>
    <p:sldId id="428" r:id="rId30"/>
    <p:sldId id="576" r:id="rId31"/>
    <p:sldId id="577" r:id="rId32"/>
    <p:sldId id="514" r:id="rId33"/>
    <p:sldId id="612" r:id="rId34"/>
    <p:sldId id="435" r:id="rId35"/>
    <p:sldId id="436" r:id="rId36"/>
    <p:sldId id="437" r:id="rId37"/>
    <p:sldId id="438" r:id="rId38"/>
    <p:sldId id="555" r:id="rId39"/>
    <p:sldId id="440" r:id="rId40"/>
    <p:sldId id="502" r:id="rId41"/>
    <p:sldId id="498" r:id="rId42"/>
    <p:sldId id="501" r:id="rId43"/>
    <p:sldId id="497" r:id="rId44"/>
    <p:sldId id="442" r:id="rId45"/>
    <p:sldId id="443" r:id="rId46"/>
    <p:sldId id="481" r:id="rId47"/>
    <p:sldId id="482" r:id="rId48"/>
    <p:sldId id="483" r:id="rId49"/>
    <p:sldId id="446" r:id="rId50"/>
    <p:sldId id="668" r:id="rId51"/>
    <p:sldId id="447" r:id="rId52"/>
    <p:sldId id="448" r:id="rId53"/>
    <p:sldId id="449" r:id="rId54"/>
    <p:sldId id="513" r:id="rId55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FA8C7FE5-56BA-4D77-8664-0D54AFE6D438}">
          <p14:sldIdLst>
            <p14:sldId id="403"/>
            <p14:sldId id="499"/>
            <p14:sldId id="464"/>
            <p14:sldId id="414"/>
            <p14:sldId id="465"/>
            <p14:sldId id="416"/>
            <p14:sldId id="471"/>
            <p14:sldId id="275"/>
            <p14:sldId id="417"/>
            <p14:sldId id="667"/>
            <p14:sldId id="418"/>
            <p14:sldId id="419"/>
            <p14:sldId id="420"/>
            <p14:sldId id="421"/>
            <p14:sldId id="504"/>
            <p14:sldId id="462"/>
            <p14:sldId id="458"/>
            <p14:sldId id="422"/>
            <p14:sldId id="423"/>
            <p14:sldId id="457"/>
            <p14:sldId id="424"/>
            <p14:sldId id="425"/>
            <p14:sldId id="427"/>
            <p14:sldId id="428"/>
            <p14:sldId id="576"/>
            <p14:sldId id="577"/>
          </p14:sldIdLst>
        </p14:section>
        <p14:section name="Arbeidsmarkedsintegrasjon" id="{4E7D1AE5-C6FA-4F81-8AB4-77DD3EBE4775}">
          <p14:sldIdLst>
            <p14:sldId id="514"/>
            <p14:sldId id="612"/>
            <p14:sldId id="435"/>
            <p14:sldId id="436"/>
            <p14:sldId id="437"/>
            <p14:sldId id="438"/>
            <p14:sldId id="555"/>
            <p14:sldId id="440"/>
            <p14:sldId id="502"/>
            <p14:sldId id="498"/>
            <p14:sldId id="501"/>
            <p14:sldId id="497"/>
            <p14:sldId id="442"/>
            <p14:sldId id="443"/>
            <p14:sldId id="481"/>
            <p14:sldId id="482"/>
            <p14:sldId id="483"/>
            <p14:sldId id="446"/>
            <p14:sldId id="668"/>
            <p14:sldId id="447"/>
            <p14:sldId id="448"/>
            <p14:sldId id="449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ygve Grydeland" initials="TG" lastIdx="1" clrIdx="0">
    <p:extLst>
      <p:ext uri="{19B8F6BF-5375-455C-9EA6-DF929625EA0E}">
        <p15:presenceInfo xmlns:p15="http://schemas.microsoft.com/office/powerpoint/2012/main" userId="S::trygve.grydeland@mrfylke.no::f5c84084-4d27-477c-abd5-ded04b3cd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15992-2348-4A6B-A1FD-FC5184AEB45A}" v="3" dt="2026-05-04T08:10:37.649"/>
    <p1510:client id="{F726E71C-8C6F-4B84-9E8D-BA7740D3D739}" v="1" dt="2026-05-04T09:56:35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2986" autoAdjust="0"/>
  </p:normalViewPr>
  <p:slideViewPr>
    <p:cSldViewPr snapToGrid="0">
      <p:cViewPr varScale="1">
        <p:scale>
          <a:sx n="118" d="100"/>
          <a:sy n="118" d="100"/>
        </p:scale>
        <p:origin x="39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commentAuthors" Target="commentAuthor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6-04-27T11:28:34.808" v="255" actId="6549"/>
      <pc:docMkLst>
        <pc:docMk/>
      </pc:docMkLst>
      <pc:sldChg chg="addSp delSp modSp mod">
        <pc:chgData name="Paul Magne Eidhammer" userId="e3d4e6bb-f754-4b2e-bd11-72ddaaf5666f" providerId="ADAL" clId="{835BCC08-B0CB-4400-B3F8-7FFC689D382E}" dt="2026-04-10T11:59:49.893" v="127" actId="14100"/>
        <pc:sldMkLst>
          <pc:docMk/>
          <pc:sldMk cId="3902124203" sldId="275"/>
        </pc:sldMkLst>
        <pc:graphicFrameChg chg="add mod">
          <ac:chgData name="Paul Magne Eidhammer" userId="e3d4e6bb-f754-4b2e-bd11-72ddaaf5666f" providerId="ADAL" clId="{835BCC08-B0CB-4400-B3F8-7FFC689D382E}" dt="2026-04-10T11:59:49.893" v="127" actId="14100"/>
          <ac:graphicFrameMkLst>
            <pc:docMk/>
            <pc:sldMk cId="3902124203" sldId="275"/>
            <ac:graphicFrameMk id="7" creationId="{938F16F8-8FB5-AF11-D4E5-637CEFDA089A}"/>
          </ac:graphicFrameMkLst>
        </pc:graphicFrameChg>
      </pc:sldChg>
      <pc:sldChg chg="modSp mod">
        <pc:chgData name="Paul Magne Eidhammer" userId="e3d4e6bb-f754-4b2e-bd11-72ddaaf5666f" providerId="ADAL" clId="{835BCC08-B0CB-4400-B3F8-7FFC689D382E}" dt="2026-04-27T11:28:34.808" v="255" actId="6549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28:24.141" v="245" actId="6549"/>
          <ac:spMkLst>
            <pc:docMk/>
            <pc:sldMk cId="1687129943" sldId="403"/>
            <ac:spMk id="2" creationId="{59048D02-8A70-2C6D-B561-2BEF0A455C0B}"/>
          </ac:spMkLst>
        </pc:spChg>
        <pc:spChg chg="mod">
          <ac:chgData name="Paul Magne Eidhammer" userId="e3d4e6bb-f754-4b2e-bd11-72ddaaf5666f" providerId="ADAL" clId="{835BCC08-B0CB-4400-B3F8-7FFC689D382E}" dt="2026-04-27T11:28:34.808" v="255" actId="6549"/>
          <ac:spMkLst>
            <pc:docMk/>
            <pc:sldMk cId="1687129943" sldId="403"/>
            <ac:spMk id="6" creationId="{F362BE8B-4508-540C-BC35-1365EABC2471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3T10:44:30.107" v="133" actId="14100"/>
        <pc:sldMkLst>
          <pc:docMk/>
          <pc:sldMk cId="2792804653" sldId="416"/>
        </pc:sldMkLst>
        <pc:graphicFrameChg chg="add mod">
          <ac:chgData name="Paul Magne Eidhammer" userId="e3d4e6bb-f754-4b2e-bd11-72ddaaf5666f" providerId="ADAL" clId="{835BCC08-B0CB-4400-B3F8-7FFC689D382E}" dt="2026-04-13T10:44:30.107" v="133" actId="14100"/>
          <ac:graphicFrameMkLst>
            <pc:docMk/>
            <pc:sldMk cId="2792804653" sldId="416"/>
            <ac:graphicFrameMk id="12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2:43:30.737" v="146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2:43:30.737" v="146" actId="14100"/>
          <ac:graphicFrameMkLst>
            <pc:docMk/>
            <pc:sldMk cId="2484826465" sldId="417"/>
            <ac:graphicFrameMk id="10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8:11:10.170" v="152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8:11:10.170" v="152"/>
          <ac:graphicFrameMkLst>
            <pc:docMk/>
            <pc:sldMk cId="3504338367" sldId="418"/>
            <ac:graphicFrameMk id="10" creationId="{BDB7A396-8E9E-F397-4CF9-6D746B13550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31:44.789" v="158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31:44.789" v="158"/>
          <ac:graphicFrameMkLst>
            <pc:docMk/>
            <pc:sldMk cId="152644135" sldId="419"/>
            <ac:graphicFrameMk id="2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3:25:51.661" v="234" actId="14100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4T13:25:51.661" v="234" actId="14100"/>
          <ac:graphicFrameMkLst>
            <pc:docMk/>
            <pc:sldMk cId="1391724422" sldId="420"/>
            <ac:graphicFrameMk id="12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3:05:34.862" v="163" actId="14100"/>
        <pc:sldMkLst>
          <pc:docMk/>
          <pc:sldMk cId="2286875979" sldId="421"/>
        </pc:sldMkLst>
        <pc:graphicFrameChg chg="add mod">
          <ac:chgData name="Paul Magne Eidhammer" userId="e3d4e6bb-f754-4b2e-bd11-72ddaaf5666f" providerId="ADAL" clId="{835BCC08-B0CB-4400-B3F8-7FFC689D382E}" dt="2026-04-16T13:05:34.862" v="163" actId="14100"/>
          <ac:graphicFrameMkLst>
            <pc:docMk/>
            <pc:sldMk cId="2286875979" sldId="421"/>
            <ac:graphicFrameMk id="2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1:45:58.747" v="184" actId="14100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1:45:58.747" v="184" actId="14100"/>
          <ac:graphicFrameMkLst>
            <pc:docMk/>
            <pc:sldMk cId="3479507085" sldId="422"/>
            <ac:graphicFrameMk id="11" creationId="{8B31A846-31A4-B581-FD92-2D96EB95F8F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0:48:31.842" v="229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10:48:31.842" v="229" actId="14100"/>
          <ac:graphicFrameMkLst>
            <pc:docMk/>
            <pc:sldMk cId="542054737" sldId="423"/>
            <ac:graphicFrameMk id="12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35:36.221" v="193" actId="14100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35:36.221" v="193" actId="14100"/>
          <ac:graphicFrameMkLst>
            <pc:docMk/>
            <pc:sldMk cId="1931569180" sldId="424"/>
            <ac:graphicFrameMk id="11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0:01:32.275" v="198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10:01:32.275" v="198" actId="14100"/>
          <ac:graphicFrameMkLst>
            <pc:docMk/>
            <pc:sldMk cId="1984093976" sldId="428"/>
            <ac:graphicFrameMk id="11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3:14:33.970" v="203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3:14:33.970" v="203" actId="14100"/>
          <ac:graphicFrameMkLst>
            <pc:docMk/>
            <pc:sldMk cId="3445537483" sldId="436"/>
            <ac:graphicFrameMk id="11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36:19.416" v="209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36:19.416" v="209" actId="14100"/>
          <ac:graphicFrameMkLst>
            <pc:docMk/>
            <pc:sldMk cId="1506265254" sldId="437"/>
            <ac:graphicFrameMk id="12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10:20:35.471" v="214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10:20:35.471" v="214" actId="14100"/>
          <ac:graphicFrameMkLst>
            <pc:docMk/>
            <pc:sldMk cId="609053504" sldId="438"/>
            <ac:graphicFrameMk id="7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2:40:42.060" v="188" actId="14100"/>
        <pc:sldMkLst>
          <pc:docMk/>
          <pc:sldMk cId="3154762577" sldId="457"/>
        </pc:sldMkLst>
        <pc:graphicFrameChg chg="add mod">
          <ac:chgData name="Paul Magne Eidhammer" userId="e3d4e6bb-f754-4b2e-bd11-72ddaaf5666f" providerId="ADAL" clId="{835BCC08-B0CB-4400-B3F8-7FFC689D382E}" dt="2026-04-17T12:40:42.060" v="188" actId="14100"/>
          <ac:graphicFrameMkLst>
            <pc:docMk/>
            <pc:sldMk cId="3154762577" sldId="457"/>
            <ac:graphicFrameMk id="11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21:37.322" v="179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21:37.322" v="179" actId="14100"/>
          <ac:graphicFrameMkLst>
            <pc:docMk/>
            <pc:sldMk cId="1343964" sldId="458"/>
            <ac:graphicFrameMk id="12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9:52:51.816" v="174" actId="14100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9:52:51.816" v="174" actId="14100"/>
          <ac:graphicFrameMkLst>
            <pc:docMk/>
            <pc:sldMk cId="3418525049" sldId="462"/>
            <ac:graphicFrameMk id="11" creationId="{2CD22CA9-0710-4B20-7343-8F0FBA2A1F3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10:59:21.215" v="243" actId="1076"/>
        <pc:sldMkLst>
          <pc:docMk/>
          <pc:sldMk cId="1381682538" sldId="465"/>
        </pc:sldMkLst>
        <pc:graphicFrameChg chg="add mod">
          <ac:chgData name="Paul Magne Eidhammer" userId="e3d4e6bb-f754-4b2e-bd11-72ddaaf5666f" providerId="ADAL" clId="{835BCC08-B0CB-4400-B3F8-7FFC689D382E}" dt="2026-04-27T10:59:21.215" v="243" actId="1076"/>
          <ac:graphicFrameMkLst>
            <pc:docMk/>
            <pc:sldMk cId="1381682538" sldId="465"/>
            <ac:graphicFrameMk id="12" creationId="{563702D2-4D11-83B7-D216-75BEA526EAF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08:00:30.866" v="141" actId="14100"/>
        <pc:sldMkLst>
          <pc:docMk/>
          <pc:sldMk cId="1091596954" sldId="471"/>
        </pc:sldMkLst>
        <pc:graphicFrameChg chg="add mod">
          <ac:chgData name="Paul Magne Eidhammer" userId="e3d4e6bb-f754-4b2e-bd11-72ddaaf5666f" providerId="ADAL" clId="{835BCC08-B0CB-4400-B3F8-7FFC689D382E}" dt="2026-04-14T08:00:30.866" v="141" actId="14100"/>
          <ac:graphicFrameMkLst>
            <pc:docMk/>
            <pc:sldMk cId="1091596954" sldId="471"/>
            <ac:graphicFrameMk id="11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17:55.197" v="169"/>
        <pc:sldMkLst>
          <pc:docMk/>
          <pc:sldMk cId="2622958280" sldId="504"/>
        </pc:sldMkLst>
        <pc:graphicFrameChg chg="add mod">
          <ac:chgData name="Paul Magne Eidhammer" userId="e3d4e6bb-f754-4b2e-bd11-72ddaaf5666f" providerId="ADAL" clId="{835BCC08-B0CB-4400-B3F8-7FFC689D382E}" dt="2026-04-17T07:17:55.197" v="169"/>
          <ac:graphicFrameMkLst>
            <pc:docMk/>
            <pc:sldMk cId="2622958280" sldId="504"/>
            <ac:graphicFrameMk id="12" creationId="{7B37A4DC-8F52-E904-3A9D-196319DB1C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32:13.999" v="224" actId="14100"/>
        <pc:sldMkLst>
          <pc:docMk/>
          <pc:sldMk cId="475990267" sldId="555"/>
        </pc:sldMkLst>
        <pc:spChg chg="mod">
          <ac:chgData name="Paul Magne Eidhammer" userId="e3d4e6bb-f754-4b2e-bd11-72ddaaf5666f" providerId="ADAL" clId="{835BCC08-B0CB-4400-B3F8-7FFC689D382E}" dt="2026-04-24T08:31:55.738" v="220" actId="6549"/>
          <ac:spMkLst>
            <pc:docMk/>
            <pc:sldMk cId="475990267" sldId="555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31:50.058" v="218" actId="14100"/>
          <ac:graphicFrameMkLst>
            <pc:docMk/>
            <pc:sldMk cId="475990267" sldId="555"/>
            <ac:graphicFrameMk id="9" creationId="{2E2B8045-8F1E-9887-93F7-E43EFBFFA1C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4T08:32:13.999" v="224" actId="14100"/>
          <ac:graphicFrameMkLst>
            <pc:docMk/>
            <pc:sldMk cId="475990267" sldId="555"/>
            <ac:graphicFrameMk id="13" creationId="{700D967B-4351-8BCB-A4D4-25E9FDC7720F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 delMainMaster modMainMaster">
      <pc:chgData name="Even Tranmæl" userId="dc99418e-6817-4331-86b2-1a32ab61fd79" providerId="ADAL" clId="{20EB47B2-AC97-4CDF-95FE-F8D59C74A743}" dt="2026-05-04T08:10:42.456" v="78" actId="1076"/>
      <pc:docMkLst>
        <pc:docMk/>
      </pc:docMkLst>
      <pc:sldChg chg="addSp delSp modSp mod modClrScheme chgLayout">
        <pc:chgData name="Even Tranmæl" userId="dc99418e-6817-4331-86b2-1a32ab61fd79" providerId="ADAL" clId="{20EB47B2-AC97-4CDF-95FE-F8D59C74A743}" dt="2026-04-22T12:45:32.417" v="44" actId="403"/>
        <pc:sldMkLst>
          <pc:docMk/>
          <pc:sldMk cId="2257449918" sldId="414"/>
        </pc:sldMkLst>
        <pc:spChg chg="mod ord">
          <ac:chgData name="Even Tranmæl" userId="dc99418e-6817-4331-86b2-1a32ab61fd79" providerId="ADAL" clId="{20EB47B2-AC97-4CDF-95FE-F8D59C74A743}" dt="2026-04-22T08:15:39.120" v="14" actId="20577"/>
          <ac:spMkLst>
            <pc:docMk/>
            <pc:sldMk cId="2257449918" sldId="414"/>
            <ac:spMk id="10" creationId="{00000000-0000-0000-0000-000000000000}"/>
          </ac:spMkLst>
        </pc:spChg>
        <pc:graphicFrameChg chg="add mod modGraphic">
          <ac:chgData name="Even Tranmæl" userId="dc99418e-6817-4331-86b2-1a32ab61fd79" providerId="ADAL" clId="{20EB47B2-AC97-4CDF-95FE-F8D59C74A743}" dt="2026-04-22T12:45:32.417" v="44" actId="403"/>
          <ac:graphicFrameMkLst>
            <pc:docMk/>
            <pc:sldMk cId="2257449918" sldId="414"/>
            <ac:graphicFrameMk id="6" creationId="{96D81927-C598-63CD-38B0-F760BA93CF20}"/>
          </ac:graphicFrameMkLst>
        </pc:graphicFrameChg>
        <pc:picChg chg="add mod ord">
          <ac:chgData name="Even Tranmæl" userId="dc99418e-6817-4331-86b2-1a32ab61fd79" providerId="ADAL" clId="{20EB47B2-AC97-4CDF-95FE-F8D59C74A743}" dt="2026-04-22T08:15:51.449" v="19" actId="1076"/>
          <ac:picMkLst>
            <pc:docMk/>
            <pc:sldMk cId="2257449918" sldId="414"/>
            <ac:picMk id="13" creationId="{F6B19990-1426-9ECB-DAEE-B320D5829FBD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2792804653" sldId="416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2484826465" sldId="417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3504338367" sldId="418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152644135" sldId="419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1391724422" sldId="420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2286875979" sldId="421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3479507085" sldId="422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542054737" sldId="423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1931569180" sldId="424"/>
        </pc:sldMkLst>
      </pc:sldChg>
      <pc:sldChg chg="addSp delSp modSp mod modClrScheme chgLayout">
        <pc:chgData name="Even Tranmæl" userId="dc99418e-6817-4331-86b2-1a32ab61fd79" providerId="ADAL" clId="{20EB47B2-AC97-4CDF-95FE-F8D59C74A743}" dt="2026-04-22T08:16:20.079" v="29" actId="14100"/>
        <pc:sldMkLst>
          <pc:docMk/>
          <pc:sldMk cId="2402198279" sldId="425"/>
        </pc:sldMkLst>
        <pc:spChg chg="mod ord">
          <ac:chgData name="Even Tranmæl" userId="dc99418e-6817-4331-86b2-1a32ab61fd79" providerId="ADAL" clId="{20EB47B2-AC97-4CDF-95FE-F8D59C74A743}" dt="2026-04-22T08:16:07.271" v="23" actId="20577"/>
          <ac:spMkLst>
            <pc:docMk/>
            <pc:sldMk cId="2402198279" sldId="425"/>
            <ac:spMk id="3" creationId="{085BAB77-8833-AD40-4674-E3800D43007B}"/>
          </ac:spMkLst>
        </pc:spChg>
        <pc:picChg chg="add mod ord">
          <ac:chgData name="Even Tranmæl" userId="dc99418e-6817-4331-86b2-1a32ab61fd79" providerId="ADAL" clId="{20EB47B2-AC97-4CDF-95FE-F8D59C74A743}" dt="2026-04-22T08:16:20.079" v="29" actId="14100"/>
          <ac:picMkLst>
            <pc:docMk/>
            <pc:sldMk cId="2402198279" sldId="425"/>
            <ac:picMk id="10" creationId="{0B54977C-C592-6C5A-9FEA-4BF77E6A1002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8:16:41.225" v="37" actId="14100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8:16:41.225" v="37" actId="14100"/>
          <ac:picMkLst>
            <pc:docMk/>
            <pc:sldMk cId="117261305" sldId="427"/>
            <ac:picMk id="14" creationId="{BE7FBA14-EF27-A772-C72F-936498407116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1984093976" sldId="428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3830833285" sldId="435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3445537483" sldId="436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1506265254" sldId="437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609053504" sldId="438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110271651" sldId="440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7295895" sldId="442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1629652571" sldId="443"/>
        </pc:sldMkLst>
      </pc:sldChg>
      <pc:sldChg chg="addSp delSp modSp mod modClrScheme chgLayout">
        <pc:chgData name="Even Tranmæl" userId="dc99418e-6817-4331-86b2-1a32ab61fd79" providerId="ADAL" clId="{20EB47B2-AC97-4CDF-95FE-F8D59C74A743}" dt="2026-04-27T11:42:57.608" v="64" actId="20577"/>
        <pc:sldMkLst>
          <pc:docMk/>
          <pc:sldMk cId="1327960907" sldId="446"/>
        </pc:sldMkLst>
        <pc:spChg chg="mod">
          <ac:chgData name="Even Tranmæl" userId="dc99418e-6817-4331-86b2-1a32ab61fd79" providerId="ADAL" clId="{20EB47B2-AC97-4CDF-95FE-F8D59C74A743}" dt="2026-04-27T11:42:57.608" v="64" actId="20577"/>
          <ac:spMkLst>
            <pc:docMk/>
            <pc:sldMk cId="1327960907" sldId="446"/>
            <ac:spMk id="4" creationId="{00000000-0000-0000-0000-000000000000}"/>
          </ac:spMkLst>
        </pc:spChg>
        <pc:picChg chg="add mod ord">
          <ac:chgData name="Even Tranmæl" userId="dc99418e-6817-4331-86b2-1a32ab61fd79" providerId="ADAL" clId="{20EB47B2-AC97-4CDF-95FE-F8D59C74A743}" dt="2026-04-27T11:42:37.392" v="49" actId="1076"/>
          <ac:picMkLst>
            <pc:docMk/>
            <pc:sldMk cId="1327960907" sldId="446"/>
            <ac:picMk id="13" creationId="{1CEE0205-0EBE-E793-C9C4-0A55239E19D6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3622592231" sldId="447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3311709056" sldId="448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4035429007" sldId="449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3154762577" sldId="457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1343964" sldId="458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3418525049" sldId="462"/>
        </pc:sldMkLst>
      </pc:sldChg>
      <pc:sldChg chg="addSp delSp modSp mod">
        <pc:chgData name="Even Tranmæl" userId="dc99418e-6817-4331-86b2-1a32ab61fd79" providerId="ADAL" clId="{20EB47B2-AC97-4CDF-95FE-F8D59C74A743}" dt="2026-04-22T08:15:26.522" v="8" actId="14100"/>
        <pc:sldMkLst>
          <pc:docMk/>
          <pc:sldMk cId="2263421134" sldId="464"/>
        </pc:sldMkLst>
        <pc:picChg chg="add mod ord">
          <ac:chgData name="Even Tranmæl" userId="dc99418e-6817-4331-86b2-1a32ab61fd79" providerId="ADAL" clId="{20EB47B2-AC97-4CDF-95FE-F8D59C74A743}" dt="2026-04-22T08:15:26.522" v="8" actId="14100"/>
          <ac:picMkLst>
            <pc:docMk/>
            <pc:sldMk cId="2263421134" sldId="464"/>
            <ac:picMk id="10" creationId="{4BBD37FD-80FB-5A0E-D16D-81584AFB8B93}"/>
          </ac:picMkLst>
        </pc:picChg>
      </pc:sldChg>
      <pc:sldChg chg="modSp 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1381682538" sldId="465"/>
        </pc:sldMkLst>
        <pc:spChg chg="mod ord">
          <ac:chgData name="Even Tranmæl" userId="dc99418e-6817-4331-86b2-1a32ab61fd79" providerId="ADAL" clId="{20EB47B2-AC97-4CDF-95FE-F8D59C74A743}" dt="2026-04-22T08:15:24.993" v="7"/>
          <ac:spMkLst>
            <pc:docMk/>
            <pc:sldMk cId="1381682538" sldId="465"/>
            <ac:spMk id="3" creationId="{31DD7412-C5A3-4DEE-97F0-C18F1FCB455D}"/>
          </ac:spMkLst>
        </pc:spChg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1091596954" sldId="471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1570680570" sldId="481"/>
        </pc:sldMkLst>
      </pc:sldChg>
      <pc:sldChg chg="mod modClrScheme chgLayout">
        <pc:chgData name="Even Tranmæl" userId="dc99418e-6817-4331-86b2-1a32ab61fd79" providerId="ADAL" clId="{20EB47B2-AC97-4CDF-95FE-F8D59C74A743}" dt="2026-04-22T08:15:24.993" v="7"/>
        <pc:sldMkLst>
          <pc:docMk/>
          <pc:sldMk cId="2622958280" sldId="504"/>
        </pc:sldMkLst>
      </pc:sldChg>
      <pc:sldChg chg="addSp delSp modSp add mod">
        <pc:chgData name="Even Tranmæl" userId="dc99418e-6817-4331-86b2-1a32ab61fd79" providerId="ADAL" clId="{20EB47B2-AC97-4CDF-95FE-F8D59C74A743}" dt="2026-05-04T08:10:42.456" v="78" actId="1076"/>
        <pc:sldMkLst>
          <pc:docMk/>
          <pc:sldMk cId="1128453319" sldId="668"/>
        </pc:sldMkLst>
        <pc:spChg chg="add mod">
          <ac:chgData name="Even Tranmæl" userId="dc99418e-6817-4331-86b2-1a32ab61fd79" providerId="ADAL" clId="{20EB47B2-AC97-4CDF-95FE-F8D59C74A743}" dt="2026-05-04T08:10:42.456" v="78" actId="1076"/>
          <ac:spMkLst>
            <pc:docMk/>
            <pc:sldMk cId="1128453319" sldId="668"/>
            <ac:spMk id="2" creationId="{DBAFA7E0-666E-CF0E-04B7-02BB52C7D667}"/>
          </ac:spMkLst>
        </pc:spChg>
        <pc:graphicFrameChg chg="add mod">
          <ac:chgData name="Even Tranmæl" userId="dc99418e-6817-4331-86b2-1a32ab61fd79" providerId="ADAL" clId="{20EB47B2-AC97-4CDF-95FE-F8D59C74A743}" dt="2026-05-04T07:32:15.425" v="76" actId="14100"/>
          <ac:graphicFrameMkLst>
            <pc:docMk/>
            <pc:sldMk cId="1128453319" sldId="668"/>
            <ac:graphicFrameMk id="14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31:54.552" v="71" actId="1076"/>
          <ac:picMkLst>
            <pc:docMk/>
            <pc:sldMk cId="1128453319" sldId="668"/>
            <ac:picMk id="12" creationId="{F9FD2677-27CF-3B73-000F-B60799B9545C}"/>
          </ac:picMkLst>
        </pc:picChg>
        <pc:picChg chg="del">
          <ac:chgData name="Even Tranmæl" userId="dc99418e-6817-4331-86b2-1a32ab61fd79" providerId="ADAL" clId="{20EB47B2-AC97-4CDF-95FE-F8D59C74A743}" dt="2026-05-04T07:31:41.850" v="66" actId="478"/>
          <ac:picMkLst>
            <pc:docMk/>
            <pc:sldMk cId="1128453319" sldId="668"/>
            <ac:picMk id="13" creationId="{4986E16E-6F4C-120B-81C0-4B7AF7DCC0CF}"/>
          </ac:picMkLst>
        </pc:picChg>
      </pc:sldChg>
      <pc:sldMasterChg chg="delSldLayout modSldLayout sldLayoutOrd">
        <pc:chgData name="Even Tranmæl" userId="dc99418e-6817-4331-86b2-1a32ab61fd79" providerId="ADAL" clId="{20EB47B2-AC97-4CDF-95FE-F8D59C74A743}" dt="2026-04-22T08:15:24.978" v="6"/>
        <pc:sldMasterMkLst>
          <pc:docMk/>
          <pc:sldMasterMk cId="32682883" sldId="2147483731"/>
        </pc:sldMasterMkLst>
        <pc:sldLayoutChg chg="modSp mod ord">
          <pc:chgData name="Even Tranmæl" userId="dc99418e-6817-4331-86b2-1a32ab61fd79" providerId="ADAL" clId="{20EB47B2-AC97-4CDF-95FE-F8D59C74A743}" dt="2026-04-22T08:15:24.946" v="5"/>
          <pc:sldLayoutMkLst>
            <pc:docMk/>
            <pc:sldMasterMk cId="32682883" sldId="2147483731"/>
            <pc:sldLayoutMk cId="2797250588" sldId="2147483866"/>
          </pc:sldLayoutMkLst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2797250588" sldId="2147483866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2797250588" sldId="2147483866"/>
              <ac:spMk id="13" creationId="{74EF3DF7-8CE1-FF19-F246-D22D370AEAA3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5:24.946" v="5"/>
          <pc:sldLayoutMkLst>
            <pc:docMk/>
            <pc:sldMasterMk cId="32682883" sldId="2147483731"/>
            <pc:sldLayoutMk cId="3162751219" sldId="2147483872"/>
          </pc:sldLayoutMkLst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3162751219" sldId="2147483872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3162751219" sldId="2147483872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3162751219" sldId="2147483872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3162751219" sldId="2147483872"/>
              <ac:spMk id="6" creationId="{2983069F-5FCB-7598-4590-6216129F6FF9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3162751219" sldId="2147483872"/>
              <ac:spMk id="8" creationId="{D86ADBA6-4443-E90A-420E-AE78BAE56304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3162751219" sldId="2147483872"/>
              <ac:spMk id="9" creationId="{CA69A5DA-693F-0987-0DDE-AD18C580E30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5:24.946" v="5"/>
          <pc:sldLayoutMkLst>
            <pc:docMk/>
            <pc:sldMasterMk cId="32682883" sldId="2147483731"/>
            <pc:sldLayoutMk cId="1614136417" sldId="2147483878"/>
          </pc:sldLayoutMkLst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1614136417" sldId="2147483878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1614136417" sldId="2147483878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1614136417" sldId="2147483878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1614136417" sldId="2147483878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1614136417" sldId="2147483878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1614136417" sldId="2147483878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5:24.946" v="5"/>
          <pc:sldLayoutMkLst>
            <pc:docMk/>
            <pc:sldMasterMk cId="32682883" sldId="2147483731"/>
            <pc:sldLayoutMk cId="2417022915" sldId="2147483879"/>
          </pc:sldLayoutMkLst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2417022915" sldId="2147483879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2417022915" sldId="2147483879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2417022915" sldId="2147483879"/>
              <ac:spMk id="4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5:24.946" v="5"/>
          <pc:sldLayoutMkLst>
            <pc:docMk/>
            <pc:sldMasterMk cId="32682883" sldId="2147483731"/>
            <pc:sldLayoutMk cId="2451069030" sldId="2147483914"/>
          </pc:sldLayoutMkLst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2451069030" sldId="2147483914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5:24.946" v="5"/>
            <ac:spMkLst>
              <pc:docMk/>
              <pc:sldMasterMk cId="32682883" sldId="2147483731"/>
              <pc:sldLayoutMk cId="2451069030" sldId="2147483914"/>
              <ac:spMk id="6" creationId="{00000000-0000-0000-0000-000000000000}"/>
            </ac:spMkLst>
          </pc:spChg>
        </pc:sldLayoutChg>
      </pc:sldMasterChg>
    </pc:docChg>
  </pc:docChgLst>
  <pc:docChgLst>
    <pc:chgData name="Jomar Sæterøy Maridal" userId="208828a4-37e1-46b2-ad3f-fb1dea7a7b40" providerId="ADAL" clId="{7729BF2E-14BE-474B-A11E-E55C364A6DB8}"/>
    <pc:docChg chg="addSld delSld modSld modSection">
      <pc:chgData name="Jomar Sæterøy Maridal" userId="208828a4-37e1-46b2-ad3f-fb1dea7a7b40" providerId="ADAL" clId="{7729BF2E-14BE-474B-A11E-E55C364A6DB8}" dt="2026-04-30T12:31:55.537" v="24" actId="47"/>
      <pc:docMkLst>
        <pc:docMk/>
      </pc:docMkLst>
      <pc:sldChg chg="modSp add mod">
        <pc:chgData name="Jomar Sæterøy Maridal" userId="208828a4-37e1-46b2-ad3f-fb1dea7a7b40" providerId="ADAL" clId="{7729BF2E-14BE-474B-A11E-E55C364A6DB8}" dt="2026-04-30T12:31:38.941" v="21" actId="20577"/>
        <pc:sldMkLst>
          <pc:docMk/>
          <pc:sldMk cId="895799003" sldId="514"/>
        </pc:sldMkLst>
        <pc:spChg chg="mod">
          <ac:chgData name="Jomar Sæterøy Maridal" userId="208828a4-37e1-46b2-ad3f-fb1dea7a7b40" providerId="ADAL" clId="{7729BF2E-14BE-474B-A11E-E55C364A6DB8}" dt="2026-04-30T12:31:38.941" v="21" actId="20577"/>
          <ac:spMkLst>
            <pc:docMk/>
            <pc:sldMk cId="895799003" sldId="514"/>
            <ac:spMk id="9" creationId="{00000000-0000-0000-0000-000000000000}"/>
          </ac:spMkLst>
        </pc:spChg>
      </pc:sldChg>
      <pc:sldChg chg="add">
        <pc:chgData name="Jomar Sæterøy Maridal" userId="208828a4-37e1-46b2-ad3f-fb1dea7a7b40" providerId="ADAL" clId="{7729BF2E-14BE-474B-A11E-E55C364A6DB8}" dt="2026-04-30T12:31:25.546" v="11"/>
        <pc:sldMkLst>
          <pc:docMk/>
          <pc:sldMk cId="529830413" sldId="576"/>
        </pc:sldMkLst>
      </pc:sldChg>
      <pc:sldChg chg="add">
        <pc:chgData name="Jomar Sæterøy Maridal" userId="208828a4-37e1-46b2-ad3f-fb1dea7a7b40" providerId="ADAL" clId="{7729BF2E-14BE-474B-A11E-E55C364A6DB8}" dt="2026-04-30T12:31:25.546" v="11"/>
        <pc:sldMkLst>
          <pc:docMk/>
          <pc:sldMk cId="734859661" sldId="577"/>
        </pc:sldMkLst>
      </pc:sldChg>
      <pc:sldChg chg="add">
        <pc:chgData name="Jomar Sæterøy Maridal" userId="208828a4-37e1-46b2-ad3f-fb1dea7a7b40" providerId="ADAL" clId="{7729BF2E-14BE-474B-A11E-E55C364A6DB8}" dt="2026-04-30T12:31:53.627" v="23"/>
        <pc:sldMkLst>
          <pc:docMk/>
          <pc:sldMk cId="2072560171" sldId="612"/>
        </pc:sldMkLst>
      </pc:sldChg>
      <pc:sldChg chg="modSp add mod">
        <pc:chgData name="Jomar Sæterøy Maridal" userId="208828a4-37e1-46b2-ad3f-fb1dea7a7b40" providerId="ADAL" clId="{7729BF2E-14BE-474B-A11E-E55C364A6DB8}" dt="2026-04-30T12:31:01.876" v="9" actId="20577"/>
        <pc:sldMkLst>
          <pc:docMk/>
          <pc:sldMk cId="3099286023" sldId="667"/>
        </pc:sldMkLst>
        <pc:spChg chg="mod">
          <ac:chgData name="Jomar Sæterøy Maridal" userId="208828a4-37e1-46b2-ad3f-fb1dea7a7b40" providerId="ADAL" clId="{7729BF2E-14BE-474B-A11E-E55C364A6DB8}" dt="2026-04-30T12:31:01.876" v="9" actId="20577"/>
          <ac:spMkLst>
            <pc:docMk/>
            <pc:sldMk cId="3099286023" sldId="667"/>
            <ac:spMk id="7" creationId="{C3F8B87A-7039-964B-5EC8-6604C4BD317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2026\Tetthet_Boligbygg_fritidsbolig_2026\Kart\Tabell_Kommunefordelt_Fritidsbygg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Personer1!$B$81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Personer1!$C$81:$AQ$81</c:f>
              <c:numCache>
                <c:formatCode>0</c:formatCode>
                <c:ptCount val="41"/>
                <c:pt idx="0">
                  <c:v>476</c:v>
                </c:pt>
                <c:pt idx="1">
                  <c:v>463</c:v>
                </c:pt>
                <c:pt idx="2">
                  <c:v>463</c:v>
                </c:pt>
                <c:pt idx="3">
                  <c:v>462</c:v>
                </c:pt>
                <c:pt idx="4">
                  <c:v>447</c:v>
                </c:pt>
                <c:pt idx="5">
                  <c:v>453</c:v>
                </c:pt>
                <c:pt idx="6">
                  <c:v>443</c:v>
                </c:pt>
                <c:pt idx="7">
                  <c:v>426</c:v>
                </c:pt>
                <c:pt idx="8">
                  <c:v>407</c:v>
                </c:pt>
                <c:pt idx="9">
                  <c:v>430</c:v>
                </c:pt>
                <c:pt idx="10">
                  <c:v>394</c:v>
                </c:pt>
                <c:pt idx="11">
                  <c:v>410</c:v>
                </c:pt>
                <c:pt idx="12">
                  <c:v>415</c:v>
                </c:pt>
                <c:pt idx="13">
                  <c:v>402</c:v>
                </c:pt>
                <c:pt idx="14">
                  <c:v>364</c:v>
                </c:pt>
                <c:pt idx="15">
                  <c:v>355</c:v>
                </c:pt>
                <c:pt idx="16">
                  <c:v>323</c:v>
                </c:pt>
                <c:pt idx="17">
                  <c:v>334</c:v>
                </c:pt>
                <c:pt idx="18">
                  <c:v>318</c:v>
                </c:pt>
                <c:pt idx="19">
                  <c:v>316</c:v>
                </c:pt>
                <c:pt idx="20">
                  <c:v>340</c:v>
                </c:pt>
                <c:pt idx="21">
                  <c:v>353</c:v>
                </c:pt>
                <c:pt idx="22">
                  <c:v>354</c:v>
                </c:pt>
                <c:pt idx="23">
                  <c:v>380</c:v>
                </c:pt>
                <c:pt idx="24">
                  <c:v>364</c:v>
                </c:pt>
                <c:pt idx="25">
                  <c:v>339</c:v>
                </c:pt>
                <c:pt idx="26">
                  <c:v>331</c:v>
                </c:pt>
                <c:pt idx="27">
                  <c:v>354</c:v>
                </c:pt>
                <c:pt idx="28">
                  <c:v>335</c:v>
                </c:pt>
                <c:pt idx="29">
                  <c:v>335</c:v>
                </c:pt>
                <c:pt idx="30">
                  <c:v>297</c:v>
                </c:pt>
                <c:pt idx="31" formatCode="General">
                  <c:v>323</c:v>
                </c:pt>
                <c:pt idx="32" formatCode="General">
                  <c:v>311</c:v>
                </c:pt>
                <c:pt idx="33" formatCode="General">
                  <c:v>315</c:v>
                </c:pt>
                <c:pt idx="34" formatCode="General">
                  <c:v>319</c:v>
                </c:pt>
                <c:pt idx="35" formatCode="General">
                  <c:v>318</c:v>
                </c:pt>
                <c:pt idx="36" formatCode="General">
                  <c:v>319</c:v>
                </c:pt>
                <c:pt idx="37" formatCode="General">
                  <c:v>319</c:v>
                </c:pt>
                <c:pt idx="38" formatCode="General">
                  <c:v>319</c:v>
                </c:pt>
                <c:pt idx="39" formatCode="General">
                  <c:v>318</c:v>
                </c:pt>
                <c:pt idx="40" formatCode="General">
                  <c:v>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6B-4B70-9D9C-214FFE40CABE}"/>
            </c:ext>
          </c:extLst>
        </c:ser>
        <c:ser>
          <c:idx val="1"/>
          <c:order val="1"/>
          <c:tx>
            <c:strRef>
              <c:f>Personer1!$B$82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Personer1!$C$82:$AQ$82</c:f>
              <c:numCache>
                <c:formatCode>0</c:formatCode>
                <c:ptCount val="41"/>
                <c:pt idx="0">
                  <c:v>651</c:v>
                </c:pt>
                <c:pt idx="1">
                  <c:v>658</c:v>
                </c:pt>
                <c:pt idx="2">
                  <c:v>668</c:v>
                </c:pt>
                <c:pt idx="3">
                  <c:v>683</c:v>
                </c:pt>
                <c:pt idx="4">
                  <c:v>687</c:v>
                </c:pt>
                <c:pt idx="5">
                  <c:v>707</c:v>
                </c:pt>
                <c:pt idx="6">
                  <c:v>701</c:v>
                </c:pt>
                <c:pt idx="7">
                  <c:v>691</c:v>
                </c:pt>
                <c:pt idx="8">
                  <c:v>678</c:v>
                </c:pt>
                <c:pt idx="9">
                  <c:v>666</c:v>
                </c:pt>
                <c:pt idx="10">
                  <c:v>660</c:v>
                </c:pt>
                <c:pt idx="11">
                  <c:v>655</c:v>
                </c:pt>
                <c:pt idx="12">
                  <c:v>640</c:v>
                </c:pt>
                <c:pt idx="13">
                  <c:v>629</c:v>
                </c:pt>
                <c:pt idx="14">
                  <c:v>626</c:v>
                </c:pt>
                <c:pt idx="15">
                  <c:v>599</c:v>
                </c:pt>
                <c:pt idx="16">
                  <c:v>604</c:v>
                </c:pt>
                <c:pt idx="17">
                  <c:v>592</c:v>
                </c:pt>
                <c:pt idx="18">
                  <c:v>574</c:v>
                </c:pt>
                <c:pt idx="19">
                  <c:v>566</c:v>
                </c:pt>
                <c:pt idx="20">
                  <c:v>558</c:v>
                </c:pt>
                <c:pt idx="21">
                  <c:v>522</c:v>
                </c:pt>
                <c:pt idx="22">
                  <c:v>516</c:v>
                </c:pt>
                <c:pt idx="23">
                  <c:v>482</c:v>
                </c:pt>
                <c:pt idx="24">
                  <c:v>471</c:v>
                </c:pt>
                <c:pt idx="25">
                  <c:v>485</c:v>
                </c:pt>
                <c:pt idx="26">
                  <c:v>509</c:v>
                </c:pt>
                <c:pt idx="27">
                  <c:v>536</c:v>
                </c:pt>
                <c:pt idx="28">
                  <c:v>557</c:v>
                </c:pt>
                <c:pt idx="29">
                  <c:v>544</c:v>
                </c:pt>
                <c:pt idx="30">
                  <c:v>551</c:v>
                </c:pt>
                <c:pt idx="31" formatCode="General">
                  <c:v>600</c:v>
                </c:pt>
                <c:pt idx="32" formatCode="General">
                  <c:v>585</c:v>
                </c:pt>
                <c:pt idx="33" formatCode="General">
                  <c:v>564</c:v>
                </c:pt>
                <c:pt idx="34" formatCode="General">
                  <c:v>545</c:v>
                </c:pt>
                <c:pt idx="35" formatCode="General">
                  <c:v>524</c:v>
                </c:pt>
                <c:pt idx="36" formatCode="General">
                  <c:v>516</c:v>
                </c:pt>
                <c:pt idx="37" formatCode="General">
                  <c:v>504</c:v>
                </c:pt>
                <c:pt idx="38" formatCode="General">
                  <c:v>496</c:v>
                </c:pt>
                <c:pt idx="39" formatCode="General">
                  <c:v>484</c:v>
                </c:pt>
                <c:pt idx="40" formatCode="General">
                  <c:v>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6B-4B70-9D9C-214FFE40CABE}"/>
            </c:ext>
          </c:extLst>
        </c:ser>
        <c:ser>
          <c:idx val="2"/>
          <c:order val="2"/>
          <c:tx>
            <c:strRef>
              <c:f>Personer1!$B$83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Personer1!$C$83:$AQ$83</c:f>
              <c:numCache>
                <c:formatCode>0</c:formatCode>
                <c:ptCount val="41"/>
                <c:pt idx="0">
                  <c:v>270</c:v>
                </c:pt>
                <c:pt idx="1">
                  <c:v>261</c:v>
                </c:pt>
                <c:pt idx="2">
                  <c:v>264</c:v>
                </c:pt>
                <c:pt idx="3">
                  <c:v>274</c:v>
                </c:pt>
                <c:pt idx="4">
                  <c:v>267</c:v>
                </c:pt>
                <c:pt idx="5">
                  <c:v>275</c:v>
                </c:pt>
                <c:pt idx="6">
                  <c:v>269</c:v>
                </c:pt>
                <c:pt idx="7">
                  <c:v>305</c:v>
                </c:pt>
                <c:pt idx="8">
                  <c:v>321</c:v>
                </c:pt>
                <c:pt idx="9">
                  <c:v>312</c:v>
                </c:pt>
                <c:pt idx="10">
                  <c:v>293</c:v>
                </c:pt>
                <c:pt idx="11">
                  <c:v>286</c:v>
                </c:pt>
                <c:pt idx="12">
                  <c:v>300</c:v>
                </c:pt>
                <c:pt idx="13">
                  <c:v>294</c:v>
                </c:pt>
                <c:pt idx="14">
                  <c:v>307</c:v>
                </c:pt>
                <c:pt idx="15">
                  <c:v>297</c:v>
                </c:pt>
                <c:pt idx="16">
                  <c:v>286</c:v>
                </c:pt>
                <c:pt idx="17">
                  <c:v>284</c:v>
                </c:pt>
                <c:pt idx="18">
                  <c:v>272</c:v>
                </c:pt>
                <c:pt idx="19">
                  <c:v>278</c:v>
                </c:pt>
                <c:pt idx="20">
                  <c:v>255</c:v>
                </c:pt>
                <c:pt idx="21">
                  <c:v>281</c:v>
                </c:pt>
                <c:pt idx="22">
                  <c:v>261</c:v>
                </c:pt>
                <c:pt idx="23">
                  <c:v>276</c:v>
                </c:pt>
                <c:pt idx="24">
                  <c:v>244</c:v>
                </c:pt>
                <c:pt idx="25">
                  <c:v>240</c:v>
                </c:pt>
                <c:pt idx="26">
                  <c:v>215</c:v>
                </c:pt>
                <c:pt idx="27">
                  <c:v>219</c:v>
                </c:pt>
                <c:pt idx="28">
                  <c:v>234</c:v>
                </c:pt>
                <c:pt idx="29">
                  <c:v>233</c:v>
                </c:pt>
                <c:pt idx="30">
                  <c:v>218</c:v>
                </c:pt>
                <c:pt idx="31" formatCode="General">
                  <c:v>238</c:v>
                </c:pt>
                <c:pt idx="32" formatCode="General">
                  <c:v>253</c:v>
                </c:pt>
                <c:pt idx="33" formatCode="General">
                  <c:v>278</c:v>
                </c:pt>
                <c:pt idx="34" formatCode="General">
                  <c:v>280</c:v>
                </c:pt>
                <c:pt idx="35" formatCode="General">
                  <c:v>276</c:v>
                </c:pt>
                <c:pt idx="36" formatCode="General">
                  <c:v>262</c:v>
                </c:pt>
                <c:pt idx="37" formatCode="General">
                  <c:v>261</c:v>
                </c:pt>
                <c:pt idx="38" formatCode="General">
                  <c:v>248</c:v>
                </c:pt>
                <c:pt idx="39" formatCode="General">
                  <c:v>253</c:v>
                </c:pt>
                <c:pt idx="40" formatCode="General">
                  <c:v>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6B-4B70-9D9C-214FFE40CABE}"/>
            </c:ext>
          </c:extLst>
        </c:ser>
        <c:ser>
          <c:idx val="3"/>
          <c:order val="3"/>
          <c:tx>
            <c:strRef>
              <c:f>Personer1!$B$84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Personer1!$C$84:$AQ$84</c:f>
              <c:numCache>
                <c:formatCode>0</c:formatCode>
                <c:ptCount val="41"/>
                <c:pt idx="0">
                  <c:v>374</c:v>
                </c:pt>
                <c:pt idx="1">
                  <c:v>372</c:v>
                </c:pt>
                <c:pt idx="2">
                  <c:v>360</c:v>
                </c:pt>
                <c:pt idx="3">
                  <c:v>365</c:v>
                </c:pt>
                <c:pt idx="4">
                  <c:v>365</c:v>
                </c:pt>
                <c:pt idx="5">
                  <c:v>361</c:v>
                </c:pt>
                <c:pt idx="6">
                  <c:v>372</c:v>
                </c:pt>
                <c:pt idx="7">
                  <c:v>378</c:v>
                </c:pt>
                <c:pt idx="8">
                  <c:v>362</c:v>
                </c:pt>
                <c:pt idx="9">
                  <c:v>376</c:v>
                </c:pt>
                <c:pt idx="10">
                  <c:v>381</c:v>
                </c:pt>
                <c:pt idx="11">
                  <c:v>411</c:v>
                </c:pt>
                <c:pt idx="12">
                  <c:v>406</c:v>
                </c:pt>
                <c:pt idx="13">
                  <c:v>407</c:v>
                </c:pt>
                <c:pt idx="14">
                  <c:v>404</c:v>
                </c:pt>
                <c:pt idx="15">
                  <c:v>401</c:v>
                </c:pt>
                <c:pt idx="16">
                  <c:v>415</c:v>
                </c:pt>
                <c:pt idx="17">
                  <c:v>426</c:v>
                </c:pt>
                <c:pt idx="18">
                  <c:v>423</c:v>
                </c:pt>
                <c:pt idx="19">
                  <c:v>423</c:v>
                </c:pt>
                <c:pt idx="20">
                  <c:v>448</c:v>
                </c:pt>
                <c:pt idx="21">
                  <c:v>410</c:v>
                </c:pt>
                <c:pt idx="22">
                  <c:v>393</c:v>
                </c:pt>
                <c:pt idx="23">
                  <c:v>375</c:v>
                </c:pt>
                <c:pt idx="24">
                  <c:v>365</c:v>
                </c:pt>
                <c:pt idx="25">
                  <c:v>338</c:v>
                </c:pt>
                <c:pt idx="26">
                  <c:v>355</c:v>
                </c:pt>
                <c:pt idx="27">
                  <c:v>364</c:v>
                </c:pt>
                <c:pt idx="28">
                  <c:v>369</c:v>
                </c:pt>
                <c:pt idx="29">
                  <c:v>361</c:v>
                </c:pt>
                <c:pt idx="30">
                  <c:v>321</c:v>
                </c:pt>
                <c:pt idx="31" formatCode="General">
                  <c:v>348</c:v>
                </c:pt>
                <c:pt idx="32" formatCode="General">
                  <c:v>346</c:v>
                </c:pt>
                <c:pt idx="33" formatCode="General">
                  <c:v>328</c:v>
                </c:pt>
                <c:pt idx="34" formatCode="General">
                  <c:v>328</c:v>
                </c:pt>
                <c:pt idx="35" formatCode="General">
                  <c:v>338</c:v>
                </c:pt>
                <c:pt idx="36" formatCode="General">
                  <c:v>342</c:v>
                </c:pt>
                <c:pt idx="37" formatCode="General">
                  <c:v>355</c:v>
                </c:pt>
                <c:pt idx="38" formatCode="General">
                  <c:v>362</c:v>
                </c:pt>
                <c:pt idx="39" formatCode="General">
                  <c:v>344</c:v>
                </c:pt>
                <c:pt idx="40" formatCode="General">
                  <c:v>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6B-4B70-9D9C-214FFE40C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4400276717633E-3"/>
              <c:y val="0.4107033918057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Personer1!$C$43:$AV$43</c:f>
              <c:numCache>
                <c:formatCode>0</c:formatCode>
                <c:ptCount val="46"/>
                <c:pt idx="0">
                  <c:v>1205</c:v>
                </c:pt>
                <c:pt idx="1">
                  <c:v>1223</c:v>
                </c:pt>
                <c:pt idx="2">
                  <c:v>1235</c:v>
                </c:pt>
                <c:pt idx="3">
                  <c:v>1238</c:v>
                </c:pt>
                <c:pt idx="4">
                  <c:v>1251</c:v>
                </c:pt>
                <c:pt idx="5">
                  <c:v>1249</c:v>
                </c:pt>
                <c:pt idx="6">
                  <c:v>1241</c:v>
                </c:pt>
                <c:pt idx="7">
                  <c:v>1242</c:v>
                </c:pt>
                <c:pt idx="8">
                  <c:v>1237</c:v>
                </c:pt>
                <c:pt idx="9">
                  <c:v>1210</c:v>
                </c:pt>
                <c:pt idx="10">
                  <c:v>1195</c:v>
                </c:pt>
                <c:pt idx="11">
                  <c:v>1199</c:v>
                </c:pt>
                <c:pt idx="12">
                  <c:v>1199</c:v>
                </c:pt>
                <c:pt idx="13">
                  <c:v>1190</c:v>
                </c:pt>
                <c:pt idx="14">
                  <c:v>1183</c:v>
                </c:pt>
                <c:pt idx="15">
                  <c:v>1201</c:v>
                </c:pt>
                <c:pt idx="16">
                  <c:v>1219</c:v>
                </c:pt>
                <c:pt idx="17">
                  <c:v>1217</c:v>
                </c:pt>
                <c:pt idx="18">
                  <c:v>1241</c:v>
                </c:pt>
                <c:pt idx="19">
                  <c:v>1236</c:v>
                </c:pt>
                <c:pt idx="20">
                  <c:v>1250</c:v>
                </c:pt>
                <c:pt idx="21">
                  <c:v>1255</c:v>
                </c:pt>
                <c:pt idx="22">
                  <c:v>1279</c:v>
                </c:pt>
                <c:pt idx="23">
                  <c:v>1301</c:v>
                </c:pt>
                <c:pt idx="24">
                  <c:v>1331</c:v>
                </c:pt>
                <c:pt idx="25">
                  <c:v>1363</c:v>
                </c:pt>
                <c:pt idx="26">
                  <c:v>1403</c:v>
                </c:pt>
                <c:pt idx="27">
                  <c:v>1449</c:v>
                </c:pt>
                <c:pt idx="28">
                  <c:v>1484</c:v>
                </c:pt>
                <c:pt idx="29">
                  <c:v>1528</c:v>
                </c:pt>
                <c:pt idx="30">
                  <c:v>1573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9C-417E-85E6-200EC1FB28E4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Personer1!$C$44:$AV$44</c:f>
              <c:numCache>
                <c:formatCode>General</c:formatCode>
                <c:ptCount val="46"/>
                <c:pt idx="31">
                  <c:v>1619</c:v>
                </c:pt>
                <c:pt idx="32">
                  <c:v>1650</c:v>
                </c:pt>
                <c:pt idx="33">
                  <c:v>1682</c:v>
                </c:pt>
                <c:pt idx="34">
                  <c:v>1719</c:v>
                </c:pt>
                <c:pt idx="35">
                  <c:v>1731</c:v>
                </c:pt>
                <c:pt idx="36">
                  <c:v>1755</c:v>
                </c:pt>
                <c:pt idx="37">
                  <c:v>1773</c:v>
                </c:pt>
                <c:pt idx="38">
                  <c:v>1811</c:v>
                </c:pt>
                <c:pt idx="39">
                  <c:v>1842</c:v>
                </c:pt>
                <c:pt idx="40">
                  <c:v>1876</c:v>
                </c:pt>
                <c:pt idx="41">
                  <c:v>1903</c:v>
                </c:pt>
                <c:pt idx="42">
                  <c:v>1926</c:v>
                </c:pt>
                <c:pt idx="43">
                  <c:v>1955</c:v>
                </c:pt>
                <c:pt idx="44">
                  <c:v>1972</c:v>
                </c:pt>
                <c:pt idx="45">
                  <c:v>1965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9C-417E-85E6-200EC1FB2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980392156862745E-2"/>
              <c:y val="0.4187706055968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Personer1!$C$61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Personer1!$D$61:$AM$61</c:f>
              <c:numCache>
                <c:formatCode>0</c:formatCode>
                <c:ptCount val="36"/>
                <c:pt idx="0">
                  <c:v>768</c:v>
                </c:pt>
                <c:pt idx="1">
                  <c:v>765</c:v>
                </c:pt>
                <c:pt idx="2">
                  <c:v>758</c:v>
                </c:pt>
                <c:pt idx="3">
                  <c:v>726</c:v>
                </c:pt>
                <c:pt idx="4">
                  <c:v>736</c:v>
                </c:pt>
                <c:pt idx="5">
                  <c:v>739</c:v>
                </c:pt>
                <c:pt idx="6">
                  <c:v>763</c:v>
                </c:pt>
                <c:pt idx="7">
                  <c:v>759</c:v>
                </c:pt>
                <c:pt idx="8">
                  <c:v>787</c:v>
                </c:pt>
                <c:pt idx="9">
                  <c:v>785</c:v>
                </c:pt>
                <c:pt idx="10">
                  <c:v>793</c:v>
                </c:pt>
                <c:pt idx="11">
                  <c:v>818</c:v>
                </c:pt>
                <c:pt idx="12">
                  <c:v>850</c:v>
                </c:pt>
                <c:pt idx="13">
                  <c:v>876</c:v>
                </c:pt>
                <c:pt idx="14">
                  <c:v>912</c:v>
                </c:pt>
                <c:pt idx="15">
                  <c:v>929</c:v>
                </c:pt>
                <c:pt idx="16">
                  <c:v>969</c:v>
                </c:pt>
                <c:pt idx="17">
                  <c:v>997</c:v>
                </c:pt>
                <c:pt idx="18">
                  <c:v>1044</c:v>
                </c:pt>
                <c:pt idx="19">
                  <c:v>1068</c:v>
                </c:pt>
                <c:pt idx="20">
                  <c:v>1108</c:v>
                </c:pt>
                <c:pt idx="21" formatCode="General">
                  <c:v>1127</c:v>
                </c:pt>
                <c:pt idx="22" formatCode="General">
                  <c:v>1152</c:v>
                </c:pt>
                <c:pt idx="23" formatCode="General">
                  <c:v>1163</c:v>
                </c:pt>
                <c:pt idx="24" formatCode="General">
                  <c:v>1179</c:v>
                </c:pt>
                <c:pt idx="25" formatCode="General">
                  <c:v>1179</c:v>
                </c:pt>
                <c:pt idx="26" formatCode="General">
                  <c:v>1180</c:v>
                </c:pt>
                <c:pt idx="27" formatCode="General">
                  <c:v>1181</c:v>
                </c:pt>
                <c:pt idx="28" formatCode="General">
                  <c:v>1185</c:v>
                </c:pt>
                <c:pt idx="29" formatCode="General">
                  <c:v>1193</c:v>
                </c:pt>
                <c:pt idx="30" formatCode="General">
                  <c:v>1200</c:v>
                </c:pt>
                <c:pt idx="31" formatCode="General">
                  <c:v>1204</c:v>
                </c:pt>
                <c:pt idx="32" formatCode="General">
                  <c:v>1205</c:v>
                </c:pt>
                <c:pt idx="33" formatCode="General">
                  <c:v>1201</c:v>
                </c:pt>
                <c:pt idx="34" formatCode="General">
                  <c:v>1184</c:v>
                </c:pt>
                <c:pt idx="35" formatCode="General">
                  <c:v>1160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F-4615-8A93-930490761344}"/>
            </c:ext>
          </c:extLst>
        </c:ser>
        <c:ser>
          <c:idx val="1"/>
          <c:order val="1"/>
          <c:tx>
            <c:strRef>
              <c:f>Personer1!$C$62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Personer1!$D$62:$AM$62</c:f>
              <c:numCache>
                <c:formatCode>0</c:formatCode>
                <c:ptCount val="36"/>
                <c:pt idx="0">
                  <c:v>378</c:v>
                </c:pt>
                <c:pt idx="1">
                  <c:v>377</c:v>
                </c:pt>
                <c:pt idx="2">
                  <c:v>379</c:v>
                </c:pt>
                <c:pt idx="3">
                  <c:v>400</c:v>
                </c:pt>
                <c:pt idx="4">
                  <c:v>382</c:v>
                </c:pt>
                <c:pt idx="5">
                  <c:v>393</c:v>
                </c:pt>
                <c:pt idx="6">
                  <c:v>389</c:v>
                </c:pt>
                <c:pt idx="7">
                  <c:v>388</c:v>
                </c:pt>
                <c:pt idx="8">
                  <c:v>364</c:v>
                </c:pt>
                <c:pt idx="9">
                  <c:v>366</c:v>
                </c:pt>
                <c:pt idx="10">
                  <c:v>371</c:v>
                </c:pt>
                <c:pt idx="11">
                  <c:v>345</c:v>
                </c:pt>
                <c:pt idx="12">
                  <c:v>326</c:v>
                </c:pt>
                <c:pt idx="13">
                  <c:v>326</c:v>
                </c:pt>
                <c:pt idx="14">
                  <c:v>320</c:v>
                </c:pt>
                <c:pt idx="15">
                  <c:v>329</c:v>
                </c:pt>
                <c:pt idx="16">
                  <c:v>331</c:v>
                </c:pt>
                <c:pt idx="17">
                  <c:v>344</c:v>
                </c:pt>
                <c:pt idx="18">
                  <c:v>342</c:v>
                </c:pt>
                <c:pt idx="19">
                  <c:v>368</c:v>
                </c:pt>
                <c:pt idx="20">
                  <c:v>367</c:v>
                </c:pt>
                <c:pt idx="21" formatCode="General">
                  <c:v>400</c:v>
                </c:pt>
                <c:pt idx="22" formatCode="General">
                  <c:v>411</c:v>
                </c:pt>
                <c:pt idx="23" formatCode="General">
                  <c:v>427</c:v>
                </c:pt>
                <c:pt idx="24" formatCode="General">
                  <c:v>447</c:v>
                </c:pt>
                <c:pt idx="25" formatCode="General">
                  <c:v>453</c:v>
                </c:pt>
                <c:pt idx="26" formatCode="General">
                  <c:v>474</c:v>
                </c:pt>
                <c:pt idx="27" formatCode="General">
                  <c:v>488</c:v>
                </c:pt>
                <c:pt idx="28" formatCode="General">
                  <c:v>521</c:v>
                </c:pt>
                <c:pt idx="29" formatCode="General">
                  <c:v>530</c:v>
                </c:pt>
                <c:pt idx="30" formatCode="General">
                  <c:v>556</c:v>
                </c:pt>
                <c:pt idx="31" formatCode="General">
                  <c:v>571</c:v>
                </c:pt>
                <c:pt idx="32" formatCode="General">
                  <c:v>591</c:v>
                </c:pt>
                <c:pt idx="33" formatCode="General">
                  <c:v>615</c:v>
                </c:pt>
                <c:pt idx="34" formatCode="General">
                  <c:v>640</c:v>
                </c:pt>
                <c:pt idx="35" formatCode="General">
                  <c:v>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F-4615-8A93-930490761344}"/>
            </c:ext>
          </c:extLst>
        </c:ser>
        <c:ser>
          <c:idx val="2"/>
          <c:order val="2"/>
          <c:tx>
            <c:strRef>
              <c:f>Personer1!$C$63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Personer1!$D$63:$AM$63</c:f>
              <c:numCache>
                <c:formatCode>0</c:formatCode>
                <c:ptCount val="36"/>
                <c:pt idx="0">
                  <c:v>49</c:v>
                </c:pt>
                <c:pt idx="1">
                  <c:v>57</c:v>
                </c:pt>
                <c:pt idx="2">
                  <c:v>62</c:v>
                </c:pt>
                <c:pt idx="3">
                  <c:v>64</c:v>
                </c:pt>
                <c:pt idx="4">
                  <c:v>65</c:v>
                </c:pt>
                <c:pt idx="5">
                  <c:v>69</c:v>
                </c:pt>
                <c:pt idx="6">
                  <c:v>67</c:v>
                </c:pt>
                <c:pt idx="7">
                  <c:v>70</c:v>
                </c:pt>
                <c:pt idx="8">
                  <c:v>90</c:v>
                </c:pt>
                <c:pt idx="9">
                  <c:v>85</c:v>
                </c:pt>
                <c:pt idx="10">
                  <c:v>86</c:v>
                </c:pt>
                <c:pt idx="11">
                  <c:v>92</c:v>
                </c:pt>
                <c:pt idx="12">
                  <c:v>103</c:v>
                </c:pt>
                <c:pt idx="13">
                  <c:v>99</c:v>
                </c:pt>
                <c:pt idx="14">
                  <c:v>99</c:v>
                </c:pt>
                <c:pt idx="15">
                  <c:v>105</c:v>
                </c:pt>
                <c:pt idx="16">
                  <c:v>103</c:v>
                </c:pt>
                <c:pt idx="17">
                  <c:v>108</c:v>
                </c:pt>
                <c:pt idx="18">
                  <c:v>98</c:v>
                </c:pt>
                <c:pt idx="19">
                  <c:v>92</c:v>
                </c:pt>
                <c:pt idx="20">
                  <c:v>98</c:v>
                </c:pt>
                <c:pt idx="21" formatCode="General">
                  <c:v>92</c:v>
                </c:pt>
                <c:pt idx="22" formatCode="General">
                  <c:v>87</c:v>
                </c:pt>
                <c:pt idx="23" formatCode="General">
                  <c:v>92</c:v>
                </c:pt>
                <c:pt idx="24" formatCode="General">
                  <c:v>93</c:v>
                </c:pt>
                <c:pt idx="25" formatCode="General">
                  <c:v>99</c:v>
                </c:pt>
                <c:pt idx="26" formatCode="General">
                  <c:v>101</c:v>
                </c:pt>
                <c:pt idx="27" formatCode="General">
                  <c:v>104</c:v>
                </c:pt>
                <c:pt idx="28" formatCode="General">
                  <c:v>105</c:v>
                </c:pt>
                <c:pt idx="29" formatCode="General">
                  <c:v>119</c:v>
                </c:pt>
                <c:pt idx="30" formatCode="General">
                  <c:v>120</c:v>
                </c:pt>
                <c:pt idx="31" formatCode="General">
                  <c:v>128</c:v>
                </c:pt>
                <c:pt idx="32" formatCode="General">
                  <c:v>130</c:v>
                </c:pt>
                <c:pt idx="33" formatCode="General">
                  <c:v>139</c:v>
                </c:pt>
                <c:pt idx="34" formatCode="General">
                  <c:v>148</c:v>
                </c:pt>
                <c:pt idx="35" formatCode="General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0F-4615-8A93-930490761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1197912922029271E-3"/>
              <c:y val="0.38345362651643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Personer1!$C$42:$AL$42</c:f>
              <c:numCache>
                <c:formatCode>0.0</c:formatCode>
                <c:ptCount val="36"/>
                <c:pt idx="0">
                  <c:v>3.1367392937640872</c:v>
                </c:pt>
                <c:pt idx="1">
                  <c:v>3.1563444108761329</c:v>
                </c:pt>
                <c:pt idx="2">
                  <c:v>3.1577761081893314</c:v>
                </c:pt>
                <c:pt idx="3">
                  <c:v>3.1364653243847873</c:v>
                </c:pt>
                <c:pt idx="4">
                  <c:v>3.0985185185185187</c:v>
                </c:pt>
                <c:pt idx="5">
                  <c:v>3.0711665443873808</c:v>
                </c:pt>
                <c:pt idx="6">
                  <c:v>2.9855072463768115</c:v>
                </c:pt>
                <c:pt idx="7">
                  <c:v>2.9978260869565219</c:v>
                </c:pt>
                <c:pt idx="8">
                  <c:v>2.9442857142857144</c:v>
                </c:pt>
                <c:pt idx="9">
                  <c:v>2.9234620886981402</c:v>
                </c:pt>
                <c:pt idx="10">
                  <c:v>2.8796886058032554</c:v>
                </c:pt>
                <c:pt idx="11">
                  <c:v>2.8555399719495091</c:v>
                </c:pt>
                <c:pt idx="12">
                  <c:v>2.7840986977381768</c:v>
                </c:pt>
                <c:pt idx="13">
                  <c:v>2.7097855227882039</c:v>
                </c:pt>
                <c:pt idx="14">
                  <c:v>2.5923276983094929</c:v>
                </c:pt>
                <c:pt idx="15">
                  <c:v>2.5086151882578176</c:v>
                </c:pt>
                <c:pt idx="16">
                  <c:v>2.3958980733374768</c:v>
                </c:pt>
                <c:pt idx="17">
                  <c:v>2.3752265861027189</c:v>
                </c:pt>
                <c:pt idx="18">
                  <c:v>2.3496462264150941</c:v>
                </c:pt>
                <c:pt idx="19">
                  <c:v>2.2234223990903921</c:v>
                </c:pt>
                <c:pt idx="20">
                  <c:v>2.1489124372559956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FD-4F75-9585-F7099BF331D9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Personer1!$C$43:$AL$43</c:f>
              <c:numCache>
                <c:formatCode>General</c:formatCode>
                <c:ptCount val="36"/>
                <c:pt idx="20" formatCode="0.0">
                  <c:v>2.1489124372559956</c:v>
                </c:pt>
                <c:pt idx="21" formatCode="0.0">
                  <c:v>2.1934065934065936</c:v>
                </c:pt>
                <c:pt idx="22" formatCode="0.0">
                  <c:v>2.131933225632741</c:v>
                </c:pt>
                <c:pt idx="23" formatCode="0.0">
                  <c:v>2.1064740502942749</c:v>
                </c:pt>
                <c:pt idx="24" formatCode="0.0">
                  <c:v>2.0613432046536224</c:v>
                </c:pt>
                <c:pt idx="25" formatCode="0.0">
                  <c:v>2.0209095661265031</c:v>
                </c:pt>
                <c:pt idx="26" formatCode="0.0">
                  <c:v>1.9498977505112474</c:v>
                </c:pt>
                <c:pt idx="27" formatCode="0.0">
                  <c:v>1.8898390342052314</c:v>
                </c:pt>
                <c:pt idx="28" formatCode="0.0">
                  <c:v>1.833498023715415</c:v>
                </c:pt>
                <c:pt idx="29" formatCode="0.0">
                  <c:v>1.7858183584264207</c:v>
                </c:pt>
                <c:pt idx="30" formatCode="0.0">
                  <c:v>1.7490403071017275</c:v>
                </c:pt>
                <c:pt idx="31" formatCode="0.0">
                  <c:v>1.7120493358633777</c:v>
                </c:pt>
                <c:pt idx="32" formatCode="0.0">
                  <c:v>1.6843838193791156</c:v>
                </c:pt>
                <c:pt idx="33" formatCode="0.0">
                  <c:v>1.67984934086629</c:v>
                </c:pt>
                <c:pt idx="34" formatCode="0.0">
                  <c:v>1.6669798027242837</c:v>
                </c:pt>
                <c:pt idx="35" formatCode="0.0">
                  <c:v>1.6724870221802737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FD-4F75-9585-F7099BF33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4487895716945996E-3"/>
              <c:y val="0.45305881042006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2-45A4-A139-8DB6AAF48FF1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72-45A4-A139-8DB6AAF48F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Personer!$A$25</c:f>
              <c:strCache>
                <c:ptCount val="1"/>
                <c:pt idx="0">
                  <c:v>Sunndal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Personer!$B$25:$AE$25</c:f>
              <c:numCache>
                <c:formatCode>0</c:formatCode>
                <c:ptCount val="30"/>
                <c:pt idx="0">
                  <c:v>163</c:v>
                </c:pt>
                <c:pt idx="1">
                  <c:v>185</c:v>
                </c:pt>
                <c:pt idx="2">
                  <c:v>596</c:v>
                </c:pt>
                <c:pt idx="3">
                  <c:v>625</c:v>
                </c:pt>
                <c:pt idx="4">
                  <c:v>567</c:v>
                </c:pt>
                <c:pt idx="5">
                  <c:v>259</c:v>
                </c:pt>
                <c:pt idx="6">
                  <c:v>159</c:v>
                </c:pt>
                <c:pt idx="7">
                  <c:v>114</c:v>
                </c:pt>
                <c:pt idx="8">
                  <c:v>110</c:v>
                </c:pt>
                <c:pt idx="9">
                  <c:v>105</c:v>
                </c:pt>
                <c:pt idx="10">
                  <c:v>202</c:v>
                </c:pt>
                <c:pt idx="11">
                  <c:v>250</c:v>
                </c:pt>
                <c:pt idx="12">
                  <c:v>286</c:v>
                </c:pt>
                <c:pt idx="13">
                  <c:v>262</c:v>
                </c:pt>
                <c:pt idx="14">
                  <c:v>254</c:v>
                </c:pt>
                <c:pt idx="15">
                  <c:v>10</c:v>
                </c:pt>
                <c:pt idx="16">
                  <c:v>9</c:v>
                </c:pt>
                <c:pt idx="17">
                  <c:v>9</c:v>
                </c:pt>
                <c:pt idx="18">
                  <c:v>11</c:v>
                </c:pt>
                <c:pt idx="19">
                  <c:v>11</c:v>
                </c:pt>
                <c:pt idx="20">
                  <c:v>13</c:v>
                </c:pt>
                <c:pt idx="21">
                  <c:v>14</c:v>
                </c:pt>
                <c:pt idx="22">
                  <c:v>19</c:v>
                </c:pt>
                <c:pt idx="23">
                  <c:v>19</c:v>
                </c:pt>
                <c:pt idx="24">
                  <c:v>20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1-407C-BB6D-62C447AEC0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6756453423128E-3"/>
              <c:y val="0.3593055901062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 dirty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Syria</c:v>
                </c:pt>
                <c:pt idx="2">
                  <c:v>Polen</c:v>
                </c:pt>
                <c:pt idx="3">
                  <c:v>Eritrea</c:v>
                </c:pt>
                <c:pt idx="4">
                  <c:v>Thailand</c:v>
                </c:pt>
                <c:pt idx="5">
                  <c:v>Filippinene</c:v>
                </c:pt>
                <c:pt idx="6">
                  <c:v>Libanon</c:v>
                </c:pt>
                <c:pt idx="7">
                  <c:v>Russland</c:v>
                </c:pt>
                <c:pt idx="8">
                  <c:v>Latvia</c:v>
                </c:pt>
                <c:pt idx="9">
                  <c:v>Iran</c:v>
                </c:pt>
                <c:pt idx="10">
                  <c:v>Afghanistan</c:v>
                </c:pt>
                <c:pt idx="11">
                  <c:v>Somalia</c:v>
                </c:pt>
                <c:pt idx="12">
                  <c:v>Tyskland</c:v>
                </c:pt>
                <c:pt idx="13">
                  <c:v>Brasil</c:v>
                </c:pt>
                <c:pt idx="14">
                  <c:v>Sverige</c:v>
                </c:pt>
              </c:strCache>
            </c:strRef>
          </c:cat>
          <c:val>
            <c:numRef>
              <c:f>Personer1!$U$4:$U$18</c:f>
              <c:numCache>
                <c:formatCode>0</c:formatCode>
                <c:ptCount val="15"/>
                <c:pt idx="0">
                  <c:v>369</c:v>
                </c:pt>
                <c:pt idx="1">
                  <c:v>73</c:v>
                </c:pt>
                <c:pt idx="2">
                  <c:v>55</c:v>
                </c:pt>
                <c:pt idx="3">
                  <c:v>51</c:v>
                </c:pt>
                <c:pt idx="4">
                  <c:v>40</c:v>
                </c:pt>
                <c:pt idx="5">
                  <c:v>24</c:v>
                </c:pt>
                <c:pt idx="6">
                  <c:v>22</c:v>
                </c:pt>
                <c:pt idx="7">
                  <c:v>20</c:v>
                </c:pt>
                <c:pt idx="8">
                  <c:v>20</c:v>
                </c:pt>
                <c:pt idx="9">
                  <c:v>18</c:v>
                </c:pt>
                <c:pt idx="10">
                  <c:v>17</c:v>
                </c:pt>
                <c:pt idx="11">
                  <c:v>16</c:v>
                </c:pt>
                <c:pt idx="12">
                  <c:v>15</c:v>
                </c:pt>
                <c:pt idx="13">
                  <c:v>13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5-40B4-8764-E1733AFD02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3700391722391493E-3"/>
              <c:y val="0.40233455911523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0-47F7-98A8-67864BD7FC6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0-47F7-98A8-67864BD7FC6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0-47F7-98A8-67864BD7F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'Ark1'!$B$80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'Ark1'!$C$80:$AV$80</c:f>
              <c:numCache>
                <c:formatCode>0.0</c:formatCode>
                <c:ptCount val="46"/>
                <c:pt idx="0">
                  <c:v>98.841698841698843</c:v>
                </c:pt>
                <c:pt idx="1">
                  <c:v>102.88659793814432</c:v>
                </c:pt>
                <c:pt idx="2">
                  <c:v>102.81995661605205</c:v>
                </c:pt>
                <c:pt idx="3">
                  <c:v>95.652173913043484</c:v>
                </c:pt>
                <c:pt idx="4">
                  <c:v>96.990740740740748</c:v>
                </c:pt>
                <c:pt idx="5">
                  <c:v>95.881006864988564</c:v>
                </c:pt>
                <c:pt idx="6">
                  <c:v>95.061728395061735</c:v>
                </c:pt>
                <c:pt idx="7">
                  <c:v>93.5</c:v>
                </c:pt>
                <c:pt idx="8">
                  <c:v>91.586538461538453</c:v>
                </c:pt>
                <c:pt idx="9">
                  <c:v>91.089108910891099</c:v>
                </c:pt>
                <c:pt idx="10">
                  <c:v>90.594059405940598</c:v>
                </c:pt>
                <c:pt idx="11">
                  <c:v>82.151589242053788</c:v>
                </c:pt>
                <c:pt idx="12">
                  <c:v>82.535885167464116</c:v>
                </c:pt>
                <c:pt idx="13">
                  <c:v>86.238532110091754</c:v>
                </c:pt>
                <c:pt idx="14">
                  <c:v>88.073394495412856</c:v>
                </c:pt>
                <c:pt idx="15">
                  <c:v>89.351851851851848</c:v>
                </c:pt>
                <c:pt idx="16">
                  <c:v>88.625592417061611</c:v>
                </c:pt>
                <c:pt idx="17">
                  <c:v>87.015945330296134</c:v>
                </c:pt>
                <c:pt idx="18">
                  <c:v>80.338266384778009</c:v>
                </c:pt>
                <c:pt idx="19">
                  <c:v>77.26315789473685</c:v>
                </c:pt>
                <c:pt idx="20">
                  <c:v>73.814432989690729</c:v>
                </c:pt>
                <c:pt idx="21">
                  <c:v>78.242677824267787</c:v>
                </c:pt>
                <c:pt idx="22">
                  <c:v>78.630705394190869</c:v>
                </c:pt>
                <c:pt idx="23">
                  <c:v>78.870292887029294</c:v>
                </c:pt>
                <c:pt idx="24">
                  <c:v>81.465517241379317</c:v>
                </c:pt>
                <c:pt idx="25">
                  <c:v>84.943820224719104</c:v>
                </c:pt>
                <c:pt idx="26">
                  <c:v>84.323040380047516</c:v>
                </c:pt>
                <c:pt idx="27">
                  <c:v>79.452054794520549</c:v>
                </c:pt>
                <c:pt idx="28">
                  <c:v>79.340659340659343</c:v>
                </c:pt>
                <c:pt idx="29">
                  <c:v>75.50561797752809</c:v>
                </c:pt>
                <c:pt idx="30">
                  <c:v>78.409090909090907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D2-46D8-B301-70D31D45B47F}"/>
            </c:ext>
          </c:extLst>
        </c:ser>
        <c:ser>
          <c:idx val="1"/>
          <c:order val="1"/>
          <c:tx>
            <c:strRef>
              <c:f>'Ark1'!$B$81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'Ark1'!$C$81:$AV$81</c:f>
              <c:numCache>
                <c:formatCode>General</c:formatCode>
                <c:ptCount val="46"/>
                <c:pt idx="30" formatCode="0.0">
                  <c:v>78.409090909090907</c:v>
                </c:pt>
                <c:pt idx="31" formatCode="0.0">
                  <c:v>78.40670859538784</c:v>
                </c:pt>
                <c:pt idx="32" formatCode="0.0">
                  <c:v>78.709677419354847</c:v>
                </c:pt>
                <c:pt idx="33" formatCode="0.0">
                  <c:v>78.587196467991177</c:v>
                </c:pt>
                <c:pt idx="34" formatCode="0.0">
                  <c:v>76.853932584269657</c:v>
                </c:pt>
                <c:pt idx="35" formatCode="0.0">
                  <c:v>77.981651376146786</c:v>
                </c:pt>
                <c:pt idx="36" formatCode="0.0">
                  <c:v>78.703703703703709</c:v>
                </c:pt>
                <c:pt idx="37" formatCode="0.0">
                  <c:v>79.097387173396669</c:v>
                </c:pt>
                <c:pt idx="38" formatCode="0.0">
                  <c:v>80.440097799510994</c:v>
                </c:pt>
                <c:pt idx="39" formatCode="0.0">
                  <c:v>81.862745098039213</c:v>
                </c:pt>
                <c:pt idx="40" formatCode="0.0">
                  <c:v>83.959899749373434</c:v>
                </c:pt>
                <c:pt idx="41" formatCode="0.0">
                  <c:v>85.459183673469383</c:v>
                </c:pt>
                <c:pt idx="42" formatCode="0.0">
                  <c:v>86.15384615384616</c:v>
                </c:pt>
                <c:pt idx="43" formatCode="0.0">
                  <c:v>87.958115183246079</c:v>
                </c:pt>
                <c:pt idx="44" formatCode="0.0">
                  <c:v>88.8</c:v>
                </c:pt>
                <c:pt idx="45" formatCode="0.0">
                  <c:v>90.243902439024396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D2-46D8-B301-70D31D45B47F}"/>
            </c:ext>
          </c:extLst>
        </c:ser>
        <c:ser>
          <c:idx val="2"/>
          <c:order val="2"/>
          <c:tx>
            <c:strRef>
              <c:f>'Ark1'!$B$82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'Ark1'!$C$82:$AV$82</c:f>
              <c:numCache>
                <c:formatCode>0.0</c:formatCode>
                <c:ptCount val="46"/>
                <c:pt idx="0">
                  <c:v>90.37433155080214</c:v>
                </c:pt>
                <c:pt idx="1">
                  <c:v>87.958115183246079</c:v>
                </c:pt>
                <c:pt idx="2">
                  <c:v>90.158172231985944</c:v>
                </c:pt>
                <c:pt idx="3">
                  <c:v>93.462897526501763</c:v>
                </c:pt>
                <c:pt idx="4">
                  <c:v>92.265193370165747</c:v>
                </c:pt>
                <c:pt idx="5">
                  <c:v>93.44569288389512</c:v>
                </c:pt>
                <c:pt idx="6">
                  <c:v>93.82022471910112</c:v>
                </c:pt>
                <c:pt idx="7">
                  <c:v>94.726930320150657</c:v>
                </c:pt>
                <c:pt idx="8">
                  <c:v>95.728155339805824</c:v>
                </c:pt>
                <c:pt idx="9">
                  <c:v>97.99196787148594</c:v>
                </c:pt>
                <c:pt idx="10">
                  <c:v>102.14592274678111</c:v>
                </c:pt>
                <c:pt idx="11">
                  <c:v>104.7085201793722</c:v>
                </c:pt>
                <c:pt idx="12">
                  <c:v>111.11111111111111</c:v>
                </c:pt>
                <c:pt idx="13">
                  <c:v>104.23940149625935</c:v>
                </c:pt>
                <c:pt idx="14">
                  <c:v>102.0671834625323</c:v>
                </c:pt>
                <c:pt idx="15">
                  <c:v>97.402597402597408</c:v>
                </c:pt>
                <c:pt idx="16">
                  <c:v>102.80112044817926</c:v>
                </c:pt>
                <c:pt idx="17">
                  <c:v>100</c:v>
                </c:pt>
                <c:pt idx="18">
                  <c:v>98.850574712643677</c:v>
                </c:pt>
                <c:pt idx="19">
                  <c:v>93.641618497109818</c:v>
                </c:pt>
                <c:pt idx="20">
                  <c:v>91.13573407202216</c:v>
                </c:pt>
                <c:pt idx="21">
                  <c:v>82.731958762886592</c:v>
                </c:pt>
                <c:pt idx="22">
                  <c:v>81.453634085213039</c:v>
                </c:pt>
                <c:pt idx="23">
                  <c:v>86.25</c:v>
                </c:pt>
                <c:pt idx="24">
                  <c:v>85.929648241206024</c:v>
                </c:pt>
                <c:pt idx="25">
                  <c:v>86.069651741293526</c:v>
                </c:pt>
                <c:pt idx="26">
                  <c:v>91.708542713567837</c:v>
                </c:pt>
                <c:pt idx="27">
                  <c:v>95.454545454545453</c:v>
                </c:pt>
                <c:pt idx="28">
                  <c:v>90.540540540540533</c:v>
                </c:pt>
                <c:pt idx="29">
                  <c:v>94</c:v>
                </c:pt>
                <c:pt idx="30">
                  <c:v>89.038031319910516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D2-46D8-B301-70D31D45B47F}"/>
            </c:ext>
          </c:extLst>
        </c:ser>
        <c:ser>
          <c:idx val="3"/>
          <c:order val="3"/>
          <c:tx>
            <c:strRef>
              <c:f>'Ark1'!$B$83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'Ark1'!$C$83:$AV$83</c:f>
              <c:numCache>
                <c:formatCode>General</c:formatCode>
                <c:ptCount val="46"/>
                <c:pt idx="30" formatCode="0.0">
                  <c:v>89.038031319910516</c:v>
                </c:pt>
                <c:pt idx="31" formatCode="0.0">
                  <c:v>92.560175054704601</c:v>
                </c:pt>
                <c:pt idx="32" formatCode="0.0">
                  <c:v>91.885964912280699</c:v>
                </c:pt>
                <c:pt idx="33" formatCode="0.0">
                  <c:v>91.371681415929203</c:v>
                </c:pt>
                <c:pt idx="34" formatCode="0.0">
                  <c:v>91.196388261851013</c:v>
                </c:pt>
                <c:pt idx="35" formatCode="0.0">
                  <c:v>91.990846681922207</c:v>
                </c:pt>
                <c:pt idx="36" formatCode="0.0">
                  <c:v>91.395348837209298</c:v>
                </c:pt>
                <c:pt idx="37" formatCode="0.0">
                  <c:v>88.811188811188813</c:v>
                </c:pt>
                <c:pt idx="38" formatCode="0.0">
                  <c:v>89.598108747044918</c:v>
                </c:pt>
                <c:pt idx="39" formatCode="0.0">
                  <c:v>87.914691943127963</c:v>
                </c:pt>
                <c:pt idx="40" formatCode="0.0">
                  <c:v>88.782816229116946</c:v>
                </c:pt>
                <c:pt idx="41" formatCode="0.0">
                  <c:v>89.320388349514573</c:v>
                </c:pt>
                <c:pt idx="42" formatCode="0.0">
                  <c:v>88.669950738916256</c:v>
                </c:pt>
                <c:pt idx="43" formatCode="0.0">
                  <c:v>87.780548628428917</c:v>
                </c:pt>
                <c:pt idx="44" formatCode="0.0">
                  <c:v>88.354430379746844</c:v>
                </c:pt>
                <c:pt idx="45" formatCode="0.0">
                  <c:v>87.37373737373737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D2-46D8-B301-70D31D45B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8.5470095056878557E-3"/>
              <c:y val="0.3411288735872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9-4DEC-A662-599A5CC0CBD2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9-4DEC-A662-599A5CC0CB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Sunndal,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'Sunndal inn'!$B$1</c:f>
              <c:strCache>
                <c:ptCount val="1"/>
                <c:pt idx="0">
                  <c:v>Sunndal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'Sunndal inn'!$A$2:$A$16</c:f>
              <c:strCache>
                <c:ptCount val="15"/>
                <c:pt idx="0">
                  <c:v>Molde</c:v>
                </c:pt>
                <c:pt idx="1">
                  <c:v>Surnadal</c:v>
                </c:pt>
                <c:pt idx="2">
                  <c:v>Tingvoll</c:v>
                </c:pt>
                <c:pt idx="3">
                  <c:v>Oppdal</c:v>
                </c:pt>
                <c:pt idx="4">
                  <c:v>Gjemnes</c:v>
                </c:pt>
                <c:pt idx="5">
                  <c:v>Kristiansund</c:v>
                </c:pt>
                <c:pt idx="6">
                  <c:v>Hustadvika</c:v>
                </c:pt>
                <c:pt idx="7">
                  <c:v>Trondheim - Tråante</c:v>
                </c:pt>
                <c:pt idx="8">
                  <c:v>Oslo - Oslove</c:v>
                </c:pt>
                <c:pt idx="9">
                  <c:v>Rindal</c:v>
                </c:pt>
                <c:pt idx="10">
                  <c:v>Heim</c:v>
                </c:pt>
                <c:pt idx="11">
                  <c:v>Rauma</c:v>
                </c:pt>
                <c:pt idx="12">
                  <c:v>Orkland</c:v>
                </c:pt>
                <c:pt idx="13">
                  <c:v>Ålesund</c:v>
                </c:pt>
                <c:pt idx="14">
                  <c:v>Averøy</c:v>
                </c:pt>
              </c:strCache>
            </c:strRef>
          </c:cat>
          <c:val>
            <c:numRef>
              <c:f>'Sunndal inn'!$B$2:$B$16</c:f>
              <c:numCache>
                <c:formatCode>#\ ##0;\ \-#\ ##0</c:formatCode>
                <c:ptCount val="15"/>
                <c:pt idx="0">
                  <c:v>-87</c:v>
                </c:pt>
                <c:pt idx="1">
                  <c:v>-52</c:v>
                </c:pt>
                <c:pt idx="2">
                  <c:v>-25</c:v>
                </c:pt>
                <c:pt idx="3">
                  <c:v>-14</c:v>
                </c:pt>
                <c:pt idx="4">
                  <c:v>-2</c:v>
                </c:pt>
                <c:pt idx="5">
                  <c:v>-16</c:v>
                </c:pt>
                <c:pt idx="6">
                  <c:v>-22</c:v>
                </c:pt>
                <c:pt idx="7">
                  <c:v>-35</c:v>
                </c:pt>
                <c:pt idx="8">
                  <c:v>-36</c:v>
                </c:pt>
                <c:pt idx="9">
                  <c:v>-1</c:v>
                </c:pt>
                <c:pt idx="10">
                  <c:v>-4</c:v>
                </c:pt>
                <c:pt idx="11">
                  <c:v>-4</c:v>
                </c:pt>
                <c:pt idx="12">
                  <c:v>-2</c:v>
                </c:pt>
                <c:pt idx="13">
                  <c:v>-10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E-42F0-9E39-631C61CD7726}"/>
            </c:ext>
          </c:extLst>
        </c:ser>
        <c:ser>
          <c:idx val="1"/>
          <c:order val="1"/>
          <c:tx>
            <c:strRef>
              <c:f>'Sunndal inn'!$C$1</c:f>
              <c:strCache>
                <c:ptCount val="1"/>
                <c:pt idx="0">
                  <c:v>Sunndal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'Sunndal inn'!$A$2:$A$16</c:f>
              <c:strCache>
                <c:ptCount val="15"/>
                <c:pt idx="0">
                  <c:v>Molde</c:v>
                </c:pt>
                <c:pt idx="1">
                  <c:v>Surnadal</c:v>
                </c:pt>
                <c:pt idx="2">
                  <c:v>Tingvoll</c:v>
                </c:pt>
                <c:pt idx="3">
                  <c:v>Oppdal</c:v>
                </c:pt>
                <c:pt idx="4">
                  <c:v>Gjemnes</c:v>
                </c:pt>
                <c:pt idx="5">
                  <c:v>Kristiansund</c:v>
                </c:pt>
                <c:pt idx="6">
                  <c:v>Hustadvika</c:v>
                </c:pt>
                <c:pt idx="7">
                  <c:v>Trondheim - Tråante</c:v>
                </c:pt>
                <c:pt idx="8">
                  <c:v>Oslo - Oslove</c:v>
                </c:pt>
                <c:pt idx="9">
                  <c:v>Rindal</c:v>
                </c:pt>
                <c:pt idx="10">
                  <c:v>Heim</c:v>
                </c:pt>
                <c:pt idx="11">
                  <c:v>Rauma</c:v>
                </c:pt>
                <c:pt idx="12">
                  <c:v>Orkland</c:v>
                </c:pt>
                <c:pt idx="13">
                  <c:v>Ålesund</c:v>
                </c:pt>
                <c:pt idx="14">
                  <c:v>Averøy</c:v>
                </c:pt>
              </c:strCache>
            </c:strRef>
          </c:cat>
          <c:val>
            <c:numRef>
              <c:f>'Sunndal inn'!$C$2:$C$16</c:f>
              <c:numCache>
                <c:formatCode>#\ ##0</c:formatCode>
                <c:ptCount val="15"/>
                <c:pt idx="0">
                  <c:v>239</c:v>
                </c:pt>
                <c:pt idx="1">
                  <c:v>132</c:v>
                </c:pt>
                <c:pt idx="2">
                  <c:v>101</c:v>
                </c:pt>
                <c:pt idx="3">
                  <c:v>38</c:v>
                </c:pt>
                <c:pt idx="4">
                  <c:v>32</c:v>
                </c:pt>
                <c:pt idx="5">
                  <c:v>25</c:v>
                </c:pt>
                <c:pt idx="6">
                  <c:v>22</c:v>
                </c:pt>
                <c:pt idx="7">
                  <c:v>17</c:v>
                </c:pt>
                <c:pt idx="8">
                  <c:v>14</c:v>
                </c:pt>
                <c:pt idx="9">
                  <c:v>14</c:v>
                </c:pt>
                <c:pt idx="10">
                  <c:v>9</c:v>
                </c:pt>
                <c:pt idx="11">
                  <c:v>6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CE-42F0-9E39-631C61CD7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Personer1!$B$119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Personer1!$C$119:$BA$119</c:f>
              <c:numCache>
                <c:formatCode>0</c:formatCode>
                <c:ptCount val="51"/>
                <c:pt idx="0">
                  <c:v>1921</c:v>
                </c:pt>
                <c:pt idx="1">
                  <c:v>1951</c:v>
                </c:pt>
                <c:pt idx="2">
                  <c:v>1940</c:v>
                </c:pt>
                <c:pt idx="3">
                  <c:v>1968</c:v>
                </c:pt>
                <c:pt idx="4">
                  <c:v>1895</c:v>
                </c:pt>
                <c:pt idx="5">
                  <c:v>1852</c:v>
                </c:pt>
                <c:pt idx="6">
                  <c:v>1851</c:v>
                </c:pt>
                <c:pt idx="7">
                  <c:v>1839</c:v>
                </c:pt>
                <c:pt idx="8">
                  <c:v>1860</c:v>
                </c:pt>
                <c:pt idx="9">
                  <c:v>1863</c:v>
                </c:pt>
                <c:pt idx="10">
                  <c:v>1881</c:v>
                </c:pt>
                <c:pt idx="11">
                  <c:v>1857</c:v>
                </c:pt>
                <c:pt idx="12">
                  <c:v>1876</c:v>
                </c:pt>
                <c:pt idx="13">
                  <c:v>1868</c:v>
                </c:pt>
                <c:pt idx="14">
                  <c:v>1847</c:v>
                </c:pt>
                <c:pt idx="15">
                  <c:v>1817</c:v>
                </c:pt>
                <c:pt idx="16">
                  <c:v>1830</c:v>
                </c:pt>
                <c:pt idx="17">
                  <c:v>1823</c:v>
                </c:pt>
                <c:pt idx="18">
                  <c:v>1800</c:v>
                </c:pt>
                <c:pt idx="19">
                  <c:v>1756</c:v>
                </c:pt>
                <c:pt idx="20">
                  <c:v>1718</c:v>
                </c:pt>
                <c:pt idx="21">
                  <c:v>1696</c:v>
                </c:pt>
                <c:pt idx="22">
                  <c:v>1688</c:v>
                </c:pt>
                <c:pt idx="23">
                  <c:v>1649</c:v>
                </c:pt>
                <c:pt idx="24">
                  <c:v>1670</c:v>
                </c:pt>
                <c:pt idx="25">
                  <c:v>1678</c:v>
                </c:pt>
                <c:pt idx="26">
                  <c:v>1628</c:v>
                </c:pt>
                <c:pt idx="27">
                  <c:v>1598</c:v>
                </c:pt>
                <c:pt idx="28">
                  <c:v>1571</c:v>
                </c:pt>
                <c:pt idx="29">
                  <c:v>1511</c:v>
                </c:pt>
                <c:pt idx="30">
                  <c:v>1458</c:v>
                </c:pt>
                <c:pt idx="31">
                  <c:v>1468</c:v>
                </c:pt>
                <c:pt idx="32">
                  <c:v>1524</c:v>
                </c:pt>
                <c:pt idx="33">
                  <c:v>1546</c:v>
                </c:pt>
                <c:pt idx="34">
                  <c:v>1523</c:v>
                </c:pt>
                <c:pt idx="35">
                  <c:v>1448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9A-4AA9-87A7-E2C6DC58E970}"/>
            </c:ext>
          </c:extLst>
        </c:ser>
        <c:ser>
          <c:idx val="1"/>
          <c:order val="1"/>
          <c:tx>
            <c:strRef>
              <c:f>Personer1!$B$120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Personer1!$C$120:$BA$120</c:f>
              <c:numCache>
                <c:formatCode>General</c:formatCode>
                <c:ptCount val="51"/>
                <c:pt idx="36">
                  <c:v>1568</c:v>
                </c:pt>
                <c:pt idx="37">
                  <c:v>1555</c:v>
                </c:pt>
                <c:pt idx="38">
                  <c:v>1545</c:v>
                </c:pt>
                <c:pt idx="39">
                  <c:v>1532</c:v>
                </c:pt>
                <c:pt idx="40">
                  <c:v>1515</c:v>
                </c:pt>
                <c:pt idx="41">
                  <c:v>1498</c:v>
                </c:pt>
                <c:pt idx="42">
                  <c:v>1498</c:v>
                </c:pt>
                <c:pt idx="43">
                  <c:v>1484</c:v>
                </c:pt>
                <c:pt idx="44">
                  <c:v>1458</c:v>
                </c:pt>
                <c:pt idx="45">
                  <c:v>1441</c:v>
                </c:pt>
                <c:pt idx="46">
                  <c:v>1429</c:v>
                </c:pt>
                <c:pt idx="47">
                  <c:v>1414</c:v>
                </c:pt>
                <c:pt idx="48">
                  <c:v>1403</c:v>
                </c:pt>
                <c:pt idx="49">
                  <c:v>1392</c:v>
                </c:pt>
                <c:pt idx="50">
                  <c:v>1382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9A-4AA9-87A7-E2C6DC58E970}"/>
            </c:ext>
          </c:extLst>
        </c:ser>
        <c:ser>
          <c:idx val="2"/>
          <c:order val="2"/>
          <c:tx>
            <c:strRef>
              <c:f>Personer1!$B$121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Personer1!$C$121:$BA$121</c:f>
              <c:numCache>
                <c:formatCode>0</c:formatCode>
                <c:ptCount val="51"/>
                <c:pt idx="0">
                  <c:v>4345</c:v>
                </c:pt>
                <c:pt idx="1">
                  <c:v>4412</c:v>
                </c:pt>
                <c:pt idx="2">
                  <c:v>4394</c:v>
                </c:pt>
                <c:pt idx="3">
                  <c:v>4361</c:v>
                </c:pt>
                <c:pt idx="4">
                  <c:v>4283</c:v>
                </c:pt>
                <c:pt idx="5">
                  <c:v>4208</c:v>
                </c:pt>
                <c:pt idx="6">
                  <c:v>4188</c:v>
                </c:pt>
                <c:pt idx="7">
                  <c:v>4150</c:v>
                </c:pt>
                <c:pt idx="8">
                  <c:v>4189</c:v>
                </c:pt>
                <c:pt idx="9">
                  <c:v>4125</c:v>
                </c:pt>
                <c:pt idx="10">
                  <c:v>4160</c:v>
                </c:pt>
                <c:pt idx="11">
                  <c:v>4130</c:v>
                </c:pt>
                <c:pt idx="12">
                  <c:v>4183</c:v>
                </c:pt>
                <c:pt idx="13">
                  <c:v>4197</c:v>
                </c:pt>
                <c:pt idx="14">
                  <c:v>4188</c:v>
                </c:pt>
                <c:pt idx="15">
                  <c:v>4175</c:v>
                </c:pt>
                <c:pt idx="16">
                  <c:v>4179</c:v>
                </c:pt>
                <c:pt idx="17">
                  <c:v>4203</c:v>
                </c:pt>
                <c:pt idx="18">
                  <c:v>4206</c:v>
                </c:pt>
                <c:pt idx="19">
                  <c:v>4183</c:v>
                </c:pt>
                <c:pt idx="20">
                  <c:v>4186</c:v>
                </c:pt>
                <c:pt idx="21">
                  <c:v>4120</c:v>
                </c:pt>
                <c:pt idx="22">
                  <c:v>4137</c:v>
                </c:pt>
                <c:pt idx="23">
                  <c:v>4122</c:v>
                </c:pt>
                <c:pt idx="24">
                  <c:v>4087</c:v>
                </c:pt>
                <c:pt idx="25">
                  <c:v>4069</c:v>
                </c:pt>
                <c:pt idx="26">
                  <c:v>4072</c:v>
                </c:pt>
                <c:pt idx="27">
                  <c:v>4062</c:v>
                </c:pt>
                <c:pt idx="28">
                  <c:v>4043</c:v>
                </c:pt>
                <c:pt idx="29">
                  <c:v>3987</c:v>
                </c:pt>
                <c:pt idx="30">
                  <c:v>3931</c:v>
                </c:pt>
                <c:pt idx="31">
                  <c:v>3855</c:v>
                </c:pt>
                <c:pt idx="32">
                  <c:v>3931</c:v>
                </c:pt>
                <c:pt idx="33">
                  <c:v>3985</c:v>
                </c:pt>
                <c:pt idx="34">
                  <c:v>3911</c:v>
                </c:pt>
                <c:pt idx="35">
                  <c:v>3853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9A-4AA9-87A7-E2C6DC58E970}"/>
            </c:ext>
          </c:extLst>
        </c:ser>
        <c:ser>
          <c:idx val="3"/>
          <c:order val="3"/>
          <c:tx>
            <c:strRef>
              <c:f>Personer1!$B$122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Personer1!$C$122:$BA$122</c:f>
              <c:numCache>
                <c:formatCode>General</c:formatCode>
                <c:ptCount val="51"/>
                <c:pt idx="36">
                  <c:v>3992</c:v>
                </c:pt>
                <c:pt idx="37">
                  <c:v>3959</c:v>
                </c:pt>
                <c:pt idx="38">
                  <c:v>3937</c:v>
                </c:pt>
                <c:pt idx="39">
                  <c:v>3898</c:v>
                </c:pt>
                <c:pt idx="40">
                  <c:v>3866</c:v>
                </c:pt>
                <c:pt idx="41">
                  <c:v>3814</c:v>
                </c:pt>
                <c:pt idx="42">
                  <c:v>3757</c:v>
                </c:pt>
                <c:pt idx="43">
                  <c:v>3711</c:v>
                </c:pt>
                <c:pt idx="44">
                  <c:v>3677</c:v>
                </c:pt>
                <c:pt idx="45">
                  <c:v>3645</c:v>
                </c:pt>
                <c:pt idx="46">
                  <c:v>3609</c:v>
                </c:pt>
                <c:pt idx="47">
                  <c:v>3581</c:v>
                </c:pt>
                <c:pt idx="48">
                  <c:v>3568</c:v>
                </c:pt>
                <c:pt idx="49">
                  <c:v>3549</c:v>
                </c:pt>
                <c:pt idx="50">
                  <c:v>3544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9A-4AA9-87A7-E2C6DC58E970}"/>
            </c:ext>
          </c:extLst>
        </c:ser>
        <c:ser>
          <c:idx val="4"/>
          <c:order val="4"/>
          <c:tx>
            <c:strRef>
              <c:f>Personer1!$B$123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Personer1!$C$123:$BA$123</c:f>
              <c:numCache>
                <c:formatCode>0</c:formatCode>
                <c:ptCount val="51"/>
                <c:pt idx="0">
                  <c:v>1255</c:v>
                </c:pt>
                <c:pt idx="1">
                  <c:v>1276</c:v>
                </c:pt>
                <c:pt idx="2">
                  <c:v>1286</c:v>
                </c:pt>
                <c:pt idx="3">
                  <c:v>1327</c:v>
                </c:pt>
                <c:pt idx="4">
                  <c:v>1335</c:v>
                </c:pt>
                <c:pt idx="5">
                  <c:v>1359</c:v>
                </c:pt>
                <c:pt idx="6">
                  <c:v>1380</c:v>
                </c:pt>
                <c:pt idx="7">
                  <c:v>1389</c:v>
                </c:pt>
                <c:pt idx="8">
                  <c:v>1382</c:v>
                </c:pt>
                <c:pt idx="9">
                  <c:v>1380</c:v>
                </c:pt>
                <c:pt idx="10">
                  <c:v>1385</c:v>
                </c:pt>
                <c:pt idx="11">
                  <c:v>1367</c:v>
                </c:pt>
                <c:pt idx="12">
                  <c:v>1346</c:v>
                </c:pt>
                <c:pt idx="13">
                  <c:v>1344</c:v>
                </c:pt>
                <c:pt idx="14">
                  <c:v>1335</c:v>
                </c:pt>
                <c:pt idx="15">
                  <c:v>1331</c:v>
                </c:pt>
                <c:pt idx="16">
                  <c:v>1324</c:v>
                </c:pt>
                <c:pt idx="17">
                  <c:v>1331</c:v>
                </c:pt>
                <c:pt idx="18">
                  <c:v>1341</c:v>
                </c:pt>
                <c:pt idx="19">
                  <c:v>1350</c:v>
                </c:pt>
                <c:pt idx="20">
                  <c:v>1363</c:v>
                </c:pt>
                <c:pt idx="21">
                  <c:v>1380</c:v>
                </c:pt>
                <c:pt idx="22">
                  <c:v>1380</c:v>
                </c:pt>
                <c:pt idx="23">
                  <c:v>1400</c:v>
                </c:pt>
                <c:pt idx="24">
                  <c:v>1398</c:v>
                </c:pt>
                <c:pt idx="25">
                  <c:v>1413</c:v>
                </c:pt>
                <c:pt idx="26">
                  <c:v>1426</c:v>
                </c:pt>
                <c:pt idx="27">
                  <c:v>1459</c:v>
                </c:pt>
                <c:pt idx="28">
                  <c:v>1492</c:v>
                </c:pt>
                <c:pt idx="29">
                  <c:v>1538</c:v>
                </c:pt>
                <c:pt idx="30">
                  <c:v>1567</c:v>
                </c:pt>
                <c:pt idx="31">
                  <c:v>1609</c:v>
                </c:pt>
                <c:pt idx="32">
                  <c:v>1655</c:v>
                </c:pt>
                <c:pt idx="33">
                  <c:v>1696</c:v>
                </c:pt>
                <c:pt idx="34">
                  <c:v>1759</c:v>
                </c:pt>
                <c:pt idx="35">
                  <c:v>1793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9A-4AA9-87A7-E2C6DC58E970}"/>
            </c:ext>
          </c:extLst>
        </c:ser>
        <c:ser>
          <c:idx val="5"/>
          <c:order val="5"/>
          <c:tx>
            <c:strRef>
              <c:f>Personer1!$B$124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Personer1!$C$124:$BA$124</c:f>
              <c:numCache>
                <c:formatCode>General</c:formatCode>
                <c:ptCount val="51"/>
                <c:pt idx="36">
                  <c:v>1820</c:v>
                </c:pt>
                <c:pt idx="37">
                  <c:v>1857</c:v>
                </c:pt>
                <c:pt idx="38">
                  <c:v>1869</c:v>
                </c:pt>
                <c:pt idx="39">
                  <c:v>1891</c:v>
                </c:pt>
                <c:pt idx="40">
                  <c:v>1913</c:v>
                </c:pt>
                <c:pt idx="41">
                  <c:v>1956</c:v>
                </c:pt>
                <c:pt idx="42">
                  <c:v>1988</c:v>
                </c:pt>
                <c:pt idx="43">
                  <c:v>2024</c:v>
                </c:pt>
                <c:pt idx="44">
                  <c:v>2059</c:v>
                </c:pt>
                <c:pt idx="45">
                  <c:v>2084</c:v>
                </c:pt>
                <c:pt idx="46">
                  <c:v>2108</c:v>
                </c:pt>
                <c:pt idx="47">
                  <c:v>2126</c:v>
                </c:pt>
                <c:pt idx="48">
                  <c:v>2124</c:v>
                </c:pt>
                <c:pt idx="49">
                  <c:v>2129</c:v>
                </c:pt>
                <c:pt idx="50">
                  <c:v>2119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9A-4AA9-87A7-E2C6DC58E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Sunndal,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'Sunndal ut'!$B$1</c:f>
              <c:strCache>
                <c:ptCount val="1"/>
                <c:pt idx="0">
                  <c:v>Sunndal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'Sunndal ut'!$A$2:$A$16</c:f>
              <c:strCache>
                <c:ptCount val="15"/>
                <c:pt idx="0">
                  <c:v>Molde</c:v>
                </c:pt>
                <c:pt idx="1">
                  <c:v>Surnadal</c:v>
                </c:pt>
                <c:pt idx="2">
                  <c:v>Oslo - Oslove</c:v>
                </c:pt>
                <c:pt idx="3">
                  <c:v>Sokkelen sør for 62 grader N</c:v>
                </c:pt>
                <c:pt idx="4">
                  <c:v>Trondheim - Tråante</c:v>
                </c:pt>
                <c:pt idx="5">
                  <c:v>Tingvoll</c:v>
                </c:pt>
                <c:pt idx="6">
                  <c:v>Hustadvika</c:v>
                </c:pt>
                <c:pt idx="7">
                  <c:v>Kristiansund</c:v>
                </c:pt>
                <c:pt idx="8">
                  <c:v>Oppdal</c:v>
                </c:pt>
                <c:pt idx="9">
                  <c:v>Ålesund</c:v>
                </c:pt>
                <c:pt idx="10">
                  <c:v>Stavanger</c:v>
                </c:pt>
                <c:pt idx="11">
                  <c:v>Aukra</c:v>
                </c:pt>
                <c:pt idx="12">
                  <c:v>Bergen</c:v>
                </c:pt>
                <c:pt idx="13">
                  <c:v>Aure</c:v>
                </c:pt>
                <c:pt idx="14">
                  <c:v>Bærum</c:v>
                </c:pt>
              </c:strCache>
            </c:strRef>
          </c:cat>
          <c:val>
            <c:numRef>
              <c:f>'Sunndal ut'!$B$2:$B$16</c:f>
              <c:numCache>
                <c:formatCode>#\ ##0;\ \-#\ ##0</c:formatCode>
                <c:ptCount val="15"/>
                <c:pt idx="0">
                  <c:v>-87</c:v>
                </c:pt>
                <c:pt idx="1">
                  <c:v>-52</c:v>
                </c:pt>
                <c:pt idx="2">
                  <c:v>-36</c:v>
                </c:pt>
                <c:pt idx="3">
                  <c:v>-36</c:v>
                </c:pt>
                <c:pt idx="4">
                  <c:v>-35</c:v>
                </c:pt>
                <c:pt idx="5">
                  <c:v>-25</c:v>
                </c:pt>
                <c:pt idx="6">
                  <c:v>-22</c:v>
                </c:pt>
                <c:pt idx="7">
                  <c:v>-16</c:v>
                </c:pt>
                <c:pt idx="8">
                  <c:v>-14</c:v>
                </c:pt>
                <c:pt idx="9">
                  <c:v>-10</c:v>
                </c:pt>
                <c:pt idx="10">
                  <c:v>-8</c:v>
                </c:pt>
                <c:pt idx="11">
                  <c:v>-7</c:v>
                </c:pt>
                <c:pt idx="12">
                  <c:v>-6</c:v>
                </c:pt>
                <c:pt idx="13">
                  <c:v>-5</c:v>
                </c:pt>
                <c:pt idx="14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F-40EE-8BF8-7DF182CE56FC}"/>
            </c:ext>
          </c:extLst>
        </c:ser>
        <c:ser>
          <c:idx val="1"/>
          <c:order val="1"/>
          <c:tx>
            <c:strRef>
              <c:f>'Sunndal ut'!$C$1</c:f>
              <c:strCache>
                <c:ptCount val="1"/>
                <c:pt idx="0">
                  <c:v>Sunndal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'Sunndal ut'!$A$2:$A$16</c:f>
              <c:strCache>
                <c:ptCount val="15"/>
                <c:pt idx="0">
                  <c:v>Molde</c:v>
                </c:pt>
                <c:pt idx="1">
                  <c:v>Surnadal</c:v>
                </c:pt>
                <c:pt idx="2">
                  <c:v>Oslo - Oslove</c:v>
                </c:pt>
                <c:pt idx="3">
                  <c:v>Sokkelen sør for 62 grader N</c:v>
                </c:pt>
                <c:pt idx="4">
                  <c:v>Trondheim - Tråante</c:v>
                </c:pt>
                <c:pt idx="5">
                  <c:v>Tingvoll</c:v>
                </c:pt>
                <c:pt idx="6">
                  <c:v>Hustadvika</c:v>
                </c:pt>
                <c:pt idx="7">
                  <c:v>Kristiansund</c:v>
                </c:pt>
                <c:pt idx="8">
                  <c:v>Oppdal</c:v>
                </c:pt>
                <c:pt idx="9">
                  <c:v>Ålesund</c:v>
                </c:pt>
                <c:pt idx="10">
                  <c:v>Stavanger</c:v>
                </c:pt>
                <c:pt idx="11">
                  <c:v>Aukra</c:v>
                </c:pt>
                <c:pt idx="12">
                  <c:v>Bergen</c:v>
                </c:pt>
                <c:pt idx="13">
                  <c:v>Aure</c:v>
                </c:pt>
                <c:pt idx="14">
                  <c:v>Bærum</c:v>
                </c:pt>
              </c:strCache>
            </c:strRef>
          </c:cat>
          <c:val>
            <c:numRef>
              <c:f>'Sunndal ut'!$C$2:$C$16</c:f>
              <c:numCache>
                <c:formatCode>#\ ##0</c:formatCode>
                <c:ptCount val="15"/>
                <c:pt idx="0">
                  <c:v>239</c:v>
                </c:pt>
                <c:pt idx="1">
                  <c:v>132</c:v>
                </c:pt>
                <c:pt idx="2">
                  <c:v>14</c:v>
                </c:pt>
                <c:pt idx="3">
                  <c:v>0</c:v>
                </c:pt>
                <c:pt idx="4">
                  <c:v>17</c:v>
                </c:pt>
                <c:pt idx="5">
                  <c:v>101</c:v>
                </c:pt>
                <c:pt idx="6">
                  <c:v>22</c:v>
                </c:pt>
                <c:pt idx="7">
                  <c:v>25</c:v>
                </c:pt>
                <c:pt idx="8">
                  <c:v>38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BF-40EE-8BF8-7DF182CE5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Sunndal: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Sysselsatte!$B$53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Sysselsatte!$C$53:$P$53</c:f>
              <c:numCache>
                <c:formatCode>General</c:formatCode>
                <c:ptCount val="14"/>
                <c:pt idx="0">
                  <c:v>-29</c:v>
                </c:pt>
                <c:pt idx="1">
                  <c:v>-59</c:v>
                </c:pt>
                <c:pt idx="2">
                  <c:v>-77</c:v>
                </c:pt>
                <c:pt idx="3">
                  <c:v>62</c:v>
                </c:pt>
                <c:pt idx="4">
                  <c:v>0</c:v>
                </c:pt>
                <c:pt idx="5">
                  <c:v>-1</c:v>
                </c:pt>
                <c:pt idx="6">
                  <c:v>20</c:v>
                </c:pt>
                <c:pt idx="7">
                  <c:v>-43</c:v>
                </c:pt>
                <c:pt idx="8">
                  <c:v>48</c:v>
                </c:pt>
                <c:pt idx="9">
                  <c:v>-140</c:v>
                </c:pt>
                <c:pt idx="10">
                  <c:v>71</c:v>
                </c:pt>
                <c:pt idx="11">
                  <c:v>3</c:v>
                </c:pt>
                <c:pt idx="12">
                  <c:v>35</c:v>
                </c:pt>
                <c:pt idx="13">
                  <c:v>-42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4-4297-ABFA-14840DA25CBB}"/>
            </c:ext>
          </c:extLst>
        </c:ser>
        <c:ser>
          <c:idx val="1"/>
          <c:order val="1"/>
          <c:tx>
            <c:strRef>
              <c:f>Sysselsatte!$B$54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Sysselsatte!$C$54:$P$54</c:f>
              <c:numCache>
                <c:formatCode>General</c:formatCode>
                <c:ptCount val="14"/>
                <c:pt idx="0">
                  <c:v>102</c:v>
                </c:pt>
                <c:pt idx="1">
                  <c:v>-59</c:v>
                </c:pt>
                <c:pt idx="2">
                  <c:v>-110</c:v>
                </c:pt>
                <c:pt idx="3">
                  <c:v>40</c:v>
                </c:pt>
                <c:pt idx="4">
                  <c:v>120</c:v>
                </c:pt>
                <c:pt idx="5">
                  <c:v>5</c:v>
                </c:pt>
                <c:pt idx="6">
                  <c:v>-71</c:v>
                </c:pt>
                <c:pt idx="7">
                  <c:v>-116</c:v>
                </c:pt>
                <c:pt idx="8">
                  <c:v>48</c:v>
                </c:pt>
                <c:pt idx="9">
                  <c:v>-196</c:v>
                </c:pt>
                <c:pt idx="10">
                  <c:v>92</c:v>
                </c:pt>
                <c:pt idx="11">
                  <c:v>115</c:v>
                </c:pt>
                <c:pt idx="12">
                  <c:v>68</c:v>
                </c:pt>
                <c:pt idx="13">
                  <c:v>-63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4-4297-ABFA-14840DA25CBB}"/>
            </c:ext>
          </c:extLst>
        </c:ser>
        <c:ser>
          <c:idx val="2"/>
          <c:order val="2"/>
          <c:tx>
            <c:strRef>
              <c:f>Sysselsatte!$B$55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Sysselsatte!$C$55:$P$55</c:f>
              <c:numCache>
                <c:formatCode>General</c:formatCode>
                <c:ptCount val="14"/>
                <c:pt idx="0">
                  <c:v>-71</c:v>
                </c:pt>
                <c:pt idx="1">
                  <c:v>9</c:v>
                </c:pt>
                <c:pt idx="2">
                  <c:v>-34</c:v>
                </c:pt>
                <c:pt idx="3">
                  <c:v>-16</c:v>
                </c:pt>
                <c:pt idx="4">
                  <c:v>5</c:v>
                </c:pt>
                <c:pt idx="5">
                  <c:v>-34</c:v>
                </c:pt>
                <c:pt idx="6">
                  <c:v>-7</c:v>
                </c:pt>
                <c:pt idx="7">
                  <c:v>-13</c:v>
                </c:pt>
                <c:pt idx="8">
                  <c:v>-70</c:v>
                </c:pt>
                <c:pt idx="9">
                  <c:v>-80</c:v>
                </c:pt>
                <c:pt idx="10">
                  <c:v>-24</c:v>
                </c:pt>
                <c:pt idx="11">
                  <c:v>178</c:v>
                </c:pt>
                <c:pt idx="12">
                  <c:v>117</c:v>
                </c:pt>
                <c:pt idx="13">
                  <c:v>-99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4-4297-ABFA-14840DA25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'Ark1'!$A$61</c:f>
              <c:strCache>
                <c:ptCount val="1"/>
                <c:pt idx="0">
                  <c:v>Sunndal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'Ark1'!$B$61:$H$61</c:f>
              <c:numCache>
                <c:formatCode>0.0</c:formatCode>
                <c:ptCount val="7"/>
                <c:pt idx="0">
                  <c:v>1.8428184281842819</c:v>
                </c:pt>
                <c:pt idx="1">
                  <c:v>46.72086720867209</c:v>
                </c:pt>
                <c:pt idx="2">
                  <c:v>21.300813008130081</c:v>
                </c:pt>
                <c:pt idx="3">
                  <c:v>2.845528455284553</c:v>
                </c:pt>
                <c:pt idx="4">
                  <c:v>5.6097560975609753</c:v>
                </c:pt>
                <c:pt idx="5">
                  <c:v>19.105691056910569</c:v>
                </c:pt>
                <c:pt idx="6">
                  <c:v>2.0867208672086721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B1-4467-88DE-8AAB8BAC66C8}"/>
            </c:ext>
          </c:extLst>
        </c:ser>
        <c:ser>
          <c:idx val="1"/>
          <c:order val="1"/>
          <c:tx>
            <c:strRef>
              <c:f>'Ark1'!$A$62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'Ark1'!$B$62:$H$62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B1-4467-88DE-8AAB8BAC66C8}"/>
            </c:ext>
          </c:extLst>
        </c:ser>
        <c:ser>
          <c:idx val="2"/>
          <c:order val="2"/>
          <c:tx>
            <c:strRef>
              <c:f>'Ark1'!$A$63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'Ark1'!$B$63:$H$63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B1-4467-88DE-8AAB8BAC66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SysselsatteArb!$B$44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SysselsatteArb!$C$44:$I$44</c:f>
              <c:numCache>
                <c:formatCode>0</c:formatCode>
                <c:ptCount val="7"/>
                <c:pt idx="0">
                  <c:v>14</c:v>
                </c:pt>
                <c:pt idx="1">
                  <c:v>332</c:v>
                </c:pt>
                <c:pt idx="2">
                  <c:v>369</c:v>
                </c:pt>
                <c:pt idx="3">
                  <c:v>63</c:v>
                </c:pt>
                <c:pt idx="4">
                  <c:v>147</c:v>
                </c:pt>
                <c:pt idx="5">
                  <c:v>593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A-45CC-94EB-70992EB8ED9C}"/>
            </c:ext>
          </c:extLst>
        </c:ser>
        <c:ser>
          <c:idx val="1"/>
          <c:order val="1"/>
          <c:tx>
            <c:strRef>
              <c:f>SysselsatteArb!$B$45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SysselsatteArb!$C$45:$I$45</c:f>
              <c:numCache>
                <c:formatCode>0</c:formatCode>
                <c:ptCount val="7"/>
                <c:pt idx="0">
                  <c:v>55</c:v>
                </c:pt>
                <c:pt idx="1">
                  <c:v>1390</c:v>
                </c:pt>
                <c:pt idx="2">
                  <c:v>373</c:v>
                </c:pt>
                <c:pt idx="3">
                  <c:v>42</c:v>
                </c:pt>
                <c:pt idx="4">
                  <c:v>59</c:v>
                </c:pt>
                <c:pt idx="5">
                  <c:v>110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7A-45CC-94EB-70992EB8ED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SysselEtterArbste!$B$139:$B$145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SysselEtterArbste!$C$139:$C$145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32</c:v>
                </c:pt>
                <c:pt idx="4">
                  <c:v>0</c:v>
                </c:pt>
                <c:pt idx="5">
                  <c:v>51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C-43D9-BA5C-0A5490689FF7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SysselEtterArbste!$B$139:$B$145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SysselEtterArbste!$D$139:$D$145</c:f>
              <c:numCache>
                <c:formatCode>0</c:formatCode>
                <c:ptCount val="7"/>
                <c:pt idx="0">
                  <c:v>0</c:v>
                </c:pt>
                <c:pt idx="1">
                  <c:v>20</c:v>
                </c:pt>
                <c:pt idx="2">
                  <c:v>47</c:v>
                </c:pt>
                <c:pt idx="3">
                  <c:v>65</c:v>
                </c:pt>
                <c:pt idx="4">
                  <c:v>162</c:v>
                </c:pt>
                <c:pt idx="5">
                  <c:v>556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DC-43D9-BA5C-0A5490689FF7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SysselEtterArbste!$B$139:$B$145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SysselEtterArbste!$E$139:$E$145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42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DC-43D9-BA5C-0A5490689FF7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SysselEtterArbste!$B$139:$B$145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SysselEtterArbste!$F$139:$F$145</c:f>
              <c:numCache>
                <c:formatCode>0</c:formatCode>
                <c:ptCount val="7"/>
                <c:pt idx="0">
                  <c:v>0</c:v>
                </c:pt>
                <c:pt idx="1">
                  <c:v>129</c:v>
                </c:pt>
                <c:pt idx="2">
                  <c:v>160</c:v>
                </c:pt>
                <c:pt idx="3">
                  <c:v>0</c:v>
                </c:pt>
                <c:pt idx="4">
                  <c:v>0</c:v>
                </c:pt>
                <c:pt idx="5">
                  <c:v>38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DC-43D9-BA5C-0A5490689FF7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SysselEtterArbste!$B$139:$B$145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SysselEtterArbste!$G$139:$G$145</c:f>
              <c:numCache>
                <c:formatCode>0</c:formatCode>
                <c:ptCount val="7"/>
                <c:pt idx="0">
                  <c:v>68</c:v>
                </c:pt>
                <c:pt idx="1">
                  <c:v>1575</c:v>
                </c:pt>
                <c:pt idx="2">
                  <c:v>576</c:v>
                </c:pt>
                <c:pt idx="3">
                  <c:v>0</c:v>
                </c:pt>
                <c:pt idx="4">
                  <c:v>3</c:v>
                </c:pt>
                <c:pt idx="5">
                  <c:v>53</c:v>
                </c:pt>
                <c:pt idx="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DC-43D9-BA5C-0A5490689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74-409F-A30F-02234938DF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74-409F-A30F-02234938DF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30-453B-83EE-C419437F6F9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30-453B-83EE-C419437F6F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30-453B-83EE-C419437F6F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Personer1!$B$24:$U$24</c:f>
              <c:numCache>
                <c:formatCode>General</c:formatCode>
                <c:ptCount val="20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6">
                  <c:v>13</c:v>
                </c:pt>
                <c:pt idx="7">
                  <c:v>3</c:v>
                </c:pt>
                <c:pt idx="9">
                  <c:v>4</c:v>
                </c:pt>
                <c:pt idx="12">
                  <c:v>151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5-404F-9383-24F0C23475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</a:t>
            </a:r>
            <a:r>
              <a:rPr lang="nb-NO" sz="2400" b="1" baseline="0">
                <a:solidFill>
                  <a:schemeClr val="tx2"/>
                </a:solidFill>
              </a:rPr>
              <a:t> 2011-2026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Personer1!$C$42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Personer1!$D$42:$S$42</c:f>
              <c:numCache>
                <c:formatCode>0</c:formatCode>
                <c:ptCount val="16"/>
                <c:pt idx="0">
                  <c:v>6800</c:v>
                </c:pt>
                <c:pt idx="1">
                  <c:v>6705</c:v>
                </c:pt>
                <c:pt idx="2">
                  <c:v>6637</c:v>
                </c:pt>
                <c:pt idx="3">
                  <c:v>6548</c:v>
                </c:pt>
                <c:pt idx="4">
                  <c:v>6490</c:v>
                </c:pt>
                <c:pt idx="5">
                  <c:v>6437</c:v>
                </c:pt>
                <c:pt idx="6">
                  <c:v>6383</c:v>
                </c:pt>
                <c:pt idx="7">
                  <c:v>6360</c:v>
                </c:pt>
                <c:pt idx="8">
                  <c:v>6343</c:v>
                </c:pt>
                <c:pt idx="9">
                  <c:v>6284</c:v>
                </c:pt>
                <c:pt idx="10">
                  <c:v>6250</c:v>
                </c:pt>
                <c:pt idx="11">
                  <c:v>6227</c:v>
                </c:pt>
                <c:pt idx="12">
                  <c:v>6180</c:v>
                </c:pt>
                <c:pt idx="13">
                  <c:v>6110</c:v>
                </c:pt>
                <c:pt idx="14">
                  <c:v>6066</c:v>
                </c:pt>
                <c:pt idx="15">
                  <c:v>6037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3-44F7-AB6B-9AB5892D5185}"/>
            </c:ext>
          </c:extLst>
        </c:ser>
        <c:ser>
          <c:idx val="1"/>
          <c:order val="1"/>
          <c:tx>
            <c:strRef>
              <c:f>Personer1!$C$43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Personer1!$D$43:$S$43</c:f>
              <c:numCache>
                <c:formatCode>0</c:formatCode>
                <c:ptCount val="16"/>
                <c:pt idx="0">
                  <c:v>467</c:v>
                </c:pt>
                <c:pt idx="1">
                  <c:v>491</c:v>
                </c:pt>
                <c:pt idx="2">
                  <c:v>568</c:v>
                </c:pt>
                <c:pt idx="3">
                  <c:v>623</c:v>
                </c:pt>
                <c:pt idx="4">
                  <c:v>665</c:v>
                </c:pt>
                <c:pt idx="5">
                  <c:v>723</c:v>
                </c:pt>
                <c:pt idx="6">
                  <c:v>743</c:v>
                </c:pt>
                <c:pt idx="7">
                  <c:v>759</c:v>
                </c:pt>
                <c:pt idx="8">
                  <c:v>763</c:v>
                </c:pt>
                <c:pt idx="9">
                  <c:v>752</c:v>
                </c:pt>
                <c:pt idx="10">
                  <c:v>706</c:v>
                </c:pt>
                <c:pt idx="11">
                  <c:v>705</c:v>
                </c:pt>
                <c:pt idx="12">
                  <c:v>930</c:v>
                </c:pt>
                <c:pt idx="13">
                  <c:v>1117</c:v>
                </c:pt>
                <c:pt idx="14">
                  <c:v>1127</c:v>
                </c:pt>
                <c:pt idx="15">
                  <c:v>1057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3-44F7-AB6B-9AB5892D5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918064712745315E-2"/>
              <c:y val="0.40803152583323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14-4AC8-9EF8-D641AF86806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14-4AC8-9EF8-D641AF868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14-4AC8-9EF8-D641AF8680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Bosatte!$B$83:$B$86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Bosatte!$C$83:$C$86</c:f>
              <c:numCache>
                <c:formatCode>0</c:formatCode>
                <c:ptCount val="4"/>
                <c:pt idx="0">
                  <c:v>1948</c:v>
                </c:pt>
                <c:pt idx="1">
                  <c:v>70</c:v>
                </c:pt>
                <c:pt idx="2">
                  <c:v>282</c:v>
                </c:pt>
                <c:pt idx="3">
                  <c:v>1596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5-433C-9C01-5DE47A17A8FB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Bosatte!$B$83:$B$86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Bosatte!$D$83:$D$86</c:f>
              <c:numCache>
                <c:formatCode>0</c:formatCode>
                <c:ptCount val="4"/>
                <c:pt idx="0">
                  <c:v>307</c:v>
                </c:pt>
                <c:pt idx="1">
                  <c:v>70</c:v>
                </c:pt>
                <c:pt idx="2">
                  <c:v>164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D5-433C-9C01-5DE47A17A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6.8060661021007709E-3"/>
              <c:y val="0.389960047373102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Bosatte!$D$80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Bosatte!$E$80:$Q$80</c:f>
              <c:numCache>
                <c:formatCode>0</c:formatCode>
                <c:ptCount val="13"/>
                <c:pt idx="0">
                  <c:v>142</c:v>
                </c:pt>
                <c:pt idx="1">
                  <c:v>154</c:v>
                </c:pt>
                <c:pt idx="2">
                  <c:v>162</c:v>
                </c:pt>
                <c:pt idx="3">
                  <c:v>203</c:v>
                </c:pt>
                <c:pt idx="4">
                  <c:v>141</c:v>
                </c:pt>
                <c:pt idx="5">
                  <c:v>129</c:v>
                </c:pt>
                <c:pt idx="6">
                  <c:v>112</c:v>
                </c:pt>
                <c:pt idx="7">
                  <c:v>110</c:v>
                </c:pt>
                <c:pt idx="8">
                  <c:v>90</c:v>
                </c:pt>
                <c:pt idx="9">
                  <c:v>75</c:v>
                </c:pt>
                <c:pt idx="10">
                  <c:v>115</c:v>
                </c:pt>
                <c:pt idx="11">
                  <c:v>161</c:v>
                </c:pt>
                <c:pt idx="12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7F-470C-BE27-7CC93B7B2041}"/>
            </c:ext>
          </c:extLst>
        </c:ser>
        <c:ser>
          <c:idx val="1"/>
          <c:order val="1"/>
          <c:tx>
            <c:strRef>
              <c:f>Bosatte!$D$81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Bosatte!$E$81:$Q$81</c:f>
              <c:numCache>
                <c:formatCode>0</c:formatCode>
                <c:ptCount val="13"/>
                <c:pt idx="0">
                  <c:v>23</c:v>
                </c:pt>
                <c:pt idx="1">
                  <c:v>33</c:v>
                </c:pt>
                <c:pt idx="2">
                  <c:v>46</c:v>
                </c:pt>
                <c:pt idx="3">
                  <c:v>71</c:v>
                </c:pt>
                <c:pt idx="4">
                  <c:v>27</c:v>
                </c:pt>
                <c:pt idx="5">
                  <c:v>37</c:v>
                </c:pt>
                <c:pt idx="6">
                  <c:v>28</c:v>
                </c:pt>
                <c:pt idx="7">
                  <c:v>25</c:v>
                </c:pt>
                <c:pt idx="8">
                  <c:v>14</c:v>
                </c:pt>
                <c:pt idx="9">
                  <c:v>8</c:v>
                </c:pt>
                <c:pt idx="10">
                  <c:v>19</c:v>
                </c:pt>
                <c:pt idx="11">
                  <c:v>50</c:v>
                </c:pt>
                <c:pt idx="12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7F-470C-BE27-7CC93B7B2041}"/>
            </c:ext>
          </c:extLst>
        </c:ser>
        <c:ser>
          <c:idx val="2"/>
          <c:order val="2"/>
          <c:tx>
            <c:strRef>
              <c:f>Bosatte!$D$82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Bosatte!$E$82:$Q$82</c:f>
              <c:numCache>
                <c:formatCode>0</c:formatCode>
                <c:ptCount val="13"/>
                <c:pt idx="0">
                  <c:v>52</c:v>
                </c:pt>
                <c:pt idx="1">
                  <c:v>56</c:v>
                </c:pt>
                <c:pt idx="2">
                  <c:v>63</c:v>
                </c:pt>
                <c:pt idx="3">
                  <c:v>60</c:v>
                </c:pt>
                <c:pt idx="4">
                  <c:v>58</c:v>
                </c:pt>
                <c:pt idx="5">
                  <c:v>47</c:v>
                </c:pt>
                <c:pt idx="6">
                  <c:v>40</c:v>
                </c:pt>
                <c:pt idx="7">
                  <c:v>57</c:v>
                </c:pt>
                <c:pt idx="8">
                  <c:v>42</c:v>
                </c:pt>
                <c:pt idx="9">
                  <c:v>35</c:v>
                </c:pt>
                <c:pt idx="10">
                  <c:v>41</c:v>
                </c:pt>
                <c:pt idx="11">
                  <c:v>55</c:v>
                </c:pt>
                <c:pt idx="12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7F-470C-BE27-7CC93B7B2041}"/>
            </c:ext>
          </c:extLst>
        </c:ser>
        <c:ser>
          <c:idx val="3"/>
          <c:order val="3"/>
          <c:tx>
            <c:strRef>
              <c:f>Bosatte!$D$83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Bosatte!$E$83:$Q$83</c:f>
              <c:numCache>
                <c:formatCode>0</c:formatCode>
                <c:ptCount val="13"/>
                <c:pt idx="0">
                  <c:v>67</c:v>
                </c:pt>
                <c:pt idx="1">
                  <c:v>65</c:v>
                </c:pt>
                <c:pt idx="2">
                  <c:v>53</c:v>
                </c:pt>
                <c:pt idx="3">
                  <c:v>72</c:v>
                </c:pt>
                <c:pt idx="4">
                  <c:v>56</c:v>
                </c:pt>
                <c:pt idx="5">
                  <c:v>45</c:v>
                </c:pt>
                <c:pt idx="6">
                  <c:v>44</c:v>
                </c:pt>
                <c:pt idx="7">
                  <c:v>28</c:v>
                </c:pt>
                <c:pt idx="8">
                  <c:v>34</c:v>
                </c:pt>
                <c:pt idx="9">
                  <c:v>32</c:v>
                </c:pt>
                <c:pt idx="10">
                  <c:v>55</c:v>
                </c:pt>
                <c:pt idx="11">
                  <c:v>56</c:v>
                </c:pt>
                <c:pt idx="12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7F-470C-BE27-7CC93B7B2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F-459C-B4B0-5E1B10D392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8300230982743325E-3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PersonerProsent!$B$100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PersonerProsent!$C$100:$AP$100</c:f>
              <c:numCache>
                <c:formatCode>0.0</c:formatCode>
                <c:ptCount val="40"/>
                <c:pt idx="0">
                  <c:v>46.8</c:v>
                </c:pt>
                <c:pt idx="1">
                  <c:v>46</c:v>
                </c:pt>
                <c:pt idx="2">
                  <c:v>45.7</c:v>
                </c:pt>
                <c:pt idx="3">
                  <c:v>44.6</c:v>
                </c:pt>
                <c:pt idx="4">
                  <c:v>43.5</c:v>
                </c:pt>
                <c:pt idx="5">
                  <c:v>42.1</c:v>
                </c:pt>
                <c:pt idx="6">
                  <c:v>40.799999999999997</c:v>
                </c:pt>
                <c:pt idx="7">
                  <c:v>39.799999999999997</c:v>
                </c:pt>
                <c:pt idx="8">
                  <c:v>38.299999999999997</c:v>
                </c:pt>
                <c:pt idx="9">
                  <c:v>37.4</c:v>
                </c:pt>
                <c:pt idx="10">
                  <c:v>36.799999999999997</c:v>
                </c:pt>
                <c:pt idx="11">
                  <c:v>36.4</c:v>
                </c:pt>
                <c:pt idx="12">
                  <c:v>35.799999999999997</c:v>
                </c:pt>
                <c:pt idx="13">
                  <c:v>35</c:v>
                </c:pt>
                <c:pt idx="14">
                  <c:v>34.4</c:v>
                </c:pt>
                <c:pt idx="15">
                  <c:v>34.299999999999997</c:v>
                </c:pt>
                <c:pt idx="16">
                  <c:v>33.299999999999997</c:v>
                </c:pt>
                <c:pt idx="17">
                  <c:v>32.700000000000003</c:v>
                </c:pt>
                <c:pt idx="18">
                  <c:v>32.1</c:v>
                </c:pt>
                <c:pt idx="19">
                  <c:v>31.8</c:v>
                </c:pt>
                <c:pt idx="20">
                  <c:v>31.7</c:v>
                </c:pt>
                <c:pt idx="21">
                  <c:v>31.5</c:v>
                </c:pt>
                <c:pt idx="22">
                  <c:v>30.8</c:v>
                </c:pt>
                <c:pt idx="23">
                  <c:v>30.2</c:v>
                </c:pt>
                <c:pt idx="24">
                  <c:v>29.4</c:v>
                </c:pt>
                <c:pt idx="25">
                  <c:v>29</c:v>
                </c:pt>
                <c:pt idx="26">
                  <c:v>28.8</c:v>
                </c:pt>
                <c:pt idx="27">
                  <c:v>28.6</c:v>
                </c:pt>
                <c:pt idx="28">
                  <c:v>28.4</c:v>
                </c:pt>
                <c:pt idx="29">
                  <c:v>28.3</c:v>
                </c:pt>
                <c:pt idx="30">
                  <c:v>28.2</c:v>
                </c:pt>
                <c:pt idx="31">
                  <c:v>27.1</c:v>
                </c:pt>
                <c:pt idx="32">
                  <c:v>26.6</c:v>
                </c:pt>
                <c:pt idx="33">
                  <c:v>25.6</c:v>
                </c:pt>
                <c:pt idx="34">
                  <c:v>24.8</c:v>
                </c:pt>
                <c:pt idx="35">
                  <c:v>24.2</c:v>
                </c:pt>
                <c:pt idx="36">
                  <c:v>23.5</c:v>
                </c:pt>
                <c:pt idx="37">
                  <c:v>22.5</c:v>
                </c:pt>
                <c:pt idx="38">
                  <c:v>22.5</c:v>
                </c:pt>
                <c:pt idx="39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FE-4CC9-8AFC-9F8DD27DAC77}"/>
            </c:ext>
          </c:extLst>
        </c:ser>
        <c:ser>
          <c:idx val="1"/>
          <c:order val="1"/>
          <c:tx>
            <c:strRef>
              <c:f>PersonerProsent!$B$101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PersonerProsent!$C$101:$AP$101</c:f>
              <c:numCache>
                <c:formatCode>0.0</c:formatCode>
                <c:ptCount val="40"/>
                <c:pt idx="0">
                  <c:v>44.1</c:v>
                </c:pt>
                <c:pt idx="1">
                  <c:v>44.5</c:v>
                </c:pt>
                <c:pt idx="2">
                  <c:v>44.6</c:v>
                </c:pt>
                <c:pt idx="3">
                  <c:v>45.2</c:v>
                </c:pt>
                <c:pt idx="4">
                  <c:v>46.1</c:v>
                </c:pt>
                <c:pt idx="5">
                  <c:v>47.2</c:v>
                </c:pt>
                <c:pt idx="6">
                  <c:v>47.8</c:v>
                </c:pt>
                <c:pt idx="7">
                  <c:v>48.2</c:v>
                </c:pt>
                <c:pt idx="8">
                  <c:v>49.2</c:v>
                </c:pt>
                <c:pt idx="9">
                  <c:v>49.2</c:v>
                </c:pt>
                <c:pt idx="10">
                  <c:v>49.5</c:v>
                </c:pt>
                <c:pt idx="11">
                  <c:v>49.3</c:v>
                </c:pt>
                <c:pt idx="12">
                  <c:v>49.2</c:v>
                </c:pt>
                <c:pt idx="13">
                  <c:v>49.5</c:v>
                </c:pt>
                <c:pt idx="14">
                  <c:v>50.2</c:v>
                </c:pt>
                <c:pt idx="15">
                  <c:v>50.2</c:v>
                </c:pt>
                <c:pt idx="16">
                  <c:v>50.7</c:v>
                </c:pt>
                <c:pt idx="17">
                  <c:v>51.2</c:v>
                </c:pt>
                <c:pt idx="18">
                  <c:v>51.2</c:v>
                </c:pt>
                <c:pt idx="19">
                  <c:v>50.8</c:v>
                </c:pt>
                <c:pt idx="20">
                  <c:v>50.4</c:v>
                </c:pt>
                <c:pt idx="21">
                  <c:v>50.2</c:v>
                </c:pt>
                <c:pt idx="22">
                  <c:v>50.6</c:v>
                </c:pt>
                <c:pt idx="23">
                  <c:v>50.8</c:v>
                </c:pt>
                <c:pt idx="24">
                  <c:v>51.1</c:v>
                </c:pt>
                <c:pt idx="25">
                  <c:v>51.1</c:v>
                </c:pt>
                <c:pt idx="26">
                  <c:v>51.1</c:v>
                </c:pt>
                <c:pt idx="27">
                  <c:v>50.8</c:v>
                </c:pt>
                <c:pt idx="28">
                  <c:v>50.7</c:v>
                </c:pt>
                <c:pt idx="29">
                  <c:v>50.4</c:v>
                </c:pt>
                <c:pt idx="30">
                  <c:v>49.9</c:v>
                </c:pt>
                <c:pt idx="31">
                  <c:v>47.9</c:v>
                </c:pt>
                <c:pt idx="32">
                  <c:v>47.4</c:v>
                </c:pt>
                <c:pt idx="33">
                  <c:v>47.7</c:v>
                </c:pt>
                <c:pt idx="34">
                  <c:v>47.9</c:v>
                </c:pt>
                <c:pt idx="35">
                  <c:v>48</c:v>
                </c:pt>
                <c:pt idx="36">
                  <c:v>48.1</c:v>
                </c:pt>
                <c:pt idx="37">
                  <c:v>47.3</c:v>
                </c:pt>
                <c:pt idx="38">
                  <c:v>46.8</c:v>
                </c:pt>
                <c:pt idx="39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FE-4CC9-8AFC-9F8DD27DAC77}"/>
            </c:ext>
          </c:extLst>
        </c:ser>
        <c:ser>
          <c:idx val="2"/>
          <c:order val="2"/>
          <c:tx>
            <c:strRef>
              <c:f>PersonerProsent!$B$102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PersonerProsent!$C$102:$AP$102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2.4</c:v>
                </c:pt>
                <c:pt idx="32">
                  <c:v>2.5</c:v>
                </c:pt>
                <c:pt idx="33">
                  <c:v>2.5</c:v>
                </c:pt>
                <c:pt idx="34">
                  <c:v>2.6</c:v>
                </c:pt>
                <c:pt idx="35">
                  <c:v>2.7</c:v>
                </c:pt>
                <c:pt idx="36">
                  <c:v>2.9</c:v>
                </c:pt>
                <c:pt idx="37">
                  <c:v>3.2</c:v>
                </c:pt>
                <c:pt idx="38">
                  <c:v>3.3</c:v>
                </c:pt>
                <c:pt idx="39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FE-4CC9-8AFC-9F8DD27DAC77}"/>
            </c:ext>
          </c:extLst>
        </c:ser>
        <c:ser>
          <c:idx val="3"/>
          <c:order val="3"/>
          <c:tx>
            <c:strRef>
              <c:f>PersonerProsent!$B$103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PersonerProsent!$C$103:$AP$103</c:f>
              <c:numCache>
                <c:formatCode>0.0</c:formatCode>
                <c:ptCount val="40"/>
                <c:pt idx="0">
                  <c:v>7.3</c:v>
                </c:pt>
                <c:pt idx="1">
                  <c:v>7.6</c:v>
                </c:pt>
                <c:pt idx="2">
                  <c:v>7.9</c:v>
                </c:pt>
                <c:pt idx="3">
                  <c:v>8.3000000000000007</c:v>
                </c:pt>
                <c:pt idx="4">
                  <c:v>8.5</c:v>
                </c:pt>
                <c:pt idx="5">
                  <c:v>8.6999999999999993</c:v>
                </c:pt>
                <c:pt idx="6">
                  <c:v>9.4</c:v>
                </c:pt>
                <c:pt idx="7">
                  <c:v>9.6999999999999993</c:v>
                </c:pt>
                <c:pt idx="8">
                  <c:v>10.199999999999999</c:v>
                </c:pt>
                <c:pt idx="9">
                  <c:v>10.9</c:v>
                </c:pt>
                <c:pt idx="10">
                  <c:v>11.3</c:v>
                </c:pt>
                <c:pt idx="11">
                  <c:v>11.7</c:v>
                </c:pt>
                <c:pt idx="12">
                  <c:v>12.3</c:v>
                </c:pt>
                <c:pt idx="13">
                  <c:v>12.6</c:v>
                </c:pt>
                <c:pt idx="14">
                  <c:v>12.6</c:v>
                </c:pt>
                <c:pt idx="15">
                  <c:v>12.7</c:v>
                </c:pt>
                <c:pt idx="16">
                  <c:v>12.8</c:v>
                </c:pt>
                <c:pt idx="17">
                  <c:v>13</c:v>
                </c:pt>
                <c:pt idx="18">
                  <c:v>13.5</c:v>
                </c:pt>
                <c:pt idx="19">
                  <c:v>14</c:v>
                </c:pt>
                <c:pt idx="20">
                  <c:v>14.5</c:v>
                </c:pt>
                <c:pt idx="21">
                  <c:v>14.8</c:v>
                </c:pt>
                <c:pt idx="22">
                  <c:v>15</c:v>
                </c:pt>
                <c:pt idx="23">
                  <c:v>15.3</c:v>
                </c:pt>
                <c:pt idx="24">
                  <c:v>15.7</c:v>
                </c:pt>
                <c:pt idx="25">
                  <c:v>16.2</c:v>
                </c:pt>
                <c:pt idx="26">
                  <c:v>16.3</c:v>
                </c:pt>
                <c:pt idx="27">
                  <c:v>16.600000000000001</c:v>
                </c:pt>
                <c:pt idx="28">
                  <c:v>16.8</c:v>
                </c:pt>
                <c:pt idx="29">
                  <c:v>17</c:v>
                </c:pt>
                <c:pt idx="30">
                  <c:v>17.399999999999999</c:v>
                </c:pt>
                <c:pt idx="31">
                  <c:v>17.899999999999999</c:v>
                </c:pt>
                <c:pt idx="32">
                  <c:v>18.5</c:v>
                </c:pt>
                <c:pt idx="33">
                  <c:v>19</c:v>
                </c:pt>
                <c:pt idx="34">
                  <c:v>19.5</c:v>
                </c:pt>
                <c:pt idx="35">
                  <c:v>20</c:v>
                </c:pt>
                <c:pt idx="36">
                  <c:v>20.100000000000001</c:v>
                </c:pt>
                <c:pt idx="37">
                  <c:v>20.3</c:v>
                </c:pt>
                <c:pt idx="38">
                  <c:v>20.100000000000001</c:v>
                </c:pt>
                <c:pt idx="39">
                  <c:v>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FE-4CC9-8AFC-9F8DD27DAC77}"/>
            </c:ext>
          </c:extLst>
        </c:ser>
        <c:ser>
          <c:idx val="4"/>
          <c:order val="4"/>
          <c:tx>
            <c:strRef>
              <c:f>PersonerProsent!$B$104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PersonerProsent!$C$104:$AP$104</c:f>
              <c:numCache>
                <c:formatCode>0.0</c:formatCode>
                <c:ptCount val="40"/>
                <c:pt idx="0">
                  <c:v>1.9</c:v>
                </c:pt>
                <c:pt idx="1">
                  <c:v>1.9</c:v>
                </c:pt>
                <c:pt idx="2">
                  <c:v>1.8</c:v>
                </c:pt>
                <c:pt idx="3">
                  <c:v>1.8</c:v>
                </c:pt>
                <c:pt idx="4">
                  <c:v>2</c:v>
                </c:pt>
                <c:pt idx="5">
                  <c:v>2.1</c:v>
                </c:pt>
                <c:pt idx="6">
                  <c:v>2.1</c:v>
                </c:pt>
                <c:pt idx="7">
                  <c:v>2.2000000000000002</c:v>
                </c:pt>
                <c:pt idx="8">
                  <c:v>2.4</c:v>
                </c:pt>
                <c:pt idx="9">
                  <c:v>2.5</c:v>
                </c:pt>
                <c:pt idx="10">
                  <c:v>2.2999999999999998</c:v>
                </c:pt>
                <c:pt idx="11">
                  <c:v>2.6</c:v>
                </c:pt>
                <c:pt idx="12">
                  <c:v>2.7</c:v>
                </c:pt>
                <c:pt idx="13">
                  <c:v>2.8</c:v>
                </c:pt>
                <c:pt idx="14">
                  <c:v>2.8</c:v>
                </c:pt>
                <c:pt idx="15">
                  <c:v>2.8</c:v>
                </c:pt>
                <c:pt idx="16">
                  <c:v>3.2</c:v>
                </c:pt>
                <c:pt idx="17">
                  <c:v>3.2</c:v>
                </c:pt>
                <c:pt idx="18">
                  <c:v>3.3</c:v>
                </c:pt>
                <c:pt idx="19">
                  <c:v>3.4</c:v>
                </c:pt>
                <c:pt idx="20">
                  <c:v>3.4</c:v>
                </c:pt>
                <c:pt idx="21">
                  <c:v>3.5</c:v>
                </c:pt>
                <c:pt idx="22">
                  <c:v>3.6</c:v>
                </c:pt>
                <c:pt idx="23">
                  <c:v>3.8</c:v>
                </c:pt>
                <c:pt idx="24">
                  <c:v>3.8</c:v>
                </c:pt>
                <c:pt idx="25">
                  <c:v>3.7</c:v>
                </c:pt>
                <c:pt idx="26">
                  <c:v>3.9</c:v>
                </c:pt>
                <c:pt idx="27">
                  <c:v>4</c:v>
                </c:pt>
                <c:pt idx="28">
                  <c:v>4.0999999999999996</c:v>
                </c:pt>
                <c:pt idx="29">
                  <c:v>4.3</c:v>
                </c:pt>
                <c:pt idx="30">
                  <c:v>4.5999999999999996</c:v>
                </c:pt>
                <c:pt idx="31">
                  <c:v>4.8</c:v>
                </c:pt>
                <c:pt idx="32">
                  <c:v>5</c:v>
                </c:pt>
                <c:pt idx="33">
                  <c:v>5.2</c:v>
                </c:pt>
                <c:pt idx="34">
                  <c:v>5.2</c:v>
                </c:pt>
                <c:pt idx="35">
                  <c:v>5.2</c:v>
                </c:pt>
                <c:pt idx="36">
                  <c:v>5.5</c:v>
                </c:pt>
                <c:pt idx="37">
                  <c:v>6.8</c:v>
                </c:pt>
                <c:pt idx="38">
                  <c:v>7.3</c:v>
                </c:pt>
                <c:pt idx="39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FE-4CC9-8AFC-9F8DD27DA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PersonerProsent!$B$101:$B$105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PersonerProsent!$C$101:$C$105</c:f>
              <c:numCache>
                <c:formatCode>0.0</c:formatCode>
                <c:ptCount val="5"/>
                <c:pt idx="0">
                  <c:v>33.799999999999997</c:v>
                </c:pt>
                <c:pt idx="1">
                  <c:v>47.1</c:v>
                </c:pt>
                <c:pt idx="2">
                  <c:v>0</c:v>
                </c:pt>
                <c:pt idx="3">
                  <c:v>17.2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E-4F2E-917D-7AF73C578623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PersonerProsent!$B$101:$B$105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PersonerProsent!$D$101:$D$105</c:f>
              <c:numCache>
                <c:formatCode>0.0</c:formatCode>
                <c:ptCount val="5"/>
                <c:pt idx="0">
                  <c:v>29.1</c:v>
                </c:pt>
                <c:pt idx="1">
                  <c:v>53.3</c:v>
                </c:pt>
                <c:pt idx="2">
                  <c:v>0</c:v>
                </c:pt>
                <c:pt idx="3">
                  <c:v>12.3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6E-4F2E-917D-7AF73C578623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PersonerProsent!$B$101:$B$105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PersonerProsent!$E$101:$E$105</c:f>
              <c:numCache>
                <c:formatCode>0.0</c:formatCode>
                <c:ptCount val="5"/>
                <c:pt idx="0">
                  <c:v>22.3</c:v>
                </c:pt>
                <c:pt idx="1">
                  <c:v>42.5</c:v>
                </c:pt>
                <c:pt idx="2">
                  <c:v>1.9</c:v>
                </c:pt>
                <c:pt idx="3">
                  <c:v>25.2</c:v>
                </c:pt>
                <c:pt idx="4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6E-4F2E-917D-7AF73C578623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PersonerProsent!$B$101:$B$105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PersonerProsent!$F$101:$F$105</c:f>
              <c:numCache>
                <c:formatCode>0.0</c:formatCode>
                <c:ptCount val="5"/>
                <c:pt idx="0">
                  <c:v>21.7</c:v>
                </c:pt>
                <c:pt idx="1">
                  <c:v>51.4</c:v>
                </c:pt>
                <c:pt idx="2">
                  <c:v>4.5</c:v>
                </c:pt>
                <c:pt idx="3">
                  <c:v>15.3</c:v>
                </c:pt>
                <c:pt idx="4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6E-4F2E-917D-7AF73C578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MedianBtoInnt!$A$81:$B$81</c:f>
              <c:strCache>
                <c:ptCount val="2"/>
                <c:pt idx="0">
                  <c:v>Sunndal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MedianBtoInnt!$C$81:$F$81</c:f>
              <c:numCache>
                <c:formatCode>#,##0</c:formatCode>
                <c:ptCount val="4"/>
                <c:pt idx="0">
                  <c:v>359200</c:v>
                </c:pt>
                <c:pt idx="1">
                  <c:v>177800</c:v>
                </c:pt>
                <c:pt idx="2">
                  <c:v>475700</c:v>
                </c:pt>
                <c:pt idx="3">
                  <c:v>301900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5-401B-AB24-18C6DF999228}"/>
            </c:ext>
          </c:extLst>
        </c:ser>
        <c:ser>
          <c:idx val="1"/>
          <c:order val="1"/>
          <c:tx>
            <c:strRef>
              <c:f>MedianBtoInnt!$A$82:$B$82</c:f>
              <c:strCache>
                <c:ptCount val="2"/>
                <c:pt idx="0">
                  <c:v>Sunndal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MedianBtoInnt!$C$82:$F$82</c:f>
              <c:numCache>
                <c:formatCode>#,##0</c:formatCode>
                <c:ptCount val="4"/>
                <c:pt idx="0">
                  <c:v>487600</c:v>
                </c:pt>
                <c:pt idx="1">
                  <c:v>360000</c:v>
                </c:pt>
                <c:pt idx="2">
                  <c:v>607400</c:v>
                </c:pt>
                <c:pt idx="3">
                  <c:v>416000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A5-401B-AB24-18C6DF999228}"/>
            </c:ext>
          </c:extLst>
        </c:ser>
        <c:ser>
          <c:idx val="2"/>
          <c:order val="2"/>
          <c:tx>
            <c:strRef>
              <c:f>MedianBtoInnt!$A$83:$B$83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MedianBtoInnt!$C$83:$F$83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A5-401B-AB24-18C6DF999228}"/>
            </c:ext>
          </c:extLst>
        </c:ser>
        <c:ser>
          <c:idx val="3"/>
          <c:order val="3"/>
          <c:tx>
            <c:strRef>
              <c:f>MedianBtoInnt!$A$84:$B$84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MedianBtoInnt!$C$84:$F$84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A5-401B-AB24-18C6DF999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Areal!$A$63</c:f>
              <c:strCache>
                <c:ptCount val="1"/>
                <c:pt idx="0">
                  <c:v>Sunndal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Areal!$B$63:$I$63</c:f>
              <c:numCache>
                <c:formatCode>0.0</c:formatCode>
                <c:ptCount val="8"/>
                <c:pt idx="0">
                  <c:v>0.7</c:v>
                </c:pt>
                <c:pt idx="1">
                  <c:v>1.5</c:v>
                </c:pt>
                <c:pt idx="2">
                  <c:v>19.3</c:v>
                </c:pt>
                <c:pt idx="3">
                  <c:v>43</c:v>
                </c:pt>
                <c:pt idx="4">
                  <c:v>1.1000000000000001</c:v>
                </c:pt>
                <c:pt idx="5">
                  <c:v>29.9</c:v>
                </c:pt>
                <c:pt idx="6">
                  <c:v>0.5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0-47DF-B145-C64C313EC9DC}"/>
            </c:ext>
          </c:extLst>
        </c:ser>
        <c:ser>
          <c:idx val="1"/>
          <c:order val="1"/>
          <c:tx>
            <c:strRef>
              <c:f>Areal!$A$64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Areal!$B$64:$I$64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60-47DF-B145-C64C313EC9DC}"/>
            </c:ext>
          </c:extLst>
        </c:ser>
        <c:ser>
          <c:idx val="2"/>
          <c:order val="2"/>
          <c:tx>
            <c:strRef>
              <c:f>Areal!$A$65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Areal!$B$65:$I$65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60-47DF-B145-C64C313EC9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Areal!$B$25:$S$25</c:f>
              <c:numCache>
                <c:formatCode>0.00</c:formatCode>
                <c:ptCount val="18"/>
                <c:pt idx="0">
                  <c:v>2.0699999999999998</c:v>
                </c:pt>
                <c:pt idx="1">
                  <c:v>0.7</c:v>
                </c:pt>
                <c:pt idx="2">
                  <c:v>1.29</c:v>
                </c:pt>
                <c:pt idx="3">
                  <c:v>1.94</c:v>
                </c:pt>
                <c:pt idx="4">
                  <c:v>0.1</c:v>
                </c:pt>
                <c:pt idx="5">
                  <c:v>0.04</c:v>
                </c:pt>
                <c:pt idx="6">
                  <c:v>0.05</c:v>
                </c:pt>
                <c:pt idx="7">
                  <c:v>4.75</c:v>
                </c:pt>
                <c:pt idx="8">
                  <c:v>0.01</c:v>
                </c:pt>
                <c:pt idx="9">
                  <c:v>0.62</c:v>
                </c:pt>
                <c:pt idx="10">
                  <c:v>0.51</c:v>
                </c:pt>
                <c:pt idx="11">
                  <c:v>24.88</c:v>
                </c:pt>
                <c:pt idx="12">
                  <c:v>331.45</c:v>
                </c:pt>
                <c:pt idx="13">
                  <c:v>737.53</c:v>
                </c:pt>
                <c:pt idx="14">
                  <c:v>18.190000000000001</c:v>
                </c:pt>
                <c:pt idx="15">
                  <c:v>512.44000000000005</c:v>
                </c:pt>
                <c:pt idx="16">
                  <c:v>8.5</c:v>
                </c:pt>
                <c:pt idx="17">
                  <c:v>68.27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8-42E1-B562-3D76A3F801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5-4F88-ADD0-76B387942D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'Ark1'!$B$79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'Ark1'!$C$79:$Q$79</c:f>
              <c:numCache>
                <c:formatCode>General</c:formatCode>
                <c:ptCount val="15"/>
                <c:pt idx="0">
                  <c:v>-12</c:v>
                </c:pt>
                <c:pt idx="1">
                  <c:v>-39</c:v>
                </c:pt>
                <c:pt idx="2">
                  <c:v>-10</c:v>
                </c:pt>
                <c:pt idx="3">
                  <c:v>1</c:v>
                </c:pt>
                <c:pt idx="4">
                  <c:v>-2</c:v>
                </c:pt>
                <c:pt idx="5">
                  <c:v>-24</c:v>
                </c:pt>
                <c:pt idx="6">
                  <c:v>2</c:v>
                </c:pt>
                <c:pt idx="7">
                  <c:v>-17</c:v>
                </c:pt>
                <c:pt idx="8">
                  <c:v>-4</c:v>
                </c:pt>
                <c:pt idx="9">
                  <c:v>-26</c:v>
                </c:pt>
                <c:pt idx="10">
                  <c:v>-11</c:v>
                </c:pt>
                <c:pt idx="11">
                  <c:v>-33</c:v>
                </c:pt>
                <c:pt idx="12">
                  <c:v>-35</c:v>
                </c:pt>
                <c:pt idx="13">
                  <c:v>-13</c:v>
                </c:pt>
                <c:pt idx="14">
                  <c:v>-18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D-4CDB-B70F-D6E49271A4B9}"/>
            </c:ext>
          </c:extLst>
        </c:ser>
        <c:ser>
          <c:idx val="1"/>
          <c:order val="1"/>
          <c:tx>
            <c:strRef>
              <c:f>'Ark1'!$B$80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'Ark1'!$C$80:$Q$80</c:f>
              <c:numCache>
                <c:formatCode>General</c:formatCode>
                <c:ptCount val="15"/>
                <c:pt idx="0">
                  <c:v>122</c:v>
                </c:pt>
                <c:pt idx="1">
                  <c:v>177</c:v>
                </c:pt>
                <c:pt idx="2">
                  <c:v>179</c:v>
                </c:pt>
                <c:pt idx="3">
                  <c:v>162</c:v>
                </c:pt>
                <c:pt idx="4">
                  <c:v>198</c:v>
                </c:pt>
                <c:pt idx="5">
                  <c:v>220</c:v>
                </c:pt>
                <c:pt idx="6">
                  <c:v>152</c:v>
                </c:pt>
                <c:pt idx="7">
                  <c:v>71</c:v>
                </c:pt>
                <c:pt idx="8">
                  <c:v>28</c:v>
                </c:pt>
                <c:pt idx="9">
                  <c:v>11</c:v>
                </c:pt>
                <c:pt idx="10">
                  <c:v>34</c:v>
                </c:pt>
                <c:pt idx="11">
                  <c:v>351</c:v>
                </c:pt>
                <c:pt idx="12">
                  <c:v>492</c:v>
                </c:pt>
                <c:pt idx="13">
                  <c:v>365</c:v>
                </c:pt>
                <c:pt idx="1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ED-4CDB-B70F-D6E49271A4B9}"/>
            </c:ext>
          </c:extLst>
        </c:ser>
        <c:ser>
          <c:idx val="2"/>
          <c:order val="2"/>
          <c:tx>
            <c:strRef>
              <c:f>'Ark1'!$B$81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'Ark1'!$C$81:$Q$81</c:f>
              <c:numCache>
                <c:formatCode>General</c:formatCode>
                <c:ptCount val="15"/>
                <c:pt idx="0">
                  <c:v>-183</c:v>
                </c:pt>
                <c:pt idx="1">
                  <c:v>-131</c:v>
                </c:pt>
                <c:pt idx="2">
                  <c:v>-204</c:v>
                </c:pt>
                <c:pt idx="3">
                  <c:v>-183</c:v>
                </c:pt>
                <c:pt idx="4">
                  <c:v>-193</c:v>
                </c:pt>
                <c:pt idx="5">
                  <c:v>-230</c:v>
                </c:pt>
                <c:pt idx="6">
                  <c:v>-163</c:v>
                </c:pt>
                <c:pt idx="7">
                  <c:v>-69</c:v>
                </c:pt>
                <c:pt idx="8">
                  <c:v>-94</c:v>
                </c:pt>
                <c:pt idx="9">
                  <c:v>-61</c:v>
                </c:pt>
                <c:pt idx="10">
                  <c:v>-47</c:v>
                </c:pt>
                <c:pt idx="11">
                  <c:v>-137</c:v>
                </c:pt>
                <c:pt idx="12">
                  <c:v>-341</c:v>
                </c:pt>
                <c:pt idx="13">
                  <c:v>-388</c:v>
                </c:pt>
                <c:pt idx="14">
                  <c:v>-111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ED-4CDB-B70F-D6E49271A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'Ark1'!$B$82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'Ark1'!$C$82:$Q$82</c:f>
              <c:numCache>
                <c:formatCode>General</c:formatCode>
                <c:ptCount val="15"/>
                <c:pt idx="0">
                  <c:v>-71</c:v>
                </c:pt>
                <c:pt idx="1">
                  <c:v>9</c:v>
                </c:pt>
                <c:pt idx="2">
                  <c:v>-34</c:v>
                </c:pt>
                <c:pt idx="3">
                  <c:v>-16</c:v>
                </c:pt>
                <c:pt idx="4">
                  <c:v>5</c:v>
                </c:pt>
                <c:pt idx="5">
                  <c:v>-34</c:v>
                </c:pt>
                <c:pt idx="6">
                  <c:v>-7</c:v>
                </c:pt>
                <c:pt idx="7">
                  <c:v>-13</c:v>
                </c:pt>
                <c:pt idx="8">
                  <c:v>-70</c:v>
                </c:pt>
                <c:pt idx="9">
                  <c:v>-80</c:v>
                </c:pt>
                <c:pt idx="10">
                  <c:v>-24</c:v>
                </c:pt>
                <c:pt idx="11">
                  <c:v>178</c:v>
                </c:pt>
                <c:pt idx="12">
                  <c:v>117</c:v>
                </c:pt>
                <c:pt idx="13">
                  <c:v>-34</c:v>
                </c:pt>
                <c:pt idx="14">
                  <c:v>-99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ED-4CDB-B70F-D6E49271A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'Ark1'!$B$100:$B$104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'Ark1'!$C$100:$C$104</c:f>
              <c:numCache>
                <c:formatCode>0</c:formatCode>
                <c:ptCount val="5"/>
                <c:pt idx="0">
                  <c:v>1284</c:v>
                </c:pt>
                <c:pt idx="1">
                  <c:v>780</c:v>
                </c:pt>
                <c:pt idx="2">
                  <c:v>768</c:v>
                </c:pt>
                <c:pt idx="3">
                  <c:v>280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1-4A29-8A34-A571A7DF82E4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'Ark1'!$B$100:$B$104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'Ark1'!$D$100:$D$104</c:f>
              <c:numCache>
                <c:formatCode>0</c:formatCode>
                <c:ptCount val="5"/>
                <c:pt idx="0">
                  <c:v>1450</c:v>
                </c:pt>
                <c:pt idx="1">
                  <c:v>866</c:v>
                </c:pt>
                <c:pt idx="2">
                  <c:v>660</c:v>
                </c:pt>
                <c:pt idx="3">
                  <c:v>265</c:v>
                </c:pt>
                <c:pt idx="4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1-4A29-8A34-A571A7DF82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Boliger!$B$119:$B$124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Boliger!$C$119:$C$124</c:f>
              <c:numCache>
                <c:formatCode>0</c:formatCode>
                <c:ptCount val="6"/>
                <c:pt idx="0">
                  <c:v>2038</c:v>
                </c:pt>
                <c:pt idx="1">
                  <c:v>441</c:v>
                </c:pt>
                <c:pt idx="2">
                  <c:v>586</c:v>
                </c:pt>
                <c:pt idx="3">
                  <c:v>606</c:v>
                </c:pt>
                <c:pt idx="4">
                  <c:v>65</c:v>
                </c:pt>
                <c:pt idx="5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3-4A95-914D-1A7D06E4C9CA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Boliger!$B$119:$B$124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Boliger!$D$119:$D$124</c:f>
              <c:numCache>
                <c:formatCode>0</c:formatCode>
                <c:ptCount val="6"/>
                <c:pt idx="0">
                  <c:v>2040</c:v>
                </c:pt>
                <c:pt idx="1">
                  <c:v>397</c:v>
                </c:pt>
                <c:pt idx="2">
                  <c:v>601</c:v>
                </c:pt>
                <c:pt idx="3">
                  <c:v>616</c:v>
                </c:pt>
                <c:pt idx="4">
                  <c:v>68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3-4A95-914D-1A7D06E4C9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Igangsatte!$B$42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Igangsatte!$C$42:$W$42</c:f>
              <c:numCache>
                <c:formatCode>0</c:formatCode>
                <c:ptCount val="21"/>
                <c:pt idx="0">
                  <c:v>31</c:v>
                </c:pt>
                <c:pt idx="1">
                  <c:v>32</c:v>
                </c:pt>
                <c:pt idx="2">
                  <c:v>53</c:v>
                </c:pt>
                <c:pt idx="3">
                  <c:v>18</c:v>
                </c:pt>
                <c:pt idx="4">
                  <c:v>25</c:v>
                </c:pt>
                <c:pt idx="5">
                  <c:v>10</c:v>
                </c:pt>
                <c:pt idx="6">
                  <c:v>18</c:v>
                </c:pt>
                <c:pt idx="7">
                  <c:v>7</c:v>
                </c:pt>
                <c:pt idx="8">
                  <c:v>13</c:v>
                </c:pt>
                <c:pt idx="9">
                  <c:v>14</c:v>
                </c:pt>
                <c:pt idx="10">
                  <c:v>8</c:v>
                </c:pt>
                <c:pt idx="11">
                  <c:v>5</c:v>
                </c:pt>
                <c:pt idx="12">
                  <c:v>16</c:v>
                </c:pt>
                <c:pt idx="13">
                  <c:v>12</c:v>
                </c:pt>
                <c:pt idx="14">
                  <c:v>7</c:v>
                </c:pt>
                <c:pt idx="15">
                  <c:v>3</c:v>
                </c:pt>
                <c:pt idx="16">
                  <c:v>5</c:v>
                </c:pt>
                <c:pt idx="17">
                  <c:v>9</c:v>
                </c:pt>
                <c:pt idx="18">
                  <c:v>13</c:v>
                </c:pt>
                <c:pt idx="19">
                  <c:v>27</c:v>
                </c:pt>
                <c:pt idx="2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Igangsatte!$B$43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Igangsatte!$C$43:$W$43</c:f>
              <c:numCache>
                <c:formatCode>0</c:formatCode>
                <c:ptCount val="21"/>
                <c:pt idx="0">
                  <c:v>24</c:v>
                </c:pt>
                <c:pt idx="1">
                  <c:v>51</c:v>
                </c:pt>
                <c:pt idx="2">
                  <c:v>15</c:v>
                </c:pt>
                <c:pt idx="3">
                  <c:v>32</c:v>
                </c:pt>
                <c:pt idx="4">
                  <c:v>9</c:v>
                </c:pt>
                <c:pt idx="5">
                  <c:v>9</c:v>
                </c:pt>
                <c:pt idx="6">
                  <c:v>13</c:v>
                </c:pt>
                <c:pt idx="7">
                  <c:v>8</c:v>
                </c:pt>
                <c:pt idx="8">
                  <c:v>5</c:v>
                </c:pt>
                <c:pt idx="9">
                  <c:v>5</c:v>
                </c:pt>
                <c:pt idx="10">
                  <c:v>7</c:v>
                </c:pt>
                <c:pt idx="11">
                  <c:v>8</c:v>
                </c:pt>
                <c:pt idx="12">
                  <c:v>10</c:v>
                </c:pt>
                <c:pt idx="13">
                  <c:v>13</c:v>
                </c:pt>
                <c:pt idx="14">
                  <c:v>9</c:v>
                </c:pt>
                <c:pt idx="15">
                  <c:v>6</c:v>
                </c:pt>
                <c:pt idx="16">
                  <c:v>3</c:v>
                </c:pt>
                <c:pt idx="17">
                  <c:v>12</c:v>
                </c:pt>
                <c:pt idx="18">
                  <c:v>3</c:v>
                </c:pt>
                <c:pt idx="19">
                  <c:v>24</c:v>
                </c:pt>
                <c:pt idx="2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3"/>
                </a:solidFill>
                <a:effectLst/>
              </a:rPr>
              <a:t>Største fråflyttingsstraumar, til kommunar, 2025</a:t>
            </a:r>
            <a:endParaRPr lang="nb-NO" sz="1050" b="0" i="0" u="none" strike="noStrike" kern="1200" spc="0" baseline="0" dirty="0">
              <a:solidFill>
                <a:schemeClr val="accent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'Ark1'!$A$542:$A$556</c:f>
              <c:strCache>
                <c:ptCount val="15"/>
                <c:pt idx="0">
                  <c:v>Molde</c:v>
                </c:pt>
                <c:pt idx="1">
                  <c:v>Trondheim - Tråante</c:v>
                </c:pt>
                <c:pt idx="2">
                  <c:v>Oslo - Oslove</c:v>
                </c:pt>
                <c:pt idx="3">
                  <c:v>Levanger - Levangke</c:v>
                </c:pt>
                <c:pt idx="4">
                  <c:v>Kristiansund</c:v>
                </c:pt>
                <c:pt idx="5">
                  <c:v>Sunnfjord</c:v>
                </c:pt>
                <c:pt idx="6">
                  <c:v>Bergen</c:v>
                </c:pt>
                <c:pt idx="7">
                  <c:v>Tingvoll</c:v>
                </c:pt>
                <c:pt idx="8">
                  <c:v>Ullensaker</c:v>
                </c:pt>
                <c:pt idx="9">
                  <c:v>Ålesund</c:v>
                </c:pt>
                <c:pt idx="10">
                  <c:v>Fredrikstad</c:v>
                </c:pt>
                <c:pt idx="11">
                  <c:v>Lillestrøm</c:v>
                </c:pt>
                <c:pt idx="12">
                  <c:v>Oppdal</c:v>
                </c:pt>
                <c:pt idx="13">
                  <c:v>Bærum</c:v>
                </c:pt>
                <c:pt idx="14">
                  <c:v>Ringerike</c:v>
                </c:pt>
              </c:strCache>
            </c:strRef>
          </c:cat>
          <c:val>
            <c:numRef>
              <c:f>'Ark1'!$B$542:$B$556</c:f>
              <c:numCache>
                <c:formatCode>General</c:formatCode>
                <c:ptCount val="15"/>
                <c:pt idx="0">
                  <c:v>-30</c:v>
                </c:pt>
                <c:pt idx="1">
                  <c:v>-26</c:v>
                </c:pt>
                <c:pt idx="2">
                  <c:v>-24</c:v>
                </c:pt>
                <c:pt idx="3">
                  <c:v>-12</c:v>
                </c:pt>
                <c:pt idx="4">
                  <c:v>-11</c:v>
                </c:pt>
                <c:pt idx="5">
                  <c:v>-9</c:v>
                </c:pt>
                <c:pt idx="6">
                  <c:v>-8</c:v>
                </c:pt>
                <c:pt idx="7">
                  <c:v>-8</c:v>
                </c:pt>
                <c:pt idx="8">
                  <c:v>-7</c:v>
                </c:pt>
                <c:pt idx="9">
                  <c:v>-7</c:v>
                </c:pt>
                <c:pt idx="10">
                  <c:v>-6</c:v>
                </c:pt>
                <c:pt idx="11">
                  <c:v>-6</c:v>
                </c:pt>
                <c:pt idx="12">
                  <c:v>-6</c:v>
                </c:pt>
                <c:pt idx="13">
                  <c:v>-5</c:v>
                </c:pt>
                <c:pt idx="14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baseline="0" dirty="0">
                <a:solidFill>
                  <a:schemeClr val="tx2"/>
                </a:solidFill>
                <a:effectLst/>
              </a:rPr>
              <a:t>Største tilflyttingsstraumar, frå kommunar, 2025</a:t>
            </a:r>
            <a:endParaRPr lang="nb-NO" sz="1050" dirty="0">
              <a:solidFill>
                <a:schemeClr val="tx2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'Ark1'!$A$560:$A$574</c:f>
              <c:strCache>
                <c:ptCount val="15"/>
                <c:pt idx="0">
                  <c:v>Trondheim - Tråante</c:v>
                </c:pt>
                <c:pt idx="1">
                  <c:v>Oslo - Oslove</c:v>
                </c:pt>
                <c:pt idx="2">
                  <c:v>Molde</c:v>
                </c:pt>
                <c:pt idx="3">
                  <c:v>Tingvoll</c:v>
                </c:pt>
                <c:pt idx="4">
                  <c:v>Rennebu</c:v>
                </c:pt>
                <c:pt idx="5">
                  <c:v>Kristiansund</c:v>
                </c:pt>
                <c:pt idx="6">
                  <c:v>Rauma</c:v>
                </c:pt>
                <c:pt idx="7">
                  <c:v>Bardu</c:v>
                </c:pt>
                <c:pt idx="8">
                  <c:v>Ringsaker</c:v>
                </c:pt>
                <c:pt idx="9">
                  <c:v>Hareid</c:v>
                </c:pt>
                <c:pt idx="10">
                  <c:v>Surnadal</c:v>
                </c:pt>
                <c:pt idx="11">
                  <c:v>Fauske - Fuossko</c:v>
                </c:pt>
                <c:pt idx="12">
                  <c:v>Nordkapp</c:v>
                </c:pt>
                <c:pt idx="13">
                  <c:v>Vegårshei</c:v>
                </c:pt>
                <c:pt idx="14">
                  <c:v>Oppdal</c:v>
                </c:pt>
              </c:strCache>
            </c:strRef>
          </c:cat>
          <c:val>
            <c:numRef>
              <c:f>'Ark1'!$B$560:$B$574</c:f>
              <c:numCache>
                <c:formatCode>General</c:formatCode>
                <c:ptCount val="15"/>
                <c:pt idx="0">
                  <c:v>24</c:v>
                </c:pt>
                <c:pt idx="1">
                  <c:v>22</c:v>
                </c:pt>
                <c:pt idx="2">
                  <c:v>11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Fødselsoverskot 1965-2025</a:t>
            </a:r>
          </a:p>
        </c:rich>
      </c:tx>
      <c:layout>
        <c:manualLayout>
          <c:xMode val="edge"/>
          <c:yMode val="edge"/>
          <c:x val="0.37011713284793374"/>
          <c:y val="2.1893814997263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0096860277402561E-2"/>
          <c:y val="0.1094911411935577"/>
          <c:w val="0.92539825827210931"/>
          <c:h val="0.75446689391254285"/>
        </c:manualLayout>
      </c:layout>
      <c:areaChart>
        <c:grouping val="stacked"/>
        <c:varyColors val="0"/>
        <c:ser>
          <c:idx val="2"/>
          <c:order val="2"/>
          <c:tx>
            <c:strRef>
              <c:f>Levende!$B$63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Levende!$C$63:$BK$63</c:f>
              <c:numCache>
                <c:formatCode>0</c:formatCode>
                <c:ptCount val="61"/>
                <c:pt idx="0">
                  <c:v>108</c:v>
                </c:pt>
                <c:pt idx="1">
                  <c:v>84</c:v>
                </c:pt>
                <c:pt idx="2">
                  <c:v>94</c:v>
                </c:pt>
                <c:pt idx="3">
                  <c:v>80</c:v>
                </c:pt>
                <c:pt idx="4">
                  <c:v>89</c:v>
                </c:pt>
                <c:pt idx="5">
                  <c:v>87</c:v>
                </c:pt>
                <c:pt idx="6">
                  <c:v>93</c:v>
                </c:pt>
                <c:pt idx="7">
                  <c:v>51</c:v>
                </c:pt>
                <c:pt idx="8">
                  <c:v>71</c:v>
                </c:pt>
                <c:pt idx="9">
                  <c:v>60</c:v>
                </c:pt>
                <c:pt idx="10">
                  <c:v>56</c:v>
                </c:pt>
                <c:pt idx="11">
                  <c:v>52</c:v>
                </c:pt>
                <c:pt idx="12">
                  <c:v>39</c:v>
                </c:pt>
                <c:pt idx="13">
                  <c:v>39</c:v>
                </c:pt>
                <c:pt idx="14">
                  <c:v>36</c:v>
                </c:pt>
                <c:pt idx="15">
                  <c:v>30</c:v>
                </c:pt>
                <c:pt idx="16">
                  <c:v>41</c:v>
                </c:pt>
                <c:pt idx="17">
                  <c:v>21</c:v>
                </c:pt>
                <c:pt idx="18">
                  <c:v>41</c:v>
                </c:pt>
                <c:pt idx="19">
                  <c:v>25</c:v>
                </c:pt>
                <c:pt idx="20">
                  <c:v>24</c:v>
                </c:pt>
                <c:pt idx="21">
                  <c:v>9</c:v>
                </c:pt>
                <c:pt idx="22">
                  <c:v>18</c:v>
                </c:pt>
                <c:pt idx="23">
                  <c:v>24</c:v>
                </c:pt>
                <c:pt idx="24">
                  <c:v>48</c:v>
                </c:pt>
                <c:pt idx="25">
                  <c:v>18</c:v>
                </c:pt>
                <c:pt idx="26">
                  <c:v>18</c:v>
                </c:pt>
                <c:pt idx="27">
                  <c:v>4</c:v>
                </c:pt>
                <c:pt idx="28">
                  <c:v>27</c:v>
                </c:pt>
                <c:pt idx="29">
                  <c:v>13</c:v>
                </c:pt>
                <c:pt idx="30">
                  <c:v>16</c:v>
                </c:pt>
                <c:pt idx="31">
                  <c:v>35</c:v>
                </c:pt>
                <c:pt idx="32">
                  <c:v>-3</c:v>
                </c:pt>
                <c:pt idx="33">
                  <c:v>-8</c:v>
                </c:pt>
                <c:pt idx="34">
                  <c:v>18</c:v>
                </c:pt>
                <c:pt idx="35">
                  <c:v>8</c:v>
                </c:pt>
                <c:pt idx="36">
                  <c:v>-2</c:v>
                </c:pt>
                <c:pt idx="37">
                  <c:v>2</c:v>
                </c:pt>
                <c:pt idx="38">
                  <c:v>24</c:v>
                </c:pt>
                <c:pt idx="39">
                  <c:v>-18</c:v>
                </c:pt>
                <c:pt idx="40">
                  <c:v>5</c:v>
                </c:pt>
                <c:pt idx="41">
                  <c:v>-12</c:v>
                </c:pt>
                <c:pt idx="42">
                  <c:v>-24</c:v>
                </c:pt>
                <c:pt idx="43">
                  <c:v>-9</c:v>
                </c:pt>
                <c:pt idx="44">
                  <c:v>-38</c:v>
                </c:pt>
                <c:pt idx="45">
                  <c:v>-4</c:v>
                </c:pt>
                <c:pt idx="46">
                  <c:v>-12</c:v>
                </c:pt>
                <c:pt idx="47">
                  <c:v>-39</c:v>
                </c:pt>
                <c:pt idx="48">
                  <c:v>-10</c:v>
                </c:pt>
                <c:pt idx="49">
                  <c:v>1</c:v>
                </c:pt>
                <c:pt idx="50">
                  <c:v>-2</c:v>
                </c:pt>
                <c:pt idx="51">
                  <c:v>-24</c:v>
                </c:pt>
                <c:pt idx="52">
                  <c:v>2</c:v>
                </c:pt>
                <c:pt idx="53">
                  <c:v>-17</c:v>
                </c:pt>
                <c:pt idx="54">
                  <c:v>-4</c:v>
                </c:pt>
                <c:pt idx="55">
                  <c:v>-26</c:v>
                </c:pt>
                <c:pt idx="56">
                  <c:v>-11</c:v>
                </c:pt>
                <c:pt idx="57">
                  <c:v>-33</c:v>
                </c:pt>
                <c:pt idx="58">
                  <c:v>-35</c:v>
                </c:pt>
                <c:pt idx="59">
                  <c:v>-13</c:v>
                </c:pt>
                <c:pt idx="60">
                  <c:v>-18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3-4DEE-B4B1-C0913560C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40800"/>
        <c:axId val="1549941760"/>
      </c:areaChart>
      <c:lineChart>
        <c:grouping val="standard"/>
        <c:varyColors val="0"/>
        <c:ser>
          <c:idx val="0"/>
          <c:order val="0"/>
          <c:tx>
            <c:strRef>
              <c:f>Levende!$B$61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Levende!$C$61:$BK$61</c:f>
              <c:numCache>
                <c:formatCode>0</c:formatCode>
                <c:ptCount val="61"/>
                <c:pt idx="0">
                  <c:v>158</c:v>
                </c:pt>
                <c:pt idx="1">
                  <c:v>132</c:v>
                </c:pt>
                <c:pt idx="2">
                  <c:v>155</c:v>
                </c:pt>
                <c:pt idx="3">
                  <c:v>132</c:v>
                </c:pt>
                <c:pt idx="4">
                  <c:v>142</c:v>
                </c:pt>
                <c:pt idx="5">
                  <c:v>140</c:v>
                </c:pt>
                <c:pt idx="6">
                  <c:v>147</c:v>
                </c:pt>
                <c:pt idx="7">
                  <c:v>118</c:v>
                </c:pt>
                <c:pt idx="8">
                  <c:v>116</c:v>
                </c:pt>
                <c:pt idx="9">
                  <c:v>112</c:v>
                </c:pt>
                <c:pt idx="10">
                  <c:v>103</c:v>
                </c:pt>
                <c:pt idx="11">
                  <c:v>104</c:v>
                </c:pt>
                <c:pt idx="12">
                  <c:v>88</c:v>
                </c:pt>
                <c:pt idx="13">
                  <c:v>94</c:v>
                </c:pt>
                <c:pt idx="14">
                  <c:v>96</c:v>
                </c:pt>
                <c:pt idx="15">
                  <c:v>97</c:v>
                </c:pt>
                <c:pt idx="16">
                  <c:v>91</c:v>
                </c:pt>
                <c:pt idx="17">
                  <c:v>82</c:v>
                </c:pt>
                <c:pt idx="18">
                  <c:v>99</c:v>
                </c:pt>
                <c:pt idx="19">
                  <c:v>83</c:v>
                </c:pt>
                <c:pt idx="20">
                  <c:v>84</c:v>
                </c:pt>
                <c:pt idx="21">
                  <c:v>84</c:v>
                </c:pt>
                <c:pt idx="22">
                  <c:v>86</c:v>
                </c:pt>
                <c:pt idx="23">
                  <c:v>95</c:v>
                </c:pt>
                <c:pt idx="24">
                  <c:v>121</c:v>
                </c:pt>
                <c:pt idx="25">
                  <c:v>97</c:v>
                </c:pt>
                <c:pt idx="26">
                  <c:v>98</c:v>
                </c:pt>
                <c:pt idx="27">
                  <c:v>95</c:v>
                </c:pt>
                <c:pt idx="28">
                  <c:v>93</c:v>
                </c:pt>
                <c:pt idx="29">
                  <c:v>88</c:v>
                </c:pt>
                <c:pt idx="30">
                  <c:v>84</c:v>
                </c:pt>
                <c:pt idx="31">
                  <c:v>100</c:v>
                </c:pt>
                <c:pt idx="32">
                  <c:v>80</c:v>
                </c:pt>
                <c:pt idx="33">
                  <c:v>74</c:v>
                </c:pt>
                <c:pt idx="34">
                  <c:v>94</c:v>
                </c:pt>
                <c:pt idx="35">
                  <c:v>85</c:v>
                </c:pt>
                <c:pt idx="36">
                  <c:v>74</c:v>
                </c:pt>
                <c:pt idx="37">
                  <c:v>76</c:v>
                </c:pt>
                <c:pt idx="38">
                  <c:v>101</c:v>
                </c:pt>
                <c:pt idx="39">
                  <c:v>65</c:v>
                </c:pt>
                <c:pt idx="40">
                  <c:v>90</c:v>
                </c:pt>
                <c:pt idx="41">
                  <c:v>67</c:v>
                </c:pt>
                <c:pt idx="42">
                  <c:v>62</c:v>
                </c:pt>
                <c:pt idx="43">
                  <c:v>67</c:v>
                </c:pt>
                <c:pt idx="44">
                  <c:v>56</c:v>
                </c:pt>
                <c:pt idx="45">
                  <c:v>66</c:v>
                </c:pt>
                <c:pt idx="46">
                  <c:v>72</c:v>
                </c:pt>
                <c:pt idx="47">
                  <c:v>52</c:v>
                </c:pt>
                <c:pt idx="48">
                  <c:v>64</c:v>
                </c:pt>
                <c:pt idx="49">
                  <c:v>85</c:v>
                </c:pt>
                <c:pt idx="50">
                  <c:v>76</c:v>
                </c:pt>
                <c:pt idx="51">
                  <c:v>58</c:v>
                </c:pt>
                <c:pt idx="52">
                  <c:v>74</c:v>
                </c:pt>
                <c:pt idx="53">
                  <c:v>53</c:v>
                </c:pt>
                <c:pt idx="54">
                  <c:v>66</c:v>
                </c:pt>
                <c:pt idx="55">
                  <c:v>54</c:v>
                </c:pt>
                <c:pt idx="56">
                  <c:v>59</c:v>
                </c:pt>
                <c:pt idx="57">
                  <c:v>43</c:v>
                </c:pt>
                <c:pt idx="58">
                  <c:v>49</c:v>
                </c:pt>
                <c:pt idx="59">
                  <c:v>52</c:v>
                </c:pt>
                <c:pt idx="6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C3-4DEE-B4B1-C0913560CD91}"/>
            </c:ext>
          </c:extLst>
        </c:ser>
        <c:ser>
          <c:idx val="1"/>
          <c:order val="1"/>
          <c:tx>
            <c:strRef>
              <c:f>Levende!$B$62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Levende!$C$62:$BK$62</c:f>
              <c:numCache>
                <c:formatCode>0</c:formatCode>
                <c:ptCount val="61"/>
                <c:pt idx="0">
                  <c:v>50</c:v>
                </c:pt>
                <c:pt idx="1">
                  <c:v>48</c:v>
                </c:pt>
                <c:pt idx="2">
                  <c:v>61</c:v>
                </c:pt>
                <c:pt idx="3">
                  <c:v>52</c:v>
                </c:pt>
                <c:pt idx="4">
                  <c:v>53</c:v>
                </c:pt>
                <c:pt idx="5">
                  <c:v>53</c:v>
                </c:pt>
                <c:pt idx="6">
                  <c:v>54</c:v>
                </c:pt>
                <c:pt idx="7">
                  <c:v>67</c:v>
                </c:pt>
                <c:pt idx="8">
                  <c:v>45</c:v>
                </c:pt>
                <c:pt idx="9">
                  <c:v>52</c:v>
                </c:pt>
                <c:pt idx="10">
                  <c:v>47</c:v>
                </c:pt>
                <c:pt idx="11">
                  <c:v>52</c:v>
                </c:pt>
                <c:pt idx="12">
                  <c:v>49</c:v>
                </c:pt>
                <c:pt idx="13">
                  <c:v>55</c:v>
                </c:pt>
                <c:pt idx="14">
                  <c:v>60</c:v>
                </c:pt>
                <c:pt idx="15">
                  <c:v>67</c:v>
                </c:pt>
                <c:pt idx="16">
                  <c:v>50</c:v>
                </c:pt>
                <c:pt idx="17">
                  <c:v>61</c:v>
                </c:pt>
                <c:pt idx="18">
                  <c:v>58</c:v>
                </c:pt>
                <c:pt idx="19">
                  <c:v>58</c:v>
                </c:pt>
                <c:pt idx="20">
                  <c:v>60</c:v>
                </c:pt>
                <c:pt idx="21">
                  <c:v>75</c:v>
                </c:pt>
                <c:pt idx="22">
                  <c:v>68</c:v>
                </c:pt>
                <c:pt idx="23">
                  <c:v>71</c:v>
                </c:pt>
                <c:pt idx="24">
                  <c:v>73</c:v>
                </c:pt>
                <c:pt idx="25">
                  <c:v>79</c:v>
                </c:pt>
                <c:pt idx="26">
                  <c:v>80</c:v>
                </c:pt>
                <c:pt idx="27">
                  <c:v>91</c:v>
                </c:pt>
                <c:pt idx="28">
                  <c:v>66</c:v>
                </c:pt>
                <c:pt idx="29">
                  <c:v>75</c:v>
                </c:pt>
                <c:pt idx="30">
                  <c:v>68</c:v>
                </c:pt>
                <c:pt idx="31">
                  <c:v>65</c:v>
                </c:pt>
                <c:pt idx="32">
                  <c:v>83</c:v>
                </c:pt>
                <c:pt idx="33">
                  <c:v>82</c:v>
                </c:pt>
                <c:pt idx="34">
                  <c:v>76</c:v>
                </c:pt>
                <c:pt idx="35">
                  <c:v>77</c:v>
                </c:pt>
                <c:pt idx="36">
                  <c:v>76</c:v>
                </c:pt>
                <c:pt idx="37">
                  <c:v>74</c:v>
                </c:pt>
                <c:pt idx="38">
                  <c:v>77</c:v>
                </c:pt>
                <c:pt idx="39">
                  <c:v>83</c:v>
                </c:pt>
                <c:pt idx="40">
                  <c:v>85</c:v>
                </c:pt>
                <c:pt idx="41">
                  <c:v>79</c:v>
                </c:pt>
                <c:pt idx="42">
                  <c:v>86</c:v>
                </c:pt>
                <c:pt idx="43">
                  <c:v>76</c:v>
                </c:pt>
                <c:pt idx="44">
                  <c:v>94</c:v>
                </c:pt>
                <c:pt idx="45">
                  <c:v>70</c:v>
                </c:pt>
                <c:pt idx="46">
                  <c:v>84</c:v>
                </c:pt>
                <c:pt idx="47">
                  <c:v>91</c:v>
                </c:pt>
                <c:pt idx="48">
                  <c:v>74</c:v>
                </c:pt>
                <c:pt idx="49">
                  <c:v>84</c:v>
                </c:pt>
                <c:pt idx="50">
                  <c:v>78</c:v>
                </c:pt>
                <c:pt idx="51">
                  <c:v>82</c:v>
                </c:pt>
                <c:pt idx="52">
                  <c:v>72</c:v>
                </c:pt>
                <c:pt idx="53">
                  <c:v>70</c:v>
                </c:pt>
                <c:pt idx="54">
                  <c:v>70</c:v>
                </c:pt>
                <c:pt idx="55">
                  <c:v>80</c:v>
                </c:pt>
                <c:pt idx="56">
                  <c:v>70</c:v>
                </c:pt>
                <c:pt idx="57">
                  <c:v>76</c:v>
                </c:pt>
                <c:pt idx="58">
                  <c:v>84</c:v>
                </c:pt>
                <c:pt idx="59">
                  <c:v>65</c:v>
                </c:pt>
                <c:pt idx="60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C3-4DEE-B4B1-C0913560C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0800"/>
        <c:axId val="1549941760"/>
      </c:lineChart>
      <c:catAx>
        <c:axId val="1549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1760"/>
        <c:crosses val="autoZero"/>
        <c:auto val="1"/>
        <c:lblAlgn val="ctr"/>
        <c:lblOffset val="100"/>
        <c:noMultiLvlLbl val="0"/>
      </c:catAx>
      <c:valAx>
        <c:axId val="15499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376437254966558E-3"/>
              <c:y val="0.41068211301173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folketalet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'Ark1'!$B$22:$AF$22</c:f>
              <c:numCache>
                <c:formatCode>0.0</c:formatCode>
                <c:ptCount val="31"/>
                <c:pt idx="0">
                  <c:v>1.1180620258219087</c:v>
                </c:pt>
                <c:pt idx="1">
                  <c:v>1.3478905512872354</c:v>
                </c:pt>
                <c:pt idx="2">
                  <c:v>1.0783124410297884</c:v>
                </c:pt>
                <c:pt idx="3">
                  <c:v>1.0029818378964488</c:v>
                </c:pt>
                <c:pt idx="4">
                  <c:v>1.2649710671511236</c:v>
                </c:pt>
                <c:pt idx="5">
                  <c:v>1.1536373507057547</c:v>
                </c:pt>
                <c:pt idx="6">
                  <c:v>0.99649878804201453</c:v>
                </c:pt>
                <c:pt idx="7">
                  <c:v>1.0334511830296438</c:v>
                </c:pt>
                <c:pt idx="8">
                  <c:v>1.3639432815665091</c:v>
                </c:pt>
                <c:pt idx="9">
                  <c:v>0.8773113780537185</c:v>
                </c:pt>
                <c:pt idx="10">
                  <c:v>1.2211668928086838</c:v>
                </c:pt>
                <c:pt idx="11">
                  <c:v>0.91492557694933774</c:v>
                </c:pt>
                <c:pt idx="12">
                  <c:v>0.8454929769534979</c:v>
                </c:pt>
                <c:pt idx="13">
                  <c:v>0.91069729509310859</c:v>
                </c:pt>
                <c:pt idx="14">
                  <c:v>0.76221587042330208</c:v>
                </c:pt>
                <c:pt idx="15">
                  <c:v>0.90547400192070238</c:v>
                </c:pt>
                <c:pt idx="16">
                  <c:v>0.99078023943855786</c:v>
                </c:pt>
                <c:pt idx="17">
                  <c:v>0.72262367982212339</c:v>
                </c:pt>
                <c:pt idx="18">
                  <c:v>0.88827203331020121</c:v>
                </c:pt>
                <c:pt idx="19">
                  <c:v>1.1853298005856923</c:v>
                </c:pt>
                <c:pt idx="20">
                  <c:v>1.0621942697414395</c:v>
                </c:pt>
                <c:pt idx="21">
                  <c:v>0.81005586592178769</c:v>
                </c:pt>
                <c:pt idx="22">
                  <c:v>1.0384507437552624</c:v>
                </c:pt>
                <c:pt idx="23">
                  <c:v>0.7444865851945498</c:v>
                </c:pt>
                <c:pt idx="24">
                  <c:v>0.92879256965944268</c:v>
                </c:pt>
                <c:pt idx="25">
                  <c:v>0.76748152359295052</c:v>
                </c:pt>
                <c:pt idx="26">
                  <c:v>0.84818861414606095</c:v>
                </c:pt>
                <c:pt idx="27">
                  <c:v>0.62031159838430472</c:v>
                </c:pt>
                <c:pt idx="28">
                  <c:v>0.6891701828410689</c:v>
                </c:pt>
                <c:pt idx="29">
                  <c:v>0.71952400719524012</c:v>
                </c:pt>
                <c:pt idx="30">
                  <c:v>0.834144306965105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53-48B3-8C3B-A1B56071F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5.6081699144203264E-3"/>
              <c:y val="0.293097625127611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General</c:formatCode>
                <c:ptCount val="21"/>
                <c:pt idx="0">
                  <c:v>153</c:v>
                </c:pt>
                <c:pt idx="1">
                  <c:v>165</c:v>
                </c:pt>
                <c:pt idx="2">
                  <c:v>195</c:v>
                </c:pt>
                <c:pt idx="3">
                  <c:v>208</c:v>
                </c:pt>
                <c:pt idx="4">
                  <c:v>227</c:v>
                </c:pt>
                <c:pt idx="5">
                  <c:v>213</c:v>
                </c:pt>
                <c:pt idx="6">
                  <c:v>216</c:v>
                </c:pt>
                <c:pt idx="7">
                  <c:v>231</c:v>
                </c:pt>
                <c:pt idx="8">
                  <c:v>191</c:v>
                </c:pt>
                <c:pt idx="9">
                  <c:v>193</c:v>
                </c:pt>
                <c:pt idx="10">
                  <c:v>201</c:v>
                </c:pt>
                <c:pt idx="11">
                  <c:v>263</c:v>
                </c:pt>
                <c:pt idx="12">
                  <c:v>248</c:v>
                </c:pt>
                <c:pt idx="13">
                  <c:v>266</c:v>
                </c:pt>
                <c:pt idx="14">
                  <c:v>239</c:v>
                </c:pt>
                <c:pt idx="15">
                  <c:v>178</c:v>
                </c:pt>
                <c:pt idx="16">
                  <c:v>104</c:v>
                </c:pt>
                <c:pt idx="17">
                  <c:v>45</c:v>
                </c:pt>
                <c:pt idx="18">
                  <c:v>18</c:v>
                </c:pt>
                <c:pt idx="19">
                  <c:v>6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B-4011-8038-7541A636B585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-143</c:v>
                </c:pt>
                <c:pt idx="1">
                  <c:v>-201</c:v>
                </c:pt>
                <c:pt idx="2">
                  <c:v>-192</c:v>
                </c:pt>
                <c:pt idx="3">
                  <c:v>-191</c:v>
                </c:pt>
                <c:pt idx="4">
                  <c:v>-166</c:v>
                </c:pt>
                <c:pt idx="5">
                  <c:v>-179</c:v>
                </c:pt>
                <c:pt idx="6">
                  <c:v>-193</c:v>
                </c:pt>
                <c:pt idx="7">
                  <c:v>-205</c:v>
                </c:pt>
                <c:pt idx="8">
                  <c:v>-189</c:v>
                </c:pt>
                <c:pt idx="9">
                  <c:v>-179</c:v>
                </c:pt>
                <c:pt idx="10">
                  <c:v>-232</c:v>
                </c:pt>
                <c:pt idx="11">
                  <c:v>-288</c:v>
                </c:pt>
                <c:pt idx="12">
                  <c:v>-239</c:v>
                </c:pt>
                <c:pt idx="13">
                  <c:v>-270</c:v>
                </c:pt>
                <c:pt idx="14">
                  <c:v>-212</c:v>
                </c:pt>
                <c:pt idx="15">
                  <c:v>-163</c:v>
                </c:pt>
                <c:pt idx="16">
                  <c:v>-131</c:v>
                </c:pt>
                <c:pt idx="17">
                  <c:v>-87</c:v>
                </c:pt>
                <c:pt idx="18">
                  <c:v>-55</c:v>
                </c:pt>
                <c:pt idx="19">
                  <c:v>-15</c:v>
                </c:pt>
                <c:pt idx="20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2B-4011-8038-7541A636B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General</c:formatCode>
                <c:ptCount val="21"/>
                <c:pt idx="0">
                  <c:v>159</c:v>
                </c:pt>
                <c:pt idx="1">
                  <c:v>173</c:v>
                </c:pt>
                <c:pt idx="2">
                  <c:v>183</c:v>
                </c:pt>
                <c:pt idx="3">
                  <c:v>192</c:v>
                </c:pt>
                <c:pt idx="4">
                  <c:v>206</c:v>
                </c:pt>
                <c:pt idx="5">
                  <c:v>184</c:v>
                </c:pt>
                <c:pt idx="6">
                  <c:v>204</c:v>
                </c:pt>
                <c:pt idx="7">
                  <c:v>202</c:v>
                </c:pt>
                <c:pt idx="8">
                  <c:v>223</c:v>
                </c:pt>
                <c:pt idx="9">
                  <c:v>217</c:v>
                </c:pt>
                <c:pt idx="10">
                  <c:v>220</c:v>
                </c:pt>
                <c:pt idx="11">
                  <c:v>199</c:v>
                </c:pt>
                <c:pt idx="12">
                  <c:v>169</c:v>
                </c:pt>
                <c:pt idx="13">
                  <c:v>229</c:v>
                </c:pt>
                <c:pt idx="14">
                  <c:v>229</c:v>
                </c:pt>
                <c:pt idx="15">
                  <c:v>218</c:v>
                </c:pt>
                <c:pt idx="16">
                  <c:v>179</c:v>
                </c:pt>
                <c:pt idx="17">
                  <c:v>109</c:v>
                </c:pt>
                <c:pt idx="18">
                  <c:v>42</c:v>
                </c:pt>
                <c:pt idx="19">
                  <c:v>9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82B-4011-8038-7541A636B585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-152</c:v>
                </c:pt>
                <c:pt idx="1">
                  <c:v>-167</c:v>
                </c:pt>
                <c:pt idx="2">
                  <c:v>-180</c:v>
                </c:pt>
                <c:pt idx="3">
                  <c:v>-208</c:v>
                </c:pt>
                <c:pt idx="4">
                  <c:v>-184</c:v>
                </c:pt>
                <c:pt idx="5">
                  <c:v>-152</c:v>
                </c:pt>
                <c:pt idx="6">
                  <c:v>-172</c:v>
                </c:pt>
                <c:pt idx="7">
                  <c:v>-188</c:v>
                </c:pt>
                <c:pt idx="8">
                  <c:v>-203</c:v>
                </c:pt>
                <c:pt idx="9">
                  <c:v>-228</c:v>
                </c:pt>
                <c:pt idx="10">
                  <c:v>-225</c:v>
                </c:pt>
                <c:pt idx="11">
                  <c:v>-192</c:v>
                </c:pt>
                <c:pt idx="12">
                  <c:v>-213</c:v>
                </c:pt>
                <c:pt idx="13">
                  <c:v>-278</c:v>
                </c:pt>
                <c:pt idx="14">
                  <c:v>-216</c:v>
                </c:pt>
                <c:pt idx="15">
                  <c:v>-235</c:v>
                </c:pt>
                <c:pt idx="16">
                  <c:v>-188</c:v>
                </c:pt>
                <c:pt idx="17">
                  <c:v>-115</c:v>
                </c:pt>
                <c:pt idx="18">
                  <c:v>-59</c:v>
                </c:pt>
                <c:pt idx="19">
                  <c:v>-19</c:v>
                </c:pt>
                <c:pt idx="20">
                  <c:v>-1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82B-4011-8038-7541A636B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0.75624</cdr:x>
      <cdr:y>0.13427</cdr:y>
    </cdr:from>
    <cdr:to>
      <cdr:x>0.76014</cdr:x>
      <cdr:y>0.84882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8823418" y="739943"/>
          <a:ext cx="45503" cy="3937732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874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65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82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321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78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183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232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04E34-8EBD-A79A-C137-3FB8C1307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471FC4B-1B9B-851B-1794-CE337FDEB4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F087106-909D-82A3-63B9-59D9BA3DC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28768A-C9C4-1671-05F1-46375ECC4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802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6239C-2415-B1F1-CEC2-597C7C34A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EA8C71C-BD30-E6D2-60CA-78234EAC8B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F13B3C5-E29A-CCB2-4CFD-2A23422F8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A2A11E-E4F5-2A3F-3385-5BE727493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9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3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0224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175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454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76085EC-3183-907B-07DD-F9CAB628C3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29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4494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778550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003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6875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7817195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310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9746623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21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11685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21809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80566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5726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49733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71781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59470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5121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63639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26266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12405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64890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27093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6898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02133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53445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42016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18138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72234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02655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04950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70435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41206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3195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16689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027076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55034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409769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1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5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6275121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41364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17022915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5106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0656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07062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915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761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2373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4052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64088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70147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442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8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765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546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30455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6D9E7EC-3122-F8F2-3E70-6404C046E434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3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30" r:id="rId41"/>
    <p:sldLayoutId id="2147483863" r:id="rId42"/>
    <p:sldLayoutId id="2147483866" r:id="rId43"/>
    <p:sldLayoutId id="2147483872" r:id="rId44"/>
    <p:sldLayoutId id="2147483878" r:id="rId45"/>
    <p:sldLayoutId id="2147483879" r:id="rId46"/>
    <p:sldLayoutId id="2147483914" r:id="rId4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3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846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0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4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8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5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9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chart" Target="../charts/chart28.xml"/><Relationship Id="rId9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5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6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7.xml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8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0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3.xml"/><Relationship Id="rId5" Type="http://schemas.openxmlformats.org/officeDocument/2006/relationships/image" Target="../media/image20.e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59048D02-8A70-2C6D-B561-2BEF0A455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Sunndal kommune 2026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362BE8B-4508-540C-BC35-1365EABC2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vår 2026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93343-87D9-DAA9-D548-E25409D06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1DD96AA-2CF8-0508-FB06-E7B0ED845572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3C10600B-3EF7-C573-18EC-D262B2447E55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C3F8B87A-7039-964B-5EC8-6604C4BD317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8ED46EFB-B10B-8FE3-C134-0C54B1990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D48412F-5210-BDC8-AC5F-557B0E2D0536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Sunndal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C8E42DFC-6365-B63D-70F8-D8322EBA8B54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52C7693A-9025-57F1-6EE0-01863D2D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0BB9EAB0-5E11-C0B0-9966-20E23508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A4DDF73A-EFD9-D2EE-C000-F370D53228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9C060408-DB54-72E0-8E4E-F2FB5E5D526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9928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729F34E4-FDDB-E727-545D-7DB39E86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260C951-D25B-7A1D-A52C-5D945D41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DB7A396-8E9E-F397-4CF9-6D746B135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087393"/>
              </p:ext>
            </p:extLst>
          </p:nvPr>
        </p:nvGraphicFramePr>
        <p:xfrm>
          <a:off x="276326" y="687823"/>
          <a:ext cx="11659426" cy="544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05F15B45-F8AD-3F5D-60DC-8F92DFCF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565DF4A-93BA-D070-1906-B07DE8B1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880941"/>
              </p:ext>
            </p:extLst>
          </p:nvPr>
        </p:nvGraphicFramePr>
        <p:xfrm>
          <a:off x="153749" y="655455"/>
          <a:ext cx="11814371" cy="548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45914" y="6389235"/>
            <a:ext cx="101445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543675"/>
            <a:ext cx="6352702" cy="303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D7D7B08-B205-5C1F-02A0-239075BA7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AE8F44B-D3D0-47CB-7191-DC9B921C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FBAC86D7-572B-E0ED-485C-73C9285D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789044"/>
              </p:ext>
            </p:extLst>
          </p:nvPr>
        </p:nvGraphicFramePr>
        <p:xfrm>
          <a:off x="1327094" y="704008"/>
          <a:ext cx="9161685" cy="565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73819" y="6356348"/>
            <a:ext cx="122227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D572075-FA91-120E-2B4E-DB136186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4F094E6-42CC-C743-D0C4-AE77DC69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8AE4EE6-6930-E3BB-DBE9-0DB58B6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341534"/>
              </p:ext>
            </p:extLst>
          </p:nvPr>
        </p:nvGraphicFramePr>
        <p:xfrm>
          <a:off x="199176" y="805758"/>
          <a:ext cx="11796666" cy="534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73819" y="6356348"/>
            <a:ext cx="122227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D572075-FA91-120E-2B4E-DB136186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4F094E6-42CC-C743-D0C4-AE77DC69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8AE4EE6-6930-E3BB-DBE9-0DB58B6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333205"/>
              </p:ext>
            </p:extLst>
          </p:nvPr>
        </p:nvGraphicFramePr>
        <p:xfrm>
          <a:off x="145658" y="736375"/>
          <a:ext cx="11822462" cy="541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295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1947905-6007-8DB3-07AE-16A53136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8A13D30-89FA-0155-DECF-29CADB59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0BC29C85-4895-AEF1-49BB-B672EE95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096453"/>
              </p:ext>
            </p:extLst>
          </p:nvPr>
        </p:nvGraphicFramePr>
        <p:xfrm>
          <a:off x="202300" y="720191"/>
          <a:ext cx="11790095" cy="542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3073" y="6288444"/>
            <a:ext cx="110604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8927" y="6317708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3E5B948-61AA-FFA5-D6A6-11C5EBEC9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900A9C9-1AB0-6D19-3E13-DD02387A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B39ED5E-26A7-F6E3-8096-4B7D3C768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762511"/>
              </p:ext>
            </p:extLst>
          </p:nvPr>
        </p:nvGraphicFramePr>
        <p:xfrm>
          <a:off x="218485" y="712099"/>
          <a:ext cx="11790096" cy="546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2" name="Bilde 1" descr="Mindre ulikhet - FNs bærekraftsmål">
            <a:extLst>
              <a:ext uri="{FF2B5EF4-FFF2-40B4-BE49-F238E27FC236}">
                <a16:creationId xmlns:a16="http://schemas.microsoft.com/office/drawing/2014/main" id="{C15F1A5E-157B-0974-5996-9E3E9689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E9A4A8A5-93DE-84B3-763A-0BA3F0DD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C63F0464-36BC-3B31-4A5D-877E61331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195FCD5-6375-CB9D-BB77-10846629C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352555"/>
              </p:ext>
            </p:extLst>
          </p:nvPr>
        </p:nvGraphicFramePr>
        <p:xfrm>
          <a:off x="194209" y="712099"/>
          <a:ext cx="11773911" cy="543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CE86DF63-30EF-F730-F3F2-B51C4E04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9A8F7CB-37CC-79CB-7F11-15E57C46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AC818F6A-B4D5-9FE9-F5AB-D22935C2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0AFB9471-0BF7-2085-05F4-4B1A14636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677441"/>
              </p:ext>
            </p:extLst>
          </p:nvPr>
        </p:nvGraphicFramePr>
        <p:xfrm>
          <a:off x="210394" y="768744"/>
          <a:ext cx="11741542" cy="538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5D68083B-AE7E-F02E-D1E5-7FCD4FE7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A2770A31-4D73-E067-EB64-6672256EE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598129C4-9E18-A8DC-10AF-850B14AF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55A8E68-0384-34D3-5A5B-6773DA41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376423"/>
              </p:ext>
            </p:extLst>
          </p:nvPr>
        </p:nvGraphicFramePr>
        <p:xfrm>
          <a:off x="276326" y="631179"/>
          <a:ext cx="11635150" cy="551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24107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957BF903-4843-8EE4-30DB-3650AF44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06D68FFC-C2D9-0CA4-0550-28094176B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06D0092-D754-39BC-37AB-A88D1B736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884818"/>
              </p:ext>
            </p:extLst>
          </p:nvPr>
        </p:nvGraphicFramePr>
        <p:xfrm>
          <a:off x="276326" y="869133"/>
          <a:ext cx="11502232" cy="527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0B54977C-C592-6C5A-9FEA-4BF77E6A10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1148344"/>
            <a:ext cx="8076401" cy="5709656"/>
          </a:xfrm>
          <a:prstGeom prst="rect">
            <a:avLst/>
          </a:prstGeom>
        </p:spPr>
      </p:pic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085BAB77-8833-AD40-4674-E3800D43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586800"/>
            <a:ext cx="9396249" cy="627145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accent1"/>
                </a:solidFill>
              </a:rPr>
              <a:t>Endring i sysselsettinga, </a:t>
            </a:r>
            <a:r>
              <a:rPr lang="nb-NO" sz="2400" dirty="0" err="1">
                <a:solidFill>
                  <a:schemeClr val="accent1"/>
                </a:solidFill>
              </a:rPr>
              <a:t>frå</a:t>
            </a:r>
            <a:r>
              <a:rPr lang="nb-NO" sz="2400" dirty="0">
                <a:solidFill>
                  <a:schemeClr val="accent1"/>
                </a:solidFill>
              </a:rPr>
              <a:t> 4. kvartal 2024 til 4. kvartal 2025 </a:t>
            </a:r>
          </a:p>
        </p:txBody>
      </p:sp>
      <p:pic>
        <p:nvPicPr>
          <p:cNvPr id="5" name="Bilde 4" descr="Bærekraftige byer og lokalsamfunn">
            <a:extLst>
              <a:ext uri="{FF2B5EF4-FFF2-40B4-BE49-F238E27FC236}">
                <a16:creationId xmlns:a16="http://schemas.microsoft.com/office/drawing/2014/main" id="{DD9DC0BE-A198-F312-EF87-B94DB1423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835BEAC-E05B-917A-C4AC-AA67C18CD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BE7FBA14-EF27-A772-C72F-9364984071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679730"/>
            <a:ext cx="8532489" cy="6178269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A725B29E-9BF4-9A8C-E063-52B16B09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717330A0-0B84-D899-2DAB-C95C7D76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15072" y="6356349"/>
            <a:ext cx="104857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BCE2170-4B45-940D-293A-1834CF0F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DBFFE9A1-ED82-D150-649F-300B7FBC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895351"/>
              </p:ext>
            </p:extLst>
          </p:nvPr>
        </p:nvGraphicFramePr>
        <p:xfrm>
          <a:off x="153749" y="736375"/>
          <a:ext cx="11862923" cy="5417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233CF-DA84-03D6-279F-4A74C96A9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F580E40-D8DE-1EA3-70AC-A917DA212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FD267B5-2960-CC31-B281-56597E82F938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A95B82D-97C1-2B77-FBF9-9F4359153F64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17573BA7-3681-7484-7BEC-BF7554E858B7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6A9A0B6E-8435-4388-AC55-4D929B56D7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7EEC4BF-7FE8-DDF6-C78B-DC6B1E36A4B8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Sunndal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06C7E8D-FE76-0FCF-E92F-D2501A9225E3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84BFF3C-7F77-CB5C-9767-67222C8D8D83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232B6969-8033-3DD8-8253-B892DD0ABC59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5C9C21-9FED-AE6A-1830-3A4B9AF0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A4E5B775-F281-60E5-2783-8645BF32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E59D0F-2182-C72D-A81C-2352748C71F0}"/>
              </a:ext>
            </a:extLst>
          </p:cNvPr>
          <p:cNvGraphicFramePr>
            <a:graphicFrameLocks/>
          </p:cNvGraphicFramePr>
          <p:nvPr/>
        </p:nvGraphicFramePr>
        <p:xfrm>
          <a:off x="696000" y="740067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9830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E0C3D-DE3C-1FF7-C4D2-D273508D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EBC02CB-0512-5591-8745-777DBA5B02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BC2022-3684-5ADE-52F0-BC4ED1219D67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7FC9041E-720F-EB06-5771-1B4C2F151D2E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2A7FAF6F-5FDC-80D0-639B-4B4C887A3D1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81CFB660-9F8D-7CAF-F754-5E791FE20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14156810-A49D-B5C7-1F1F-FA92842A6400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Sunndal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E6B3282-A4F7-FD1D-60C2-1C76A750BD8D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EBF71C2-9054-6DD0-82C6-2C131877B59C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1EB84412-1816-6647-0D78-718F4BA45CB0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78A02138-7ADF-4C60-E201-F477E85D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19A20C80-397F-8A72-22FF-85AE7355D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26D4AC-B28D-287E-DC4B-FC9B01AED4E5}"/>
              </a:ext>
            </a:extLst>
          </p:cNvPr>
          <p:cNvGraphicFramePr>
            <a:graphicFrameLocks/>
          </p:cNvGraphicFramePr>
          <p:nvPr/>
        </p:nvGraphicFramePr>
        <p:xfrm>
          <a:off x="696000" y="775723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34859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Sunndal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41735-BE19-EF1A-BD86-028A52B33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CA1FB5C4-9FB9-A582-237E-B1629F514389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A2E4C726-44AF-9D74-D1B4-530E0029540B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F0A04903-3C24-6E28-9A1C-86E059DA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60FA3396-1F41-E87D-3090-06364160A090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Sunndal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2C92BFD0-A204-574D-317B-7A150E84EDF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03EA8E7-05FF-AD02-1495-A7354B9C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43A362C-E94E-F24C-BE77-23E43B720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2560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30569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373BF1A3-E3CF-079E-DF48-5C5D8646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87110D5-2020-5D98-0BC3-45C668244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3" y="36512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4BBD37FD-80FB-5A0E-D16D-81584AFB8B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574534"/>
            <a:ext cx="8677769" cy="6283465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14234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964FF46-3906-ACEF-2E1F-CB34F705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088D2C4-4265-54AD-4588-680B55A2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027937" y="615550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AEC7B12-521A-0D29-A999-CE9EC844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2D74666-D520-121C-AE29-DD212382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005509"/>
              </p:ext>
            </p:extLst>
          </p:nvPr>
        </p:nvGraphicFramePr>
        <p:xfrm>
          <a:off x="276326" y="712099"/>
          <a:ext cx="11651333" cy="5430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2277A0E7-54AD-3541-E8C0-BFA2ACC64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251094B-D019-57BA-D69F-FA86353D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BA7889C8-64DA-328D-B78C-FA318401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0925"/>
              </p:ext>
            </p:extLst>
          </p:nvPr>
        </p:nvGraphicFramePr>
        <p:xfrm>
          <a:off x="218486" y="736376"/>
          <a:ext cx="11741542" cy="546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858352F-C4E7-D7B4-70CA-BC413D797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D6AB5C9-4AA2-FB2C-0DFF-3C17F292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9B78701-A171-28D4-2679-0B52FFE9B473}"/>
              </a:ext>
            </a:extLst>
          </p:cNvPr>
          <p:cNvSpPr txBox="1"/>
          <p:nvPr/>
        </p:nvSpPr>
        <p:spPr>
          <a:xfrm>
            <a:off x="181303" y="157655"/>
            <a:ext cx="3730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144940"/>
              </p:ext>
            </p:extLst>
          </p:nvPr>
        </p:nvGraphicFramePr>
        <p:xfrm>
          <a:off x="2896949" y="623088"/>
          <a:ext cx="6923326" cy="573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2025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Sunndal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800364"/>
              </p:ext>
            </p:extLst>
          </p:nvPr>
        </p:nvGraphicFramePr>
        <p:xfrm>
          <a:off x="388419" y="888999"/>
          <a:ext cx="5555182" cy="522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81171083"/>
              </p:ext>
            </p:extLst>
          </p:nvPr>
        </p:nvGraphicFramePr>
        <p:xfrm>
          <a:off x="6248400" y="888999"/>
          <a:ext cx="5424487" cy="530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731283" y="6173786"/>
            <a:ext cx="309549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700545" y="6132085"/>
            <a:ext cx="5329071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D472317-10D1-BA54-9366-06110529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C053DF42-EBA1-7858-B43E-30923ECF2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539624"/>
              </p:ext>
            </p:extLst>
          </p:nvPr>
        </p:nvGraphicFramePr>
        <p:xfrm>
          <a:off x="276325" y="787651"/>
          <a:ext cx="11692356" cy="531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</a:t>
            </a:r>
            <a:r>
              <a:rPr lang="nn-NO" sz="2000" b="1">
                <a:solidFill>
                  <a:schemeClr val="tx2"/>
                </a:solidFill>
              </a:rPr>
              <a:t>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408728" y="6369907"/>
            <a:ext cx="101381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Sunndal kommune</a:t>
            </a:r>
            <a:endParaRPr lang="nn-NO" sz="1600" dirty="0">
              <a:solidFill>
                <a:schemeClr val="tx2"/>
              </a:solidFill>
            </a:endParaRP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99AC433-8F22-8B70-7470-49726FB8B4D7}"/>
              </a:ext>
            </a:extLst>
          </p:cNvPr>
          <p:cNvSpPr txBox="1"/>
          <p:nvPr/>
        </p:nvSpPr>
        <p:spPr>
          <a:xfrm>
            <a:off x="2893758" y="6293550"/>
            <a:ext cx="661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406331"/>
              </p:ext>
            </p:extLst>
          </p:nvPr>
        </p:nvGraphicFramePr>
        <p:xfrm>
          <a:off x="3264310" y="1050256"/>
          <a:ext cx="5860546" cy="531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67477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A5BEB63-17E4-509A-4805-A3AE7A10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057" y="258207"/>
            <a:ext cx="8349871" cy="551769"/>
          </a:xfrm>
        </p:spPr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042EF60-4B94-8D28-FA59-BC5F60DED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9" name="Bilde 8" descr="Anstendig arbeid og økonomisk vekst">
            <a:extLst>
              <a:ext uri="{FF2B5EF4-FFF2-40B4-BE49-F238E27FC236}">
                <a16:creationId xmlns:a16="http://schemas.microsoft.com/office/drawing/2014/main" id="{752C9F78-FFBD-AD14-6243-023214FB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89CA77F8-C2C2-3D18-0ABA-6FA14F4C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8950099-5E5F-FDEC-DC4D-672CC91F30DD}"/>
              </a:ext>
            </a:extLst>
          </p:cNvPr>
          <p:cNvSpPr txBox="1"/>
          <p:nvPr/>
        </p:nvSpPr>
        <p:spPr>
          <a:xfrm>
            <a:off x="9618056" y="6406614"/>
            <a:ext cx="2054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313388"/>
              </p:ext>
            </p:extLst>
          </p:nvPr>
        </p:nvGraphicFramePr>
        <p:xfrm>
          <a:off x="323681" y="1023937"/>
          <a:ext cx="11555427" cy="508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9965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A5BEB63-17E4-509A-4805-A3AE7A10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925" y="801233"/>
            <a:ext cx="9373751" cy="341768"/>
          </a:xfrm>
        </p:spPr>
        <p:txBody>
          <a:bodyPr/>
          <a:lstStyle/>
          <a:p>
            <a:r>
              <a:rPr lang="nb-NO" sz="1800" dirty="0"/>
              <a:t>Tal </a:t>
            </a:r>
            <a:r>
              <a:rPr lang="nb-NO" sz="1800" dirty="0" err="1"/>
              <a:t>personar</a:t>
            </a:r>
            <a:r>
              <a:rPr lang="nb-NO" sz="1800" dirty="0"/>
              <a:t> </a:t>
            </a:r>
            <a:r>
              <a:rPr lang="nb-NO" sz="1800" dirty="0" err="1"/>
              <a:t>utanfor</a:t>
            </a:r>
            <a:r>
              <a:rPr lang="nb-NO" sz="1800" dirty="0"/>
              <a:t> arbeid,</a:t>
            </a:r>
            <a:r>
              <a:rPr lang="nb-NO" sz="1800" baseline="0" dirty="0"/>
              <a:t> utdanning og </a:t>
            </a:r>
            <a:r>
              <a:rPr lang="nb-NO" sz="1800" baseline="0" dirty="0" err="1"/>
              <a:t>arbeidsmarknadstiltak</a:t>
            </a:r>
            <a:r>
              <a:rPr lang="nb-NO" sz="1800" baseline="0" dirty="0"/>
              <a:t>, 2022</a:t>
            </a:r>
            <a:br>
              <a:rPr lang="nb-NO" sz="1800" dirty="0"/>
            </a:br>
            <a:endParaRPr lang="nb-NO" sz="18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042EF60-4B94-8D28-FA59-BC5F60DED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9" name="Bilde 8" descr="Anstendig arbeid og økonomisk vekst">
            <a:extLst>
              <a:ext uri="{FF2B5EF4-FFF2-40B4-BE49-F238E27FC236}">
                <a16:creationId xmlns:a16="http://schemas.microsoft.com/office/drawing/2014/main" id="{752C9F78-FFBD-AD14-6243-023214FB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89CA77F8-C2C2-3D18-0ABA-6FA14F4C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071D4C9-14C8-E464-CEAB-233B462FFD51}"/>
              </a:ext>
            </a:extLst>
          </p:cNvPr>
          <p:cNvSpPr txBox="1"/>
          <p:nvPr/>
        </p:nvSpPr>
        <p:spPr>
          <a:xfrm>
            <a:off x="9468920" y="6380252"/>
            <a:ext cx="1829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786405"/>
              </p:ext>
            </p:extLst>
          </p:nvPr>
        </p:nvGraphicFramePr>
        <p:xfrm>
          <a:off x="144340" y="1233347"/>
          <a:ext cx="11896609" cy="485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0978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</a:t>
            </a:r>
            <a:r>
              <a:rPr lang="nb-NO" sz="2000" b="0" i="0" u="none" strike="noStrike" baseline="0">
                <a:effectLst/>
              </a:rPr>
              <a:t>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Sunndal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F8823935-3634-646A-85C2-FD43C349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2B61481A-BCEC-749D-7E03-E89AA4A5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50733B7-F28D-4206-020B-24F7ABA858CC}"/>
              </a:ext>
            </a:extLst>
          </p:cNvPr>
          <p:cNvSpPr txBox="1"/>
          <p:nvPr/>
        </p:nvSpPr>
        <p:spPr>
          <a:xfrm>
            <a:off x="9660205" y="6322794"/>
            <a:ext cx="1787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751043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857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3DCCBE98-6E97-55D9-E937-207DA579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7EC56AE5-CD3C-8964-9D23-5B007E49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89163"/>
              </p:ext>
            </p:extLst>
          </p:nvPr>
        </p:nvGraphicFramePr>
        <p:xfrm>
          <a:off x="276326" y="755374"/>
          <a:ext cx="11670509" cy="521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F6B19990-1426-9ECB-DAEE-B320D5829F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4" y="567559"/>
            <a:ext cx="8507670" cy="601454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601" y="291662"/>
            <a:ext cx="8960068" cy="551794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2021 til 2026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5BE8A588-09FE-2C7A-10CB-25E97182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EB95773-0CC8-B4AC-CB6D-D35FAF1D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6D81927-C598-63CD-38B0-F760BA93C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12692"/>
              </p:ext>
            </p:extLst>
          </p:nvPr>
        </p:nvGraphicFramePr>
        <p:xfrm>
          <a:off x="7290924" y="1251791"/>
          <a:ext cx="4622283" cy="4961440"/>
        </p:xfrm>
        <a:graphic>
          <a:graphicData uri="http://schemas.openxmlformats.org/drawingml/2006/table">
            <a:tbl>
              <a:tblPr/>
              <a:tblGrid>
                <a:gridCol w="728052">
                  <a:extLst>
                    <a:ext uri="{9D8B030D-6E8A-4147-A177-3AD203B41FA5}">
                      <a16:colId xmlns:a16="http://schemas.microsoft.com/office/drawing/2014/main" val="1924699927"/>
                    </a:ext>
                  </a:extLst>
                </a:gridCol>
                <a:gridCol w="1980978">
                  <a:extLst>
                    <a:ext uri="{9D8B030D-6E8A-4147-A177-3AD203B41FA5}">
                      <a16:colId xmlns:a16="http://schemas.microsoft.com/office/drawing/2014/main" val="2766311118"/>
                    </a:ext>
                  </a:extLst>
                </a:gridCol>
                <a:gridCol w="389423">
                  <a:extLst>
                    <a:ext uri="{9D8B030D-6E8A-4147-A177-3AD203B41FA5}">
                      <a16:colId xmlns:a16="http://schemas.microsoft.com/office/drawing/2014/main" val="3256238772"/>
                    </a:ext>
                  </a:extLst>
                </a:gridCol>
                <a:gridCol w="389423">
                  <a:extLst>
                    <a:ext uri="{9D8B030D-6E8A-4147-A177-3AD203B41FA5}">
                      <a16:colId xmlns:a16="http://schemas.microsoft.com/office/drawing/2014/main" val="2517886108"/>
                    </a:ext>
                  </a:extLst>
                </a:gridCol>
                <a:gridCol w="1134407">
                  <a:extLst>
                    <a:ext uri="{9D8B030D-6E8A-4147-A177-3AD203B41FA5}">
                      <a16:colId xmlns:a16="http://schemas.microsoft.com/office/drawing/2014/main" val="86475781"/>
                    </a:ext>
                  </a:extLst>
                </a:gridCol>
              </a:tblGrid>
              <a:tr h="155045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  <a:endParaRPr lang="nb-NO" sz="900" b="1" i="0" u="none" strike="noStrike" dirty="0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64248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09327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Gjøra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166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923004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15630211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Tredal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247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245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300047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15630205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Auragata Øst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365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714935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15630206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Helsetunet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349771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15630207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Nordmørsvegen Øst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611066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15630208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Industriområde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755603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15630302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Øksendal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308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834622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15630209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Kalken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606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671008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15630210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Håsen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207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169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-38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823905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15630212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Torbudalen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350355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15630301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Viklandet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893697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15630105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Grødalen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95426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Presthagen Syd - Øst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448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538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275726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Presthagen Vest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500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915287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Holten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266859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Auragata Vest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595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-27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74801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Grøvudalen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036795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Musgjerd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653953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Fale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127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747964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15630106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Grøa Syd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318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9864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15630107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Grøa Nord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346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-26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201571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15630108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Hoelsand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339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326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187674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15630109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Mæle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865323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15630110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Furu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082482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15630303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Jordalsgrenda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55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151816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15630401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Innerdal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257452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15630402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Opdøl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420489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15630403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Ålvundeid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376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386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77985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15630404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Indre Ålvundfjord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336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344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258907"/>
                  </a:ext>
                </a:extLst>
              </a:tr>
              <a:tr h="1550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15630405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Ytre Ålvundfjord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722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423501" y="627906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E419BE07-5E54-E007-CBF4-E75B8F755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D920ABFE-8B82-0185-96D6-0DE9C45F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624058"/>
              </p:ext>
            </p:extLst>
          </p:nvPr>
        </p:nvGraphicFramePr>
        <p:xfrm>
          <a:off x="194210" y="712099"/>
          <a:ext cx="11725358" cy="549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207C3CF5-CD15-8AED-87C8-40DBBF38A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291B089A-B9D7-59DB-AFD9-7567B56D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695922"/>
              </p:ext>
            </p:extLst>
          </p:nvPr>
        </p:nvGraphicFramePr>
        <p:xfrm>
          <a:off x="186117" y="857756"/>
          <a:ext cx="11830556" cy="5362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0680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Livet på land - FNs bærekraftsmål">
            <a:extLst>
              <a:ext uri="{FF2B5EF4-FFF2-40B4-BE49-F238E27FC236}">
                <a16:creationId xmlns:a16="http://schemas.microsoft.com/office/drawing/2014/main" id="{D5DE5E0F-3419-1EEE-E77F-B8DA200EA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F2D94D6D-C698-3246-6EDA-1D543E4A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9472B974-4361-1817-F701-607E6B9E0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38B43A1-E4B0-A2ED-4429-A545F36D8D98}"/>
              </a:ext>
            </a:extLst>
          </p:cNvPr>
          <p:cNvSpPr txBox="1"/>
          <p:nvPr/>
        </p:nvSpPr>
        <p:spPr>
          <a:xfrm>
            <a:off x="670471" y="6326981"/>
            <a:ext cx="236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1F49BC-4FD4-12D7-64E4-7786221C21F2}"/>
              </a:ext>
            </a:extLst>
          </p:cNvPr>
          <p:cNvSpPr txBox="1"/>
          <p:nvPr/>
        </p:nvSpPr>
        <p:spPr>
          <a:xfrm>
            <a:off x="9454764" y="6326981"/>
            <a:ext cx="1900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844889"/>
              </p:ext>
            </p:extLst>
          </p:nvPr>
        </p:nvGraphicFramePr>
        <p:xfrm>
          <a:off x="178025" y="679730"/>
          <a:ext cx="11765819" cy="549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17827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D97053EE-A305-D489-3087-DAF4E9E4E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71708B06-87A8-B62C-8A0D-5F05B7F11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4F1E2007-9897-9CE0-0EA1-BD39FBB053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4B45974-AC4F-8A48-2728-9003F0A1752E}"/>
              </a:ext>
            </a:extLst>
          </p:cNvPr>
          <p:cNvSpPr txBox="1"/>
          <p:nvPr/>
        </p:nvSpPr>
        <p:spPr>
          <a:xfrm>
            <a:off x="627100" y="6352142"/>
            <a:ext cx="2599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A4F8808-1326-DD9E-3FE0-471E9479F8D7}"/>
              </a:ext>
            </a:extLst>
          </p:cNvPr>
          <p:cNvSpPr txBox="1"/>
          <p:nvPr/>
        </p:nvSpPr>
        <p:spPr>
          <a:xfrm>
            <a:off x="9555131" y="6442876"/>
            <a:ext cx="2065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946688"/>
              </p:ext>
            </p:extLst>
          </p:nvPr>
        </p:nvGraphicFramePr>
        <p:xfrm>
          <a:off x="210393" y="760651"/>
          <a:ext cx="11733451" cy="544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4346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1CEE0205-0EBE-E793-C9C4-0A55239E19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59" y="7951"/>
            <a:ext cx="9471230" cy="685800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383099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B369918E-6E97-0240-0DB3-11B7118C6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DA00D2A6-F6EA-ACE9-E52D-3DAB82E8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E420A78-0C82-2A3D-FC70-B227166A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DCDBC366-BAA4-6EDC-3DF6-998933B7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81047-C417-83A7-2568-D4441FA45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F9FD2677-27CF-3B73-000F-B60799B954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029"/>
            <a:ext cx="8186048" cy="5927416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C05D29EE-CC47-4BAC-F21E-63D8E95DF647}"/>
              </a:ext>
            </a:extLst>
          </p:cNvPr>
          <p:cNvSpPr txBox="1">
            <a:spLocks/>
          </p:cNvSpPr>
          <p:nvPr/>
        </p:nvSpPr>
        <p:spPr>
          <a:xfrm>
            <a:off x="383099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056DD041-1A0A-4E42-21C9-BDEC82D60055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C7838578-F049-7286-2B90-61D26EAD92B4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4ED2F763-66C0-EF52-6FDE-352A4E8648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A7A8B654-BDF7-6C76-6DD3-67799612481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87602639-C594-6EDE-35E6-99B1374F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77195F07-887D-DC7C-1D5A-F139016B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6B6F291-6DA6-0707-2C23-68107B6D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38504688-C7C5-5B57-D6EA-6EBB885DD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245252"/>
              </p:ext>
            </p:extLst>
          </p:nvPr>
        </p:nvGraphicFramePr>
        <p:xfrm>
          <a:off x="7985111" y="671639"/>
          <a:ext cx="3869056" cy="5621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DBAFA7E0-666E-CF0E-04B7-02BB52C7D667}"/>
              </a:ext>
            </a:extLst>
          </p:cNvPr>
          <p:cNvSpPr txBox="1"/>
          <p:nvPr/>
        </p:nvSpPr>
        <p:spPr>
          <a:xfrm>
            <a:off x="8440989" y="564450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1128453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95825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441C7F5D-1A04-98B5-6B6E-B4F149786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EA8175F5-5468-6A44-E080-8C7F2111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B508CC8-8FDA-4E39-E4A5-7371F1DD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927567"/>
              </p:ext>
            </p:extLst>
          </p:nvPr>
        </p:nvGraphicFramePr>
        <p:xfrm>
          <a:off x="276326" y="793019"/>
          <a:ext cx="11675610" cy="533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59966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1B6B845-DD4A-63A4-5F2C-00D2B3E1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7029FCBD-3ACA-51AA-6447-41D6F855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DE4BCE5E-A4D0-2578-937F-2B6C0875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471542"/>
              </p:ext>
            </p:extLst>
          </p:nvPr>
        </p:nvGraphicFramePr>
        <p:xfrm>
          <a:off x="210393" y="825388"/>
          <a:ext cx="11782003" cy="530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95824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F5D9423-D457-496D-E844-8F872AEF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02528998-8AF8-8C3C-2EA5-F35B516C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98758E1-1D88-135E-2BD7-6400EF86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052137"/>
              </p:ext>
            </p:extLst>
          </p:nvPr>
        </p:nvGraphicFramePr>
        <p:xfrm>
          <a:off x="210394" y="898217"/>
          <a:ext cx="11628254" cy="5170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4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6894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1DD7412-C5A3-4DEE-97F0-C18F1FCB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174" y="136524"/>
            <a:ext cx="7204841" cy="500349"/>
          </a:xfrm>
        </p:spPr>
        <p:txBody>
          <a:bodyPr>
            <a:normAutofit/>
          </a:bodyPr>
          <a:lstStyle/>
          <a:p>
            <a:pPr algn="ctr"/>
            <a:r>
              <a:rPr lang="nn-NO" sz="2400" b="1" dirty="0">
                <a:solidFill>
                  <a:schemeClr val="accent1"/>
                </a:solidFill>
              </a:rPr>
              <a:t>Innbyggarar etter alder pr 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4F231F58-7C47-75BC-1C27-7B6CD8F20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51B8363-13B2-00BF-4F73-0DECD1C88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563702D2-4D11-83B7-D216-75BEA526E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163110"/>
              </p:ext>
            </p:extLst>
          </p:nvPr>
        </p:nvGraphicFramePr>
        <p:xfrm>
          <a:off x="2260862" y="602452"/>
          <a:ext cx="6700205" cy="575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553156" imgH="6486525" progId="Excel.Sheet.12">
                  <p:embed/>
                </p:oleObj>
              </mc:Choice>
              <mc:Fallback>
                <p:oleObj name="Worksheet" r:id="rId5" imgW="7553156" imgH="6486525" progId="Excel.Sheet.12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563702D2-4D11-83B7-D216-75BEA526E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0862" y="602452"/>
                        <a:ext cx="6700205" cy="5753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68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83955" y="627906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7DF45CE1-CE9D-F27E-10B0-68911A1F8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6355DC0-50D7-BB74-EF0D-DAB39107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A7397328-1772-C9BC-BADD-93057EF1D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897752"/>
              </p:ext>
            </p:extLst>
          </p:nvPr>
        </p:nvGraphicFramePr>
        <p:xfrm>
          <a:off x="276326" y="720191"/>
          <a:ext cx="11667518" cy="5510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728046" y="621285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2070CDA-00F3-8C68-8317-E5ACA051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889E7F8-B6E4-E7D9-6984-7F271ECF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909365"/>
              </p:ext>
            </p:extLst>
          </p:nvPr>
        </p:nvGraphicFramePr>
        <p:xfrm>
          <a:off x="218485" y="744467"/>
          <a:ext cx="11709175" cy="540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9159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F7C22032-C357-EBE1-4A73-FD7DA927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Bærekraftige byer og lokalsamfunn">
            <a:extLst>
              <a:ext uri="{FF2B5EF4-FFF2-40B4-BE49-F238E27FC236}">
                <a16:creationId xmlns:a16="http://schemas.microsoft.com/office/drawing/2014/main" id="{A016CE49-FB99-1088-E7D2-6E43DFBE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4108F20-96F8-ED53-C79A-E72E5B9829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90DB000-C3EB-8606-170B-64B040CF340A}"/>
              </a:ext>
            </a:extLst>
          </p:cNvPr>
          <p:cNvSpPr txBox="1"/>
          <p:nvPr/>
        </p:nvSpPr>
        <p:spPr>
          <a:xfrm>
            <a:off x="596840" y="6382920"/>
            <a:ext cx="3472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448359C-1E2D-2B58-5668-41CB559D9C17}"/>
              </a:ext>
            </a:extLst>
          </p:cNvPr>
          <p:cNvSpPr txBox="1"/>
          <p:nvPr/>
        </p:nvSpPr>
        <p:spPr>
          <a:xfrm>
            <a:off x="8983579" y="6521116"/>
            <a:ext cx="1772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834981"/>
              </p:ext>
            </p:extLst>
          </p:nvPr>
        </p:nvGraphicFramePr>
        <p:xfrm>
          <a:off x="276326" y="776835"/>
          <a:ext cx="11772715" cy="5332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0212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6DBF7AF4-6FE9-A917-4027-BD1B9A91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F9AFAE0-4CA8-293C-C6F1-AC50EB70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937440"/>
              </p:ext>
            </p:extLst>
          </p:nvPr>
        </p:nvGraphicFramePr>
        <p:xfrm>
          <a:off x="276326" y="697117"/>
          <a:ext cx="11647088" cy="551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Props1.xml><?xml version="1.0" encoding="utf-8"?>
<ds:datastoreItem xmlns:ds="http://schemas.openxmlformats.org/officeDocument/2006/customXml" ds:itemID="{2BF42389-360E-4AB0-A8B0-15C053367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26EF85-B2C8-4AFD-8BD3-12DF091E4F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8CA377-188B-4EF0-9DD8-13F3D494BB73}">
  <ds:schemaRefs>
    <ds:schemaRef ds:uri="5458b827-f267-438a-9c81-d6bdb027554a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b8a0b916-e2a7-4629-bd1a-03fcd5ce5f35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51</TotalTime>
  <Words>1489</Words>
  <Application>Microsoft Office PowerPoint</Application>
  <PresentationFormat>Widescreen</PresentationFormat>
  <Paragraphs>423</Paragraphs>
  <Slides>49</Slides>
  <Notes>13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8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Worksheet</vt:lpstr>
      <vt:lpstr>PowerPoint-presentasjon</vt:lpstr>
      <vt:lpstr>Innhald/tema:</vt:lpstr>
      <vt:lpstr>PowerPoint-presentasjon</vt:lpstr>
      <vt:lpstr>Folketalsutvikling per grunnkrets 2021 til 2026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Tal personar utanfor arbeid, utdanning og arbeidsmarknadstiltak, 2024 </vt:lpstr>
      <vt:lpstr>Tal personar utanfor arbeid, utdanning og arbeidsmarknadstiltak, 2022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862</cp:revision>
  <cp:lastPrinted>2017-04-11T08:01:33Z</cp:lastPrinted>
  <dcterms:created xsi:type="dcterms:W3CDTF">2016-10-18T07:53:03Z</dcterms:created>
  <dcterms:modified xsi:type="dcterms:W3CDTF">2026-05-04T09:56:36Z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2020-06-03T10:10:30Z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83e1ed7f-369b-48b5-bb3f-0000745b2f62</vt:lpwstr>
  </property>
  <property fmtid="{D5CDD505-2E9C-101B-9397-08002B2CF9AE}" pid="9" name="MSIP_Label_d2a6c088-0e6f-41a1-9e73-32ad73ba3540_ContentBits">
    <vt:lpwstr>0</vt:lpwstr>
  </property>
</Properties>
</file>