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9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866" r:id="rId6"/>
  </p:sldMasterIdLst>
  <p:notesMasterIdLst>
    <p:notesMasterId r:id="rId56"/>
  </p:notesMasterIdLst>
  <p:sldIdLst>
    <p:sldId id="403" r:id="rId7"/>
    <p:sldId id="499" r:id="rId8"/>
    <p:sldId id="464" r:id="rId9"/>
    <p:sldId id="414" r:id="rId10"/>
    <p:sldId id="465" r:id="rId11"/>
    <p:sldId id="415" r:id="rId12"/>
    <p:sldId id="416" r:id="rId13"/>
    <p:sldId id="471" r:id="rId14"/>
    <p:sldId id="417" r:id="rId15"/>
    <p:sldId id="670" r:id="rId16"/>
    <p:sldId id="418" r:id="rId17"/>
    <p:sldId id="419" r:id="rId18"/>
    <p:sldId id="420" r:id="rId19"/>
    <p:sldId id="421" r:id="rId20"/>
    <p:sldId id="504" r:id="rId21"/>
    <p:sldId id="462" r:id="rId22"/>
    <p:sldId id="458" r:id="rId23"/>
    <p:sldId id="422" r:id="rId24"/>
    <p:sldId id="423" r:id="rId25"/>
    <p:sldId id="457" r:id="rId26"/>
    <p:sldId id="424" r:id="rId27"/>
    <p:sldId id="425" r:id="rId28"/>
    <p:sldId id="427" r:id="rId29"/>
    <p:sldId id="428" r:id="rId30"/>
    <p:sldId id="582" r:id="rId31"/>
    <p:sldId id="583" r:id="rId32"/>
    <p:sldId id="514" r:id="rId33"/>
    <p:sldId id="615" r:id="rId34"/>
    <p:sldId id="435" r:id="rId35"/>
    <p:sldId id="436" r:id="rId36"/>
    <p:sldId id="437" r:id="rId37"/>
    <p:sldId id="438" r:id="rId38"/>
    <p:sldId id="558" r:id="rId39"/>
    <p:sldId id="440" r:id="rId40"/>
    <p:sldId id="502" r:id="rId41"/>
    <p:sldId id="498" r:id="rId42"/>
    <p:sldId id="501" r:id="rId43"/>
    <p:sldId id="497" r:id="rId44"/>
    <p:sldId id="442" r:id="rId45"/>
    <p:sldId id="443" r:id="rId46"/>
    <p:sldId id="481" r:id="rId47"/>
    <p:sldId id="482" r:id="rId48"/>
    <p:sldId id="483" r:id="rId49"/>
    <p:sldId id="446" r:id="rId50"/>
    <p:sldId id="671" r:id="rId51"/>
    <p:sldId id="447" r:id="rId52"/>
    <p:sldId id="448" r:id="rId53"/>
    <p:sldId id="449" r:id="rId54"/>
    <p:sldId id="513" r:id="rId55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35483-4F93-42F9-A6A0-279FD3F9E7CE}" v="1" dt="2026-05-04T09:57:49.675"/>
    <p1510:client id="{B46CE2FE-8335-4D25-8DAC-AFAC3A5A263E}" v="3" dt="2026-05-04T08:11:27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580" autoAdjust="0"/>
  </p:normalViewPr>
  <p:slideViewPr>
    <p:cSldViewPr snapToGrid="0">
      <p:cViewPr varScale="1">
        <p:scale>
          <a:sx n="120" d="100"/>
          <a:sy n="120" d="100"/>
        </p:scale>
        <p:origin x="38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6-04-27T11:29:35.777" v="236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9:35.777" v="236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9:26.090" v="226" actId="6549"/>
          <ac:spMkLst>
            <pc:docMk/>
            <pc:sldMk cId="1687129943" sldId="403"/>
            <ac:spMk id="2" creationId="{D46F5A0E-CEE5-6FB3-76E8-0102E2BF43EA}"/>
          </ac:spMkLst>
        </pc:spChg>
        <pc:spChg chg="mod">
          <ac:chgData name="Paul Magne Eidhammer" userId="e3d4e6bb-f754-4b2e-bd11-72ddaaf5666f" providerId="ADAL" clId="{835BCC08-B0CB-4400-B3F8-7FFC689D382E}" dt="2026-04-27T11:29:35.777" v="236" actId="6549"/>
          <ac:spMkLst>
            <pc:docMk/>
            <pc:sldMk cId="1687129943" sldId="403"/>
            <ac:spMk id="6" creationId="{79C8F7F4-EDAC-D393-67FF-D78640701E15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2:58:59.110" v="114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2:58:59.110" v="114" actId="14100"/>
          <ac:graphicFrameMkLst>
            <pc:docMk/>
            <pc:sldMk cId="631899839" sldId="415"/>
            <ac:graphicFrameMk id="3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48:00.570" v="123" actId="1076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48:00.570" v="123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47:45.414" v="119" actId="14100"/>
          <ac:graphicFrameMkLst>
            <pc:docMk/>
            <pc:sldMk cId="2792804653" sldId="416"/>
            <ac:graphicFrameMk id="3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53:33.024" v="133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53:33.024" v="133" actId="14100"/>
          <ac:graphicFrameMkLst>
            <pc:docMk/>
            <pc:sldMk cId="2484826465" sldId="417"/>
            <ac:graphicFrameMk id="3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13:59.170" v="139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13:59.170" v="139"/>
          <ac:graphicFrameMkLst>
            <pc:docMk/>
            <pc:sldMk cId="3504338367" sldId="418"/>
            <ac:graphicFrameMk id="3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34:48.232" v="145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34:48.232" v="145"/>
          <ac:graphicFrameMkLst>
            <pc:docMk/>
            <pc:sldMk cId="152644135" sldId="419"/>
            <ac:graphicFrameMk id="2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0:19.833" v="221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0:19.833" v="221" actId="14100"/>
          <ac:graphicFrameMkLst>
            <pc:docMk/>
            <pc:sldMk cId="1391724422" sldId="420"/>
            <ac:graphicFrameMk id="3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7:52.177" v="150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7:52.177" v="150" actId="14100"/>
          <ac:graphicFrameMkLst>
            <pc:docMk/>
            <pc:sldMk cId="2286875979" sldId="421"/>
            <ac:graphicFrameMk id="3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8:17.379" v="170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8:17.379" v="170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52:06.997" v="215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52:06.997" v="215" actId="14100"/>
          <ac:graphicFrameMkLst>
            <pc:docMk/>
            <pc:sldMk cId="542054737" sldId="423"/>
            <ac:graphicFrameMk id="3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38:47.506" v="179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38:47.506" v="179" actId="14100"/>
          <ac:graphicFrameMkLst>
            <pc:docMk/>
            <pc:sldMk cId="1931569180" sldId="424"/>
            <ac:graphicFrameMk id="3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02:54.910" v="184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10:02:54.910" v="184" actId="14100"/>
          <ac:graphicFrameMkLst>
            <pc:docMk/>
            <pc:sldMk cId="1984093976" sldId="428"/>
            <ac:graphicFrameMk id="3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20:35.189" v="189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20:35.189" v="189" actId="14100"/>
          <ac:graphicFrameMkLst>
            <pc:docMk/>
            <pc:sldMk cId="3445537483" sldId="436"/>
            <ac:graphicFrameMk id="3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39:02.213" v="195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39:02.213" v="195" actId="14100"/>
          <ac:graphicFrameMkLst>
            <pc:docMk/>
            <pc:sldMk cId="1506265254" sldId="437"/>
            <ac:graphicFrameMk id="3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22:46.835" v="200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22:46.835" v="200" actId="14100"/>
          <ac:graphicFrameMkLst>
            <pc:docMk/>
            <pc:sldMk cId="609053504" sldId="438"/>
            <ac:graphicFrameMk id="3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42:04.050" v="174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42:04.050" v="174" actId="14100"/>
          <ac:graphicFrameMkLst>
            <pc:docMk/>
            <pc:sldMk cId="3154762577" sldId="457"/>
            <ac:graphicFrameMk id="3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22:58.532" v="165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22:58.532" v="165" actId="14100"/>
          <ac:graphicFrameMkLst>
            <pc:docMk/>
            <pc:sldMk cId="1343964" sldId="458"/>
            <ac:graphicFrameMk id="3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9:55:17.890" v="160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9:55:17.890" v="160" actId="14100"/>
          <ac:graphicFrameMkLst>
            <pc:docMk/>
            <pc:sldMk cId="3418525049" sldId="462"/>
            <ac:graphicFrameMk id="3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1:02:19.388" v="224" actId="14100"/>
        <pc:sldMkLst>
          <pc:docMk/>
          <pc:sldMk cId="1715029177" sldId="465"/>
        </pc:sldMkLst>
        <pc:graphicFrameChg chg="add mod">
          <ac:chgData name="Paul Magne Eidhammer" userId="e3d4e6bb-f754-4b2e-bd11-72ddaaf5666f" providerId="ADAL" clId="{835BCC08-B0CB-4400-B3F8-7FFC689D382E}" dt="2026-04-27T11:02:19.388" v="224" actId="14100"/>
          <ac:graphicFrameMkLst>
            <pc:docMk/>
            <pc:sldMk cId="1715029177" sldId="465"/>
            <ac:graphicFrameMk id="11" creationId="{E15D9B11-163A-AF3E-4847-D3C08EA58DA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8:09:36.561" v="128" actId="14100"/>
        <pc:sldMkLst>
          <pc:docMk/>
          <pc:sldMk cId="3952309304" sldId="471"/>
        </pc:sldMkLst>
        <pc:graphicFrameChg chg="add mod">
          <ac:chgData name="Paul Magne Eidhammer" userId="e3d4e6bb-f754-4b2e-bd11-72ddaaf5666f" providerId="ADAL" clId="{835BCC08-B0CB-4400-B3F8-7FFC689D382E}" dt="2026-04-14T08:09:36.561" v="128" actId="14100"/>
          <ac:graphicFrameMkLst>
            <pc:docMk/>
            <pc:sldMk cId="3952309304" sldId="471"/>
            <ac:graphicFrameMk id="3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20:15.428" v="155" actId="14100"/>
        <pc:sldMkLst>
          <pc:docMk/>
          <pc:sldMk cId="4012547696" sldId="504"/>
        </pc:sldMkLst>
        <pc:graphicFrameChg chg="add mod">
          <ac:chgData name="Paul Magne Eidhammer" userId="e3d4e6bb-f754-4b2e-bd11-72ddaaf5666f" providerId="ADAL" clId="{835BCC08-B0CB-4400-B3F8-7FFC689D382E}" dt="2026-04-17T07:20:15.428" v="155" actId="14100"/>
          <ac:graphicFrameMkLst>
            <pc:docMk/>
            <pc:sldMk cId="4012547696" sldId="504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34:34.503" v="210" actId="14100"/>
        <pc:sldMkLst>
          <pc:docMk/>
          <pc:sldMk cId="475990267" sldId="558"/>
        </pc:sldMkLst>
        <pc:spChg chg="mod">
          <ac:chgData name="Paul Magne Eidhammer" userId="e3d4e6bb-f754-4b2e-bd11-72ddaaf5666f" providerId="ADAL" clId="{835BCC08-B0CB-4400-B3F8-7FFC689D382E}" dt="2026-04-24T08:34:15.804" v="206" actId="6549"/>
          <ac:spMkLst>
            <pc:docMk/>
            <pc:sldMk cId="475990267" sldId="558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34:11.603" v="204" actId="14100"/>
          <ac:graphicFrameMkLst>
            <pc:docMk/>
            <pc:sldMk cId="475990267" sldId="558"/>
            <ac:graphicFrameMk id="9" creationId="{700D967B-4351-8BCB-A4D4-25E9FDC7720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34:34.503" v="210" actId="14100"/>
          <ac:graphicFrameMkLst>
            <pc:docMk/>
            <pc:sldMk cId="475990267" sldId="558"/>
            <ac:graphicFrameMk id="13" creationId="{2E2B8045-8F1E-9887-93F7-E43EFBFFA1C1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11:31.726" v="77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7:44.754" v="40" actId="14100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8:20:10.048" v="12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47:44.754" v="40" actId="14100"/>
          <ac:graphicFrameMkLst>
            <pc:docMk/>
            <pc:sldMk cId="2257449918" sldId="414"/>
            <ac:graphicFrameMk id="3" creationId="{35A91952-6CD0-E5E5-D206-C1E299F74186}"/>
          </ac:graphicFrameMkLst>
        </pc:graphicFrameChg>
        <pc:picChg chg="add mod ord">
          <ac:chgData name="Even Tranmæl" userId="dc99418e-6817-4331-86b2-1a32ab61fd79" providerId="ADAL" clId="{20EB47B2-AC97-4CDF-95FE-F8D59C74A743}" dt="2026-04-22T08:20:27.636" v="20" actId="14100"/>
          <ac:picMkLst>
            <pc:docMk/>
            <pc:sldMk cId="2257449918" sldId="414"/>
            <ac:picMk id="13" creationId="{E21D3C88-247B-B08B-76FC-161EEA419147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8:20:50.736" v="29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8:20:39.310" v="24" actId="20577"/>
          <ac:spMkLst>
            <pc:docMk/>
            <pc:sldMk cId="2402198279" sldId="425"/>
            <ac:spMk id="6" creationId="{26656E9F-DC90-F420-7F19-A05F0D600C33}"/>
          </ac:spMkLst>
        </pc:spChg>
        <pc:picChg chg="add mod ord">
          <ac:chgData name="Even Tranmæl" userId="dc99418e-6817-4331-86b2-1a32ab61fd79" providerId="ADAL" clId="{20EB47B2-AC97-4CDF-95FE-F8D59C74A743}" dt="2026-04-22T08:20:50.736" v="29" actId="14100"/>
          <ac:picMkLst>
            <pc:docMk/>
            <pc:sldMk cId="2402198279" sldId="425"/>
            <ac:picMk id="3" creationId="{D78AABDC-AA67-0E12-8C0F-756DEE4A7C94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8:21:10.348" v="37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8:21:10.348" v="37" actId="14100"/>
          <ac:picMkLst>
            <pc:docMk/>
            <pc:sldMk cId="117261305" sldId="427"/>
            <ac:picMk id="14" creationId="{E5F90A7D-EA40-DD2C-DEE3-1E384DDA96DC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2:21:35.768" v="60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2:21:35.768" v="60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2:21:25.101" v="45" actId="1076"/>
          <ac:picMkLst>
            <pc:docMk/>
            <pc:sldMk cId="1327960907" sldId="446"/>
            <ac:picMk id="13" creationId="{C3825297-A27C-914D-6023-4142D9D61D55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8:20:00.670" v="8" actId="14100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8:20:00.670" v="8" actId="14100"/>
          <ac:picMkLst>
            <pc:docMk/>
            <pc:sldMk cId="2263421134" sldId="464"/>
            <ac:picMk id="6" creationId="{5DAFC12B-F172-2A22-B486-F1094F6267A8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1715029177" sldId="465"/>
        </pc:sldMkLst>
        <pc:spChg chg="mod ord">
          <ac:chgData name="Even Tranmæl" userId="dc99418e-6817-4331-86b2-1a32ab61fd79" providerId="ADAL" clId="{20EB47B2-AC97-4CDF-95FE-F8D59C74A743}" dt="2026-04-22T08:19:54.216" v="4"/>
          <ac:spMkLst>
            <pc:docMk/>
            <pc:sldMk cId="1715029177" sldId="465"/>
            <ac:spMk id="6" creationId="{51BD5B9F-B810-44C1-B8CF-81AA7BFACB91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952309304" sldId="471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959094602" sldId="481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59764057" sldId="482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3329057483" sldId="483"/>
        </pc:sldMkLst>
      </pc:sldChg>
      <pc:sldChg chg="mod modClrScheme chgLayout">
        <pc:chgData name="Even Tranmæl" userId="dc99418e-6817-4331-86b2-1a32ab61fd79" providerId="ADAL" clId="{20EB47B2-AC97-4CDF-95FE-F8D59C74A743}" dt="2026-04-22T08:19:54.216" v="4"/>
        <pc:sldMkLst>
          <pc:docMk/>
          <pc:sldMk cId="4012547696" sldId="504"/>
        </pc:sldMkLst>
      </pc:sldChg>
      <pc:sldChg chg="addSp delSp modSp add mod">
        <pc:chgData name="Even Tranmæl" userId="dc99418e-6817-4331-86b2-1a32ab61fd79" providerId="ADAL" clId="{20EB47B2-AC97-4CDF-95FE-F8D59C74A743}" dt="2026-05-04T08:11:31.726" v="77" actId="1076"/>
        <pc:sldMkLst>
          <pc:docMk/>
          <pc:sldMk cId="2394136218" sldId="671"/>
        </pc:sldMkLst>
        <pc:spChg chg="add mod">
          <ac:chgData name="Even Tranmæl" userId="dc99418e-6817-4331-86b2-1a32ab61fd79" providerId="ADAL" clId="{20EB47B2-AC97-4CDF-95FE-F8D59C74A743}" dt="2026-05-04T08:11:31.726" v="77" actId="1076"/>
          <ac:spMkLst>
            <pc:docMk/>
            <pc:sldMk cId="2394136218" sldId="671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35:44.490" v="75" actId="1076"/>
          <ac:graphicFrameMkLst>
            <pc:docMk/>
            <pc:sldMk cId="2394136218" sldId="671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35:15.410" v="67" actId="1076"/>
          <ac:picMkLst>
            <pc:docMk/>
            <pc:sldMk cId="2394136218" sldId="671"/>
            <ac:picMk id="3" creationId="{BFB8B351-D373-B787-0050-49EF5ACC901D}"/>
          </ac:picMkLst>
        </pc:picChg>
        <pc:picChg chg="del">
          <ac:chgData name="Even Tranmæl" userId="dc99418e-6817-4331-86b2-1a32ab61fd79" providerId="ADAL" clId="{20EB47B2-AC97-4CDF-95FE-F8D59C74A743}" dt="2026-05-04T07:35:00.327" v="62" actId="478"/>
          <ac:picMkLst>
            <pc:docMk/>
            <pc:sldMk cId="2394136218" sldId="671"/>
            <ac:picMk id="13" creationId="{8B536615-BA61-28ED-CCB6-741F52F9E5EB}"/>
          </ac:picMkLst>
        </pc:picChg>
      </pc:sldChg>
      <pc:sldMasterChg chg="modSldLayout sldLayoutOrd">
        <pc:chgData name="Even Tranmæl" userId="dc99418e-6817-4331-86b2-1a32ab61fd79" providerId="ADAL" clId="{20EB47B2-AC97-4CDF-95FE-F8D59C74A743}" dt="2026-04-22T08:19:54.185" v="2"/>
        <pc:sldMasterMkLst>
          <pc:docMk/>
          <pc:sldMasterMk cId="3513419807" sldId="2147483866"/>
        </pc:sldMasterMkLst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2735738198" sldId="2147483884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735738198" sldId="2147483884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735738198" sldId="2147483884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2832720722" sldId="2147483885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32720722" sldId="2147483885"/>
              <ac:spMk id="2" creationId="{2D6FFD43-D7C1-642D-D638-F2B57FEE1283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32720722" sldId="2147483885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32720722" sldId="2147483885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32720722" sldId="2147483885"/>
              <ac:spMk id="6" creationId="{95E8C933-91B2-9002-555C-A64A946E7E2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3179643095" sldId="2147483886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179643095" sldId="2147483886"/>
              <ac:spMk id="2" creationId="{211B23B4-778F-46B9-BEB0-732DDD24FB55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179643095" sldId="2147483886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179643095" sldId="2147483886"/>
              <ac:spMk id="5" creationId="{791D6F78-437A-3F5A-E65C-F145C637DAC8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179643095" sldId="2147483886"/>
              <ac:spMk id="17" creationId="{B3302875-D3E8-0A43-D351-31B8708AFDE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80458667" sldId="2147483887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0458667" sldId="214748388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0458667" sldId="214748388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0458667" sldId="2147483887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4105004150" sldId="2147483888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4105004150" sldId="2147483888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4105004150" sldId="2147483888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4105004150" sldId="2147483888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4105004150" sldId="2147483888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2813250135" sldId="2147483889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13250135" sldId="214748388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13250135" sldId="214748388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13250135" sldId="214748388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813250135" sldId="2147483889"/>
              <ac:spMk id="6" creationId="{2983069F-5FCB-7598-4590-6216129F6FF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1761117031" sldId="2147483890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761117031" sldId="2147483890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761117031" sldId="2147483890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761117031" sldId="2147483890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761117031" sldId="2147483890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761117031" sldId="2147483890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761117031" sldId="2147483890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3803362274" sldId="2147483891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803362274" sldId="2147483891"/>
              <ac:spMk id="2" creationId="{5CB27386-3E5F-A4D4-B60F-65F1330E4F07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803362274" sldId="2147483891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803362274" sldId="2147483891"/>
              <ac:spMk id="4" creationId="{DE27305E-312F-685A-C4C0-50DEFA299CE3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803362274" sldId="2147483891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1469753670" sldId="2147483892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469753670" sldId="2147483892"/>
              <ac:spMk id="2" creationId="{12B4BFD6-CB0C-4DF8-2A3F-271EFE4428A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469753670" sldId="2147483892"/>
              <ac:spMk id="4" creationId="{D59E3284-C89A-D962-3631-79EA8A0D9638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3527740812" sldId="2147483893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527740812" sldId="2147483893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527740812" sldId="2147483893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527740812" sldId="2147483893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527740812" sldId="2147483893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527740812" sldId="2147483893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527740812" sldId="2147483893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2219166604" sldId="2147483894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219166604" sldId="214748389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219166604" sldId="2147483894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2687447611" sldId="2147483895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687447611" sldId="214748389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687447611" sldId="214748389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687447611" sldId="214748389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2687447611" sldId="2147483895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3094764592" sldId="2147483896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094764592" sldId="214748389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094764592" sldId="214748389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094764592" sldId="2147483896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094764592" sldId="2147483896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094764592" sldId="2147483896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094764592" sldId="2147483896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83490298" sldId="2147483897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3490298" sldId="2147483897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3490298" sldId="2147483897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3490298" sldId="2147483897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80028462" sldId="2147483898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0028462" sldId="2147483898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0028462" sldId="2147483898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80028462" sldId="2147483898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1363726841" sldId="2147483915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363726841" sldId="214748391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1363726841" sldId="2147483915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19:54.185" v="2"/>
          <pc:sldLayoutMkLst>
            <pc:docMk/>
            <pc:sldMasterMk cId="3513419807" sldId="2147483866"/>
            <pc:sldLayoutMk cId="331146414" sldId="2147483927"/>
          </pc:sldLayoutMkLst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31146414" sldId="2147483927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31146414" sldId="214748392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31146414" sldId="214748392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8:19:54.185" v="2"/>
            <ac:spMkLst>
              <pc:docMk/>
              <pc:sldMasterMk cId="3513419807" sldId="2147483866"/>
              <pc:sldLayoutMk cId="331146414" sldId="2147483927"/>
              <ac:spMk id="5" creationId="{450EE2A6-4E49-756F-4BB6-9F08E857719E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36:05.806" v="21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35:52.513" v="18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35:52.513" v="18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35:38.852" v="11"/>
        <pc:sldMkLst>
          <pc:docMk/>
          <pc:sldMk cId="58977748" sldId="582"/>
        </pc:sldMkLst>
      </pc:sldChg>
      <pc:sldChg chg="add">
        <pc:chgData name="Jomar Sæterøy Maridal" userId="208828a4-37e1-46b2-ad3f-fb1dea7a7b40" providerId="ADAL" clId="{7729BF2E-14BE-474B-A11E-E55C364A6DB8}" dt="2026-04-30T12:35:38.852" v="11"/>
        <pc:sldMkLst>
          <pc:docMk/>
          <pc:sldMk cId="1443333838" sldId="583"/>
        </pc:sldMkLst>
      </pc:sldChg>
      <pc:sldChg chg="add">
        <pc:chgData name="Jomar Sæterøy Maridal" userId="208828a4-37e1-46b2-ad3f-fb1dea7a7b40" providerId="ADAL" clId="{7729BF2E-14BE-474B-A11E-E55C364A6DB8}" dt="2026-04-30T12:36:03.602" v="20"/>
        <pc:sldMkLst>
          <pc:docMk/>
          <pc:sldMk cId="3896968882" sldId="615"/>
        </pc:sldMkLst>
      </pc:sldChg>
      <pc:sldChg chg="modSp add mod">
        <pc:chgData name="Jomar Sæterøy Maridal" userId="208828a4-37e1-46b2-ad3f-fb1dea7a7b40" providerId="ADAL" clId="{7729BF2E-14BE-474B-A11E-E55C364A6DB8}" dt="2026-04-30T12:35:19.835" v="9" actId="20577"/>
        <pc:sldMkLst>
          <pc:docMk/>
          <pc:sldMk cId="840008659" sldId="670"/>
        </pc:sldMkLst>
        <pc:spChg chg="mod">
          <ac:chgData name="Jomar Sæterøy Maridal" userId="208828a4-37e1-46b2-ad3f-fb1dea7a7b40" providerId="ADAL" clId="{7729BF2E-14BE-474B-A11E-E55C364A6DB8}" dt="2026-04-30T12:35:19.835" v="9" actId="20577"/>
          <ac:spMkLst>
            <pc:docMk/>
            <pc:sldMk cId="840008659" sldId="670"/>
            <ac:spMk id="7" creationId="{4D5555EC-6302-6E83-478A-991F392A1171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36:05.806" v="21" actId="47"/>
        <pc:sldMasterMkLst>
          <pc:docMk/>
          <pc:sldMasterMk cId="3513419807" sldId="2147483866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Personer1!$C$48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Personer1!$D$48:$S$48</c:f>
              <c:numCache>
                <c:formatCode>0</c:formatCode>
                <c:ptCount val="16"/>
                <c:pt idx="0">
                  <c:v>3316</c:v>
                </c:pt>
                <c:pt idx="1">
                  <c:v>3257</c:v>
                </c:pt>
                <c:pt idx="2">
                  <c:v>3264</c:v>
                </c:pt>
                <c:pt idx="3">
                  <c:v>3247</c:v>
                </c:pt>
                <c:pt idx="4">
                  <c:v>3203</c:v>
                </c:pt>
                <c:pt idx="5">
                  <c:v>3156</c:v>
                </c:pt>
                <c:pt idx="6">
                  <c:v>3171</c:v>
                </c:pt>
                <c:pt idx="7">
                  <c:v>3153</c:v>
                </c:pt>
                <c:pt idx="8">
                  <c:v>3131</c:v>
                </c:pt>
                <c:pt idx="9">
                  <c:v>3101</c:v>
                </c:pt>
                <c:pt idx="10">
                  <c:v>3066</c:v>
                </c:pt>
                <c:pt idx="11">
                  <c:v>3000</c:v>
                </c:pt>
                <c:pt idx="12">
                  <c:v>2972</c:v>
                </c:pt>
                <c:pt idx="13">
                  <c:v>2934</c:v>
                </c:pt>
                <c:pt idx="14">
                  <c:v>2881</c:v>
                </c:pt>
                <c:pt idx="15">
                  <c:v>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2-4F07-8C63-4CB1B0EE7F65}"/>
            </c:ext>
          </c:extLst>
        </c:ser>
        <c:ser>
          <c:idx val="1"/>
          <c:order val="1"/>
          <c:tx>
            <c:strRef>
              <c:f>Personer1!$C$49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Personer1!$D$49:$S$49</c:f>
              <c:numCache>
                <c:formatCode>0</c:formatCode>
                <c:ptCount val="16"/>
                <c:pt idx="0">
                  <c:v>207</c:v>
                </c:pt>
                <c:pt idx="1">
                  <c:v>254</c:v>
                </c:pt>
                <c:pt idx="2">
                  <c:v>306</c:v>
                </c:pt>
                <c:pt idx="3">
                  <c:v>330</c:v>
                </c:pt>
                <c:pt idx="4">
                  <c:v>346</c:v>
                </c:pt>
                <c:pt idx="5">
                  <c:v>380</c:v>
                </c:pt>
                <c:pt idx="6">
                  <c:v>419</c:v>
                </c:pt>
                <c:pt idx="7">
                  <c:v>440</c:v>
                </c:pt>
                <c:pt idx="8">
                  <c:v>422</c:v>
                </c:pt>
                <c:pt idx="9">
                  <c:v>406</c:v>
                </c:pt>
                <c:pt idx="10">
                  <c:v>402</c:v>
                </c:pt>
                <c:pt idx="11">
                  <c:v>384</c:v>
                </c:pt>
                <c:pt idx="12">
                  <c:v>409</c:v>
                </c:pt>
                <c:pt idx="13">
                  <c:v>474</c:v>
                </c:pt>
                <c:pt idx="14">
                  <c:v>513</c:v>
                </c:pt>
                <c:pt idx="15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2-4F07-8C63-4CB1B0EE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Personer1!$C$49:$AV$49</c:f>
              <c:numCache>
                <c:formatCode>0</c:formatCode>
                <c:ptCount val="46"/>
                <c:pt idx="0">
                  <c:v>732</c:v>
                </c:pt>
                <c:pt idx="1">
                  <c:v>720</c:v>
                </c:pt>
                <c:pt idx="2">
                  <c:v>718</c:v>
                </c:pt>
                <c:pt idx="3">
                  <c:v>708</c:v>
                </c:pt>
                <c:pt idx="4">
                  <c:v>704</c:v>
                </c:pt>
                <c:pt idx="5">
                  <c:v>693</c:v>
                </c:pt>
                <c:pt idx="6">
                  <c:v>682</c:v>
                </c:pt>
                <c:pt idx="7">
                  <c:v>647</c:v>
                </c:pt>
                <c:pt idx="8">
                  <c:v>639</c:v>
                </c:pt>
                <c:pt idx="9">
                  <c:v>624</c:v>
                </c:pt>
                <c:pt idx="10">
                  <c:v>624</c:v>
                </c:pt>
                <c:pt idx="11">
                  <c:v>613</c:v>
                </c:pt>
                <c:pt idx="12">
                  <c:v>607</c:v>
                </c:pt>
                <c:pt idx="13">
                  <c:v>611</c:v>
                </c:pt>
                <c:pt idx="14">
                  <c:v>623</c:v>
                </c:pt>
                <c:pt idx="15">
                  <c:v>630</c:v>
                </c:pt>
                <c:pt idx="16">
                  <c:v>650</c:v>
                </c:pt>
                <c:pt idx="17">
                  <c:v>663</c:v>
                </c:pt>
                <c:pt idx="18">
                  <c:v>679</c:v>
                </c:pt>
                <c:pt idx="19">
                  <c:v>696</c:v>
                </c:pt>
                <c:pt idx="20">
                  <c:v>716</c:v>
                </c:pt>
                <c:pt idx="21">
                  <c:v>739</c:v>
                </c:pt>
                <c:pt idx="22">
                  <c:v>747</c:v>
                </c:pt>
                <c:pt idx="23">
                  <c:v>766</c:v>
                </c:pt>
                <c:pt idx="24">
                  <c:v>772</c:v>
                </c:pt>
                <c:pt idx="25">
                  <c:v>769</c:v>
                </c:pt>
                <c:pt idx="26">
                  <c:v>785</c:v>
                </c:pt>
                <c:pt idx="27">
                  <c:v>799</c:v>
                </c:pt>
                <c:pt idx="28">
                  <c:v>816</c:v>
                </c:pt>
                <c:pt idx="29">
                  <c:v>838</c:v>
                </c:pt>
                <c:pt idx="30">
                  <c:v>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C1-493B-BD66-92627410484C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Personer1!$C$50:$AV$50</c:f>
              <c:numCache>
                <c:formatCode>General</c:formatCode>
                <c:ptCount val="46"/>
                <c:pt idx="31">
                  <c:v>858</c:v>
                </c:pt>
                <c:pt idx="32">
                  <c:v>873</c:v>
                </c:pt>
                <c:pt idx="33">
                  <c:v>883</c:v>
                </c:pt>
                <c:pt idx="34">
                  <c:v>886</c:v>
                </c:pt>
                <c:pt idx="35">
                  <c:v>910</c:v>
                </c:pt>
                <c:pt idx="36">
                  <c:v>910</c:v>
                </c:pt>
                <c:pt idx="37">
                  <c:v>917</c:v>
                </c:pt>
                <c:pt idx="38">
                  <c:v>937</c:v>
                </c:pt>
                <c:pt idx="39">
                  <c:v>946</c:v>
                </c:pt>
                <c:pt idx="40">
                  <c:v>963</c:v>
                </c:pt>
                <c:pt idx="41">
                  <c:v>977</c:v>
                </c:pt>
                <c:pt idx="42">
                  <c:v>995</c:v>
                </c:pt>
                <c:pt idx="43">
                  <c:v>1014</c:v>
                </c:pt>
                <c:pt idx="44">
                  <c:v>1020</c:v>
                </c:pt>
                <c:pt idx="45">
                  <c:v>1023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C1-493B-BD66-926274104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Personer1!$C$70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Personer1!$D$70:$AM$70</c:f>
              <c:numCache>
                <c:formatCode>0</c:formatCode>
                <c:ptCount val="36"/>
                <c:pt idx="0">
                  <c:v>384</c:v>
                </c:pt>
                <c:pt idx="1">
                  <c:v>370</c:v>
                </c:pt>
                <c:pt idx="2">
                  <c:v>371</c:v>
                </c:pt>
                <c:pt idx="3">
                  <c:v>380</c:v>
                </c:pt>
                <c:pt idx="4">
                  <c:v>389</c:v>
                </c:pt>
                <c:pt idx="5">
                  <c:v>388</c:v>
                </c:pt>
                <c:pt idx="6">
                  <c:v>414</c:v>
                </c:pt>
                <c:pt idx="7">
                  <c:v>426</c:v>
                </c:pt>
                <c:pt idx="8">
                  <c:v>439</c:v>
                </c:pt>
                <c:pt idx="9">
                  <c:v>463</c:v>
                </c:pt>
                <c:pt idx="10">
                  <c:v>496</c:v>
                </c:pt>
                <c:pt idx="11">
                  <c:v>514</c:v>
                </c:pt>
                <c:pt idx="12">
                  <c:v>524</c:v>
                </c:pt>
                <c:pt idx="13">
                  <c:v>534</c:v>
                </c:pt>
                <c:pt idx="14">
                  <c:v>551</c:v>
                </c:pt>
                <c:pt idx="15">
                  <c:v>559</c:v>
                </c:pt>
                <c:pt idx="16">
                  <c:v>572</c:v>
                </c:pt>
                <c:pt idx="17">
                  <c:v>591</c:v>
                </c:pt>
                <c:pt idx="18">
                  <c:v>600</c:v>
                </c:pt>
                <c:pt idx="19">
                  <c:v>588</c:v>
                </c:pt>
                <c:pt idx="20">
                  <c:v>576</c:v>
                </c:pt>
                <c:pt idx="21" formatCode="General">
                  <c:v>588</c:v>
                </c:pt>
                <c:pt idx="22" formatCode="General">
                  <c:v>592</c:v>
                </c:pt>
                <c:pt idx="23" formatCode="General">
                  <c:v>584</c:v>
                </c:pt>
                <c:pt idx="24" formatCode="General">
                  <c:v>580</c:v>
                </c:pt>
                <c:pt idx="25" formatCode="General">
                  <c:v>587</c:v>
                </c:pt>
                <c:pt idx="26" formatCode="General">
                  <c:v>578</c:v>
                </c:pt>
                <c:pt idx="27" formatCode="General">
                  <c:v>586</c:v>
                </c:pt>
                <c:pt idx="28" formatCode="General">
                  <c:v>601</c:v>
                </c:pt>
                <c:pt idx="29" formatCode="General">
                  <c:v>602</c:v>
                </c:pt>
                <c:pt idx="30" formatCode="General">
                  <c:v>610</c:v>
                </c:pt>
                <c:pt idx="31" formatCode="General">
                  <c:v>613</c:v>
                </c:pt>
                <c:pt idx="32" formatCode="General">
                  <c:v>625</c:v>
                </c:pt>
                <c:pt idx="33" formatCode="General">
                  <c:v>639</c:v>
                </c:pt>
                <c:pt idx="34" formatCode="General">
                  <c:v>639</c:v>
                </c:pt>
                <c:pt idx="35" formatCode="General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C-4192-9FBC-5FD8C633B8A0}"/>
            </c:ext>
          </c:extLst>
        </c:ser>
        <c:ser>
          <c:idx val="1"/>
          <c:order val="1"/>
          <c:tx>
            <c:strRef>
              <c:f>Personer1!$C$71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Personer1!$D$71:$AM$71</c:f>
              <c:numCache>
                <c:formatCode>0</c:formatCode>
                <c:ptCount val="36"/>
                <c:pt idx="0">
                  <c:v>201</c:v>
                </c:pt>
                <c:pt idx="1">
                  <c:v>207</c:v>
                </c:pt>
                <c:pt idx="2">
                  <c:v>195</c:v>
                </c:pt>
                <c:pt idx="3">
                  <c:v>187</c:v>
                </c:pt>
                <c:pt idx="4">
                  <c:v>185</c:v>
                </c:pt>
                <c:pt idx="5">
                  <c:v>198</c:v>
                </c:pt>
                <c:pt idx="6">
                  <c:v>190</c:v>
                </c:pt>
                <c:pt idx="7">
                  <c:v>185</c:v>
                </c:pt>
                <c:pt idx="8">
                  <c:v>194</c:v>
                </c:pt>
                <c:pt idx="9">
                  <c:v>189</c:v>
                </c:pt>
                <c:pt idx="10">
                  <c:v>180</c:v>
                </c:pt>
                <c:pt idx="11">
                  <c:v>181</c:v>
                </c:pt>
                <c:pt idx="12">
                  <c:v>175</c:v>
                </c:pt>
                <c:pt idx="13">
                  <c:v>180</c:v>
                </c:pt>
                <c:pt idx="14">
                  <c:v>169</c:v>
                </c:pt>
                <c:pt idx="15">
                  <c:v>157</c:v>
                </c:pt>
                <c:pt idx="16">
                  <c:v>165</c:v>
                </c:pt>
                <c:pt idx="17">
                  <c:v>165</c:v>
                </c:pt>
                <c:pt idx="18">
                  <c:v>175</c:v>
                </c:pt>
                <c:pt idx="19">
                  <c:v>205</c:v>
                </c:pt>
                <c:pt idx="20">
                  <c:v>225</c:v>
                </c:pt>
                <c:pt idx="21" formatCode="General">
                  <c:v>233</c:v>
                </c:pt>
                <c:pt idx="22" formatCode="General">
                  <c:v>247</c:v>
                </c:pt>
                <c:pt idx="23" formatCode="General">
                  <c:v>262</c:v>
                </c:pt>
                <c:pt idx="24" formatCode="General">
                  <c:v>274</c:v>
                </c:pt>
                <c:pt idx="25" formatCode="General">
                  <c:v>290</c:v>
                </c:pt>
                <c:pt idx="26" formatCode="General">
                  <c:v>292</c:v>
                </c:pt>
                <c:pt idx="27" formatCode="General">
                  <c:v>292</c:v>
                </c:pt>
                <c:pt idx="28" formatCode="General">
                  <c:v>289</c:v>
                </c:pt>
                <c:pt idx="29" formatCode="General">
                  <c:v>287</c:v>
                </c:pt>
                <c:pt idx="30" formatCode="General">
                  <c:v>291</c:v>
                </c:pt>
                <c:pt idx="31" formatCode="General">
                  <c:v>297</c:v>
                </c:pt>
                <c:pt idx="32" formatCode="General">
                  <c:v>303</c:v>
                </c:pt>
                <c:pt idx="33" formatCode="General">
                  <c:v>297</c:v>
                </c:pt>
                <c:pt idx="34" formatCode="General">
                  <c:v>303</c:v>
                </c:pt>
                <c:pt idx="35" formatCode="General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C-4192-9FBC-5FD8C633B8A0}"/>
            </c:ext>
          </c:extLst>
        </c:ser>
        <c:ser>
          <c:idx val="2"/>
          <c:order val="2"/>
          <c:tx>
            <c:strRef>
              <c:f>Personer1!$C$72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Personer1!$D$72:$AM$72</c:f>
              <c:numCache>
                <c:formatCode>0</c:formatCode>
                <c:ptCount val="36"/>
                <c:pt idx="0">
                  <c:v>39</c:v>
                </c:pt>
                <c:pt idx="1">
                  <c:v>36</c:v>
                </c:pt>
                <c:pt idx="2">
                  <c:v>41</c:v>
                </c:pt>
                <c:pt idx="3">
                  <c:v>44</c:v>
                </c:pt>
                <c:pt idx="4">
                  <c:v>49</c:v>
                </c:pt>
                <c:pt idx="5">
                  <c:v>44</c:v>
                </c:pt>
                <c:pt idx="6">
                  <c:v>46</c:v>
                </c:pt>
                <c:pt idx="7">
                  <c:v>52</c:v>
                </c:pt>
                <c:pt idx="8">
                  <c:v>46</c:v>
                </c:pt>
                <c:pt idx="9">
                  <c:v>44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52</c:v>
                </c:pt>
                <c:pt idx="15">
                  <c:v>53</c:v>
                </c:pt>
                <c:pt idx="16">
                  <c:v>48</c:v>
                </c:pt>
                <c:pt idx="17">
                  <c:v>43</c:v>
                </c:pt>
                <c:pt idx="18">
                  <c:v>41</c:v>
                </c:pt>
                <c:pt idx="19">
                  <c:v>45</c:v>
                </c:pt>
                <c:pt idx="20">
                  <c:v>47</c:v>
                </c:pt>
                <c:pt idx="21" formatCode="General">
                  <c:v>37</c:v>
                </c:pt>
                <c:pt idx="22" formatCode="General">
                  <c:v>34</c:v>
                </c:pt>
                <c:pt idx="23" formatCode="General">
                  <c:v>37</c:v>
                </c:pt>
                <c:pt idx="24" formatCode="General">
                  <c:v>32</c:v>
                </c:pt>
                <c:pt idx="25" formatCode="General">
                  <c:v>33</c:v>
                </c:pt>
                <c:pt idx="26" formatCode="General">
                  <c:v>40</c:v>
                </c:pt>
                <c:pt idx="27" formatCode="General">
                  <c:v>39</c:v>
                </c:pt>
                <c:pt idx="28" formatCode="General">
                  <c:v>47</c:v>
                </c:pt>
                <c:pt idx="29" formatCode="General">
                  <c:v>57</c:v>
                </c:pt>
                <c:pt idx="30" formatCode="General">
                  <c:v>62</c:v>
                </c:pt>
                <c:pt idx="31" formatCode="General">
                  <c:v>67</c:v>
                </c:pt>
                <c:pt idx="32" formatCode="General">
                  <c:v>67</c:v>
                </c:pt>
                <c:pt idx="33" formatCode="General">
                  <c:v>78</c:v>
                </c:pt>
                <c:pt idx="34" formatCode="General">
                  <c:v>78</c:v>
                </c:pt>
                <c:pt idx="35" formatCode="General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C-4192-9FBC-5FD8C633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Personer1!$C$48:$AL$48</c:f>
              <c:numCache>
                <c:formatCode>0.0</c:formatCode>
                <c:ptCount val="36"/>
                <c:pt idx="0">
                  <c:v>2.9897209985315714</c:v>
                </c:pt>
                <c:pt idx="1">
                  <c:v>2.8966521106259098</c:v>
                </c:pt>
                <c:pt idx="2">
                  <c:v>2.925979680696662</c:v>
                </c:pt>
                <c:pt idx="3">
                  <c:v>2.8512160228898424</c:v>
                </c:pt>
                <c:pt idx="4">
                  <c:v>2.691358024691358</c:v>
                </c:pt>
                <c:pt idx="5">
                  <c:v>2.6608108108108106</c:v>
                </c:pt>
                <c:pt idx="6">
                  <c:v>2.6153846153846154</c:v>
                </c:pt>
                <c:pt idx="7">
                  <c:v>2.6123521681997373</c:v>
                </c:pt>
                <c:pt idx="8">
                  <c:v>2.5312101910828027</c:v>
                </c:pt>
                <c:pt idx="9">
                  <c:v>2.4371108343711083</c:v>
                </c:pt>
                <c:pt idx="10">
                  <c:v>2.3866995073891624</c:v>
                </c:pt>
                <c:pt idx="11">
                  <c:v>2.334928229665072</c:v>
                </c:pt>
                <c:pt idx="12">
                  <c:v>2.3409090909090908</c:v>
                </c:pt>
                <c:pt idx="13">
                  <c:v>2.2905882352941176</c:v>
                </c:pt>
                <c:pt idx="14">
                  <c:v>2.2041522491349479</c:v>
                </c:pt>
                <c:pt idx="15">
                  <c:v>2.1446469248291571</c:v>
                </c:pt>
                <c:pt idx="16">
                  <c:v>2.0289532293986636</c:v>
                </c:pt>
                <c:pt idx="17">
                  <c:v>1.9988974641675854</c:v>
                </c:pt>
                <c:pt idx="18">
                  <c:v>2.0330396475770924</c:v>
                </c:pt>
                <c:pt idx="19">
                  <c:v>1.9529411764705882</c:v>
                </c:pt>
                <c:pt idx="20">
                  <c:v>1.8848996832101372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D-4F75-9585-F7099BF331D9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Personer1!$C$49:$AL$49</c:f>
              <c:numCache>
                <c:formatCode>General</c:formatCode>
                <c:ptCount val="36"/>
                <c:pt idx="20" formatCode="0.0">
                  <c:v>1.8848996832101372</c:v>
                </c:pt>
                <c:pt idx="21" formatCode="0.0">
                  <c:v>1.9402515723270439</c:v>
                </c:pt>
                <c:pt idx="22" formatCode="0.0">
                  <c:v>1.9149377593360997</c:v>
                </c:pt>
                <c:pt idx="23" formatCode="0.0">
                  <c:v>1.8509127789046653</c:v>
                </c:pt>
                <c:pt idx="24" formatCode="0.0">
                  <c:v>1.8514750762970498</c:v>
                </c:pt>
                <c:pt idx="25" formatCode="0.0">
                  <c:v>1.7962037962037962</c:v>
                </c:pt>
                <c:pt idx="26" formatCode="0.0">
                  <c:v>1.7360157016683022</c:v>
                </c:pt>
                <c:pt idx="27" formatCode="0.0">
                  <c:v>1.7170731707317073</c:v>
                </c:pt>
                <c:pt idx="28" formatCode="0.0">
                  <c:v>1.650142993326978</c:v>
                </c:pt>
                <c:pt idx="29" formatCode="0.0">
                  <c:v>1.6067732831608654</c:v>
                </c:pt>
                <c:pt idx="30" formatCode="0.0">
                  <c:v>1.5508317929759705</c:v>
                </c:pt>
                <c:pt idx="31" formatCode="0.0">
                  <c:v>1.5136861313868613</c:v>
                </c:pt>
                <c:pt idx="32" formatCode="0.0">
                  <c:v>1.4814814814814814</c:v>
                </c:pt>
                <c:pt idx="33" formatCode="0.0">
                  <c:v>1.450402144772118</c:v>
                </c:pt>
                <c:pt idx="34" formatCode="0.0">
                  <c:v>1.4507168458781361</c:v>
                </c:pt>
                <c:pt idx="35" formatCode="0.0">
                  <c:v>1.4616079494128276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D-4F75-9585-F7099BF3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5-48A2-9BD1-840633D76E4F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5-48A2-9BD1-840633D76E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Personer!$A$28</c:f>
              <c:strCache>
                <c:ptCount val="1"/>
                <c:pt idx="0">
                  <c:v>Aure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Personer!$B$28:$AE$28</c:f>
              <c:numCache>
                <c:formatCode>0</c:formatCode>
                <c:ptCount val="30"/>
                <c:pt idx="0">
                  <c:v>225</c:v>
                </c:pt>
                <c:pt idx="1">
                  <c:v>234</c:v>
                </c:pt>
                <c:pt idx="2">
                  <c:v>367</c:v>
                </c:pt>
                <c:pt idx="3">
                  <c:v>394</c:v>
                </c:pt>
                <c:pt idx="4">
                  <c:v>385</c:v>
                </c:pt>
                <c:pt idx="5">
                  <c:v>65</c:v>
                </c:pt>
                <c:pt idx="6">
                  <c:v>68</c:v>
                </c:pt>
                <c:pt idx="7">
                  <c:v>24</c:v>
                </c:pt>
                <c:pt idx="8">
                  <c:v>27</c:v>
                </c:pt>
                <c:pt idx="9">
                  <c:v>21</c:v>
                </c:pt>
                <c:pt idx="10">
                  <c:v>57</c:v>
                </c:pt>
                <c:pt idx="11">
                  <c:v>57</c:v>
                </c:pt>
                <c:pt idx="12">
                  <c:v>43</c:v>
                </c:pt>
                <c:pt idx="13">
                  <c:v>48</c:v>
                </c:pt>
                <c:pt idx="14">
                  <c:v>52</c:v>
                </c:pt>
                <c:pt idx="15">
                  <c:v>3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10</c:v>
                </c:pt>
                <c:pt idx="24">
                  <c:v>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B-46CE-80F1-D1F290B57C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Tyskland</c:v>
                </c:pt>
                <c:pt idx="3">
                  <c:v>Latvia</c:v>
                </c:pt>
                <c:pt idx="4">
                  <c:v>Litauen</c:v>
                </c:pt>
                <c:pt idx="5">
                  <c:v>Tsjekkia</c:v>
                </c:pt>
                <c:pt idx="6">
                  <c:v>Russland</c:v>
                </c:pt>
                <c:pt idx="7">
                  <c:v>Filippinene</c:v>
                </c:pt>
                <c:pt idx="8">
                  <c:v>Eritrea</c:v>
                </c:pt>
                <c:pt idx="9">
                  <c:v>Thailand</c:v>
                </c:pt>
                <c:pt idx="10">
                  <c:v>Nederland</c:v>
                </c:pt>
                <c:pt idx="11">
                  <c:v>Sverige</c:v>
                </c:pt>
                <c:pt idx="12">
                  <c:v>Romania</c:v>
                </c:pt>
                <c:pt idx="13">
                  <c:v>Iran</c:v>
                </c:pt>
                <c:pt idx="14">
                  <c:v>India</c:v>
                </c:pt>
              </c:strCache>
            </c:strRef>
          </c:cat>
          <c:val>
            <c:numRef>
              <c:f>Personer1!$X$4:$X$18</c:f>
              <c:numCache>
                <c:formatCode>0</c:formatCode>
                <c:ptCount val="15"/>
                <c:pt idx="0">
                  <c:v>115</c:v>
                </c:pt>
                <c:pt idx="1">
                  <c:v>82</c:v>
                </c:pt>
                <c:pt idx="2">
                  <c:v>39</c:v>
                </c:pt>
                <c:pt idx="3">
                  <c:v>35</c:v>
                </c:pt>
                <c:pt idx="4">
                  <c:v>27</c:v>
                </c:pt>
                <c:pt idx="5">
                  <c:v>18</c:v>
                </c:pt>
                <c:pt idx="6">
                  <c:v>17</c:v>
                </c:pt>
                <c:pt idx="7">
                  <c:v>14</c:v>
                </c:pt>
                <c:pt idx="8">
                  <c:v>11</c:v>
                </c:pt>
                <c:pt idx="9">
                  <c:v>11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E-48F0-8544-5BD2B69CA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700391722391493E-3"/>
              <c:y val="0.40233455911523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'Ark1'!$B$92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'Ark1'!$C$92:$AV$92</c:f>
              <c:numCache>
                <c:formatCode>0.0</c:formatCode>
                <c:ptCount val="46"/>
                <c:pt idx="0">
                  <c:v>69.84615384615384</c:v>
                </c:pt>
                <c:pt idx="1">
                  <c:v>73.538461538461547</c:v>
                </c:pt>
                <c:pt idx="2">
                  <c:v>72.699386503067487</c:v>
                </c:pt>
                <c:pt idx="3">
                  <c:v>76.950354609929079</c:v>
                </c:pt>
                <c:pt idx="4">
                  <c:v>75.675675675675677</c:v>
                </c:pt>
                <c:pt idx="5">
                  <c:v>74.703557312252968</c:v>
                </c:pt>
                <c:pt idx="6">
                  <c:v>83.043478260869563</c:v>
                </c:pt>
                <c:pt idx="7">
                  <c:v>87.142857142857139</c:v>
                </c:pt>
                <c:pt idx="8">
                  <c:v>87.437185929648237</c:v>
                </c:pt>
                <c:pt idx="9">
                  <c:v>89.743589743589752</c:v>
                </c:pt>
                <c:pt idx="10">
                  <c:v>90</c:v>
                </c:pt>
                <c:pt idx="11">
                  <c:v>88.541666666666657</c:v>
                </c:pt>
                <c:pt idx="12">
                  <c:v>85.567010309278345</c:v>
                </c:pt>
                <c:pt idx="13">
                  <c:v>80.597014925373131</c:v>
                </c:pt>
                <c:pt idx="14">
                  <c:v>84.974093264248708</c:v>
                </c:pt>
                <c:pt idx="15">
                  <c:v>89.189189189189193</c:v>
                </c:pt>
                <c:pt idx="16">
                  <c:v>73.604060913705581</c:v>
                </c:pt>
                <c:pt idx="17">
                  <c:v>73.134328358208961</c:v>
                </c:pt>
                <c:pt idx="18">
                  <c:v>75.879396984924625</c:v>
                </c:pt>
                <c:pt idx="19">
                  <c:v>82.320441988950279</c:v>
                </c:pt>
                <c:pt idx="20">
                  <c:v>81.920903954802256</c:v>
                </c:pt>
                <c:pt idx="21">
                  <c:v>92.777777777777786</c:v>
                </c:pt>
                <c:pt idx="22">
                  <c:v>90.425531914893625</c:v>
                </c:pt>
                <c:pt idx="23">
                  <c:v>92.896174863387984</c:v>
                </c:pt>
                <c:pt idx="24">
                  <c:v>96.666666666666671</c:v>
                </c:pt>
                <c:pt idx="25">
                  <c:v>89.247311827956992</c:v>
                </c:pt>
                <c:pt idx="26">
                  <c:v>92.52873563218391</c:v>
                </c:pt>
                <c:pt idx="27">
                  <c:v>92.397660818713447</c:v>
                </c:pt>
                <c:pt idx="28">
                  <c:v>92.265193370165747</c:v>
                </c:pt>
                <c:pt idx="29">
                  <c:v>88.108108108108112</c:v>
                </c:pt>
                <c:pt idx="30">
                  <c:v>90.588235294117652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2-428E-AA97-6FA3C8A381AE}"/>
            </c:ext>
          </c:extLst>
        </c:ser>
        <c:ser>
          <c:idx val="1"/>
          <c:order val="1"/>
          <c:tx>
            <c:strRef>
              <c:f>'Ark1'!$B$93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'Ark1'!$C$93:$AV$93</c:f>
              <c:numCache>
                <c:formatCode>General</c:formatCode>
                <c:ptCount val="46"/>
                <c:pt idx="30" formatCode="0.0">
                  <c:v>90.588235294117652</c:v>
                </c:pt>
                <c:pt idx="31" formatCode="0.0">
                  <c:v>96.666666666666671</c:v>
                </c:pt>
                <c:pt idx="32" formatCode="0.0">
                  <c:v>95.027624309392266</c:v>
                </c:pt>
                <c:pt idx="33" formatCode="0.0">
                  <c:v>100.58479532163742</c:v>
                </c:pt>
                <c:pt idx="34" formatCode="0.0">
                  <c:v>94.610778443113773</c:v>
                </c:pt>
                <c:pt idx="35" formatCode="0.0">
                  <c:v>94.409937888198755</c:v>
                </c:pt>
                <c:pt idx="36" formatCode="0.0">
                  <c:v>96.078431372549019</c:v>
                </c:pt>
                <c:pt idx="37" formatCode="0.0">
                  <c:v>94.193548387096769</c:v>
                </c:pt>
                <c:pt idx="38" formatCode="0.0">
                  <c:v>93.506493506493499</c:v>
                </c:pt>
                <c:pt idx="39" formatCode="0.0">
                  <c:v>94.666666666666671</c:v>
                </c:pt>
                <c:pt idx="40" formatCode="0.0">
                  <c:v>97.260273972602747</c:v>
                </c:pt>
                <c:pt idx="41" formatCode="0.0">
                  <c:v>91.275167785234899</c:v>
                </c:pt>
                <c:pt idx="42" formatCode="0.0">
                  <c:v>95.862068965517238</c:v>
                </c:pt>
                <c:pt idx="43" formatCode="0.0">
                  <c:v>93.103448275862064</c:v>
                </c:pt>
                <c:pt idx="44" formatCode="0.0">
                  <c:v>92.465753424657535</c:v>
                </c:pt>
                <c:pt idx="45" formatCode="0.0">
                  <c:v>90.277777777777786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2-428E-AA97-6FA3C8A381AE}"/>
            </c:ext>
          </c:extLst>
        </c:ser>
        <c:ser>
          <c:idx val="2"/>
          <c:order val="2"/>
          <c:tx>
            <c:strRef>
              <c:f>'Ark1'!$B$94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'Ark1'!$C$94:$AV$94</c:f>
              <c:numCache>
                <c:formatCode>0.0</c:formatCode>
                <c:ptCount val="46"/>
                <c:pt idx="0">
                  <c:v>90.909090909090907</c:v>
                </c:pt>
                <c:pt idx="1">
                  <c:v>85.596707818930042</c:v>
                </c:pt>
                <c:pt idx="2">
                  <c:v>87.394957983193279</c:v>
                </c:pt>
                <c:pt idx="3">
                  <c:v>89.626556016597519</c:v>
                </c:pt>
                <c:pt idx="4">
                  <c:v>91.428571428571431</c:v>
                </c:pt>
                <c:pt idx="5">
                  <c:v>89.370078740157481</c:v>
                </c:pt>
                <c:pt idx="6">
                  <c:v>83.846153846153854</c:v>
                </c:pt>
                <c:pt idx="7">
                  <c:v>81.226053639846739</c:v>
                </c:pt>
                <c:pt idx="8">
                  <c:v>84.523809523809518</c:v>
                </c:pt>
                <c:pt idx="9">
                  <c:v>82.283464566929126</c:v>
                </c:pt>
                <c:pt idx="10">
                  <c:v>86.147186147186147</c:v>
                </c:pt>
                <c:pt idx="11">
                  <c:v>85.388127853881286</c:v>
                </c:pt>
                <c:pt idx="12">
                  <c:v>85.777777777777771</c:v>
                </c:pt>
                <c:pt idx="13">
                  <c:v>92.682926829268297</c:v>
                </c:pt>
                <c:pt idx="14">
                  <c:v>86.699507389162562</c:v>
                </c:pt>
                <c:pt idx="15">
                  <c:v>92.2279792746114</c:v>
                </c:pt>
                <c:pt idx="16">
                  <c:v>99.462365591397855</c:v>
                </c:pt>
                <c:pt idx="17">
                  <c:v>107.22222222222221</c:v>
                </c:pt>
                <c:pt idx="18">
                  <c:v>94.21052631578948</c:v>
                </c:pt>
                <c:pt idx="19">
                  <c:v>90.256410256410263</c:v>
                </c:pt>
                <c:pt idx="20">
                  <c:v>88.144329896907209</c:v>
                </c:pt>
                <c:pt idx="21">
                  <c:v>91.370558375634516</c:v>
                </c:pt>
                <c:pt idx="22">
                  <c:v>89.215686274509807</c:v>
                </c:pt>
                <c:pt idx="23">
                  <c:v>83.568075117370881</c:v>
                </c:pt>
                <c:pt idx="24">
                  <c:v>88.265306122448976</c:v>
                </c:pt>
                <c:pt idx="25">
                  <c:v>88.58695652173914</c:v>
                </c:pt>
                <c:pt idx="26">
                  <c:v>88.63636363636364</c:v>
                </c:pt>
                <c:pt idx="27">
                  <c:v>85.714285714285708</c:v>
                </c:pt>
                <c:pt idx="28">
                  <c:v>83.060109289617486</c:v>
                </c:pt>
                <c:pt idx="29">
                  <c:v>86.857142857142861</c:v>
                </c:pt>
                <c:pt idx="30">
                  <c:v>85.47486033519553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2-428E-AA97-6FA3C8A381AE}"/>
            </c:ext>
          </c:extLst>
        </c:ser>
        <c:ser>
          <c:idx val="3"/>
          <c:order val="3"/>
          <c:tx>
            <c:strRef>
              <c:f>'Ark1'!$B$95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'Ark1'!$C$95:$AV$95</c:f>
              <c:numCache>
                <c:formatCode>General</c:formatCode>
                <c:ptCount val="46"/>
                <c:pt idx="30" formatCode="0.0">
                  <c:v>85.47486033519553</c:v>
                </c:pt>
                <c:pt idx="31" formatCode="0.0">
                  <c:v>86.170212765957444</c:v>
                </c:pt>
                <c:pt idx="32" formatCode="0.0">
                  <c:v>88.829787234042556</c:v>
                </c:pt>
                <c:pt idx="33" formatCode="0.0">
                  <c:v>84.924623115577887</c:v>
                </c:pt>
                <c:pt idx="34" formatCode="0.0">
                  <c:v>86.206896551724128</c:v>
                </c:pt>
                <c:pt idx="35" formatCode="0.0">
                  <c:v>85.990338164251213</c:v>
                </c:pt>
                <c:pt idx="36" formatCode="0.0">
                  <c:v>90.954773869346738</c:v>
                </c:pt>
                <c:pt idx="37" formatCode="0.0">
                  <c:v>91.83673469387756</c:v>
                </c:pt>
                <c:pt idx="38" formatCode="0.0">
                  <c:v>93.298969072164951</c:v>
                </c:pt>
                <c:pt idx="39" formatCode="0.0">
                  <c:v>96.858638743455501</c:v>
                </c:pt>
                <c:pt idx="40" formatCode="0.0">
                  <c:v>96.256684491978604</c:v>
                </c:pt>
                <c:pt idx="41" formatCode="0.0">
                  <c:v>97.282608695652172</c:v>
                </c:pt>
                <c:pt idx="42" formatCode="0.0">
                  <c:v>95.652173913043484</c:v>
                </c:pt>
                <c:pt idx="43" formatCode="0.0">
                  <c:v>99.435028248587571</c:v>
                </c:pt>
                <c:pt idx="44" formatCode="0.0">
                  <c:v>96.610169491525426</c:v>
                </c:pt>
                <c:pt idx="45" formatCode="0.0">
                  <c:v>97.660818713450297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42-428E-AA97-6FA3C8A38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1-44B5-92FB-E6F3C748121F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1-44B5-92FB-E6F3C74812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Aure,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'Aure inn'!$B$1</c:f>
              <c:strCache>
                <c:ptCount val="1"/>
                <c:pt idx="0">
                  <c:v>Aure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'Aure inn'!$A$2:$A$16</c:f>
              <c:strCache>
                <c:ptCount val="15"/>
                <c:pt idx="0">
                  <c:v>Heim</c:v>
                </c:pt>
                <c:pt idx="1">
                  <c:v>Kristiansund</c:v>
                </c:pt>
                <c:pt idx="2">
                  <c:v>Trondheim - Tråante</c:v>
                </c:pt>
                <c:pt idx="3">
                  <c:v>Orkland</c:v>
                </c:pt>
                <c:pt idx="4">
                  <c:v>Surnadal</c:v>
                </c:pt>
                <c:pt idx="5">
                  <c:v>Smøla</c:v>
                </c:pt>
                <c:pt idx="6">
                  <c:v>Hustadvika</c:v>
                </c:pt>
                <c:pt idx="7">
                  <c:v>Sunndal</c:v>
                </c:pt>
                <c:pt idx="8">
                  <c:v>Molde</c:v>
                </c:pt>
                <c:pt idx="9">
                  <c:v>Averøy</c:v>
                </c:pt>
                <c:pt idx="10">
                  <c:v>Tingvoll</c:v>
                </c:pt>
                <c:pt idx="11">
                  <c:v>Holtålen</c:v>
                </c:pt>
                <c:pt idx="12">
                  <c:v>Oslo - Oslove</c:v>
                </c:pt>
                <c:pt idx="13">
                  <c:v>Melhus</c:v>
                </c:pt>
                <c:pt idx="14">
                  <c:v>Kristiansand</c:v>
                </c:pt>
              </c:strCache>
            </c:strRef>
          </c:cat>
          <c:val>
            <c:numRef>
              <c:f>'Aure inn'!$B$2:$B$16</c:f>
              <c:numCache>
                <c:formatCode>#\ ##0;\ \-#\ ##0</c:formatCode>
                <c:ptCount val="15"/>
                <c:pt idx="0">
                  <c:v>-55</c:v>
                </c:pt>
                <c:pt idx="1">
                  <c:v>-87</c:v>
                </c:pt>
                <c:pt idx="2">
                  <c:v>-35</c:v>
                </c:pt>
                <c:pt idx="3">
                  <c:v>-5</c:v>
                </c:pt>
                <c:pt idx="4">
                  <c:v>-3</c:v>
                </c:pt>
                <c:pt idx="5">
                  <c:v>-22</c:v>
                </c:pt>
                <c:pt idx="6">
                  <c:v>-1</c:v>
                </c:pt>
                <c:pt idx="7">
                  <c:v>-3</c:v>
                </c:pt>
                <c:pt idx="8">
                  <c:v>-15</c:v>
                </c:pt>
                <c:pt idx="9">
                  <c:v>-6</c:v>
                </c:pt>
                <c:pt idx="10">
                  <c:v>-1</c:v>
                </c:pt>
                <c:pt idx="11">
                  <c:v>0</c:v>
                </c:pt>
                <c:pt idx="12">
                  <c:v>-15</c:v>
                </c:pt>
                <c:pt idx="13">
                  <c:v>-1</c:v>
                </c:pt>
                <c:pt idx="14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507-8620-15C1F04DB7D0}"/>
            </c:ext>
          </c:extLst>
        </c:ser>
        <c:ser>
          <c:idx val="1"/>
          <c:order val="1"/>
          <c:tx>
            <c:strRef>
              <c:f>'Aure inn'!$C$1</c:f>
              <c:strCache>
                <c:ptCount val="1"/>
                <c:pt idx="0">
                  <c:v>Aure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'Aure inn'!$A$2:$A$16</c:f>
              <c:strCache>
                <c:ptCount val="15"/>
                <c:pt idx="0">
                  <c:v>Heim</c:v>
                </c:pt>
                <c:pt idx="1">
                  <c:v>Kristiansund</c:v>
                </c:pt>
                <c:pt idx="2">
                  <c:v>Trondheim - Tråante</c:v>
                </c:pt>
                <c:pt idx="3">
                  <c:v>Orkland</c:v>
                </c:pt>
                <c:pt idx="4">
                  <c:v>Surnadal</c:v>
                </c:pt>
                <c:pt idx="5">
                  <c:v>Smøla</c:v>
                </c:pt>
                <c:pt idx="6">
                  <c:v>Hustadvika</c:v>
                </c:pt>
                <c:pt idx="7">
                  <c:v>Sunndal</c:v>
                </c:pt>
                <c:pt idx="8">
                  <c:v>Molde</c:v>
                </c:pt>
                <c:pt idx="9">
                  <c:v>Averøy</c:v>
                </c:pt>
                <c:pt idx="10">
                  <c:v>Tingvoll</c:v>
                </c:pt>
                <c:pt idx="11">
                  <c:v>Holtålen</c:v>
                </c:pt>
                <c:pt idx="12">
                  <c:v>Oslo - Oslove</c:v>
                </c:pt>
                <c:pt idx="13">
                  <c:v>Melhus</c:v>
                </c:pt>
                <c:pt idx="14">
                  <c:v>Kristiansand</c:v>
                </c:pt>
              </c:strCache>
            </c:strRef>
          </c:cat>
          <c:val>
            <c:numRef>
              <c:f>'Aure inn'!$C$2:$C$16</c:f>
              <c:numCache>
                <c:formatCode>#\ ##0</c:formatCode>
                <c:ptCount val="15"/>
                <c:pt idx="0">
                  <c:v>142</c:v>
                </c:pt>
                <c:pt idx="1">
                  <c:v>58</c:v>
                </c:pt>
                <c:pt idx="2">
                  <c:v>41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7-4507-8620-15C1F04DB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Personer1!$B$93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Personer1!$C$93:$AQ$93</c:f>
              <c:numCache>
                <c:formatCode>0</c:formatCode>
                <c:ptCount val="41"/>
                <c:pt idx="0">
                  <c:v>242</c:v>
                </c:pt>
                <c:pt idx="1">
                  <c:v>236</c:v>
                </c:pt>
                <c:pt idx="2">
                  <c:v>229</c:v>
                </c:pt>
                <c:pt idx="3">
                  <c:v>226</c:v>
                </c:pt>
                <c:pt idx="4">
                  <c:v>229</c:v>
                </c:pt>
                <c:pt idx="5">
                  <c:v>234</c:v>
                </c:pt>
                <c:pt idx="6">
                  <c:v>235</c:v>
                </c:pt>
                <c:pt idx="7">
                  <c:v>221</c:v>
                </c:pt>
                <c:pt idx="8">
                  <c:v>213</c:v>
                </c:pt>
                <c:pt idx="9">
                  <c:v>189</c:v>
                </c:pt>
                <c:pt idx="10">
                  <c:v>179</c:v>
                </c:pt>
                <c:pt idx="11">
                  <c:v>167</c:v>
                </c:pt>
                <c:pt idx="12">
                  <c:v>157</c:v>
                </c:pt>
                <c:pt idx="13">
                  <c:v>158</c:v>
                </c:pt>
                <c:pt idx="14">
                  <c:v>158</c:v>
                </c:pt>
                <c:pt idx="15">
                  <c:v>167</c:v>
                </c:pt>
                <c:pt idx="16">
                  <c:v>165</c:v>
                </c:pt>
                <c:pt idx="17">
                  <c:v>166</c:v>
                </c:pt>
                <c:pt idx="18">
                  <c:v>167</c:v>
                </c:pt>
                <c:pt idx="19">
                  <c:v>169</c:v>
                </c:pt>
                <c:pt idx="20">
                  <c:v>151</c:v>
                </c:pt>
                <c:pt idx="21">
                  <c:v>161</c:v>
                </c:pt>
                <c:pt idx="22">
                  <c:v>171</c:v>
                </c:pt>
                <c:pt idx="23">
                  <c:v>157</c:v>
                </c:pt>
                <c:pt idx="24">
                  <c:v>149</c:v>
                </c:pt>
                <c:pt idx="25">
                  <c:v>154</c:v>
                </c:pt>
                <c:pt idx="26">
                  <c:v>154</c:v>
                </c:pt>
                <c:pt idx="27">
                  <c:v>143</c:v>
                </c:pt>
                <c:pt idx="28">
                  <c:v>146</c:v>
                </c:pt>
                <c:pt idx="29">
                  <c:v>136</c:v>
                </c:pt>
                <c:pt idx="30">
                  <c:v>131</c:v>
                </c:pt>
                <c:pt idx="31" formatCode="General">
                  <c:v>140</c:v>
                </c:pt>
                <c:pt idx="32" formatCode="General">
                  <c:v>142</c:v>
                </c:pt>
                <c:pt idx="33" formatCode="General">
                  <c:v>138</c:v>
                </c:pt>
                <c:pt idx="34" formatCode="General">
                  <c:v>143</c:v>
                </c:pt>
                <c:pt idx="35" formatCode="General">
                  <c:v>145</c:v>
                </c:pt>
                <c:pt idx="36" formatCode="General">
                  <c:v>145</c:v>
                </c:pt>
                <c:pt idx="37" formatCode="General">
                  <c:v>148</c:v>
                </c:pt>
                <c:pt idx="38" formatCode="General">
                  <c:v>149</c:v>
                </c:pt>
                <c:pt idx="39" formatCode="General">
                  <c:v>149</c:v>
                </c:pt>
                <c:pt idx="40" formatCode="General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D-49F1-B3B5-C4AEF47D72E4}"/>
            </c:ext>
          </c:extLst>
        </c:ser>
        <c:ser>
          <c:idx val="1"/>
          <c:order val="1"/>
          <c:tx>
            <c:strRef>
              <c:f>Personer1!$B$94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Personer1!$C$94:$AQ$94</c:f>
              <c:numCache>
                <c:formatCode>0</c:formatCode>
                <c:ptCount val="41"/>
                <c:pt idx="0">
                  <c:v>337</c:v>
                </c:pt>
                <c:pt idx="1">
                  <c:v>355</c:v>
                </c:pt>
                <c:pt idx="2">
                  <c:v>349</c:v>
                </c:pt>
                <c:pt idx="3">
                  <c:v>338</c:v>
                </c:pt>
                <c:pt idx="4">
                  <c:v>335</c:v>
                </c:pt>
                <c:pt idx="5">
                  <c:v>326</c:v>
                </c:pt>
                <c:pt idx="6">
                  <c:v>328</c:v>
                </c:pt>
                <c:pt idx="7">
                  <c:v>338</c:v>
                </c:pt>
                <c:pt idx="8">
                  <c:v>334</c:v>
                </c:pt>
                <c:pt idx="9">
                  <c:v>327</c:v>
                </c:pt>
                <c:pt idx="10">
                  <c:v>328</c:v>
                </c:pt>
                <c:pt idx="11">
                  <c:v>310</c:v>
                </c:pt>
                <c:pt idx="12">
                  <c:v>317</c:v>
                </c:pt>
                <c:pt idx="13">
                  <c:v>308</c:v>
                </c:pt>
                <c:pt idx="14">
                  <c:v>294</c:v>
                </c:pt>
                <c:pt idx="15">
                  <c:v>299</c:v>
                </c:pt>
                <c:pt idx="16">
                  <c:v>274</c:v>
                </c:pt>
                <c:pt idx="17">
                  <c:v>271</c:v>
                </c:pt>
                <c:pt idx="18">
                  <c:v>272</c:v>
                </c:pt>
                <c:pt idx="19">
                  <c:v>266</c:v>
                </c:pt>
                <c:pt idx="20">
                  <c:v>278</c:v>
                </c:pt>
                <c:pt idx="21">
                  <c:v>276</c:v>
                </c:pt>
                <c:pt idx="22">
                  <c:v>263</c:v>
                </c:pt>
                <c:pt idx="23">
                  <c:v>273</c:v>
                </c:pt>
                <c:pt idx="24">
                  <c:v>264</c:v>
                </c:pt>
                <c:pt idx="25">
                  <c:v>244</c:v>
                </c:pt>
                <c:pt idx="26">
                  <c:v>232</c:v>
                </c:pt>
                <c:pt idx="27">
                  <c:v>223</c:v>
                </c:pt>
                <c:pt idx="28">
                  <c:v>218</c:v>
                </c:pt>
                <c:pt idx="29">
                  <c:v>228</c:v>
                </c:pt>
                <c:pt idx="30">
                  <c:v>229</c:v>
                </c:pt>
                <c:pt idx="31" formatCode="General">
                  <c:v>209</c:v>
                </c:pt>
                <c:pt idx="32" formatCode="General">
                  <c:v>212</c:v>
                </c:pt>
                <c:pt idx="33" formatCode="General">
                  <c:v>217</c:v>
                </c:pt>
                <c:pt idx="34" formatCode="General">
                  <c:v>214</c:v>
                </c:pt>
                <c:pt idx="35" formatCode="General">
                  <c:v>212</c:v>
                </c:pt>
                <c:pt idx="36" formatCode="General">
                  <c:v>210</c:v>
                </c:pt>
                <c:pt idx="37" formatCode="General">
                  <c:v>207</c:v>
                </c:pt>
                <c:pt idx="38" formatCode="General">
                  <c:v>207</c:v>
                </c:pt>
                <c:pt idx="39" formatCode="General">
                  <c:v>210</c:v>
                </c:pt>
                <c:pt idx="40" formatCode="General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D-49F1-B3B5-C4AEF47D72E4}"/>
            </c:ext>
          </c:extLst>
        </c:ser>
        <c:ser>
          <c:idx val="2"/>
          <c:order val="2"/>
          <c:tx>
            <c:strRef>
              <c:f>Personer1!$B$95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Personer1!$C$95:$AQ$95</c:f>
              <c:numCache>
                <c:formatCode>0</c:formatCode>
                <c:ptCount val="41"/>
                <c:pt idx="0">
                  <c:v>162</c:v>
                </c:pt>
                <c:pt idx="1">
                  <c:v>143</c:v>
                </c:pt>
                <c:pt idx="2">
                  <c:v>154</c:v>
                </c:pt>
                <c:pt idx="3">
                  <c:v>154</c:v>
                </c:pt>
                <c:pt idx="4">
                  <c:v>154</c:v>
                </c:pt>
                <c:pt idx="5">
                  <c:v>151</c:v>
                </c:pt>
                <c:pt idx="6">
                  <c:v>152</c:v>
                </c:pt>
                <c:pt idx="7">
                  <c:v>142</c:v>
                </c:pt>
                <c:pt idx="8">
                  <c:v>141</c:v>
                </c:pt>
                <c:pt idx="9">
                  <c:v>148</c:v>
                </c:pt>
                <c:pt idx="10">
                  <c:v>152</c:v>
                </c:pt>
                <c:pt idx="11">
                  <c:v>147</c:v>
                </c:pt>
                <c:pt idx="12">
                  <c:v>137</c:v>
                </c:pt>
                <c:pt idx="13">
                  <c:v>132</c:v>
                </c:pt>
                <c:pt idx="14">
                  <c:v>135</c:v>
                </c:pt>
                <c:pt idx="15">
                  <c:v>134</c:v>
                </c:pt>
                <c:pt idx="16">
                  <c:v>153</c:v>
                </c:pt>
                <c:pt idx="17">
                  <c:v>157</c:v>
                </c:pt>
                <c:pt idx="18">
                  <c:v>155</c:v>
                </c:pt>
                <c:pt idx="19">
                  <c:v>140</c:v>
                </c:pt>
                <c:pt idx="20">
                  <c:v>118</c:v>
                </c:pt>
                <c:pt idx="21">
                  <c:v>125</c:v>
                </c:pt>
                <c:pt idx="22">
                  <c:v>127</c:v>
                </c:pt>
                <c:pt idx="23">
                  <c:v>127</c:v>
                </c:pt>
                <c:pt idx="24">
                  <c:v>121</c:v>
                </c:pt>
                <c:pt idx="25">
                  <c:v>116</c:v>
                </c:pt>
                <c:pt idx="26">
                  <c:v>121</c:v>
                </c:pt>
                <c:pt idx="27">
                  <c:v>120</c:v>
                </c:pt>
                <c:pt idx="28">
                  <c:v>114</c:v>
                </c:pt>
                <c:pt idx="29">
                  <c:v>101</c:v>
                </c:pt>
                <c:pt idx="30">
                  <c:v>102</c:v>
                </c:pt>
                <c:pt idx="31" formatCode="General">
                  <c:v>103</c:v>
                </c:pt>
                <c:pt idx="32" formatCode="General">
                  <c:v>101</c:v>
                </c:pt>
                <c:pt idx="33" formatCode="General">
                  <c:v>90</c:v>
                </c:pt>
                <c:pt idx="34" formatCode="General">
                  <c:v>86</c:v>
                </c:pt>
                <c:pt idx="35" formatCode="General">
                  <c:v>93</c:v>
                </c:pt>
                <c:pt idx="36" formatCode="General">
                  <c:v>96</c:v>
                </c:pt>
                <c:pt idx="37" formatCode="General">
                  <c:v>97</c:v>
                </c:pt>
                <c:pt idx="38" formatCode="General">
                  <c:v>97</c:v>
                </c:pt>
                <c:pt idx="39" formatCode="General">
                  <c:v>91</c:v>
                </c:pt>
                <c:pt idx="40" formatCode="General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2D-49F1-B3B5-C4AEF47D72E4}"/>
            </c:ext>
          </c:extLst>
        </c:ser>
        <c:ser>
          <c:idx val="3"/>
          <c:order val="3"/>
          <c:tx>
            <c:strRef>
              <c:f>Personer1!$B$96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Personer1!$C$96:$AQ$96</c:f>
              <c:numCache>
                <c:formatCode>0</c:formatCode>
                <c:ptCount val="41"/>
                <c:pt idx="0">
                  <c:v>196</c:v>
                </c:pt>
                <c:pt idx="1">
                  <c:v>210</c:v>
                </c:pt>
                <c:pt idx="2">
                  <c:v>214</c:v>
                </c:pt>
                <c:pt idx="3">
                  <c:v>212</c:v>
                </c:pt>
                <c:pt idx="4">
                  <c:v>209</c:v>
                </c:pt>
                <c:pt idx="5">
                  <c:v>199</c:v>
                </c:pt>
                <c:pt idx="6">
                  <c:v>194</c:v>
                </c:pt>
                <c:pt idx="7">
                  <c:v>201</c:v>
                </c:pt>
                <c:pt idx="8">
                  <c:v>204</c:v>
                </c:pt>
                <c:pt idx="9">
                  <c:v>198</c:v>
                </c:pt>
                <c:pt idx="10">
                  <c:v>189</c:v>
                </c:pt>
                <c:pt idx="11">
                  <c:v>188</c:v>
                </c:pt>
                <c:pt idx="12">
                  <c:v>190</c:v>
                </c:pt>
                <c:pt idx="13">
                  <c:v>186</c:v>
                </c:pt>
                <c:pt idx="14">
                  <c:v>186</c:v>
                </c:pt>
                <c:pt idx="15">
                  <c:v>185</c:v>
                </c:pt>
                <c:pt idx="16">
                  <c:v>171</c:v>
                </c:pt>
                <c:pt idx="17">
                  <c:v>187</c:v>
                </c:pt>
                <c:pt idx="18">
                  <c:v>179</c:v>
                </c:pt>
                <c:pt idx="19">
                  <c:v>192</c:v>
                </c:pt>
                <c:pt idx="20">
                  <c:v>209</c:v>
                </c:pt>
                <c:pt idx="21">
                  <c:v>206</c:v>
                </c:pt>
                <c:pt idx="22">
                  <c:v>208</c:v>
                </c:pt>
                <c:pt idx="23">
                  <c:v>174</c:v>
                </c:pt>
                <c:pt idx="24">
                  <c:v>164</c:v>
                </c:pt>
                <c:pt idx="25">
                  <c:v>163</c:v>
                </c:pt>
                <c:pt idx="26">
                  <c:v>138</c:v>
                </c:pt>
                <c:pt idx="27">
                  <c:v>146</c:v>
                </c:pt>
                <c:pt idx="28">
                  <c:v>153</c:v>
                </c:pt>
                <c:pt idx="29">
                  <c:v>148</c:v>
                </c:pt>
                <c:pt idx="30">
                  <c:v>156</c:v>
                </c:pt>
                <c:pt idx="31" formatCode="General">
                  <c:v>146</c:v>
                </c:pt>
                <c:pt idx="32" formatCode="General">
                  <c:v>132</c:v>
                </c:pt>
                <c:pt idx="33" formatCode="General">
                  <c:v>133</c:v>
                </c:pt>
                <c:pt idx="34" formatCode="General">
                  <c:v>134</c:v>
                </c:pt>
                <c:pt idx="35" formatCode="General">
                  <c:v>122</c:v>
                </c:pt>
                <c:pt idx="36" formatCode="General">
                  <c:v>124</c:v>
                </c:pt>
                <c:pt idx="37" formatCode="General">
                  <c:v>119</c:v>
                </c:pt>
                <c:pt idx="38" formatCode="General">
                  <c:v>116</c:v>
                </c:pt>
                <c:pt idx="39" formatCode="General">
                  <c:v>122</c:v>
                </c:pt>
                <c:pt idx="40" formatCode="General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2D-49F1-B3B5-C4AEF47D7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Aure,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'Aure ut'!$B$1</c:f>
              <c:strCache>
                <c:ptCount val="1"/>
                <c:pt idx="0">
                  <c:v>Aure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'Aure ut'!$A$2:$A$16</c:f>
              <c:strCache>
                <c:ptCount val="15"/>
                <c:pt idx="0">
                  <c:v>Kristiansund</c:v>
                </c:pt>
                <c:pt idx="1">
                  <c:v>Heim</c:v>
                </c:pt>
                <c:pt idx="2">
                  <c:v>Trondheim - Tråante</c:v>
                </c:pt>
                <c:pt idx="3">
                  <c:v>Sokkelen sør for 62 grader N</c:v>
                </c:pt>
                <c:pt idx="4">
                  <c:v>Smøla</c:v>
                </c:pt>
                <c:pt idx="5">
                  <c:v>Bergen</c:v>
                </c:pt>
                <c:pt idx="6">
                  <c:v>Molde</c:v>
                </c:pt>
                <c:pt idx="7">
                  <c:v>Oslo - Oslove</c:v>
                </c:pt>
                <c:pt idx="8">
                  <c:v>Vestnes</c:v>
                </c:pt>
                <c:pt idx="9">
                  <c:v>Hitra</c:v>
                </c:pt>
                <c:pt idx="10">
                  <c:v>Stavanger</c:v>
                </c:pt>
                <c:pt idx="11">
                  <c:v>Ålesund</c:v>
                </c:pt>
                <c:pt idx="12">
                  <c:v>Averøy</c:v>
                </c:pt>
                <c:pt idx="13">
                  <c:v>Ulstein</c:v>
                </c:pt>
                <c:pt idx="14">
                  <c:v>Orkland</c:v>
                </c:pt>
              </c:strCache>
            </c:strRef>
          </c:cat>
          <c:val>
            <c:numRef>
              <c:f>'Aure ut'!$B$2:$B$16</c:f>
              <c:numCache>
                <c:formatCode>#\ ##0;\ \-#\ ##0</c:formatCode>
                <c:ptCount val="15"/>
                <c:pt idx="0">
                  <c:v>-87</c:v>
                </c:pt>
                <c:pt idx="1">
                  <c:v>-55</c:v>
                </c:pt>
                <c:pt idx="2">
                  <c:v>-35</c:v>
                </c:pt>
                <c:pt idx="3">
                  <c:v>-32</c:v>
                </c:pt>
                <c:pt idx="4">
                  <c:v>-22</c:v>
                </c:pt>
                <c:pt idx="5">
                  <c:v>-17</c:v>
                </c:pt>
                <c:pt idx="6">
                  <c:v>-15</c:v>
                </c:pt>
                <c:pt idx="7">
                  <c:v>-15</c:v>
                </c:pt>
                <c:pt idx="8">
                  <c:v>-13</c:v>
                </c:pt>
                <c:pt idx="9">
                  <c:v>-12</c:v>
                </c:pt>
                <c:pt idx="10">
                  <c:v>-12</c:v>
                </c:pt>
                <c:pt idx="11">
                  <c:v>-11</c:v>
                </c:pt>
                <c:pt idx="12">
                  <c:v>-6</c:v>
                </c:pt>
                <c:pt idx="13">
                  <c:v>-5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B-41DC-B242-EE4C0286CA11}"/>
            </c:ext>
          </c:extLst>
        </c:ser>
        <c:ser>
          <c:idx val="1"/>
          <c:order val="1"/>
          <c:tx>
            <c:strRef>
              <c:f>'Aure ut'!$C$1</c:f>
              <c:strCache>
                <c:ptCount val="1"/>
                <c:pt idx="0">
                  <c:v>Aure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'Aure ut'!$A$2:$A$16</c:f>
              <c:strCache>
                <c:ptCount val="15"/>
                <c:pt idx="0">
                  <c:v>Kristiansund</c:v>
                </c:pt>
                <c:pt idx="1">
                  <c:v>Heim</c:v>
                </c:pt>
                <c:pt idx="2">
                  <c:v>Trondheim - Tråante</c:v>
                </c:pt>
                <c:pt idx="3">
                  <c:v>Sokkelen sør for 62 grader N</c:v>
                </c:pt>
                <c:pt idx="4">
                  <c:v>Smøla</c:v>
                </c:pt>
                <c:pt idx="5">
                  <c:v>Bergen</c:v>
                </c:pt>
                <c:pt idx="6">
                  <c:v>Molde</c:v>
                </c:pt>
                <c:pt idx="7">
                  <c:v>Oslo - Oslove</c:v>
                </c:pt>
                <c:pt idx="8">
                  <c:v>Vestnes</c:v>
                </c:pt>
                <c:pt idx="9">
                  <c:v>Hitra</c:v>
                </c:pt>
                <c:pt idx="10">
                  <c:v>Stavanger</c:v>
                </c:pt>
                <c:pt idx="11">
                  <c:v>Ålesund</c:v>
                </c:pt>
                <c:pt idx="12">
                  <c:v>Averøy</c:v>
                </c:pt>
                <c:pt idx="13">
                  <c:v>Ulstein</c:v>
                </c:pt>
                <c:pt idx="14">
                  <c:v>Orkland</c:v>
                </c:pt>
              </c:strCache>
            </c:strRef>
          </c:cat>
          <c:val>
            <c:numRef>
              <c:f>'Aure ut'!$C$2:$C$16</c:f>
              <c:numCache>
                <c:formatCode>#\ ##0</c:formatCode>
                <c:ptCount val="15"/>
                <c:pt idx="0">
                  <c:v>58</c:v>
                </c:pt>
                <c:pt idx="1">
                  <c:v>142</c:v>
                </c:pt>
                <c:pt idx="2">
                  <c:v>41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5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0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B-41DC-B242-EE4C0286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Aure: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Sysselsatte!$B$5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Sysselsatte!$C$5:$P$5</c:f>
              <c:numCache>
                <c:formatCode>General</c:formatCode>
                <c:ptCount val="14"/>
                <c:pt idx="0">
                  <c:v>33</c:v>
                </c:pt>
                <c:pt idx="1">
                  <c:v>1</c:v>
                </c:pt>
                <c:pt idx="2">
                  <c:v>-12</c:v>
                </c:pt>
                <c:pt idx="3">
                  <c:v>-78</c:v>
                </c:pt>
                <c:pt idx="4">
                  <c:v>38</c:v>
                </c:pt>
                <c:pt idx="5">
                  <c:v>10</c:v>
                </c:pt>
                <c:pt idx="6">
                  <c:v>-2</c:v>
                </c:pt>
                <c:pt idx="7">
                  <c:v>4</c:v>
                </c:pt>
                <c:pt idx="8">
                  <c:v>-66</c:v>
                </c:pt>
                <c:pt idx="9">
                  <c:v>-25</c:v>
                </c:pt>
                <c:pt idx="10">
                  <c:v>7</c:v>
                </c:pt>
                <c:pt idx="11">
                  <c:v>8</c:v>
                </c:pt>
                <c:pt idx="12">
                  <c:v>10</c:v>
                </c:pt>
                <c:pt idx="13">
                  <c:v>-33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8-40B2-A9B7-07893CDBD00C}"/>
            </c:ext>
          </c:extLst>
        </c:ser>
        <c:ser>
          <c:idx val="1"/>
          <c:order val="1"/>
          <c:tx>
            <c:strRef>
              <c:f>Sysselsatte!$B$6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Sysselsatte!$C$6:$P$6</c:f>
              <c:numCache>
                <c:formatCode>General</c:formatCode>
                <c:ptCount val="14"/>
                <c:pt idx="0">
                  <c:v>49</c:v>
                </c:pt>
                <c:pt idx="1">
                  <c:v>-6</c:v>
                </c:pt>
                <c:pt idx="2">
                  <c:v>36</c:v>
                </c:pt>
                <c:pt idx="3">
                  <c:v>-53</c:v>
                </c:pt>
                <c:pt idx="4">
                  <c:v>78</c:v>
                </c:pt>
                <c:pt idx="5">
                  <c:v>47</c:v>
                </c:pt>
                <c:pt idx="6">
                  <c:v>17</c:v>
                </c:pt>
                <c:pt idx="7">
                  <c:v>-61</c:v>
                </c:pt>
                <c:pt idx="8">
                  <c:v>-23</c:v>
                </c:pt>
                <c:pt idx="9">
                  <c:v>-28</c:v>
                </c:pt>
                <c:pt idx="10">
                  <c:v>26</c:v>
                </c:pt>
                <c:pt idx="11">
                  <c:v>15</c:v>
                </c:pt>
                <c:pt idx="12">
                  <c:v>41</c:v>
                </c:pt>
                <c:pt idx="13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8-40B2-A9B7-07893CDBD00C}"/>
            </c:ext>
          </c:extLst>
        </c:ser>
        <c:ser>
          <c:idx val="2"/>
          <c:order val="2"/>
          <c:tx>
            <c:strRef>
              <c:f>Sysselsatte!$B$7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Sysselsatte!$C$7:$P$7</c:f>
              <c:numCache>
                <c:formatCode>General</c:formatCode>
                <c:ptCount val="14"/>
                <c:pt idx="0">
                  <c:v>-12</c:v>
                </c:pt>
                <c:pt idx="1">
                  <c:v>59</c:v>
                </c:pt>
                <c:pt idx="2">
                  <c:v>7</c:v>
                </c:pt>
                <c:pt idx="3">
                  <c:v>-28</c:v>
                </c:pt>
                <c:pt idx="4">
                  <c:v>-13</c:v>
                </c:pt>
                <c:pt idx="5">
                  <c:v>54</c:v>
                </c:pt>
                <c:pt idx="6">
                  <c:v>3</c:v>
                </c:pt>
                <c:pt idx="7">
                  <c:v>-40</c:v>
                </c:pt>
                <c:pt idx="8">
                  <c:v>-46</c:v>
                </c:pt>
                <c:pt idx="9">
                  <c:v>-39</c:v>
                </c:pt>
                <c:pt idx="10">
                  <c:v>-84</c:v>
                </c:pt>
                <c:pt idx="11">
                  <c:v>-3</c:v>
                </c:pt>
                <c:pt idx="12">
                  <c:v>27</c:v>
                </c:pt>
                <c:pt idx="13">
                  <c:v>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F8-40B2-A9B7-07893CDBD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'Ark1'!$A$70</c:f>
              <c:strCache>
                <c:ptCount val="1"/>
                <c:pt idx="0">
                  <c:v>Aure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'Ark1'!$B$70:$H$70</c:f>
              <c:numCache>
                <c:formatCode>0.0</c:formatCode>
                <c:ptCount val="7"/>
                <c:pt idx="0">
                  <c:v>14.204545454545455</c:v>
                </c:pt>
                <c:pt idx="1">
                  <c:v>28.8510101010101</c:v>
                </c:pt>
                <c:pt idx="2">
                  <c:v>23.042929292929294</c:v>
                </c:pt>
                <c:pt idx="3">
                  <c:v>4.0404040404040407</c:v>
                </c:pt>
                <c:pt idx="4">
                  <c:v>6.6287878787878789</c:v>
                </c:pt>
                <c:pt idx="5">
                  <c:v>20.959595959595958</c:v>
                </c:pt>
                <c:pt idx="6">
                  <c:v>1.452020202020202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4-41EC-9869-AE01F1B17506}"/>
            </c:ext>
          </c:extLst>
        </c:ser>
        <c:ser>
          <c:idx val="1"/>
          <c:order val="1"/>
          <c:tx>
            <c:strRef>
              <c:f>'Ark1'!$A$71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'Ark1'!$B$71:$H$71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34-41EC-9869-AE01F1B17506}"/>
            </c:ext>
          </c:extLst>
        </c:ser>
        <c:ser>
          <c:idx val="2"/>
          <c:order val="2"/>
          <c:tx>
            <c:strRef>
              <c:f>'Ark1'!$A$72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'Ark1'!$B$72:$H$72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34-41EC-9869-AE01F1B17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SysselsatteArb!$B$50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SysselsatteArb!$C$50:$I$50</c:f>
              <c:numCache>
                <c:formatCode>0</c:formatCode>
                <c:ptCount val="7"/>
                <c:pt idx="0">
                  <c:v>64</c:v>
                </c:pt>
                <c:pt idx="1">
                  <c:v>81</c:v>
                </c:pt>
                <c:pt idx="2">
                  <c:v>120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292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F-4BF6-A0AE-D464954F5F2E}"/>
            </c:ext>
          </c:extLst>
        </c:ser>
        <c:ser>
          <c:idx val="1"/>
          <c:order val="1"/>
          <c:tx>
            <c:strRef>
              <c:f>SysselsatteArb!$B$51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SysselsatteArb!$C$51:$I$51</c:f>
              <c:numCache>
                <c:formatCode>0</c:formatCode>
                <c:ptCount val="7"/>
                <c:pt idx="0">
                  <c:v>162</c:v>
                </c:pt>
                <c:pt idx="1">
                  <c:v>377</c:v>
                </c:pt>
                <c:pt idx="2">
                  <c:v>239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39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F-4BF6-A0AE-D464954F5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SysselEtterArbste!$B$160:$B$166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SysselEtterArbste!$C$160:$C$166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0</c:v>
                </c:pt>
                <c:pt idx="5">
                  <c:v>24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2-4533-930E-36240B5FBE4F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SysselEtterArbste!$B$160:$B$166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SysselEtterArbste!$D$160:$D$166</c:f>
              <c:numCache>
                <c:formatCode>0</c:formatCode>
                <c:ptCount val="7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47</c:v>
                </c:pt>
                <c:pt idx="4">
                  <c:v>105</c:v>
                </c:pt>
                <c:pt idx="5">
                  <c:v>287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2-4533-930E-36240B5FBE4F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SysselEtterArbste!$B$160:$B$166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SysselEtterArbste!$E$160:$E$166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2-4533-930E-36240B5FBE4F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SysselEtterArbste!$B$160:$B$166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SysselEtterArbste!$F$160:$F$166</c:f>
              <c:numCache>
                <c:formatCode>0</c:formatCode>
                <c:ptCount val="7"/>
                <c:pt idx="0">
                  <c:v>0</c:v>
                </c:pt>
                <c:pt idx="1">
                  <c:v>191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2-4533-930E-36240B5FBE4F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SysselEtterArbste!$B$160:$B$166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SysselEtterArbste!$G$160:$G$166</c:f>
              <c:numCache>
                <c:formatCode>0</c:formatCode>
                <c:ptCount val="7"/>
                <c:pt idx="0">
                  <c:v>225</c:v>
                </c:pt>
                <c:pt idx="1">
                  <c:v>258</c:v>
                </c:pt>
                <c:pt idx="2">
                  <c:v>333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2-4533-930E-36240B5FB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5-4883-A2D9-15C95E04E06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5-4883-A2D9-15C95E04E0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A5-4883-A2D9-15C95E04E0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F-4862-9F0B-D4A585414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0F-4862-9F0B-D4A585414A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Personer1!$B$27:$U$27</c:f>
              <c:numCache>
                <c:formatCode>General</c:formatCode>
                <c:ptCount val="20"/>
                <c:pt idx="0">
                  <c:v>20</c:v>
                </c:pt>
                <c:pt idx="1">
                  <c:v>4</c:v>
                </c:pt>
                <c:pt idx="2">
                  <c:v>1</c:v>
                </c:pt>
                <c:pt idx="4">
                  <c:v>2</c:v>
                </c:pt>
                <c:pt idx="6">
                  <c:v>55</c:v>
                </c:pt>
                <c:pt idx="7">
                  <c:v>1</c:v>
                </c:pt>
                <c:pt idx="9">
                  <c:v>1</c:v>
                </c:pt>
                <c:pt idx="13">
                  <c:v>1</c:v>
                </c:pt>
                <c:pt idx="17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A-4529-8E36-1B5C237E46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Personer1!$B$137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Personer1!$C$137:$BA$137</c:f>
              <c:numCache>
                <c:formatCode>0</c:formatCode>
                <c:ptCount val="51"/>
                <c:pt idx="0">
                  <c:v>1036</c:v>
                </c:pt>
                <c:pt idx="1">
                  <c:v>1015</c:v>
                </c:pt>
                <c:pt idx="2">
                  <c:v>987</c:v>
                </c:pt>
                <c:pt idx="3">
                  <c:v>986</c:v>
                </c:pt>
                <c:pt idx="4">
                  <c:v>978</c:v>
                </c:pt>
                <c:pt idx="5">
                  <c:v>978</c:v>
                </c:pt>
                <c:pt idx="6">
                  <c:v>993</c:v>
                </c:pt>
                <c:pt idx="7">
                  <c:v>990</c:v>
                </c:pt>
                <c:pt idx="8">
                  <c:v>985</c:v>
                </c:pt>
                <c:pt idx="9">
                  <c:v>969</c:v>
                </c:pt>
                <c:pt idx="10">
                  <c:v>952</c:v>
                </c:pt>
                <c:pt idx="11">
                  <c:v>945</c:v>
                </c:pt>
                <c:pt idx="12">
                  <c:v>932</c:v>
                </c:pt>
                <c:pt idx="13">
                  <c:v>929</c:v>
                </c:pt>
                <c:pt idx="14">
                  <c:v>897</c:v>
                </c:pt>
                <c:pt idx="15">
                  <c:v>874</c:v>
                </c:pt>
                <c:pt idx="16">
                  <c:v>838</c:v>
                </c:pt>
                <c:pt idx="17">
                  <c:v>825</c:v>
                </c:pt>
                <c:pt idx="18">
                  <c:v>816</c:v>
                </c:pt>
                <c:pt idx="19">
                  <c:v>811</c:v>
                </c:pt>
                <c:pt idx="20">
                  <c:v>814</c:v>
                </c:pt>
                <c:pt idx="21">
                  <c:v>785</c:v>
                </c:pt>
                <c:pt idx="22">
                  <c:v>821</c:v>
                </c:pt>
                <c:pt idx="23">
                  <c:v>805</c:v>
                </c:pt>
                <c:pt idx="24">
                  <c:v>789</c:v>
                </c:pt>
                <c:pt idx="25">
                  <c:v>786</c:v>
                </c:pt>
                <c:pt idx="26">
                  <c:v>802</c:v>
                </c:pt>
                <c:pt idx="27">
                  <c:v>800</c:v>
                </c:pt>
                <c:pt idx="28">
                  <c:v>756</c:v>
                </c:pt>
                <c:pt idx="29">
                  <c:v>729</c:v>
                </c:pt>
                <c:pt idx="30">
                  <c:v>707</c:v>
                </c:pt>
                <c:pt idx="31">
                  <c:v>664</c:v>
                </c:pt>
                <c:pt idx="32">
                  <c:v>661</c:v>
                </c:pt>
                <c:pt idx="33">
                  <c:v>654</c:v>
                </c:pt>
                <c:pt idx="34">
                  <c:v>633</c:v>
                </c:pt>
                <c:pt idx="35">
                  <c:v>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7-461E-8079-5D04E550FB19}"/>
            </c:ext>
          </c:extLst>
        </c:ser>
        <c:ser>
          <c:idx val="1"/>
          <c:order val="1"/>
          <c:tx>
            <c:strRef>
              <c:f>Personer1!$B$138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Personer1!$C$138:$BA$138</c:f>
              <c:numCache>
                <c:formatCode>General</c:formatCode>
                <c:ptCount val="51"/>
                <c:pt idx="36">
                  <c:v>625</c:v>
                </c:pt>
                <c:pt idx="37">
                  <c:v>614</c:v>
                </c:pt>
                <c:pt idx="38">
                  <c:v>606</c:v>
                </c:pt>
                <c:pt idx="39">
                  <c:v>605</c:v>
                </c:pt>
                <c:pt idx="40">
                  <c:v>600</c:v>
                </c:pt>
                <c:pt idx="41">
                  <c:v>604</c:v>
                </c:pt>
                <c:pt idx="42">
                  <c:v>600</c:v>
                </c:pt>
                <c:pt idx="43">
                  <c:v>598</c:v>
                </c:pt>
                <c:pt idx="44">
                  <c:v>601</c:v>
                </c:pt>
                <c:pt idx="45">
                  <c:v>605</c:v>
                </c:pt>
                <c:pt idx="46">
                  <c:v>603</c:v>
                </c:pt>
                <c:pt idx="47">
                  <c:v>603</c:v>
                </c:pt>
                <c:pt idx="48">
                  <c:v>600</c:v>
                </c:pt>
                <c:pt idx="49">
                  <c:v>599</c:v>
                </c:pt>
                <c:pt idx="50">
                  <c:v>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7-461E-8079-5D04E550FB19}"/>
            </c:ext>
          </c:extLst>
        </c:ser>
        <c:ser>
          <c:idx val="2"/>
          <c:order val="2"/>
          <c:tx>
            <c:strRef>
              <c:f>Personer1!$B$139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Personer1!$C$139:$BA$139</c:f>
              <c:numCache>
                <c:formatCode>0</c:formatCode>
                <c:ptCount val="51"/>
                <c:pt idx="0">
                  <c:v>2011</c:v>
                </c:pt>
                <c:pt idx="1">
                  <c:v>2000</c:v>
                </c:pt>
                <c:pt idx="2">
                  <c:v>2016</c:v>
                </c:pt>
                <c:pt idx="3">
                  <c:v>2038</c:v>
                </c:pt>
                <c:pt idx="4">
                  <c:v>2066</c:v>
                </c:pt>
                <c:pt idx="5">
                  <c:v>2118</c:v>
                </c:pt>
                <c:pt idx="6">
                  <c:v>2168</c:v>
                </c:pt>
                <c:pt idx="7">
                  <c:v>2162</c:v>
                </c:pt>
                <c:pt idx="8">
                  <c:v>2108</c:v>
                </c:pt>
                <c:pt idx="9">
                  <c:v>2087</c:v>
                </c:pt>
                <c:pt idx="10">
                  <c:v>2085</c:v>
                </c:pt>
                <c:pt idx="11">
                  <c:v>2061</c:v>
                </c:pt>
                <c:pt idx="12">
                  <c:v>2039</c:v>
                </c:pt>
                <c:pt idx="13">
                  <c:v>2041</c:v>
                </c:pt>
                <c:pt idx="14">
                  <c:v>2042</c:v>
                </c:pt>
                <c:pt idx="15">
                  <c:v>2036</c:v>
                </c:pt>
                <c:pt idx="16">
                  <c:v>1990</c:v>
                </c:pt>
                <c:pt idx="17">
                  <c:v>2016</c:v>
                </c:pt>
                <c:pt idx="18">
                  <c:v>1993</c:v>
                </c:pt>
                <c:pt idx="19">
                  <c:v>1962</c:v>
                </c:pt>
                <c:pt idx="20">
                  <c:v>1969</c:v>
                </c:pt>
                <c:pt idx="21">
                  <c:v>1972</c:v>
                </c:pt>
                <c:pt idx="22">
                  <c:v>1988</c:v>
                </c:pt>
                <c:pt idx="23">
                  <c:v>1987</c:v>
                </c:pt>
                <c:pt idx="24">
                  <c:v>1957</c:v>
                </c:pt>
                <c:pt idx="25">
                  <c:v>1938</c:v>
                </c:pt>
                <c:pt idx="26">
                  <c:v>1952</c:v>
                </c:pt>
                <c:pt idx="27">
                  <c:v>1957</c:v>
                </c:pt>
                <c:pt idx="28">
                  <c:v>1947</c:v>
                </c:pt>
                <c:pt idx="29">
                  <c:v>1911</c:v>
                </c:pt>
                <c:pt idx="30">
                  <c:v>1883</c:v>
                </c:pt>
                <c:pt idx="31">
                  <c:v>1822</c:v>
                </c:pt>
                <c:pt idx="32">
                  <c:v>1813</c:v>
                </c:pt>
                <c:pt idx="33">
                  <c:v>1846</c:v>
                </c:pt>
                <c:pt idx="34">
                  <c:v>1826</c:v>
                </c:pt>
                <c:pt idx="35">
                  <c:v>1785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7-461E-8079-5D04E550FB19}"/>
            </c:ext>
          </c:extLst>
        </c:ser>
        <c:ser>
          <c:idx val="3"/>
          <c:order val="3"/>
          <c:tx>
            <c:strRef>
              <c:f>Personer1!$B$140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Personer1!$C$140:$BA$140</c:f>
              <c:numCache>
                <c:formatCode>General</c:formatCode>
                <c:ptCount val="51"/>
                <c:pt idx="36">
                  <c:v>1851</c:v>
                </c:pt>
                <c:pt idx="37">
                  <c:v>1846</c:v>
                </c:pt>
                <c:pt idx="38">
                  <c:v>1825</c:v>
                </c:pt>
                <c:pt idx="39">
                  <c:v>1820</c:v>
                </c:pt>
                <c:pt idx="40">
                  <c:v>1798</c:v>
                </c:pt>
                <c:pt idx="41">
                  <c:v>1769</c:v>
                </c:pt>
                <c:pt idx="42">
                  <c:v>1760</c:v>
                </c:pt>
                <c:pt idx="43">
                  <c:v>1731</c:v>
                </c:pt>
                <c:pt idx="44">
                  <c:v>1708</c:v>
                </c:pt>
                <c:pt idx="45">
                  <c:v>1678</c:v>
                </c:pt>
                <c:pt idx="46">
                  <c:v>1659</c:v>
                </c:pt>
                <c:pt idx="47">
                  <c:v>1640</c:v>
                </c:pt>
                <c:pt idx="48">
                  <c:v>1623</c:v>
                </c:pt>
                <c:pt idx="49">
                  <c:v>1619</c:v>
                </c:pt>
                <c:pt idx="50">
                  <c:v>1618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E7-461E-8079-5D04E550FB19}"/>
            </c:ext>
          </c:extLst>
        </c:ser>
        <c:ser>
          <c:idx val="4"/>
          <c:order val="4"/>
          <c:tx>
            <c:strRef>
              <c:f>Personer1!$B$141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Personer1!$C$141:$BA$141</c:f>
              <c:numCache>
                <c:formatCode>0</c:formatCode>
                <c:ptCount val="51"/>
                <c:pt idx="0">
                  <c:v>851</c:v>
                </c:pt>
                <c:pt idx="1">
                  <c:v>854</c:v>
                </c:pt>
                <c:pt idx="2">
                  <c:v>844</c:v>
                </c:pt>
                <c:pt idx="3">
                  <c:v>836</c:v>
                </c:pt>
                <c:pt idx="4">
                  <c:v>814</c:v>
                </c:pt>
                <c:pt idx="5">
                  <c:v>808</c:v>
                </c:pt>
                <c:pt idx="6">
                  <c:v>798</c:v>
                </c:pt>
                <c:pt idx="7">
                  <c:v>792</c:v>
                </c:pt>
                <c:pt idx="8">
                  <c:v>783</c:v>
                </c:pt>
                <c:pt idx="9">
                  <c:v>767</c:v>
                </c:pt>
                <c:pt idx="10">
                  <c:v>750</c:v>
                </c:pt>
                <c:pt idx="11">
                  <c:v>741</c:v>
                </c:pt>
                <c:pt idx="12">
                  <c:v>709</c:v>
                </c:pt>
                <c:pt idx="13">
                  <c:v>706</c:v>
                </c:pt>
                <c:pt idx="14">
                  <c:v>687</c:v>
                </c:pt>
                <c:pt idx="15">
                  <c:v>681</c:v>
                </c:pt>
                <c:pt idx="16">
                  <c:v>687</c:v>
                </c:pt>
                <c:pt idx="17">
                  <c:v>689</c:v>
                </c:pt>
                <c:pt idx="18">
                  <c:v>699</c:v>
                </c:pt>
                <c:pt idx="19">
                  <c:v>729</c:v>
                </c:pt>
                <c:pt idx="20">
                  <c:v>740</c:v>
                </c:pt>
                <c:pt idx="21">
                  <c:v>754</c:v>
                </c:pt>
                <c:pt idx="22">
                  <c:v>761</c:v>
                </c:pt>
                <c:pt idx="23">
                  <c:v>785</c:v>
                </c:pt>
                <c:pt idx="24">
                  <c:v>803</c:v>
                </c:pt>
                <c:pt idx="25">
                  <c:v>812</c:v>
                </c:pt>
                <c:pt idx="26">
                  <c:v>836</c:v>
                </c:pt>
                <c:pt idx="27">
                  <c:v>836</c:v>
                </c:pt>
                <c:pt idx="28">
                  <c:v>850</c:v>
                </c:pt>
                <c:pt idx="29">
                  <c:v>867</c:v>
                </c:pt>
                <c:pt idx="30">
                  <c:v>878</c:v>
                </c:pt>
                <c:pt idx="31">
                  <c:v>898</c:v>
                </c:pt>
                <c:pt idx="32">
                  <c:v>907</c:v>
                </c:pt>
                <c:pt idx="33">
                  <c:v>908</c:v>
                </c:pt>
                <c:pt idx="34">
                  <c:v>935</c:v>
                </c:pt>
                <c:pt idx="35">
                  <c:v>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E7-461E-8079-5D04E550FB19}"/>
            </c:ext>
          </c:extLst>
        </c:ser>
        <c:ser>
          <c:idx val="5"/>
          <c:order val="5"/>
          <c:tx>
            <c:strRef>
              <c:f>Personer1!$B$142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Personer1!$C$142:$BA$142</c:f>
              <c:numCache>
                <c:formatCode>General</c:formatCode>
                <c:ptCount val="51"/>
                <c:pt idx="36">
                  <c:v>954</c:v>
                </c:pt>
                <c:pt idx="37">
                  <c:v>964</c:v>
                </c:pt>
                <c:pt idx="38">
                  <c:v>986</c:v>
                </c:pt>
                <c:pt idx="39">
                  <c:v>983</c:v>
                </c:pt>
                <c:pt idx="40">
                  <c:v>1001</c:v>
                </c:pt>
                <c:pt idx="41">
                  <c:v>1019</c:v>
                </c:pt>
                <c:pt idx="42">
                  <c:v>1025</c:v>
                </c:pt>
                <c:pt idx="43">
                  <c:v>1049</c:v>
                </c:pt>
                <c:pt idx="44">
                  <c:v>1063</c:v>
                </c:pt>
                <c:pt idx="45">
                  <c:v>1082</c:v>
                </c:pt>
                <c:pt idx="46">
                  <c:v>1096</c:v>
                </c:pt>
                <c:pt idx="47">
                  <c:v>1107</c:v>
                </c:pt>
                <c:pt idx="48">
                  <c:v>1119</c:v>
                </c:pt>
                <c:pt idx="49">
                  <c:v>1116</c:v>
                </c:pt>
                <c:pt idx="50">
                  <c:v>1107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E7-461E-8079-5D04E550F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9-4DE6-90C7-0548A279D52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9-4DE6-90C7-0548A279D5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F9-4DE6-90C7-0548A279D5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Bosatte!$B$95:$B$98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Bosatte!$C$95:$C$98</c:f>
              <c:numCache>
                <c:formatCode>0</c:formatCode>
                <c:ptCount val="4"/>
                <c:pt idx="0">
                  <c:v>929</c:v>
                </c:pt>
                <c:pt idx="1">
                  <c:v>23</c:v>
                </c:pt>
                <c:pt idx="2">
                  <c:v>143</c:v>
                </c:pt>
                <c:pt idx="3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Bosatte!$B$95:$B$98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Bosatte!$D$95:$D$98</c:f>
              <c:numCache>
                <c:formatCode>0</c:formatCode>
                <c:ptCount val="4"/>
                <c:pt idx="0">
                  <c:v>128</c:v>
                </c:pt>
                <c:pt idx="1">
                  <c:v>19</c:v>
                </c:pt>
                <c:pt idx="2">
                  <c:v>70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5685384544694496E-3"/>
              <c:y val="0.41717432472839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Bosatte!$D$92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Bosatte!$E$92:$Q$92</c:f>
              <c:numCache>
                <c:formatCode>0</c:formatCode>
                <c:ptCount val="13"/>
                <c:pt idx="0">
                  <c:v>34</c:v>
                </c:pt>
                <c:pt idx="1">
                  <c:v>53</c:v>
                </c:pt>
                <c:pt idx="2">
                  <c:v>51</c:v>
                </c:pt>
                <c:pt idx="3">
                  <c:v>43</c:v>
                </c:pt>
                <c:pt idx="4">
                  <c:v>54</c:v>
                </c:pt>
                <c:pt idx="5">
                  <c:v>58</c:v>
                </c:pt>
                <c:pt idx="6">
                  <c:v>50</c:v>
                </c:pt>
                <c:pt idx="7">
                  <c:v>35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48</c:v>
                </c:pt>
                <c:pt idx="12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Bosatte!$D$93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Bosatte!$E$93:$Q$93</c:f>
              <c:numCache>
                <c:formatCode>0</c:formatCode>
                <c:ptCount val="13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9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  <c:pt idx="10">
                  <c:v>14</c:v>
                </c:pt>
                <c:pt idx="11">
                  <c:v>7</c:v>
                </c:pt>
                <c:pt idx="1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Bosatte!$D$94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Bosatte!$E$94:$Q$94</c:f>
              <c:numCache>
                <c:formatCode>0</c:formatCode>
                <c:ptCount val="13"/>
                <c:pt idx="0">
                  <c:v>14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  <c:pt idx="4">
                  <c:v>23</c:v>
                </c:pt>
                <c:pt idx="5">
                  <c:v>20</c:v>
                </c:pt>
                <c:pt idx="6">
                  <c:v>23</c:v>
                </c:pt>
                <c:pt idx="7">
                  <c:v>15</c:v>
                </c:pt>
                <c:pt idx="8">
                  <c:v>21</c:v>
                </c:pt>
                <c:pt idx="9">
                  <c:v>19</c:v>
                </c:pt>
                <c:pt idx="10">
                  <c:v>12</c:v>
                </c:pt>
                <c:pt idx="11">
                  <c:v>20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Bosatte!$D$95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Bosatte!$E$95:$Q$95</c:f>
              <c:numCache>
                <c:formatCode>0</c:formatCode>
                <c:ptCount val="13"/>
                <c:pt idx="0">
                  <c:v>11</c:v>
                </c:pt>
                <c:pt idx="1">
                  <c:v>22</c:v>
                </c:pt>
                <c:pt idx="2">
                  <c:v>21</c:v>
                </c:pt>
                <c:pt idx="3">
                  <c:v>14</c:v>
                </c:pt>
                <c:pt idx="4">
                  <c:v>19</c:v>
                </c:pt>
                <c:pt idx="5">
                  <c:v>26</c:v>
                </c:pt>
                <c:pt idx="6">
                  <c:v>18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  <c:pt idx="10">
                  <c:v>16</c:v>
                </c:pt>
                <c:pt idx="11">
                  <c:v>21</c:v>
                </c:pt>
                <c:pt idx="1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8-4EFF-82EF-4E5179CB7C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PersonerProsent!$B$115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PersonerProsent!$C$115:$AP$115</c:f>
              <c:numCache>
                <c:formatCode>0.0</c:formatCode>
                <c:ptCount val="40"/>
                <c:pt idx="0">
                  <c:v>57.609036711641039</c:v>
                </c:pt>
                <c:pt idx="1">
                  <c:v>56.637168141592923</c:v>
                </c:pt>
                <c:pt idx="2">
                  <c:v>55.545083254791081</c:v>
                </c:pt>
                <c:pt idx="3">
                  <c:v>55.00789889415482</c:v>
                </c:pt>
                <c:pt idx="4">
                  <c:v>53.973299427844886</c:v>
                </c:pt>
                <c:pt idx="5">
                  <c:v>53.154018571886006</c:v>
                </c:pt>
                <c:pt idx="6">
                  <c:v>51.589085072231143</c:v>
                </c:pt>
                <c:pt idx="7">
                  <c:v>49.821833495302883</c:v>
                </c:pt>
                <c:pt idx="8">
                  <c:v>47.725795971410008</c:v>
                </c:pt>
                <c:pt idx="9">
                  <c:v>46.013071895424837</c:v>
                </c:pt>
                <c:pt idx="10">
                  <c:v>44.600326264274059</c:v>
                </c:pt>
                <c:pt idx="11">
                  <c:v>44.269662921348313</c:v>
                </c:pt>
                <c:pt idx="12">
                  <c:v>44.313475629181269</c:v>
                </c:pt>
                <c:pt idx="13">
                  <c:v>43.654159869494293</c:v>
                </c:pt>
                <c:pt idx="14">
                  <c:v>42.857142857142854</c:v>
                </c:pt>
                <c:pt idx="15">
                  <c:v>41.50066401062417</c:v>
                </c:pt>
                <c:pt idx="16">
                  <c:v>40.956201939150787</c:v>
                </c:pt>
                <c:pt idx="17">
                  <c:v>39.545145960624573</c:v>
                </c:pt>
                <c:pt idx="18">
                  <c:v>38.344078724126227</c:v>
                </c:pt>
                <c:pt idx="19">
                  <c:v>37.405886379192332</c:v>
                </c:pt>
                <c:pt idx="20">
                  <c:v>36.348005502063273</c:v>
                </c:pt>
                <c:pt idx="21">
                  <c:v>36.1</c:v>
                </c:pt>
                <c:pt idx="22">
                  <c:v>35.1</c:v>
                </c:pt>
                <c:pt idx="23">
                  <c:v>33.700000000000003</c:v>
                </c:pt>
                <c:pt idx="24">
                  <c:v>33.700000000000003</c:v>
                </c:pt>
                <c:pt idx="25">
                  <c:v>32.4</c:v>
                </c:pt>
                <c:pt idx="26">
                  <c:v>32.4</c:v>
                </c:pt>
                <c:pt idx="27">
                  <c:v>31.9</c:v>
                </c:pt>
                <c:pt idx="28">
                  <c:v>31.8</c:v>
                </c:pt>
                <c:pt idx="29">
                  <c:v>31.7</c:v>
                </c:pt>
                <c:pt idx="30">
                  <c:v>32.299999999999997</c:v>
                </c:pt>
                <c:pt idx="31">
                  <c:v>32</c:v>
                </c:pt>
                <c:pt idx="32">
                  <c:v>31.4</c:v>
                </c:pt>
                <c:pt idx="33">
                  <c:v>30.7</c:v>
                </c:pt>
                <c:pt idx="34">
                  <c:v>29.9</c:v>
                </c:pt>
                <c:pt idx="35">
                  <c:v>28.7</c:v>
                </c:pt>
                <c:pt idx="36">
                  <c:v>27.5</c:v>
                </c:pt>
                <c:pt idx="37">
                  <c:v>26.1</c:v>
                </c:pt>
                <c:pt idx="38">
                  <c:v>25.6</c:v>
                </c:pt>
                <c:pt idx="39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EA-4625-8C3A-5082136CDCDD}"/>
            </c:ext>
          </c:extLst>
        </c:ser>
        <c:ser>
          <c:idx val="1"/>
          <c:order val="1"/>
          <c:tx>
            <c:strRef>
              <c:f>PersonerProsent!$B$116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PersonerProsent!$C$116:$AP$116</c:f>
              <c:numCache>
                <c:formatCode>0.0</c:formatCode>
                <c:ptCount val="40"/>
                <c:pt idx="0">
                  <c:v>36.397866331973646</c:v>
                </c:pt>
                <c:pt idx="1">
                  <c:v>37.104930467762323</c:v>
                </c:pt>
                <c:pt idx="2">
                  <c:v>38.26578699340245</c:v>
                </c:pt>
                <c:pt idx="3">
                  <c:v>38.641390205371245</c:v>
                </c:pt>
                <c:pt idx="4">
                  <c:v>39.09726636999364</c:v>
                </c:pt>
                <c:pt idx="5">
                  <c:v>39.833493435798914</c:v>
                </c:pt>
                <c:pt idx="6">
                  <c:v>40.898876404494381</c:v>
                </c:pt>
                <c:pt idx="7">
                  <c:v>41.755749919015223</c:v>
                </c:pt>
                <c:pt idx="8">
                  <c:v>42.982456140350877</c:v>
                </c:pt>
                <c:pt idx="9">
                  <c:v>43.954248366013069</c:v>
                </c:pt>
                <c:pt idx="10">
                  <c:v>45.05709624796085</c:v>
                </c:pt>
                <c:pt idx="11">
                  <c:v>44.815409309791335</c:v>
                </c:pt>
                <c:pt idx="12">
                  <c:v>44.440904746734631</c:v>
                </c:pt>
                <c:pt idx="13">
                  <c:v>44.92659053833605</c:v>
                </c:pt>
                <c:pt idx="14">
                  <c:v>45.95128373930217</c:v>
                </c:pt>
                <c:pt idx="15">
                  <c:v>46.84594953519256</c:v>
                </c:pt>
                <c:pt idx="16">
                  <c:v>47.007689735874287</c:v>
                </c:pt>
                <c:pt idx="17">
                  <c:v>47.454175152749492</c:v>
                </c:pt>
                <c:pt idx="18">
                  <c:v>48.184594502884288</c:v>
                </c:pt>
                <c:pt idx="19">
                  <c:v>48.939082819986311</c:v>
                </c:pt>
                <c:pt idx="20">
                  <c:v>49.174690508940856</c:v>
                </c:pt>
                <c:pt idx="21">
                  <c:v>48.9</c:v>
                </c:pt>
                <c:pt idx="22">
                  <c:v>49.5</c:v>
                </c:pt>
                <c:pt idx="23">
                  <c:v>50.2</c:v>
                </c:pt>
                <c:pt idx="24">
                  <c:v>50</c:v>
                </c:pt>
                <c:pt idx="25">
                  <c:v>50.8</c:v>
                </c:pt>
                <c:pt idx="26">
                  <c:v>49.8</c:v>
                </c:pt>
                <c:pt idx="27">
                  <c:v>49.7</c:v>
                </c:pt>
                <c:pt idx="28">
                  <c:v>49.5</c:v>
                </c:pt>
                <c:pt idx="29">
                  <c:v>49</c:v>
                </c:pt>
                <c:pt idx="30">
                  <c:v>47.9</c:v>
                </c:pt>
                <c:pt idx="31">
                  <c:v>43.8</c:v>
                </c:pt>
                <c:pt idx="32">
                  <c:v>43.8</c:v>
                </c:pt>
                <c:pt idx="33">
                  <c:v>44.2</c:v>
                </c:pt>
                <c:pt idx="34">
                  <c:v>44.2</c:v>
                </c:pt>
                <c:pt idx="35">
                  <c:v>45</c:v>
                </c:pt>
                <c:pt idx="36">
                  <c:v>45.5</c:v>
                </c:pt>
                <c:pt idx="37">
                  <c:v>45.8</c:v>
                </c:pt>
                <c:pt idx="38">
                  <c:v>45.2</c:v>
                </c:pt>
                <c:pt idx="39">
                  <c:v>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A-4625-8C3A-5082136CDCDD}"/>
            </c:ext>
          </c:extLst>
        </c:ser>
        <c:ser>
          <c:idx val="2"/>
          <c:order val="2"/>
          <c:tx>
            <c:strRef>
              <c:f>PersonerProsent!$B$117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PersonerProsent!$C$117:$AP$117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3.9</c:v>
                </c:pt>
                <c:pt idx="32">
                  <c:v>4</c:v>
                </c:pt>
                <c:pt idx="33">
                  <c:v>4</c:v>
                </c:pt>
                <c:pt idx="34">
                  <c:v>4.3</c:v>
                </c:pt>
                <c:pt idx="35">
                  <c:v>4.4000000000000004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EA-4625-8C3A-5082136CDCDD}"/>
            </c:ext>
          </c:extLst>
        </c:ser>
        <c:ser>
          <c:idx val="3"/>
          <c:order val="3"/>
          <c:tx>
            <c:strRef>
              <c:f>PersonerProsent!$B$118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PersonerProsent!$C$118:$AP$118</c:f>
              <c:numCache>
                <c:formatCode>0.0</c:formatCode>
                <c:ptCount val="40"/>
                <c:pt idx="0">
                  <c:v>5.5224348917477251</c:v>
                </c:pt>
                <c:pt idx="1">
                  <c:v>5.8154235145385584</c:v>
                </c:pt>
                <c:pt idx="2">
                  <c:v>5.7178762174049638</c:v>
                </c:pt>
                <c:pt idx="3">
                  <c:v>5.8451816745655609</c:v>
                </c:pt>
                <c:pt idx="4">
                  <c:v>6.4208518753973296</c:v>
                </c:pt>
                <c:pt idx="5">
                  <c:v>6.5642010886967661</c:v>
                </c:pt>
                <c:pt idx="6">
                  <c:v>6.9341894060995184</c:v>
                </c:pt>
                <c:pt idx="7">
                  <c:v>7.6449627470035635</c:v>
                </c:pt>
                <c:pt idx="8">
                  <c:v>8.4145549057829765</c:v>
                </c:pt>
                <c:pt idx="9">
                  <c:v>9.1830065359477118</c:v>
                </c:pt>
                <c:pt idx="10">
                  <c:v>9.2659053833605221</c:v>
                </c:pt>
                <c:pt idx="11">
                  <c:v>9.502407704654896</c:v>
                </c:pt>
                <c:pt idx="12">
                  <c:v>9.8120420516087918</c:v>
                </c:pt>
                <c:pt idx="13">
                  <c:v>10.048939641109298</c:v>
                </c:pt>
                <c:pt idx="14">
                  <c:v>9.8420013166556952</c:v>
                </c:pt>
                <c:pt idx="15">
                  <c:v>10.258964143426295</c:v>
                </c:pt>
                <c:pt idx="16">
                  <c:v>10.565028418589101</c:v>
                </c:pt>
                <c:pt idx="17">
                  <c:v>11.30346232179226</c:v>
                </c:pt>
                <c:pt idx="18">
                  <c:v>11.605022056328469</c:v>
                </c:pt>
                <c:pt idx="19">
                  <c:v>11.806981519507186</c:v>
                </c:pt>
                <c:pt idx="20">
                  <c:v>12.379642365887207</c:v>
                </c:pt>
                <c:pt idx="21">
                  <c:v>12.9</c:v>
                </c:pt>
                <c:pt idx="22">
                  <c:v>13.3</c:v>
                </c:pt>
                <c:pt idx="23">
                  <c:v>14</c:v>
                </c:pt>
                <c:pt idx="24">
                  <c:v>14.2</c:v>
                </c:pt>
                <c:pt idx="25">
                  <c:v>14.6</c:v>
                </c:pt>
                <c:pt idx="26">
                  <c:v>15.3</c:v>
                </c:pt>
                <c:pt idx="27">
                  <c:v>16</c:v>
                </c:pt>
                <c:pt idx="28">
                  <c:v>16.2</c:v>
                </c:pt>
                <c:pt idx="29">
                  <c:v>16.5</c:v>
                </c:pt>
                <c:pt idx="30">
                  <c:v>16.8</c:v>
                </c:pt>
                <c:pt idx="31">
                  <c:v>16.8</c:v>
                </c:pt>
                <c:pt idx="32">
                  <c:v>16.8</c:v>
                </c:pt>
                <c:pt idx="33">
                  <c:v>17.3</c:v>
                </c:pt>
                <c:pt idx="34">
                  <c:v>17.899999999999999</c:v>
                </c:pt>
                <c:pt idx="35">
                  <c:v>17.8</c:v>
                </c:pt>
                <c:pt idx="36">
                  <c:v>18.2</c:v>
                </c:pt>
                <c:pt idx="37">
                  <c:v>18.600000000000001</c:v>
                </c:pt>
                <c:pt idx="38">
                  <c:v>19.100000000000001</c:v>
                </c:pt>
                <c:pt idx="39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EA-4625-8C3A-5082136CDCDD}"/>
            </c:ext>
          </c:extLst>
        </c:ser>
        <c:ser>
          <c:idx val="4"/>
          <c:order val="4"/>
          <c:tx>
            <c:strRef>
              <c:f>PersonerProsent!$B$119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PersonerProsent!$C$119:$AP$119</c:f>
              <c:numCache>
                <c:formatCode>0.0</c:formatCode>
                <c:ptCount val="40"/>
                <c:pt idx="0">
                  <c:v>0.47066206463759019</c:v>
                </c:pt>
                <c:pt idx="1">
                  <c:v>0.44247787610619471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0.44828690361831575</c:v>
                </c:pt>
                <c:pt idx="6">
                  <c:v>0.5778491171749599</c:v>
                </c:pt>
                <c:pt idx="7">
                  <c:v>0.77745383867832851</c:v>
                </c:pt>
                <c:pt idx="8">
                  <c:v>0.8771929824561403</c:v>
                </c:pt>
                <c:pt idx="9">
                  <c:v>0.84967320261437906</c:v>
                </c:pt>
                <c:pt idx="10">
                  <c:v>1.0766721044045677</c:v>
                </c:pt>
                <c:pt idx="11">
                  <c:v>1.4125200642054574</c:v>
                </c:pt>
                <c:pt idx="12">
                  <c:v>1.4335775724753106</c:v>
                </c:pt>
                <c:pt idx="13">
                  <c:v>1.3703099510603589</c:v>
                </c:pt>
                <c:pt idx="14">
                  <c:v>1.3495720868992758</c:v>
                </c:pt>
                <c:pt idx="15">
                  <c:v>1.3944223107569722</c:v>
                </c:pt>
                <c:pt idx="16">
                  <c:v>1.4710799063858242</c:v>
                </c:pt>
                <c:pt idx="17">
                  <c:v>1.6972165648336728</c:v>
                </c:pt>
                <c:pt idx="18">
                  <c:v>1.8663047166610112</c:v>
                </c:pt>
                <c:pt idx="19">
                  <c:v>1.8480492813141685</c:v>
                </c:pt>
                <c:pt idx="20">
                  <c:v>2.0976616231086656</c:v>
                </c:pt>
                <c:pt idx="21">
                  <c:v>2.1</c:v>
                </c:pt>
                <c:pt idx="22">
                  <c:v>2.1</c:v>
                </c:pt>
                <c:pt idx="23">
                  <c:v>2.1</c:v>
                </c:pt>
                <c:pt idx="24">
                  <c:v>2.1</c:v>
                </c:pt>
                <c:pt idx="25">
                  <c:v>2.2000000000000002</c:v>
                </c:pt>
                <c:pt idx="26">
                  <c:v>2.5</c:v>
                </c:pt>
                <c:pt idx="27">
                  <c:v>2.4</c:v>
                </c:pt>
                <c:pt idx="28">
                  <c:v>2.5</c:v>
                </c:pt>
                <c:pt idx="29">
                  <c:v>2.8</c:v>
                </c:pt>
                <c:pt idx="30">
                  <c:v>3</c:v>
                </c:pt>
                <c:pt idx="31">
                  <c:v>3.6</c:v>
                </c:pt>
                <c:pt idx="32">
                  <c:v>3.9</c:v>
                </c:pt>
                <c:pt idx="33">
                  <c:v>3.7</c:v>
                </c:pt>
                <c:pt idx="34">
                  <c:v>3.8</c:v>
                </c:pt>
                <c:pt idx="35">
                  <c:v>4.0999999999999996</c:v>
                </c:pt>
                <c:pt idx="36">
                  <c:v>4.2</c:v>
                </c:pt>
                <c:pt idx="37">
                  <c:v>4.8</c:v>
                </c:pt>
                <c:pt idx="38">
                  <c:v>5.3</c:v>
                </c:pt>
                <c:pt idx="39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EA-4625-8C3A-5082136CD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PersonerProsent!$B$116:$B$120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PersonerProsent!$C$116:$C$120</c:f>
              <c:numCache>
                <c:formatCode>0.0</c:formatCode>
                <c:ptCount val="5"/>
                <c:pt idx="0">
                  <c:v>36.200000000000003</c:v>
                </c:pt>
                <c:pt idx="1">
                  <c:v>45</c:v>
                </c:pt>
                <c:pt idx="2">
                  <c:v>0</c:v>
                </c:pt>
                <c:pt idx="3">
                  <c:v>17.100000000000001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4-4A31-AD98-01FBDCA0178B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PersonerProsent!$B$116:$B$120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PersonerProsent!$D$116:$D$120</c:f>
              <c:numCache>
                <c:formatCode>0.0</c:formatCode>
                <c:ptCount val="5"/>
                <c:pt idx="0">
                  <c:v>36</c:v>
                </c:pt>
                <c:pt idx="1">
                  <c:v>52.7</c:v>
                </c:pt>
                <c:pt idx="2">
                  <c:v>0</c:v>
                </c:pt>
                <c:pt idx="3">
                  <c:v>8.8000000000000007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4-4A31-AD98-01FBDCA0178B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PersonerProsent!$B$116:$B$120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PersonerProsent!$E$116:$E$120</c:f>
              <c:numCache>
                <c:formatCode>0.0</c:formatCode>
                <c:ptCount val="5"/>
                <c:pt idx="0">
                  <c:v>23.9</c:v>
                </c:pt>
                <c:pt idx="1">
                  <c:v>41.4</c:v>
                </c:pt>
                <c:pt idx="2">
                  <c:v>2.4</c:v>
                </c:pt>
                <c:pt idx="3">
                  <c:v>24.5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4-4A31-AD98-01FBDCA0178B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PersonerProsent!$B$116:$B$120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PersonerProsent!$F$116:$F$120</c:f>
              <c:numCache>
                <c:formatCode>0.0</c:formatCode>
                <c:ptCount val="5"/>
                <c:pt idx="0">
                  <c:v>26.6</c:v>
                </c:pt>
                <c:pt idx="1">
                  <c:v>47.7</c:v>
                </c:pt>
                <c:pt idx="2">
                  <c:v>7.5</c:v>
                </c:pt>
                <c:pt idx="3">
                  <c:v>13.7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04-4A31-AD98-01FBDCA01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MedianBtoInnt!$A$93:$B$93</c:f>
              <c:strCache>
                <c:ptCount val="2"/>
                <c:pt idx="0">
                  <c:v>Aure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MedianBtoInnt!$C$93:$F$93</c:f>
              <c:numCache>
                <c:formatCode>#,##0</c:formatCode>
                <c:ptCount val="4"/>
                <c:pt idx="0">
                  <c:v>342700</c:v>
                </c:pt>
                <c:pt idx="1">
                  <c:v>202600</c:v>
                </c:pt>
                <c:pt idx="2">
                  <c:v>429700</c:v>
                </c:pt>
                <c:pt idx="3">
                  <c:v>248800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E-4A0A-A14E-1AD73B0F519C}"/>
            </c:ext>
          </c:extLst>
        </c:ser>
        <c:ser>
          <c:idx val="1"/>
          <c:order val="1"/>
          <c:tx>
            <c:strRef>
              <c:f>MedianBtoInnt!$A$94:$B$94</c:f>
              <c:strCache>
                <c:ptCount val="2"/>
                <c:pt idx="0">
                  <c:v>Aure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MedianBtoInnt!$C$94:$F$94</c:f>
              <c:numCache>
                <c:formatCode>#,##0</c:formatCode>
                <c:ptCount val="4"/>
                <c:pt idx="0">
                  <c:v>464300</c:v>
                </c:pt>
                <c:pt idx="1">
                  <c:v>338300</c:v>
                </c:pt>
                <c:pt idx="2">
                  <c:v>583900</c:v>
                </c:pt>
                <c:pt idx="3">
                  <c:v>353600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E-4A0A-A14E-1AD73B0F519C}"/>
            </c:ext>
          </c:extLst>
        </c:ser>
        <c:ser>
          <c:idx val="2"/>
          <c:order val="2"/>
          <c:tx>
            <c:strRef>
              <c:f>MedianBtoInnt!$A$95:$B$95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MedianBtoInnt!$C$95:$F$95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DE-4A0A-A14E-1AD73B0F519C}"/>
            </c:ext>
          </c:extLst>
        </c:ser>
        <c:ser>
          <c:idx val="3"/>
          <c:order val="3"/>
          <c:tx>
            <c:strRef>
              <c:f>MedianBtoInnt!$A$96:$B$96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MedianBtoInnt!$C$96:$F$96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E-4A0A-A14E-1AD73B0F5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Areal!$A$72</c:f>
              <c:strCache>
                <c:ptCount val="1"/>
                <c:pt idx="0">
                  <c:v>Aure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Areal!$B$72:$I$72</c:f>
              <c:numCache>
                <c:formatCode>0.0</c:formatCode>
                <c:ptCount val="8"/>
                <c:pt idx="0">
                  <c:v>1.9</c:v>
                </c:pt>
                <c:pt idx="1">
                  <c:v>3.8</c:v>
                </c:pt>
                <c:pt idx="2">
                  <c:v>50.1</c:v>
                </c:pt>
                <c:pt idx="3">
                  <c:v>35</c:v>
                </c:pt>
                <c:pt idx="4">
                  <c:v>5.4</c:v>
                </c:pt>
                <c:pt idx="5">
                  <c:v>0.5</c:v>
                </c:pt>
                <c:pt idx="6">
                  <c:v>0</c:v>
                </c:pt>
                <c:pt idx="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F-4D5F-ACB6-A013DD01861E}"/>
            </c:ext>
          </c:extLst>
        </c:ser>
        <c:ser>
          <c:idx val="1"/>
          <c:order val="1"/>
          <c:tx>
            <c:strRef>
              <c:f>Areal!$A$73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Areal!$B$73:$I$73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F-4D5F-ACB6-A013DD01861E}"/>
            </c:ext>
          </c:extLst>
        </c:ser>
        <c:ser>
          <c:idx val="2"/>
          <c:order val="2"/>
          <c:tx>
            <c:strRef>
              <c:f>Areal!$A$74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Areal!$B$74:$I$74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F-4D5F-ACB6-A013DD0186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Areal!$B$28:$S$28</c:f>
              <c:numCache>
                <c:formatCode>0.00</c:formatCode>
                <c:ptCount val="18"/>
                <c:pt idx="0">
                  <c:v>1.38</c:v>
                </c:pt>
                <c:pt idx="1">
                  <c:v>1.47</c:v>
                </c:pt>
                <c:pt idx="2">
                  <c:v>1.55</c:v>
                </c:pt>
                <c:pt idx="3">
                  <c:v>1.27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5.52</c:v>
                </c:pt>
                <c:pt idx="8">
                  <c:v>0.01</c:v>
                </c:pt>
                <c:pt idx="9">
                  <c:v>0.17</c:v>
                </c:pt>
                <c:pt idx="10">
                  <c:v>0.48</c:v>
                </c:pt>
                <c:pt idx="11">
                  <c:v>24.39</c:v>
                </c:pt>
                <c:pt idx="12">
                  <c:v>320.92</c:v>
                </c:pt>
                <c:pt idx="13">
                  <c:v>223.71</c:v>
                </c:pt>
                <c:pt idx="14">
                  <c:v>34.68</c:v>
                </c:pt>
                <c:pt idx="15">
                  <c:v>3.15</c:v>
                </c:pt>
                <c:pt idx="16">
                  <c:v>0</c:v>
                </c:pt>
                <c:pt idx="17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D-49FE-A1A3-479BAA070E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'Ark1'!$B$91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'Ark1'!$C$91:$Q$91</c:f>
              <c:numCache>
                <c:formatCode>General</c:formatCode>
                <c:ptCount val="15"/>
                <c:pt idx="0">
                  <c:v>-25</c:v>
                </c:pt>
                <c:pt idx="1">
                  <c:v>0</c:v>
                </c:pt>
                <c:pt idx="2">
                  <c:v>-5</c:v>
                </c:pt>
                <c:pt idx="3">
                  <c:v>-9</c:v>
                </c:pt>
                <c:pt idx="4">
                  <c:v>-13</c:v>
                </c:pt>
                <c:pt idx="5">
                  <c:v>-4</c:v>
                </c:pt>
                <c:pt idx="6">
                  <c:v>-7</c:v>
                </c:pt>
                <c:pt idx="7">
                  <c:v>-12</c:v>
                </c:pt>
                <c:pt idx="8">
                  <c:v>-9</c:v>
                </c:pt>
                <c:pt idx="9">
                  <c:v>-12</c:v>
                </c:pt>
                <c:pt idx="10">
                  <c:v>-20</c:v>
                </c:pt>
                <c:pt idx="11">
                  <c:v>-21</c:v>
                </c:pt>
                <c:pt idx="12">
                  <c:v>-21</c:v>
                </c:pt>
                <c:pt idx="13">
                  <c:v>-9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D-4CDB-B70F-D6E49271A4B9}"/>
            </c:ext>
          </c:extLst>
        </c:ser>
        <c:ser>
          <c:idx val="1"/>
          <c:order val="1"/>
          <c:tx>
            <c:strRef>
              <c:f>'Ark1'!$B$92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'Ark1'!$C$92:$Q$92</c:f>
              <c:numCache>
                <c:formatCode>General</c:formatCode>
                <c:ptCount val="15"/>
                <c:pt idx="0">
                  <c:v>46</c:v>
                </c:pt>
                <c:pt idx="1">
                  <c:v>64</c:v>
                </c:pt>
                <c:pt idx="2">
                  <c:v>29</c:v>
                </c:pt>
                <c:pt idx="3">
                  <c:v>12</c:v>
                </c:pt>
                <c:pt idx="4">
                  <c:v>24</c:v>
                </c:pt>
                <c:pt idx="5">
                  <c:v>21</c:v>
                </c:pt>
                <c:pt idx="6">
                  <c:v>22</c:v>
                </c:pt>
                <c:pt idx="7">
                  <c:v>-4</c:v>
                </c:pt>
                <c:pt idx="8">
                  <c:v>7</c:v>
                </c:pt>
                <c:pt idx="9">
                  <c:v>13</c:v>
                </c:pt>
                <c:pt idx="10">
                  <c:v>13</c:v>
                </c:pt>
                <c:pt idx="11">
                  <c:v>42</c:v>
                </c:pt>
                <c:pt idx="12">
                  <c:v>24</c:v>
                </c:pt>
                <c:pt idx="13">
                  <c:v>-9</c:v>
                </c:pt>
                <c:pt idx="14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D-4CDB-B70F-D6E49271A4B9}"/>
            </c:ext>
          </c:extLst>
        </c:ser>
        <c:ser>
          <c:idx val="2"/>
          <c:order val="2"/>
          <c:tx>
            <c:strRef>
              <c:f>'Ark1'!$B$93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'Ark1'!$C$93:$Q$93</c:f>
              <c:numCache>
                <c:formatCode>General</c:formatCode>
                <c:ptCount val="15"/>
                <c:pt idx="0">
                  <c:v>-33</c:v>
                </c:pt>
                <c:pt idx="1">
                  <c:v>-5</c:v>
                </c:pt>
                <c:pt idx="2">
                  <c:v>-17</c:v>
                </c:pt>
                <c:pt idx="3">
                  <c:v>-31</c:v>
                </c:pt>
                <c:pt idx="4">
                  <c:v>-24</c:v>
                </c:pt>
                <c:pt idx="5">
                  <c:v>37</c:v>
                </c:pt>
                <c:pt idx="6">
                  <c:v>-12</c:v>
                </c:pt>
                <c:pt idx="7">
                  <c:v>-24</c:v>
                </c:pt>
                <c:pt idx="8">
                  <c:v>-44</c:v>
                </c:pt>
                <c:pt idx="9">
                  <c:v>-40</c:v>
                </c:pt>
                <c:pt idx="10">
                  <c:v>-77</c:v>
                </c:pt>
                <c:pt idx="11">
                  <c:v>-24</c:v>
                </c:pt>
                <c:pt idx="12">
                  <c:v>24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D-4CDB-B70F-D6E49271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'Ark1'!$B$94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'Ark1'!$C$94:$Q$94</c:f>
              <c:numCache>
                <c:formatCode>General</c:formatCode>
                <c:ptCount val="15"/>
                <c:pt idx="0">
                  <c:v>-12</c:v>
                </c:pt>
                <c:pt idx="1">
                  <c:v>59</c:v>
                </c:pt>
                <c:pt idx="2">
                  <c:v>7</c:v>
                </c:pt>
                <c:pt idx="3">
                  <c:v>-28</c:v>
                </c:pt>
                <c:pt idx="4">
                  <c:v>-13</c:v>
                </c:pt>
                <c:pt idx="5">
                  <c:v>54</c:v>
                </c:pt>
                <c:pt idx="6">
                  <c:v>3</c:v>
                </c:pt>
                <c:pt idx="7">
                  <c:v>-40</c:v>
                </c:pt>
                <c:pt idx="8">
                  <c:v>-46</c:v>
                </c:pt>
                <c:pt idx="9">
                  <c:v>-39</c:v>
                </c:pt>
                <c:pt idx="10">
                  <c:v>-84</c:v>
                </c:pt>
                <c:pt idx="11">
                  <c:v>-3</c:v>
                </c:pt>
                <c:pt idx="12">
                  <c:v>27</c:v>
                </c:pt>
                <c:pt idx="13">
                  <c:v>-14</c:v>
                </c:pt>
                <c:pt idx="14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D-4CDB-B70F-D6E49271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'Ark1'!$B$115:$B$119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'Ark1'!$C$115:$C$119</c:f>
              <c:numCache>
                <c:formatCode>0</c:formatCode>
                <c:ptCount val="5"/>
                <c:pt idx="0">
                  <c:v>576</c:v>
                </c:pt>
                <c:pt idx="1">
                  <c:v>389</c:v>
                </c:pt>
                <c:pt idx="2">
                  <c:v>349</c:v>
                </c:pt>
                <c:pt idx="3">
                  <c:v>156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5-4B14-BFB5-AD3E768005F1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'Ark1'!$B$115:$B$119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'Ark1'!$D$115:$D$119</c:f>
              <c:numCache>
                <c:formatCode>0</c:formatCode>
                <c:ptCount val="5"/>
                <c:pt idx="0">
                  <c:v>663</c:v>
                </c:pt>
                <c:pt idx="1">
                  <c:v>452</c:v>
                </c:pt>
                <c:pt idx="2">
                  <c:v>285</c:v>
                </c:pt>
                <c:pt idx="3">
                  <c:v>141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5-4B14-BFB5-AD3E76800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Boliger!$B$137:$B$142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Boliger!$C$137:$C$142</c:f>
              <c:numCache>
                <c:formatCode>0</c:formatCode>
                <c:ptCount val="6"/>
                <c:pt idx="0">
                  <c:v>1591</c:v>
                </c:pt>
                <c:pt idx="1">
                  <c:v>188</c:v>
                </c:pt>
                <c:pt idx="2">
                  <c:v>93</c:v>
                </c:pt>
                <c:pt idx="3">
                  <c:v>23</c:v>
                </c:pt>
                <c:pt idx="4">
                  <c:v>23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9-45A3-A80D-92CA4E74404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Boliger!$B$137:$B$142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Boliger!$D$137:$D$142</c:f>
              <c:numCache>
                <c:formatCode>0</c:formatCode>
                <c:ptCount val="6"/>
                <c:pt idx="0">
                  <c:v>1627</c:v>
                </c:pt>
                <c:pt idx="1">
                  <c:v>173</c:v>
                </c:pt>
                <c:pt idx="2">
                  <c:v>84</c:v>
                </c:pt>
                <c:pt idx="3">
                  <c:v>30</c:v>
                </c:pt>
                <c:pt idx="4">
                  <c:v>46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9-45A3-A80D-92CA4E744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Igangsatte!$C$48:$W$48</c:f>
              <c:numCache>
                <c:formatCode>0</c:formatCode>
                <c:ptCount val="21"/>
                <c:pt idx="0">
                  <c:v>36</c:v>
                </c:pt>
                <c:pt idx="1">
                  <c:v>8</c:v>
                </c:pt>
                <c:pt idx="2">
                  <c:v>11</c:v>
                </c:pt>
                <c:pt idx="3">
                  <c:v>17</c:v>
                </c:pt>
                <c:pt idx="4">
                  <c:v>10</c:v>
                </c:pt>
                <c:pt idx="5">
                  <c:v>9</c:v>
                </c:pt>
                <c:pt idx="6">
                  <c:v>21</c:v>
                </c:pt>
                <c:pt idx="7">
                  <c:v>2</c:v>
                </c:pt>
                <c:pt idx="8">
                  <c:v>7</c:v>
                </c:pt>
                <c:pt idx="9">
                  <c:v>2</c:v>
                </c:pt>
                <c:pt idx="10">
                  <c:v>30</c:v>
                </c:pt>
                <c:pt idx="11">
                  <c:v>3</c:v>
                </c:pt>
                <c:pt idx="12">
                  <c:v>10</c:v>
                </c:pt>
                <c:pt idx="13">
                  <c:v>18</c:v>
                </c:pt>
                <c:pt idx="14">
                  <c:v>10</c:v>
                </c:pt>
                <c:pt idx="15">
                  <c:v>6</c:v>
                </c:pt>
                <c:pt idx="16">
                  <c:v>52</c:v>
                </c:pt>
                <c:pt idx="17">
                  <c:v>6</c:v>
                </c:pt>
                <c:pt idx="18">
                  <c:v>7</c:v>
                </c:pt>
                <c:pt idx="19">
                  <c:v>2</c:v>
                </c:pt>
                <c:pt idx="2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A-47AA-AE6A-EDEDB7F83007}"/>
            </c:ext>
          </c:extLst>
        </c:ser>
        <c:ser>
          <c:idx val="1"/>
          <c:order val="1"/>
          <c:tx>
            <c:strRef>
              <c:f>Igangsatte!$B$49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Igangsatte!$C$49:$W$49</c:f>
              <c:numCache>
                <c:formatCode>0</c:formatCode>
                <c:ptCount val="21"/>
                <c:pt idx="0">
                  <c:v>12</c:v>
                </c:pt>
                <c:pt idx="1">
                  <c:v>40</c:v>
                </c:pt>
                <c:pt idx="2">
                  <c:v>5</c:v>
                </c:pt>
                <c:pt idx="3">
                  <c:v>4</c:v>
                </c:pt>
                <c:pt idx="4">
                  <c:v>12</c:v>
                </c:pt>
                <c:pt idx="5">
                  <c:v>4</c:v>
                </c:pt>
                <c:pt idx="6">
                  <c:v>11</c:v>
                </c:pt>
                <c:pt idx="7">
                  <c:v>11</c:v>
                </c:pt>
                <c:pt idx="8">
                  <c:v>5</c:v>
                </c:pt>
                <c:pt idx="9">
                  <c:v>8</c:v>
                </c:pt>
                <c:pt idx="10">
                  <c:v>4</c:v>
                </c:pt>
                <c:pt idx="11">
                  <c:v>29</c:v>
                </c:pt>
                <c:pt idx="12">
                  <c:v>6</c:v>
                </c:pt>
                <c:pt idx="13">
                  <c:v>15</c:v>
                </c:pt>
                <c:pt idx="14">
                  <c:v>16</c:v>
                </c:pt>
                <c:pt idx="15">
                  <c:v>8</c:v>
                </c:pt>
                <c:pt idx="16">
                  <c:v>44</c:v>
                </c:pt>
                <c:pt idx="17">
                  <c:v>16</c:v>
                </c:pt>
                <c:pt idx="18">
                  <c:v>4</c:v>
                </c:pt>
                <c:pt idx="19">
                  <c:v>6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A-47AA-AE6A-EDEDB7F83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'Ark1'!$A$638:$A$648</c:f>
              <c:strCache>
                <c:ptCount val="11"/>
                <c:pt idx="0">
                  <c:v>Kristiansund</c:v>
                </c:pt>
                <c:pt idx="1">
                  <c:v>Trondheim - Tråante</c:v>
                </c:pt>
                <c:pt idx="2">
                  <c:v>Molde</c:v>
                </c:pt>
                <c:pt idx="3">
                  <c:v>Kristiansand</c:v>
                </c:pt>
                <c:pt idx="4">
                  <c:v>Bergen</c:v>
                </c:pt>
                <c:pt idx="5">
                  <c:v>Oslo - Oslove</c:v>
                </c:pt>
                <c:pt idx="6">
                  <c:v>Bærum</c:v>
                </c:pt>
                <c:pt idx="7">
                  <c:v>Lunner</c:v>
                </c:pt>
                <c:pt idx="8">
                  <c:v>Ringerike</c:v>
                </c:pt>
                <c:pt idx="9">
                  <c:v>Heim</c:v>
                </c:pt>
                <c:pt idx="10">
                  <c:v>Orkland</c:v>
                </c:pt>
              </c:strCache>
            </c:strRef>
          </c:cat>
          <c:val>
            <c:numRef>
              <c:f>'Ark1'!$B$638:$B$648</c:f>
              <c:numCache>
                <c:formatCode>General</c:formatCode>
                <c:ptCount val="11"/>
                <c:pt idx="0">
                  <c:v>-32</c:v>
                </c:pt>
                <c:pt idx="1">
                  <c:v>-20</c:v>
                </c:pt>
                <c:pt idx="2">
                  <c:v>-11</c:v>
                </c:pt>
                <c:pt idx="3">
                  <c:v>-6</c:v>
                </c:pt>
                <c:pt idx="4">
                  <c:v>-6</c:v>
                </c:pt>
                <c:pt idx="5">
                  <c:v>-4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'Ark1'!$A$652:$A$664</c:f>
              <c:strCache>
                <c:ptCount val="13"/>
                <c:pt idx="0">
                  <c:v>Kristiansund</c:v>
                </c:pt>
                <c:pt idx="1">
                  <c:v>Trondheim - Tråante</c:v>
                </c:pt>
                <c:pt idx="2">
                  <c:v>Heim</c:v>
                </c:pt>
                <c:pt idx="3">
                  <c:v>Oslo - Oslove</c:v>
                </c:pt>
                <c:pt idx="4">
                  <c:v>Kristiansand</c:v>
                </c:pt>
                <c:pt idx="5">
                  <c:v>Bardu</c:v>
                </c:pt>
                <c:pt idx="6">
                  <c:v>Nesna</c:v>
                </c:pt>
                <c:pt idx="7">
                  <c:v>Tolga</c:v>
                </c:pt>
                <c:pt idx="8">
                  <c:v>Vadsø</c:v>
                </c:pt>
                <c:pt idx="9">
                  <c:v>Halden</c:v>
                </c:pt>
                <c:pt idx="10">
                  <c:v>Melhus</c:v>
                </c:pt>
                <c:pt idx="11">
                  <c:v>Åfjord</c:v>
                </c:pt>
                <c:pt idx="12">
                  <c:v>Senja</c:v>
                </c:pt>
              </c:strCache>
            </c:strRef>
          </c:cat>
          <c:val>
            <c:numRef>
              <c:f>'Ark1'!$B$652:$B$664</c:f>
              <c:numCache>
                <c:formatCode>General</c:formatCode>
                <c:ptCount val="13"/>
                <c:pt idx="0">
                  <c:v>33</c:v>
                </c:pt>
                <c:pt idx="1">
                  <c:v>14</c:v>
                </c:pt>
                <c:pt idx="2">
                  <c:v>13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4763241731608321"/>
        </c:manualLayout>
      </c:layout>
      <c:areaChart>
        <c:grouping val="stacked"/>
        <c:varyColors val="0"/>
        <c:ser>
          <c:idx val="2"/>
          <c:order val="2"/>
          <c:tx>
            <c:strRef>
              <c:f>Levende!$B$72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Levende!$C$72:$BK$72</c:f>
              <c:numCache>
                <c:formatCode>0</c:formatCode>
                <c:ptCount val="61"/>
                <c:pt idx="0">
                  <c:v>8</c:v>
                </c:pt>
                <c:pt idx="1">
                  <c:v>5</c:v>
                </c:pt>
                <c:pt idx="2">
                  <c:v>13</c:v>
                </c:pt>
                <c:pt idx="3">
                  <c:v>-3</c:v>
                </c:pt>
                <c:pt idx="4">
                  <c:v>-9</c:v>
                </c:pt>
                <c:pt idx="5">
                  <c:v>2</c:v>
                </c:pt>
                <c:pt idx="6">
                  <c:v>7</c:v>
                </c:pt>
                <c:pt idx="7">
                  <c:v>-7</c:v>
                </c:pt>
                <c:pt idx="8">
                  <c:v>14</c:v>
                </c:pt>
                <c:pt idx="9">
                  <c:v>9</c:v>
                </c:pt>
                <c:pt idx="10">
                  <c:v>6</c:v>
                </c:pt>
                <c:pt idx="11">
                  <c:v>-4</c:v>
                </c:pt>
                <c:pt idx="12">
                  <c:v>-11</c:v>
                </c:pt>
                <c:pt idx="13">
                  <c:v>-24</c:v>
                </c:pt>
                <c:pt idx="14">
                  <c:v>-14</c:v>
                </c:pt>
                <c:pt idx="15">
                  <c:v>15</c:v>
                </c:pt>
                <c:pt idx="16">
                  <c:v>-3</c:v>
                </c:pt>
                <c:pt idx="17">
                  <c:v>-12</c:v>
                </c:pt>
                <c:pt idx="18">
                  <c:v>-18</c:v>
                </c:pt>
                <c:pt idx="19">
                  <c:v>-2</c:v>
                </c:pt>
                <c:pt idx="20">
                  <c:v>-12</c:v>
                </c:pt>
                <c:pt idx="21">
                  <c:v>-4</c:v>
                </c:pt>
                <c:pt idx="22">
                  <c:v>-20</c:v>
                </c:pt>
                <c:pt idx="23">
                  <c:v>-9</c:v>
                </c:pt>
                <c:pt idx="24">
                  <c:v>-30</c:v>
                </c:pt>
                <c:pt idx="25">
                  <c:v>-14</c:v>
                </c:pt>
                <c:pt idx="26">
                  <c:v>-8</c:v>
                </c:pt>
                <c:pt idx="27">
                  <c:v>-28</c:v>
                </c:pt>
                <c:pt idx="28">
                  <c:v>-23</c:v>
                </c:pt>
                <c:pt idx="29">
                  <c:v>-22</c:v>
                </c:pt>
                <c:pt idx="30">
                  <c:v>-12</c:v>
                </c:pt>
                <c:pt idx="31">
                  <c:v>3</c:v>
                </c:pt>
                <c:pt idx="32">
                  <c:v>-8</c:v>
                </c:pt>
                <c:pt idx="33">
                  <c:v>8</c:v>
                </c:pt>
                <c:pt idx="34">
                  <c:v>-17</c:v>
                </c:pt>
                <c:pt idx="35">
                  <c:v>-14</c:v>
                </c:pt>
                <c:pt idx="36">
                  <c:v>-17</c:v>
                </c:pt>
                <c:pt idx="37">
                  <c:v>-43</c:v>
                </c:pt>
                <c:pt idx="38">
                  <c:v>-1</c:v>
                </c:pt>
                <c:pt idx="39">
                  <c:v>-16</c:v>
                </c:pt>
                <c:pt idx="40">
                  <c:v>-15</c:v>
                </c:pt>
                <c:pt idx="41">
                  <c:v>-18</c:v>
                </c:pt>
                <c:pt idx="42">
                  <c:v>-19</c:v>
                </c:pt>
                <c:pt idx="43">
                  <c:v>-15</c:v>
                </c:pt>
                <c:pt idx="44">
                  <c:v>8</c:v>
                </c:pt>
                <c:pt idx="45">
                  <c:v>-13</c:v>
                </c:pt>
                <c:pt idx="46">
                  <c:v>-25</c:v>
                </c:pt>
                <c:pt idx="47">
                  <c:v>0</c:v>
                </c:pt>
                <c:pt idx="48">
                  <c:v>-5</c:v>
                </c:pt>
                <c:pt idx="49">
                  <c:v>-9</c:v>
                </c:pt>
                <c:pt idx="50">
                  <c:v>-13</c:v>
                </c:pt>
                <c:pt idx="51">
                  <c:v>-4</c:v>
                </c:pt>
                <c:pt idx="52">
                  <c:v>-7</c:v>
                </c:pt>
                <c:pt idx="53">
                  <c:v>-12</c:v>
                </c:pt>
                <c:pt idx="54">
                  <c:v>-9</c:v>
                </c:pt>
                <c:pt idx="55">
                  <c:v>-12</c:v>
                </c:pt>
                <c:pt idx="56">
                  <c:v>-20</c:v>
                </c:pt>
                <c:pt idx="57">
                  <c:v>-21</c:v>
                </c:pt>
                <c:pt idx="58">
                  <c:v>-21</c:v>
                </c:pt>
                <c:pt idx="59">
                  <c:v>-9</c:v>
                </c:pt>
                <c:pt idx="60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9-40A7-A2CA-69BF2070A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Levende!$B$70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Levende!$C$70:$BK$70</c:f>
              <c:numCache>
                <c:formatCode>0</c:formatCode>
                <c:ptCount val="61"/>
                <c:pt idx="0">
                  <c:v>64</c:v>
                </c:pt>
                <c:pt idx="1">
                  <c:v>59</c:v>
                </c:pt>
                <c:pt idx="2">
                  <c:v>56</c:v>
                </c:pt>
                <c:pt idx="3">
                  <c:v>60</c:v>
                </c:pt>
                <c:pt idx="4">
                  <c:v>57</c:v>
                </c:pt>
                <c:pt idx="5">
                  <c:v>65</c:v>
                </c:pt>
                <c:pt idx="6">
                  <c:v>59</c:v>
                </c:pt>
                <c:pt idx="7">
                  <c:v>59</c:v>
                </c:pt>
                <c:pt idx="8">
                  <c:v>63</c:v>
                </c:pt>
                <c:pt idx="9">
                  <c:v>56</c:v>
                </c:pt>
                <c:pt idx="10">
                  <c:v>47</c:v>
                </c:pt>
                <c:pt idx="11">
                  <c:v>48</c:v>
                </c:pt>
                <c:pt idx="12">
                  <c:v>41</c:v>
                </c:pt>
                <c:pt idx="13">
                  <c:v>36</c:v>
                </c:pt>
                <c:pt idx="14">
                  <c:v>44</c:v>
                </c:pt>
                <c:pt idx="15">
                  <c:v>65</c:v>
                </c:pt>
                <c:pt idx="16">
                  <c:v>43</c:v>
                </c:pt>
                <c:pt idx="17">
                  <c:v>39</c:v>
                </c:pt>
                <c:pt idx="18">
                  <c:v>44</c:v>
                </c:pt>
                <c:pt idx="19">
                  <c:v>59</c:v>
                </c:pt>
                <c:pt idx="20">
                  <c:v>51</c:v>
                </c:pt>
                <c:pt idx="21">
                  <c:v>52</c:v>
                </c:pt>
                <c:pt idx="22">
                  <c:v>42</c:v>
                </c:pt>
                <c:pt idx="23">
                  <c:v>36</c:v>
                </c:pt>
                <c:pt idx="24">
                  <c:v>37</c:v>
                </c:pt>
                <c:pt idx="25">
                  <c:v>42</c:v>
                </c:pt>
                <c:pt idx="26">
                  <c:v>42</c:v>
                </c:pt>
                <c:pt idx="27">
                  <c:v>34</c:v>
                </c:pt>
                <c:pt idx="28">
                  <c:v>37</c:v>
                </c:pt>
                <c:pt idx="29">
                  <c:v>40</c:v>
                </c:pt>
                <c:pt idx="30">
                  <c:v>43</c:v>
                </c:pt>
                <c:pt idx="31">
                  <c:v>50</c:v>
                </c:pt>
                <c:pt idx="32">
                  <c:v>42</c:v>
                </c:pt>
                <c:pt idx="33">
                  <c:v>60</c:v>
                </c:pt>
                <c:pt idx="34">
                  <c:v>43</c:v>
                </c:pt>
                <c:pt idx="35">
                  <c:v>41</c:v>
                </c:pt>
                <c:pt idx="36">
                  <c:v>37</c:v>
                </c:pt>
                <c:pt idx="37">
                  <c:v>30</c:v>
                </c:pt>
                <c:pt idx="38">
                  <c:v>38</c:v>
                </c:pt>
                <c:pt idx="39">
                  <c:v>38</c:v>
                </c:pt>
                <c:pt idx="40">
                  <c:v>27</c:v>
                </c:pt>
                <c:pt idx="41">
                  <c:v>27</c:v>
                </c:pt>
                <c:pt idx="42">
                  <c:v>23</c:v>
                </c:pt>
                <c:pt idx="43">
                  <c:v>30</c:v>
                </c:pt>
                <c:pt idx="44">
                  <c:v>37</c:v>
                </c:pt>
                <c:pt idx="45">
                  <c:v>31</c:v>
                </c:pt>
                <c:pt idx="46">
                  <c:v>21</c:v>
                </c:pt>
                <c:pt idx="47">
                  <c:v>38</c:v>
                </c:pt>
                <c:pt idx="48">
                  <c:v>31</c:v>
                </c:pt>
                <c:pt idx="49">
                  <c:v>22</c:v>
                </c:pt>
                <c:pt idx="50">
                  <c:v>31</c:v>
                </c:pt>
                <c:pt idx="51">
                  <c:v>29</c:v>
                </c:pt>
                <c:pt idx="52">
                  <c:v>31</c:v>
                </c:pt>
                <c:pt idx="53">
                  <c:v>24</c:v>
                </c:pt>
                <c:pt idx="54">
                  <c:v>34</c:v>
                </c:pt>
                <c:pt idx="55">
                  <c:v>30</c:v>
                </c:pt>
                <c:pt idx="56">
                  <c:v>21</c:v>
                </c:pt>
                <c:pt idx="57">
                  <c:v>27</c:v>
                </c:pt>
                <c:pt idx="58">
                  <c:v>23</c:v>
                </c:pt>
                <c:pt idx="59">
                  <c:v>22</c:v>
                </c:pt>
                <c:pt idx="6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79-40A7-A2CA-69BF2070A031}"/>
            </c:ext>
          </c:extLst>
        </c:ser>
        <c:ser>
          <c:idx val="1"/>
          <c:order val="1"/>
          <c:tx>
            <c:strRef>
              <c:f>Levende!$B$71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Levende!$C$71:$BK$71</c:f>
              <c:numCache>
                <c:formatCode>0</c:formatCode>
                <c:ptCount val="61"/>
                <c:pt idx="0">
                  <c:v>56</c:v>
                </c:pt>
                <c:pt idx="1">
                  <c:v>54</c:v>
                </c:pt>
                <c:pt idx="2">
                  <c:v>43</c:v>
                </c:pt>
                <c:pt idx="3">
                  <c:v>63</c:v>
                </c:pt>
                <c:pt idx="4">
                  <c:v>66</c:v>
                </c:pt>
                <c:pt idx="5">
                  <c:v>63</c:v>
                </c:pt>
                <c:pt idx="6">
                  <c:v>52</c:v>
                </c:pt>
                <c:pt idx="7">
                  <c:v>66</c:v>
                </c:pt>
                <c:pt idx="8">
                  <c:v>49</c:v>
                </c:pt>
                <c:pt idx="9">
                  <c:v>47</c:v>
                </c:pt>
                <c:pt idx="10">
                  <c:v>41</c:v>
                </c:pt>
                <c:pt idx="11">
                  <c:v>52</c:v>
                </c:pt>
                <c:pt idx="12">
                  <c:v>52</c:v>
                </c:pt>
                <c:pt idx="13">
                  <c:v>60</c:v>
                </c:pt>
                <c:pt idx="14">
                  <c:v>58</c:v>
                </c:pt>
                <c:pt idx="15">
                  <c:v>50</c:v>
                </c:pt>
                <c:pt idx="16">
                  <c:v>46</c:v>
                </c:pt>
                <c:pt idx="17">
                  <c:v>51</c:v>
                </c:pt>
                <c:pt idx="18">
                  <c:v>62</c:v>
                </c:pt>
                <c:pt idx="19">
                  <c:v>61</c:v>
                </c:pt>
                <c:pt idx="20">
                  <c:v>63</c:v>
                </c:pt>
                <c:pt idx="21">
                  <c:v>56</c:v>
                </c:pt>
                <c:pt idx="22">
                  <c:v>62</c:v>
                </c:pt>
                <c:pt idx="23">
                  <c:v>45</c:v>
                </c:pt>
                <c:pt idx="24">
                  <c:v>67</c:v>
                </c:pt>
                <c:pt idx="25">
                  <c:v>56</c:v>
                </c:pt>
                <c:pt idx="26">
                  <c:v>50</c:v>
                </c:pt>
                <c:pt idx="27">
                  <c:v>62</c:v>
                </c:pt>
                <c:pt idx="28">
                  <c:v>60</c:v>
                </c:pt>
                <c:pt idx="29">
                  <c:v>62</c:v>
                </c:pt>
                <c:pt idx="30">
                  <c:v>55</c:v>
                </c:pt>
                <c:pt idx="31">
                  <c:v>47</c:v>
                </c:pt>
                <c:pt idx="32">
                  <c:v>50</c:v>
                </c:pt>
                <c:pt idx="33">
                  <c:v>52</c:v>
                </c:pt>
                <c:pt idx="34">
                  <c:v>60</c:v>
                </c:pt>
                <c:pt idx="35">
                  <c:v>55</c:v>
                </c:pt>
                <c:pt idx="36">
                  <c:v>54</c:v>
                </c:pt>
                <c:pt idx="37">
                  <c:v>73</c:v>
                </c:pt>
                <c:pt idx="38">
                  <c:v>39</c:v>
                </c:pt>
                <c:pt idx="39">
                  <c:v>54</c:v>
                </c:pt>
                <c:pt idx="40">
                  <c:v>42</c:v>
                </c:pt>
                <c:pt idx="41">
                  <c:v>45</c:v>
                </c:pt>
                <c:pt idx="42">
                  <c:v>42</c:v>
                </c:pt>
                <c:pt idx="43">
                  <c:v>45</c:v>
                </c:pt>
                <c:pt idx="44">
                  <c:v>29</c:v>
                </c:pt>
                <c:pt idx="45">
                  <c:v>44</c:v>
                </c:pt>
                <c:pt idx="46">
                  <c:v>46</c:v>
                </c:pt>
                <c:pt idx="47">
                  <c:v>38</c:v>
                </c:pt>
                <c:pt idx="48">
                  <c:v>36</c:v>
                </c:pt>
                <c:pt idx="49">
                  <c:v>31</c:v>
                </c:pt>
                <c:pt idx="50">
                  <c:v>44</c:v>
                </c:pt>
                <c:pt idx="51">
                  <c:v>33</c:v>
                </c:pt>
                <c:pt idx="52">
                  <c:v>38</c:v>
                </c:pt>
                <c:pt idx="53">
                  <c:v>36</c:v>
                </c:pt>
                <c:pt idx="54">
                  <c:v>43</c:v>
                </c:pt>
                <c:pt idx="55">
                  <c:v>42</c:v>
                </c:pt>
                <c:pt idx="56">
                  <c:v>41</c:v>
                </c:pt>
                <c:pt idx="57">
                  <c:v>48</c:v>
                </c:pt>
                <c:pt idx="58">
                  <c:v>44</c:v>
                </c:pt>
                <c:pt idx="59">
                  <c:v>31</c:v>
                </c:pt>
                <c:pt idx="6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79-40A7-A2CA-69BF2070A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'Ark1'!$B$25:$AF$25</c:f>
              <c:numCache>
                <c:formatCode>0.0</c:formatCode>
                <c:ptCount val="31"/>
                <c:pt idx="0">
                  <c:v>1.1145671332296527</c:v>
                </c:pt>
                <c:pt idx="1">
                  <c:v>1.2807377049180328</c:v>
                </c:pt>
                <c:pt idx="2">
                  <c:v>1.0608739580702198</c:v>
                </c:pt>
                <c:pt idx="3">
                  <c:v>1.5212981744421907</c:v>
                </c:pt>
                <c:pt idx="4">
                  <c:v>1.1093911248710011</c:v>
                </c:pt>
                <c:pt idx="5">
                  <c:v>1.0724561862411719</c:v>
                </c:pt>
                <c:pt idx="6">
                  <c:v>0.97702667018748346</c:v>
                </c:pt>
                <c:pt idx="7">
                  <c:v>0.80064051240992795</c:v>
                </c:pt>
                <c:pt idx="8">
                  <c:v>1.0326086956521738</c:v>
                </c:pt>
                <c:pt idx="9">
                  <c:v>1.0337323177366704</c:v>
                </c:pt>
                <c:pt idx="10">
                  <c:v>0.7446221731936018</c:v>
                </c:pt>
                <c:pt idx="11">
                  <c:v>0.75187969924812026</c:v>
                </c:pt>
                <c:pt idx="12">
                  <c:v>0.65433854907539113</c:v>
                </c:pt>
                <c:pt idx="13">
                  <c:v>0.84985835694050993</c:v>
                </c:pt>
                <c:pt idx="14">
                  <c:v>1.0547320410490308</c:v>
                </c:pt>
                <c:pt idx="15">
                  <c:v>0.88520845231296397</c:v>
                </c:pt>
                <c:pt idx="16">
                  <c:v>0.59608288390576214</c:v>
                </c:pt>
                <c:pt idx="17">
                  <c:v>1.0823127314155512</c:v>
                </c:pt>
                <c:pt idx="18">
                  <c:v>0.86834733893557425</c:v>
                </c:pt>
                <c:pt idx="19">
                  <c:v>0.61504053676265025</c:v>
                </c:pt>
                <c:pt idx="20">
                  <c:v>0.87348548887010424</c:v>
                </c:pt>
                <c:pt idx="21">
                  <c:v>0.82013574660633481</c:v>
                </c:pt>
                <c:pt idx="22">
                  <c:v>0.86350974930362112</c:v>
                </c:pt>
                <c:pt idx="23">
                  <c:v>0.66796548844976344</c:v>
                </c:pt>
                <c:pt idx="24">
                  <c:v>0.9569377990430622</c:v>
                </c:pt>
                <c:pt idx="25">
                  <c:v>0.85543199315654406</c:v>
                </c:pt>
                <c:pt idx="26">
                  <c:v>0.60553633217993075</c:v>
                </c:pt>
                <c:pt idx="27">
                  <c:v>0.7978723404255319</c:v>
                </c:pt>
                <c:pt idx="28">
                  <c:v>0.68027210884353739</c:v>
                </c:pt>
                <c:pt idx="29">
                  <c:v>0.64553990610328638</c:v>
                </c:pt>
                <c:pt idx="30">
                  <c:v>0.64820271066588098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C1-4CBA-8B88-633082ED2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4.5589795285216105E-3"/>
              <c:y val="0.28836671344945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67</c:v>
                </c:pt>
                <c:pt idx="1">
                  <c:v>93</c:v>
                </c:pt>
                <c:pt idx="2">
                  <c:v>76</c:v>
                </c:pt>
                <c:pt idx="3">
                  <c:v>103</c:v>
                </c:pt>
                <c:pt idx="4">
                  <c:v>81</c:v>
                </c:pt>
                <c:pt idx="5">
                  <c:v>89</c:v>
                </c:pt>
                <c:pt idx="6">
                  <c:v>95</c:v>
                </c:pt>
                <c:pt idx="7">
                  <c:v>84</c:v>
                </c:pt>
                <c:pt idx="8">
                  <c:v>104</c:v>
                </c:pt>
                <c:pt idx="9">
                  <c:v>107</c:v>
                </c:pt>
                <c:pt idx="10">
                  <c:v>114</c:v>
                </c:pt>
                <c:pt idx="11">
                  <c:v>152</c:v>
                </c:pt>
                <c:pt idx="12">
                  <c:v>121</c:v>
                </c:pt>
                <c:pt idx="13">
                  <c:v>133</c:v>
                </c:pt>
                <c:pt idx="14">
                  <c:v>120</c:v>
                </c:pt>
                <c:pt idx="15">
                  <c:v>106</c:v>
                </c:pt>
                <c:pt idx="16">
                  <c:v>77</c:v>
                </c:pt>
                <c:pt idx="17">
                  <c:v>29</c:v>
                </c:pt>
                <c:pt idx="18">
                  <c:v>9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5-4291-ACB7-E1702DB7FEAB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-55</c:v>
                </c:pt>
                <c:pt idx="1">
                  <c:v>-70</c:v>
                </c:pt>
                <c:pt idx="2">
                  <c:v>-86</c:v>
                </c:pt>
                <c:pt idx="3">
                  <c:v>-89</c:v>
                </c:pt>
                <c:pt idx="4">
                  <c:v>-69</c:v>
                </c:pt>
                <c:pt idx="5">
                  <c:v>-85</c:v>
                </c:pt>
                <c:pt idx="6">
                  <c:v>-79</c:v>
                </c:pt>
                <c:pt idx="7">
                  <c:v>-74</c:v>
                </c:pt>
                <c:pt idx="8">
                  <c:v>-83</c:v>
                </c:pt>
                <c:pt idx="9">
                  <c:v>-98</c:v>
                </c:pt>
                <c:pt idx="10">
                  <c:v>-113</c:v>
                </c:pt>
                <c:pt idx="11">
                  <c:v>-124</c:v>
                </c:pt>
                <c:pt idx="12">
                  <c:v>-113</c:v>
                </c:pt>
                <c:pt idx="13">
                  <c:v>-111</c:v>
                </c:pt>
                <c:pt idx="14">
                  <c:v>-101</c:v>
                </c:pt>
                <c:pt idx="15">
                  <c:v>-104</c:v>
                </c:pt>
                <c:pt idx="16">
                  <c:v>-89</c:v>
                </c:pt>
                <c:pt idx="17">
                  <c:v>-30</c:v>
                </c:pt>
                <c:pt idx="18">
                  <c:v>-24</c:v>
                </c:pt>
                <c:pt idx="19">
                  <c:v>-12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5-4291-ACB7-E1702DB7F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75</c:v>
                </c:pt>
                <c:pt idx="1">
                  <c:v>80</c:v>
                </c:pt>
                <c:pt idx="2">
                  <c:v>76</c:v>
                </c:pt>
                <c:pt idx="3">
                  <c:v>84</c:v>
                </c:pt>
                <c:pt idx="4">
                  <c:v>70</c:v>
                </c:pt>
                <c:pt idx="5">
                  <c:v>75</c:v>
                </c:pt>
                <c:pt idx="6">
                  <c:v>81</c:v>
                </c:pt>
                <c:pt idx="7">
                  <c:v>103</c:v>
                </c:pt>
                <c:pt idx="8">
                  <c:v>101</c:v>
                </c:pt>
                <c:pt idx="9">
                  <c:v>104</c:v>
                </c:pt>
                <c:pt idx="10">
                  <c:v>111</c:v>
                </c:pt>
                <c:pt idx="11">
                  <c:v>106</c:v>
                </c:pt>
                <c:pt idx="12">
                  <c:v>104</c:v>
                </c:pt>
                <c:pt idx="13">
                  <c:v>154</c:v>
                </c:pt>
                <c:pt idx="14">
                  <c:v>126</c:v>
                </c:pt>
                <c:pt idx="15">
                  <c:v>108</c:v>
                </c:pt>
                <c:pt idx="16">
                  <c:v>92</c:v>
                </c:pt>
                <c:pt idx="17">
                  <c:v>54</c:v>
                </c:pt>
                <c:pt idx="18">
                  <c:v>22</c:v>
                </c:pt>
                <c:pt idx="19">
                  <c:v>2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1C5-4291-ACB7-E1702DB7FEAB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-72</c:v>
                </c:pt>
                <c:pt idx="1">
                  <c:v>-75</c:v>
                </c:pt>
                <c:pt idx="2">
                  <c:v>-72</c:v>
                </c:pt>
                <c:pt idx="3">
                  <c:v>-69</c:v>
                </c:pt>
                <c:pt idx="4">
                  <c:v>-66</c:v>
                </c:pt>
                <c:pt idx="5">
                  <c:v>-73</c:v>
                </c:pt>
                <c:pt idx="6">
                  <c:v>-81</c:v>
                </c:pt>
                <c:pt idx="7">
                  <c:v>-95</c:v>
                </c:pt>
                <c:pt idx="8">
                  <c:v>-89</c:v>
                </c:pt>
                <c:pt idx="9">
                  <c:v>-88</c:v>
                </c:pt>
                <c:pt idx="10">
                  <c:v>-84</c:v>
                </c:pt>
                <c:pt idx="11">
                  <c:v>-103</c:v>
                </c:pt>
                <c:pt idx="12">
                  <c:v>-106</c:v>
                </c:pt>
                <c:pt idx="13">
                  <c:v>-134</c:v>
                </c:pt>
                <c:pt idx="14">
                  <c:v>-117</c:v>
                </c:pt>
                <c:pt idx="15">
                  <c:v>-98</c:v>
                </c:pt>
                <c:pt idx="16">
                  <c:v>-89</c:v>
                </c:pt>
                <c:pt idx="17">
                  <c:v>-68</c:v>
                </c:pt>
                <c:pt idx="18">
                  <c:v>-36</c:v>
                </c:pt>
                <c:pt idx="19">
                  <c:v>-7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1C5-4291-ACB7-E1702DB7F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0.75549</cdr:x>
      <cdr:y>0.1343</cdr:y>
    </cdr:from>
    <cdr:to>
      <cdr:x>0.75939</cdr:x>
      <cdr:y>0.84885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49934" y="731376"/>
          <a:ext cx="45686" cy="3891449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47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24FF8-EE84-790F-BBE1-1E83F25A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9D95EC8-1D22-B93D-786E-FD010C425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84E8D3F-96D8-FFFA-9999-A894C33CF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3FCA98-B019-8399-69A3-1151C0C85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5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9F8A9-5284-E727-4466-5BDD934B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E336ACD-CAF3-D2AD-F8F6-EF56F1EDF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240D39F-56D5-4465-BD08-575D281C1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EB1F8E-A299-4470-2EAD-B799874A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2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19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2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21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9688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8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04CBD0-919B-7794-1F61-13E2B11A4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7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01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4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871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414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30544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1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59825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2845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0857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916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026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138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29432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67221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33025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601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3315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8416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2958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36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4054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4637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74815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8520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3760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26169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50515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53999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2824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602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11832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41233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0474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3327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7451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458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4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603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8902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52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386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038714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4539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988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461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11955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4269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025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434190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296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11473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8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272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3095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667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041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0135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61117031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22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3670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740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9166604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447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764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349029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28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637268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14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434BF1A-6949-297E-4C7F-AF39EF0C896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915" r:id="rId32"/>
    <p:sldLayoutId id="2147483927" r:id="rId3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8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46F5A0E-CEE5-6FB3-76E8-0102E2BF4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Aure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9C8F7F4-EDAC-D393-67FF-D78640701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A0AF-ADB1-4242-9EED-EC99B218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FE3690F-107D-E806-AD68-36ECDC7BD2C8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CA17BD36-E7BB-8784-4297-C179A95A26F0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4D5555EC-6302-6E83-478A-991F392A117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235291E7-47AC-540B-6915-6B810DE83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6D04782-6268-C48C-2BDD-4780B0A8220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Aure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504903F-A890-653C-771B-24594049BB6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6F984F26-118E-21B8-2271-481723E2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1092B66-C346-4963-1854-0569D15A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BEC37B98-24F6-1300-837B-A7F12CA12C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5467171-D717-ADC1-1D05-C9CB88EA0B6A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000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3B4616D-389E-E470-96C2-371A4B27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43E68684-92AA-E083-0BFB-E1267EB0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40131"/>
              </p:ext>
            </p:extLst>
          </p:nvPr>
        </p:nvGraphicFramePr>
        <p:xfrm>
          <a:off x="276326" y="723569"/>
          <a:ext cx="11690387" cy="548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D21EF28-B0B2-7F5E-784F-A1D93A98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F816006-DB49-51CB-4E28-C4939212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535383"/>
              </p:ext>
            </p:extLst>
          </p:nvPr>
        </p:nvGraphicFramePr>
        <p:xfrm>
          <a:off x="174929" y="683812"/>
          <a:ext cx="11871297" cy="545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19705" y="6439610"/>
            <a:ext cx="176919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86968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3A9E664-8F27-DB89-CD09-B31EC6EA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D2E65FCA-D4FA-F643-DEC9-E0071DC4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286BCA6D-5AA7-7566-3715-4FD778FC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038639"/>
              </p:ext>
            </p:extLst>
          </p:nvPr>
        </p:nvGraphicFramePr>
        <p:xfrm>
          <a:off x="1343770" y="580446"/>
          <a:ext cx="8738484" cy="56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1612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48AA1BB-98B1-B4FD-2F36-6A15E75B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964D23A2-9A6E-2023-3A4E-32C285BF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EBB2ECDA-AEDD-F4E4-7BD6-0BC71814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925389"/>
              </p:ext>
            </p:extLst>
          </p:nvPr>
        </p:nvGraphicFramePr>
        <p:xfrm>
          <a:off x="125506" y="753036"/>
          <a:ext cx="11851341" cy="54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58019" y="6366146"/>
            <a:ext cx="145214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48AA1BB-98B1-B4FD-2F36-6A15E75B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964D23A2-9A6E-2023-3A4E-32C285BF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EBB2ECDA-AEDD-F4E4-7BD6-0BC71814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718773"/>
              </p:ext>
            </p:extLst>
          </p:nvPr>
        </p:nvGraphicFramePr>
        <p:xfrm>
          <a:off x="151076" y="763325"/>
          <a:ext cx="11847442" cy="540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254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72D20168-5EF7-FEE6-BB8F-08AA062A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47C53CF-0934-F99C-B067-6CB8848B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90E6AD3-060C-917E-FCBE-5EA136CF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6972"/>
              </p:ext>
            </p:extLst>
          </p:nvPr>
        </p:nvGraphicFramePr>
        <p:xfrm>
          <a:off x="182880" y="739471"/>
          <a:ext cx="11783833" cy="540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8513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592F282-A83A-8530-AC46-07C8383B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1479439-AE8E-58DD-3E66-8BFC72C5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CD56BB5A-EE39-C2DE-799B-E23CEBA9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733168"/>
              </p:ext>
            </p:extLst>
          </p:nvPr>
        </p:nvGraphicFramePr>
        <p:xfrm>
          <a:off x="174928" y="684435"/>
          <a:ext cx="11823589" cy="540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781CD9FB-9C5D-BAB4-2C83-B56B68A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915C0F5-2E98-456B-72E7-84B13072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AACD8EF-8FC1-F837-E828-95EC55B5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FF8D3AD-7728-860B-14AB-4B5E6D30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31756"/>
              </p:ext>
            </p:extLst>
          </p:nvPr>
        </p:nvGraphicFramePr>
        <p:xfrm>
          <a:off x="166977" y="699715"/>
          <a:ext cx="11855395" cy="544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91A75C9-FBF1-3945-2A90-4C38EC20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3BE248F7-7115-D968-837D-17DAAF51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1E5B51FB-6EC4-3A15-0F31-E87BD4C6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7B576775-2444-9FA1-C374-32058D05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020838"/>
              </p:ext>
            </p:extLst>
          </p:nvPr>
        </p:nvGraphicFramePr>
        <p:xfrm>
          <a:off x="214686" y="675862"/>
          <a:ext cx="11807686" cy="546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B647E702-CF43-EF31-80BD-71F082C9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B79E7AA-E578-CE07-1E5B-FD4BAD62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6A6511D-44CE-6086-CBC6-511C77B5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F1C1273-4279-6229-1556-3F391ABD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875523"/>
              </p:ext>
            </p:extLst>
          </p:nvPr>
        </p:nvGraphicFramePr>
        <p:xfrm>
          <a:off x="182880" y="755374"/>
          <a:ext cx="11831541" cy="539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94269787-1EF8-D479-3D15-2E7DEE38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E332EB41-C4FC-B355-4DB5-A32805B7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8F9411FE-1257-47A2-819F-C1D2B34A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324664B-4131-DC35-5AD3-4BA603DFB380}"/>
              </a:ext>
            </a:extLst>
          </p:cNvPr>
          <p:cNvSpPr txBox="1"/>
          <p:nvPr/>
        </p:nvSpPr>
        <p:spPr>
          <a:xfrm>
            <a:off x="8103476" y="6455979"/>
            <a:ext cx="1757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215659"/>
              </p:ext>
            </p:extLst>
          </p:nvPr>
        </p:nvGraphicFramePr>
        <p:xfrm>
          <a:off x="276326" y="715618"/>
          <a:ext cx="11674484" cy="54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8AABDC-AA67-0E12-8C0F-756DEE4A7C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81896"/>
            <a:ext cx="8311844" cy="5876104"/>
          </a:xfrm>
          <a:prstGeom prst="rect">
            <a:avLst/>
          </a:prstGeom>
        </p:spPr>
      </p:pic>
      <p:sp>
        <p:nvSpPr>
          <p:cNvPr id="6" name="Tittel 17">
            <a:extLst>
              <a:ext uri="{FF2B5EF4-FFF2-40B4-BE49-F238E27FC236}">
                <a16:creationId xmlns:a16="http://schemas.microsoft.com/office/drawing/2014/main" id="{26656E9F-DC90-F420-7F19-A05F0D6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5EAD276-A960-BD2F-A984-79836BC0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621FE07E-DDC2-4328-32CB-4C18608D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E5F90A7D-EA40-DD2C-DEE3-1E384DDA9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05934"/>
            <a:ext cx="8634405" cy="625206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C4784E47-6486-8022-B340-011F40EA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CC79FD1-7B5D-3BDF-970F-55F19E1F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48835" y="6361069"/>
            <a:ext cx="106696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374200-4CE9-824F-545D-781F8929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0E2B622E-6ED6-4A17-5F4C-7202F97F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330151"/>
              </p:ext>
            </p:extLst>
          </p:nvPr>
        </p:nvGraphicFramePr>
        <p:xfrm>
          <a:off x="276326" y="803083"/>
          <a:ext cx="11690387" cy="527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EB788-535F-A2D0-817C-2BC4A6DD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C09486-C149-9F68-4555-09D5FE25D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5E3D995-A120-0329-A029-02A50F40FF38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230BAA42-4E03-9A66-8D48-149527AD063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2C515146-113D-EEEC-2327-4BDE1EEBC9CE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37FA98E0-A6B1-68A6-8D56-B2AAA1B62D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F74E26E4-4EDF-B014-A2C9-C564A4C3389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Aure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EB685BA-3A57-0971-7277-034A1F125058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68CA759-E90F-538D-6FEC-DE00395EDC91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ABB40FE5-2ED9-BFBB-7DBE-89AEFFE2D53C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F1D747E3-4A10-3B00-9E58-2434E320F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941159BE-7BCE-C7A3-BED6-D9E54F76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F4804E-F1A0-8016-1309-5F3915C26079}"/>
              </a:ext>
            </a:extLst>
          </p:cNvPr>
          <p:cNvGraphicFramePr>
            <a:graphicFrameLocks/>
          </p:cNvGraphicFramePr>
          <p:nvPr/>
        </p:nvGraphicFramePr>
        <p:xfrm>
          <a:off x="696000" y="807326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97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52659-8F70-BBD2-9314-A9B99326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EC681EE-6938-51E2-7229-4998CBAC3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272F87A-5359-30DC-05DA-1E5B78EBAA11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DB54A479-7342-70E0-4AEE-C24BE5984E00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62E1AFBB-21FD-E36E-6365-84048FC4771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D10A0CB3-6449-455E-69F1-A2B22FCDA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69A04D6E-9BFD-17EB-274C-77EDF123736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Aure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5F47A0E-D52D-B89A-11EB-3FDE9F43D3EC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A9D972D-A152-9237-96E5-A343E29D2A94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2491D3B7-5CFC-22BB-3932-E0AD16F6297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7FDD172B-41E7-BD78-35A7-6C752C48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F2EA963-EA81-8878-EE07-60CB2948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F6FB67-C5B8-270A-D0AC-7E3022CE0D51}"/>
              </a:ext>
            </a:extLst>
          </p:cNvPr>
          <p:cNvGraphicFramePr>
            <a:graphicFrameLocks/>
          </p:cNvGraphicFramePr>
          <p:nvPr/>
        </p:nvGraphicFramePr>
        <p:xfrm>
          <a:off x="829474" y="807326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333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Aure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81F1C-A97F-80B7-3FFB-18FC901C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A44889A1-D4D7-B525-B882-EC0BE6EC289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BBD2AA3-31E9-076D-5C60-3DBA5DCACDF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F3EF521F-B068-C502-9695-E42C7CE17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52698F5-A83E-FD8E-5203-B9ACD13522D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Aure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DB31610C-047B-4766-14FC-92B56EF0D33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A005C9F0-BB75-F935-F05A-137327BF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E77D6B0F-6F5D-ABFB-2609-3E3038FF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6968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739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3E60ADF-133F-8A14-268A-661CA625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C5ABA530-B519-13EF-E5F6-9B8BB14A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65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DAFC12B-F172-2A22-B486-F1094F6267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44056"/>
            <a:ext cx="8581757" cy="621394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9CCE966D-74BF-15D9-D5C9-7AEE6444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AB67527-8873-2CF7-ABD2-BC562710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17DE5C2-FEFE-F009-738C-990210EE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B022CF97-098B-5381-7F79-DA07450F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415584"/>
              </p:ext>
            </p:extLst>
          </p:nvPr>
        </p:nvGraphicFramePr>
        <p:xfrm>
          <a:off x="197224" y="726141"/>
          <a:ext cx="11743763" cy="541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889F754-17D3-DD6A-59A3-38C4FB70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B496E591-53B6-7556-A9AE-F1AAB07C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5F814DA5-26DC-FC71-7BD8-213B0802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56163"/>
              </p:ext>
            </p:extLst>
          </p:nvPr>
        </p:nvGraphicFramePr>
        <p:xfrm>
          <a:off x="206734" y="803082"/>
          <a:ext cx="11791784" cy="533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AB4B31F-1569-68FE-08C0-64F28ABA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7A1D8C84-DBD3-94E6-1FEA-B0176890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856F06C-941E-A4E6-80D2-BD5CBAFF9150}"/>
              </a:ext>
            </a:extLst>
          </p:cNvPr>
          <p:cNvSpPr txBox="1"/>
          <p:nvPr/>
        </p:nvSpPr>
        <p:spPr>
          <a:xfrm>
            <a:off x="147234" y="193729"/>
            <a:ext cx="2890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807531"/>
              </p:ext>
            </p:extLst>
          </p:nvPr>
        </p:nvGraphicFramePr>
        <p:xfrm>
          <a:off x="2822713" y="522600"/>
          <a:ext cx="6997562" cy="59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0905150"/>
              </p:ext>
            </p:extLst>
          </p:nvPr>
        </p:nvGraphicFramePr>
        <p:xfrm>
          <a:off x="6248400" y="889000"/>
          <a:ext cx="5424487" cy="528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013640"/>
              </p:ext>
            </p:extLst>
          </p:nvPr>
        </p:nvGraphicFramePr>
        <p:xfrm>
          <a:off x="519113" y="888999"/>
          <a:ext cx="5424488" cy="522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957922" y="63177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	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453664" y="6190199"/>
            <a:ext cx="495613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7DC8B923-7019-95ED-CFCA-2923394C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utdanning - FNs bærekraftsmål">
            <a:extLst>
              <a:ext uri="{FF2B5EF4-FFF2-40B4-BE49-F238E27FC236}">
                <a16:creationId xmlns:a16="http://schemas.microsoft.com/office/drawing/2014/main" id="{4708015E-B7DC-A377-AE3E-850407FD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030327"/>
              </p:ext>
            </p:extLst>
          </p:nvPr>
        </p:nvGraphicFramePr>
        <p:xfrm>
          <a:off x="190831" y="763325"/>
          <a:ext cx="11744077" cy="53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60928" y="6369907"/>
            <a:ext cx="98708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2496711" y="6409885"/>
            <a:ext cx="686197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46645"/>
              </p:ext>
            </p:extLst>
          </p:nvPr>
        </p:nvGraphicFramePr>
        <p:xfrm>
          <a:off x="3963443" y="1722222"/>
          <a:ext cx="4347154" cy="477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783" y="629313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383" y="628560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61714"/>
              </p:ext>
            </p:extLst>
          </p:nvPr>
        </p:nvGraphicFramePr>
        <p:xfrm>
          <a:off x="3264310" y="1050255"/>
          <a:ext cx="6033932" cy="531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24016"/>
              </p:ext>
            </p:extLst>
          </p:nvPr>
        </p:nvGraphicFramePr>
        <p:xfrm>
          <a:off x="3205162" y="1068306"/>
          <a:ext cx="6153523" cy="523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4647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8A939F8-6878-01F5-BD7E-99A84182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164" y="258207"/>
            <a:ext cx="8229600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F310EB4-84EB-F1C3-1226-53AC2E94D4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Aure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1A051913-C6CD-1D82-C1C1-FE783E3A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60F7BE89-6064-C501-84DA-C76EF5F4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F2CF260-218F-E31C-1A6C-56ADFC3619EC}"/>
              </a:ext>
            </a:extLst>
          </p:cNvPr>
          <p:cNvSpPr txBox="1"/>
          <p:nvPr/>
        </p:nvSpPr>
        <p:spPr>
          <a:xfrm>
            <a:off x="9523761" y="6390779"/>
            <a:ext cx="173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50778"/>
              </p:ext>
            </p:extLst>
          </p:nvPr>
        </p:nvGraphicFramePr>
        <p:xfrm>
          <a:off x="222637" y="985962"/>
          <a:ext cx="11759979" cy="505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2775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8A939F8-6878-01F5-BD7E-99A84182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55" y="698896"/>
            <a:ext cx="11153779" cy="400618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F310EB4-84EB-F1C3-1226-53AC2E94D4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Aure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1A051913-C6CD-1D82-C1C1-FE783E3A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60F7BE89-6064-C501-84DA-C76EF5F4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2E8D2BC-7C88-BB81-4B24-344E68BC4D92}"/>
              </a:ext>
            </a:extLst>
          </p:cNvPr>
          <p:cNvSpPr txBox="1"/>
          <p:nvPr/>
        </p:nvSpPr>
        <p:spPr>
          <a:xfrm>
            <a:off x="9802440" y="6365480"/>
            <a:ext cx="2103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561398"/>
              </p:ext>
            </p:extLst>
          </p:nvPr>
        </p:nvGraphicFramePr>
        <p:xfrm>
          <a:off x="246491" y="1023937"/>
          <a:ext cx="11426398" cy="504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5398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Aure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5BB6AA5D-FF93-C9A9-469A-3F85EBA1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C59F5737-1066-D1B8-4DB8-09B64036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02A8D0E-CFE9-DB17-059C-E9D69B11EA03}"/>
              </a:ext>
            </a:extLst>
          </p:cNvPr>
          <p:cNvSpPr txBox="1"/>
          <p:nvPr/>
        </p:nvSpPr>
        <p:spPr>
          <a:xfrm>
            <a:off x="9654458" y="6461293"/>
            <a:ext cx="244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81121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875098" y="6356348"/>
            <a:ext cx="118057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B2581A06-EE58-4A7B-CAE8-B0C1AB26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88B6F523-F3B1-7F54-955E-5C11A3C5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840"/>
              </p:ext>
            </p:extLst>
          </p:nvPr>
        </p:nvGraphicFramePr>
        <p:xfrm>
          <a:off x="276326" y="841248"/>
          <a:ext cx="11638306" cy="519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E21D3C88-247B-B08B-76FC-161EEA419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772" y="570621"/>
            <a:ext cx="8201893" cy="5798373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1" y="302217"/>
            <a:ext cx="8952854" cy="447773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DC4F1584-DD64-BA71-368C-24FDBEF7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DCC57C7-AB9C-2B53-162B-459FE415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5A91952-6CD0-E5E5-D206-C1E299F74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75434"/>
              </p:ext>
            </p:extLst>
          </p:nvPr>
        </p:nvGraphicFramePr>
        <p:xfrm>
          <a:off x="276326" y="770769"/>
          <a:ext cx="3302524" cy="3896640"/>
        </p:xfrm>
        <a:graphic>
          <a:graphicData uri="http://schemas.openxmlformats.org/drawingml/2006/table">
            <a:tbl>
              <a:tblPr/>
              <a:tblGrid>
                <a:gridCol w="520177">
                  <a:extLst>
                    <a:ext uri="{9D8B030D-6E8A-4147-A177-3AD203B41FA5}">
                      <a16:colId xmlns:a16="http://schemas.microsoft.com/office/drawing/2014/main" val="2233057559"/>
                    </a:ext>
                  </a:extLst>
                </a:gridCol>
                <a:gridCol w="1415367">
                  <a:extLst>
                    <a:ext uri="{9D8B030D-6E8A-4147-A177-3AD203B41FA5}">
                      <a16:colId xmlns:a16="http://schemas.microsoft.com/office/drawing/2014/main" val="255102455"/>
                    </a:ext>
                  </a:extLst>
                </a:gridCol>
                <a:gridCol w="278235">
                  <a:extLst>
                    <a:ext uri="{9D8B030D-6E8A-4147-A177-3AD203B41FA5}">
                      <a16:colId xmlns:a16="http://schemas.microsoft.com/office/drawing/2014/main" val="1986060580"/>
                    </a:ext>
                  </a:extLst>
                </a:gridCol>
                <a:gridCol w="278235">
                  <a:extLst>
                    <a:ext uri="{9D8B030D-6E8A-4147-A177-3AD203B41FA5}">
                      <a16:colId xmlns:a16="http://schemas.microsoft.com/office/drawing/2014/main" val="4140596078"/>
                    </a:ext>
                  </a:extLst>
                </a:gridCol>
                <a:gridCol w="810510">
                  <a:extLst>
                    <a:ext uri="{9D8B030D-6E8A-4147-A177-3AD203B41FA5}">
                      <a16:colId xmlns:a16="http://schemas.microsoft.com/office/drawing/2014/main" val="2414816435"/>
                    </a:ext>
                  </a:extLst>
                </a:gridCol>
              </a:tblGrid>
              <a:tr h="17712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45534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1926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Skarsøya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338135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Stemshaug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009772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Vean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518938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Grisvågøy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243235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Lesund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531673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Kjørsvikbugen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309397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Årvågsfjord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962115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Aure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22174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15760109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058048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15760110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Ertvåg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651955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15760111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Vågos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85755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15760112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Ålmo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28489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15760113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Straumsvik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69980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15760201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Sør - Tustna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107183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15760114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Vingsternes - Høvik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98069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15760115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Fuglvåg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38383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15760202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Leira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921713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15760203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Knarvik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810311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15760204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Hals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83575"/>
                  </a:ext>
                </a:extLst>
              </a:tr>
              <a:tr h="17712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15760205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 - Tustna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33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5656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88EA11CF-B70D-7FC1-9E7B-1CC2FDF0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kestilling mellom kjønnene - FNs bærekraftsmål">
            <a:extLst>
              <a:ext uri="{FF2B5EF4-FFF2-40B4-BE49-F238E27FC236}">
                <a16:creationId xmlns:a16="http://schemas.microsoft.com/office/drawing/2014/main" id="{2106E926-BE44-E864-8894-753BE802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429927"/>
              </p:ext>
            </p:extLst>
          </p:nvPr>
        </p:nvGraphicFramePr>
        <p:xfrm>
          <a:off x="276326" y="667909"/>
          <a:ext cx="11658582" cy="558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5656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D3785A4-7EB6-2B97-8E02-ED2DA7D3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FB5ABDD-483C-2101-1B74-47312C34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930881"/>
              </p:ext>
            </p:extLst>
          </p:nvPr>
        </p:nvGraphicFramePr>
        <p:xfrm>
          <a:off x="276326" y="691763"/>
          <a:ext cx="11682435" cy="545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9094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5DC67010-50F1-6754-A0E0-1F044C90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9691AF99-3B9F-808D-B1ED-5D8EAB8B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D9797F23-B9F3-FA59-041D-6222FEFE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5E3B582-EFB6-AE2D-50C8-3C95A9580C75}"/>
              </a:ext>
            </a:extLst>
          </p:cNvPr>
          <p:cNvSpPr txBox="1"/>
          <p:nvPr/>
        </p:nvSpPr>
        <p:spPr>
          <a:xfrm>
            <a:off x="589103" y="6352142"/>
            <a:ext cx="234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D797EDA-F8FF-4B97-1C9C-C9682B8A8C1E}"/>
              </a:ext>
            </a:extLst>
          </p:cNvPr>
          <p:cNvSpPr txBox="1"/>
          <p:nvPr/>
        </p:nvSpPr>
        <p:spPr>
          <a:xfrm>
            <a:off x="8805041" y="6352142"/>
            <a:ext cx="178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401256"/>
              </p:ext>
            </p:extLst>
          </p:nvPr>
        </p:nvGraphicFramePr>
        <p:xfrm>
          <a:off x="276325" y="683812"/>
          <a:ext cx="11626777" cy="550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764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8AAF8971-167C-392C-CAC5-E08DD6B1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287B5B4C-5CA5-40CA-7623-AD619A36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720E75B5-5374-8361-38F1-37DE282346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19B4A5C-7317-798C-1348-5C9CE70AA4C2}"/>
              </a:ext>
            </a:extLst>
          </p:cNvPr>
          <p:cNvSpPr txBox="1"/>
          <p:nvPr/>
        </p:nvSpPr>
        <p:spPr>
          <a:xfrm>
            <a:off x="708857" y="6352142"/>
            <a:ext cx="245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5350895-DD77-2B81-290B-2899A2505B1A}"/>
              </a:ext>
            </a:extLst>
          </p:cNvPr>
          <p:cNvSpPr txBox="1"/>
          <p:nvPr/>
        </p:nvSpPr>
        <p:spPr>
          <a:xfrm>
            <a:off x="8973355" y="6500271"/>
            <a:ext cx="2075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01469"/>
              </p:ext>
            </p:extLst>
          </p:nvPr>
        </p:nvGraphicFramePr>
        <p:xfrm>
          <a:off x="276327" y="771277"/>
          <a:ext cx="11714240" cy="5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9057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C3825297-A27C-914D-6023-4142D9D61D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46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107327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D1807985-1D22-3C68-93C9-F808F508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B2EE372B-559A-AFA4-1EED-324600C9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C832F43-0C99-A280-D33E-A686EE36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B8770DC7-BBFB-E8F5-772E-24E419F6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D4E4-B1D5-18C5-606E-3445DF06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FB8B351-D373-B787-0050-49EF5ACC9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371"/>
            <a:ext cx="8757371" cy="6341104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6F536732-E6A9-3F5E-EC80-F5278A540F4E}"/>
              </a:ext>
            </a:extLst>
          </p:cNvPr>
          <p:cNvSpPr txBox="1">
            <a:spLocks/>
          </p:cNvSpPr>
          <p:nvPr/>
        </p:nvSpPr>
        <p:spPr>
          <a:xfrm>
            <a:off x="7107327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3310CE12-8293-A4A2-9132-6F1F6320AA7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E5365AE9-8C31-D263-DA40-961C474C988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1A7E10F-DE0D-B91D-B36F-ECDEFE0D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644EDEB4-8FC5-C2F5-C4DD-224D3CB5622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F450A3CC-A7F9-8133-0297-50281543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88F8757B-8F2F-F492-271A-925D379E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B4925FD-84B5-3EA1-FFE7-930694E8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D2F4DC8F-84EE-4AC6-4493-6811094E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817764"/>
              </p:ext>
            </p:extLst>
          </p:nvPr>
        </p:nvGraphicFramePr>
        <p:xfrm>
          <a:off x="8545845" y="724013"/>
          <a:ext cx="3590496" cy="556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978104" y="564450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2394136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5655" y="635661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E66D0A1-6623-7F59-680B-A820A4D0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CE0DD58A-1DE6-CF07-C986-11F8D255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07EB0A0-A454-DDD4-4982-48BBC68B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970032"/>
              </p:ext>
            </p:extLst>
          </p:nvPr>
        </p:nvGraphicFramePr>
        <p:xfrm>
          <a:off x="159026" y="707666"/>
          <a:ext cx="11720223" cy="549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7634" y="636804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49CAAC2-66A7-8DC8-6061-578B775B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17E842B-CA74-4B7A-2BEC-F88189BA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283E8A0-F11D-C6CD-C608-9E35010E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383334"/>
              </p:ext>
            </p:extLst>
          </p:nvPr>
        </p:nvGraphicFramePr>
        <p:xfrm>
          <a:off x="197225" y="753035"/>
          <a:ext cx="11806516" cy="538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25549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8DB6A1-405C-0526-539C-797EAE30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BE2FFDD6-0281-BC65-DE7F-29E57CEF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18663"/>
              </p:ext>
            </p:extLst>
          </p:nvPr>
        </p:nvGraphicFramePr>
        <p:xfrm>
          <a:off x="276326" y="826936"/>
          <a:ext cx="11682435" cy="530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0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1BD5B9F-B810-44C1-B8CF-81AA7BFA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135" y="547517"/>
            <a:ext cx="6862587" cy="403566"/>
          </a:xfrm>
        </p:spPr>
        <p:txBody>
          <a:bodyPr>
            <a:normAutofit fontScale="90000"/>
          </a:bodyPr>
          <a:lstStyle/>
          <a:p>
            <a:r>
              <a:rPr lang="nn-NO" sz="2400" b="1" dirty="0">
                <a:solidFill>
                  <a:schemeClr val="accent1"/>
                </a:solidFill>
              </a:rPr>
              <a:t>Innbyggarar etter alder per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38169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27BB235-E4CF-AECE-A054-0F71923F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6481BB3-8D7D-4C32-7D0F-32EE7B97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E15D9B11-163A-AF3E-4847-D3C08EA58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08184"/>
              </p:ext>
            </p:extLst>
          </p:nvPr>
        </p:nvGraphicFramePr>
        <p:xfrm>
          <a:off x="1669774" y="1136650"/>
          <a:ext cx="8202889" cy="497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553156" imgH="4581525" progId="Excel.Sheet.12">
                  <p:embed/>
                </p:oleObj>
              </mc:Choice>
              <mc:Fallback>
                <p:oleObj name="Worksheet" r:id="rId5" imgW="7553156" imgH="4581525" progId="Excel.Shee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E15D9B11-163A-AF3E-4847-D3C08EA58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9774" y="1136650"/>
                        <a:ext cx="8202889" cy="497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02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DD5DE6E-411E-6819-D417-992A3DA5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F56BCF9-6F61-C478-5B91-3F4F14B2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46491"/>
              </p:ext>
            </p:extLst>
          </p:nvPr>
        </p:nvGraphicFramePr>
        <p:xfrm>
          <a:off x="276326" y="707666"/>
          <a:ext cx="11666533" cy="542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76051"/>
            <a:ext cx="11769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5" name="Bilde 14" descr="God utdanning - FNs bærekraftsmål">
            <a:extLst>
              <a:ext uri="{FF2B5EF4-FFF2-40B4-BE49-F238E27FC236}">
                <a16:creationId xmlns:a16="http://schemas.microsoft.com/office/drawing/2014/main" id="{34FB64D6-FC74-93AE-3AB6-39A87727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3A34E28F-9593-9A1B-AB5A-884306C3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e 16" descr="God helse og livskvalitet - FNs bærekraftsmål">
            <a:extLst>
              <a:ext uri="{FF2B5EF4-FFF2-40B4-BE49-F238E27FC236}">
                <a16:creationId xmlns:a16="http://schemas.microsoft.com/office/drawing/2014/main" id="{84003ECB-31BD-7C8D-188C-DEDE70F0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124070"/>
              </p:ext>
            </p:extLst>
          </p:nvPr>
        </p:nvGraphicFramePr>
        <p:xfrm>
          <a:off x="276326" y="707683"/>
          <a:ext cx="11714241" cy="544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023740" y="626051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02676B3-A6E2-4B9B-FA2A-CACE09D4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0C9F30D-C75B-B561-3332-AB4C5B69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0182"/>
              </p:ext>
            </p:extLst>
          </p:nvPr>
        </p:nvGraphicFramePr>
        <p:xfrm>
          <a:off x="179294" y="690281"/>
          <a:ext cx="11698941" cy="544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230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Aure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BB88776-0181-EB76-1B0B-445810C8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30519DA-9D85-98FC-6300-CC0B9B15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32555"/>
              </p:ext>
            </p:extLst>
          </p:nvPr>
        </p:nvGraphicFramePr>
        <p:xfrm>
          <a:off x="276326" y="715617"/>
          <a:ext cx="11674484" cy="54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D2ECD-460C-4B16-9F7D-A171BAB3C83A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5458b827-f267-438a-9c81-d6bdb027554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E9662666-2A73-44C2-89AD-11B25AD97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984220-0DFA-4092-9D01-837E7BCE5C1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932ece7-9cdf-4d94-b4c1-15256e43c7ea}" enabled="0" method="" siteId="{b932ece7-9cdf-4d94-b4c1-15256e43c7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</TotalTime>
  <Words>1435</Words>
  <Application>Microsoft Office PowerPoint</Application>
  <PresentationFormat>Widescreen</PresentationFormat>
  <Paragraphs>371</Paragraphs>
  <Slides>49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8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2_Møre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886</cp:revision>
  <cp:lastPrinted>2017-04-11T08:01:33Z</cp:lastPrinted>
  <dcterms:created xsi:type="dcterms:W3CDTF">2016-10-18T07:53:03Z</dcterms:created>
  <dcterms:modified xsi:type="dcterms:W3CDTF">2026-05-04T09:57:56Z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</Properties>
</file>